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 autoCompressPictures="0">
  <p:sldMasterIdLst>
    <p:sldMasterId id="2147483648" r:id="rId1"/>
  </p:sldMasterIdLst>
  <p:notesMasterIdLst>
    <p:notesMasterId r:id="rId58"/>
  </p:notesMasterIdLst>
  <p:sldIdLst>
    <p:sldId id="605" r:id="rId2"/>
    <p:sldId id="256" r:id="rId3"/>
    <p:sldId id="586" r:id="rId4"/>
    <p:sldId id="550" r:id="rId5"/>
    <p:sldId id="587" r:id="rId6"/>
    <p:sldId id="260" r:id="rId7"/>
    <p:sldId id="259" r:id="rId8"/>
    <p:sldId id="269" r:id="rId9"/>
    <p:sldId id="589" r:id="rId10"/>
    <p:sldId id="271" r:id="rId11"/>
    <p:sldId id="604" r:id="rId12"/>
    <p:sldId id="598" r:id="rId13"/>
    <p:sldId id="599" r:id="rId14"/>
    <p:sldId id="602" r:id="rId15"/>
    <p:sldId id="603" r:id="rId16"/>
    <p:sldId id="261" r:id="rId17"/>
    <p:sldId id="262" r:id="rId18"/>
    <p:sldId id="590" r:id="rId19"/>
    <p:sldId id="582" r:id="rId20"/>
    <p:sldId id="583" r:id="rId21"/>
    <p:sldId id="584" r:id="rId22"/>
    <p:sldId id="585" r:id="rId23"/>
    <p:sldId id="297" r:id="rId24"/>
    <p:sldId id="263" r:id="rId25"/>
    <p:sldId id="264" r:id="rId26"/>
    <p:sldId id="561" r:id="rId27"/>
    <p:sldId id="571" r:id="rId28"/>
    <p:sldId id="572" r:id="rId29"/>
    <p:sldId id="573" r:id="rId30"/>
    <p:sldId id="591" r:id="rId31"/>
    <p:sldId id="283" r:id="rId32"/>
    <p:sldId id="554" r:id="rId33"/>
    <p:sldId id="553" r:id="rId34"/>
    <p:sldId id="273" r:id="rId35"/>
    <p:sldId id="285" r:id="rId36"/>
    <p:sldId id="592" r:id="rId37"/>
    <p:sldId id="562" r:id="rId38"/>
    <p:sldId id="287" r:id="rId39"/>
    <p:sldId id="580" r:id="rId40"/>
    <p:sldId id="593" r:id="rId41"/>
    <p:sldId id="274" r:id="rId42"/>
    <p:sldId id="276" r:id="rId43"/>
    <p:sldId id="277" r:id="rId44"/>
    <p:sldId id="574" r:id="rId45"/>
    <p:sldId id="575" r:id="rId46"/>
    <p:sldId id="278" r:id="rId47"/>
    <p:sldId id="279" r:id="rId48"/>
    <p:sldId id="567" r:id="rId49"/>
    <p:sldId id="578" r:id="rId50"/>
    <p:sldId id="568" r:id="rId51"/>
    <p:sldId id="579" r:id="rId52"/>
    <p:sldId id="280" r:id="rId53"/>
    <p:sldId id="299" r:id="rId54"/>
    <p:sldId id="300" r:id="rId55"/>
    <p:sldId id="547" r:id="rId56"/>
    <p:sldId id="548" r:id="rId57"/>
  </p:sldIdLst>
  <p:sldSz cx="9144000" cy="6858000" type="screen4x3"/>
  <p:notesSz cx="6858000" cy="9144000"/>
  <p:embeddedFontLst>
    <p:embeddedFont>
      <p:font typeface="나눔스퀘어" panose="020B0600000101010101" pitchFamily="50" charset="-127"/>
      <p:regular r:id="rId59"/>
    </p:embeddedFont>
    <p:embeddedFont>
      <p:font typeface="나눔스퀘어 Bold" panose="020B0600000101010101" pitchFamily="50" charset="-127"/>
      <p:bold r:id="rId60"/>
    </p:embeddedFont>
    <p:embeddedFont>
      <p:font typeface="나눔스퀘어 ExtraBold" panose="020B0600000101010101" pitchFamily="50" charset="-127"/>
      <p:bold r:id="rId61"/>
    </p:embeddedFont>
    <p:embeddedFont>
      <p:font typeface="맑은 고딕" panose="020B0503020000020004" pitchFamily="50" charset="-127"/>
      <p:regular r:id="rId62"/>
      <p:bold r:id="rId63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48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D592C0E-7EDB-5482-3AE5-5F499470D0E7}" name="liondesign  design team" initials="ld" userId="S::liondesign@sprdesign.onmicrosoft.com::840dbf95-f278-4bcf-baa4-83c4b7de69e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8AD6"/>
    <a:srgbClr val="6289D6"/>
    <a:srgbClr val="A6A6A6"/>
    <a:srgbClr val="088CCE"/>
    <a:srgbClr val="2E9CA2"/>
    <a:srgbClr val="B04291"/>
    <a:srgbClr val="FEFB79"/>
    <a:srgbClr val="2F72DA"/>
    <a:srgbClr val="6449A8"/>
    <a:srgbClr val="ADC3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74" autoAdjust="0"/>
    <p:restoredTop sz="95646" autoAdjust="0"/>
  </p:normalViewPr>
  <p:slideViewPr>
    <p:cSldViewPr>
      <p:cViewPr varScale="1">
        <p:scale>
          <a:sx n="101" d="100"/>
          <a:sy n="101" d="100"/>
        </p:scale>
        <p:origin x="2286" y="102"/>
      </p:cViewPr>
      <p:guideLst>
        <p:guide orient="horz" pos="3748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5.fntdata"/><Relationship Id="rId68" Type="http://schemas.microsoft.com/office/2018/10/relationships/authors" Target="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font" Target="fonts/font3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.fntdata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2.fntdata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DCC474-94E1-47E4-BBA0-D2D3A7C8E5FD}" type="datetimeFigureOut">
              <a:rPr lang="ko-KR" altLang="en-US" smtClean="0"/>
              <a:t>2024-02-27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C17175-D182-43C3-8FE3-B96E74CFDCCB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96972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52762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1A9519-D795-4C50-9A3C-28CD8468B913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5325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ㄹㄹㄹㄹㄹ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26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240367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34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802611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17175-D182-43C3-8FE3-B96E74CFDCCB}" type="slidenum">
              <a:rPr lang="ko-KR" altLang="en-US" smtClean="0"/>
              <a:t>39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19246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84272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8">
            <a:extLst>
              <a:ext uri="{FF2B5EF4-FFF2-40B4-BE49-F238E27FC236}">
                <a16:creationId xmlns:a16="http://schemas.microsoft.com/office/drawing/2014/main" id="{012E7E81-2DAD-E5EB-6B3D-6D7818C9DBBA}"/>
              </a:ext>
            </a:extLst>
          </p:cNvPr>
          <p:cNvSpPr>
            <a:spLocks noGrp="1"/>
          </p:cNvSpPr>
          <p:nvPr userDrawn="1"/>
        </p:nvSpPr>
        <p:spPr>
          <a:xfrm>
            <a:off x="4432538" y="6483742"/>
            <a:ext cx="278924" cy="138499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991C91D-2B5E-4971-A532-9C1EBCE3FD7E}" type="slidenum">
              <a:rPr lang="ko-KR" altLang="en-US" sz="900" b="0" smtClean="0">
                <a:ln>
                  <a:solidFill>
                    <a:srgbClr val="B5B5B7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pPr algn="ctr"/>
              <a:t>‹#›</a:t>
            </a:fld>
            <a:endParaRPr lang="ko-KR" altLang="en-US" sz="1000" b="0" dirty="0">
              <a:ln>
                <a:solidFill>
                  <a:srgbClr val="B5B5B7">
                    <a:alpha val="0"/>
                  </a:srgb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981348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3793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024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4751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9759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>
            <a:extLst>
              <a:ext uri="{FF2B5EF4-FFF2-40B4-BE49-F238E27FC236}">
                <a16:creationId xmlns:a16="http://schemas.microsoft.com/office/drawing/2014/main" id="{C0B8FCE2-516B-D67D-5A80-1DECE072B967}"/>
              </a:ext>
            </a:extLst>
          </p:cNvPr>
          <p:cNvGrpSpPr/>
          <p:nvPr/>
        </p:nvGrpSpPr>
        <p:grpSpPr>
          <a:xfrm>
            <a:off x="1752413" y="918245"/>
            <a:ext cx="5620129" cy="1848286"/>
            <a:chOff x="3267554" y="1730236"/>
            <a:chExt cx="5620129" cy="1848286"/>
          </a:xfrm>
        </p:grpSpPr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38729B01-23E6-056F-1203-E2DFBC73D2A9}"/>
                </a:ext>
              </a:extLst>
            </p:cNvPr>
            <p:cNvGrpSpPr/>
            <p:nvPr/>
          </p:nvGrpSpPr>
          <p:grpSpPr>
            <a:xfrm>
              <a:off x="5050023" y="1730236"/>
              <a:ext cx="2074237" cy="365625"/>
              <a:chOff x="3768866" y="1730236"/>
              <a:chExt cx="2074237" cy="365625"/>
            </a:xfrm>
          </p:grpSpPr>
          <p:sp>
            <p:nvSpPr>
              <p:cNvPr id="8" name="사각형: 둥근 모서리 7">
                <a:extLst>
                  <a:ext uri="{FF2B5EF4-FFF2-40B4-BE49-F238E27FC236}">
                    <a16:creationId xmlns:a16="http://schemas.microsoft.com/office/drawing/2014/main" id="{721D3091-36B0-2C2B-2A6A-C2F69E48520A}"/>
                  </a:ext>
                </a:extLst>
              </p:cNvPr>
              <p:cNvSpPr/>
              <p:nvPr/>
            </p:nvSpPr>
            <p:spPr>
              <a:xfrm>
                <a:off x="3768866" y="1730236"/>
                <a:ext cx="2074237" cy="365625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2778E1"/>
                  </a:gs>
                  <a:gs pos="93000">
                    <a:srgbClr val="6547A7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D59E679-F616-1F18-D363-1AF3A4A44000}"/>
                  </a:ext>
                </a:extLst>
              </p:cNvPr>
              <p:cNvSpPr txBox="1"/>
              <p:nvPr/>
            </p:nvSpPr>
            <p:spPr>
              <a:xfrm>
                <a:off x="3993264" y="1774549"/>
                <a:ext cx="162544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중</a:t>
                </a:r>
                <a:r>
                  <a:rPr lang="en-US" altLang="ko-KR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·</a:t>
                </a:r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고등학교 통합</a:t>
                </a: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6942F63-C85A-AE6E-C4F4-2DF1C7D12C12}"/>
                </a:ext>
              </a:extLst>
            </p:cNvPr>
            <p:cNvSpPr txBox="1"/>
            <p:nvPr/>
          </p:nvSpPr>
          <p:spPr>
            <a:xfrm>
              <a:off x="3708285" y="2241762"/>
              <a:ext cx="4757713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2022 </a:t>
              </a:r>
              <a:r>
                <a:rPr lang="ko-KR" altLang="en-US" sz="4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개정 교육과정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B4A4E0D-EE7A-8BA9-2596-F794436B3F16}"/>
                </a:ext>
              </a:extLst>
            </p:cNvPr>
            <p:cNvSpPr txBox="1"/>
            <p:nvPr/>
          </p:nvSpPr>
          <p:spPr>
            <a:xfrm>
              <a:off x="3267554" y="2901414"/>
              <a:ext cx="5620129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4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gradFill>
                    <a:gsLst>
                      <a:gs pos="0">
                        <a:srgbClr val="2778E1"/>
                      </a:gs>
                      <a:gs pos="93000">
                        <a:srgbClr val="6547A7"/>
                      </a:gs>
                    </a:gsLst>
                    <a:lin ang="0" scaled="0"/>
                  </a:gra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제</a:t>
              </a:r>
              <a:r>
                <a:rPr lang="en-US" altLang="ko-KR" sz="4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gradFill>
                    <a:gsLst>
                      <a:gs pos="0">
                        <a:srgbClr val="2778E1"/>
                      </a:gs>
                      <a:gs pos="93000">
                        <a:srgbClr val="6547A7"/>
                      </a:gs>
                    </a:gsLst>
                    <a:lin ang="0" scaled="0"/>
                  </a:gra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2</a:t>
              </a:r>
              <a:r>
                <a:rPr lang="ko-KR" altLang="en-US" sz="4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gradFill>
                    <a:gsLst>
                      <a:gs pos="0">
                        <a:srgbClr val="2778E1"/>
                      </a:gs>
                      <a:gs pos="93000">
                        <a:srgbClr val="6547A7"/>
                      </a:gs>
                    </a:gsLst>
                    <a:lin ang="0" scaled="0"/>
                  </a:gra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외국어 교원연수자료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0FC39847-DE8E-080E-6E1D-2025F6C18DC5}"/>
              </a:ext>
            </a:extLst>
          </p:cNvPr>
          <p:cNvSpPr txBox="1"/>
          <p:nvPr/>
        </p:nvSpPr>
        <p:spPr>
          <a:xfrm>
            <a:off x="7357937" y="189215"/>
            <a:ext cx="160621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altLang="ko-KR" sz="1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Interop" panose="02000503000000020004" pitchFamily="2" charset="0"/>
              </a:rPr>
              <a:t>2022 </a:t>
            </a:r>
            <a:r>
              <a:rPr lang="ko-KR" altLang="en-US" sz="1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Interop" panose="02000503000000020004" pitchFamily="2" charset="0"/>
              </a:rPr>
              <a:t>개정 교육과정 연수자료 </a:t>
            </a:r>
          </a:p>
        </p:txBody>
      </p:sp>
    </p:spTree>
    <p:extLst>
      <p:ext uri="{BB962C8B-B14F-4D97-AF65-F5344CB8AC3E}">
        <p14:creationId xmlns:p14="http://schemas.microsoft.com/office/powerpoint/2010/main" val="3998352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>
            <a:extLst>
              <a:ext uri="{FF2B5EF4-FFF2-40B4-BE49-F238E27FC236}">
                <a16:creationId xmlns:a16="http://schemas.microsoft.com/office/drawing/2014/main" id="{068816B4-C12B-7056-CFB5-0E9F3C20B5EF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042224FC-770F-53B7-F2C4-C3698EDEA338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3" name="사각형: 둥근 모서리 2">
                <a:extLst>
                  <a:ext uri="{FF2B5EF4-FFF2-40B4-BE49-F238E27FC236}">
                    <a16:creationId xmlns:a16="http://schemas.microsoft.com/office/drawing/2014/main" id="{9B886B17-CC39-6DAA-230F-825D8B9FB2D8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F0A7C5BA-112A-4ED4-F9C2-3CB7387F8FE1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14" name="사각형: 둥근 위쪽 모서리 13">
                  <a:extLst>
                    <a:ext uri="{FF2B5EF4-FFF2-40B4-BE49-F238E27FC236}">
                      <a16:creationId xmlns:a16="http://schemas.microsoft.com/office/drawing/2014/main" id="{D1683BF4-E9C1-F31C-9C88-57EB70F3D5E0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5" name="사각형: 둥근 위쪽 모서리 14">
                  <a:extLst>
                    <a:ext uri="{FF2B5EF4-FFF2-40B4-BE49-F238E27FC236}">
                      <a16:creationId xmlns:a16="http://schemas.microsoft.com/office/drawing/2014/main" id="{E0E44033-7BFA-40EE-071A-9587F64786C8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5" name="그룹 4">
                <a:extLst>
                  <a:ext uri="{FF2B5EF4-FFF2-40B4-BE49-F238E27FC236}">
                    <a16:creationId xmlns:a16="http://schemas.microsoft.com/office/drawing/2014/main" id="{C27A0F23-EFC6-B263-6219-C295AB660F0B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6" name="그룹 5">
                  <a:extLst>
                    <a:ext uri="{FF2B5EF4-FFF2-40B4-BE49-F238E27FC236}">
                      <a16:creationId xmlns:a16="http://schemas.microsoft.com/office/drawing/2014/main" id="{1AE9A3E8-72E5-444A-508A-3DAD4D5FC697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11" name="사각형: 둥근 위쪽 모서리 10">
                    <a:extLst>
                      <a:ext uri="{FF2B5EF4-FFF2-40B4-BE49-F238E27FC236}">
                        <a16:creationId xmlns:a16="http://schemas.microsoft.com/office/drawing/2014/main" id="{2B2B24AC-1E87-29A7-522B-EBDC1977BDF5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12" name="자유형: 도형 11">
                    <a:extLst>
                      <a:ext uri="{FF2B5EF4-FFF2-40B4-BE49-F238E27FC236}">
                        <a16:creationId xmlns:a16="http://schemas.microsoft.com/office/drawing/2014/main" id="{09133213-F37D-F05E-4899-E690844CDB54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3" name="자유형: 도형 12">
                    <a:extLst>
                      <a:ext uri="{FF2B5EF4-FFF2-40B4-BE49-F238E27FC236}">
                        <a16:creationId xmlns:a16="http://schemas.microsoft.com/office/drawing/2014/main" id="{75BF4C8A-FD9C-DFDF-A93C-1A296A4084BE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7" name="그룹 6">
                  <a:extLst>
                    <a:ext uri="{FF2B5EF4-FFF2-40B4-BE49-F238E27FC236}">
                      <a16:creationId xmlns:a16="http://schemas.microsoft.com/office/drawing/2014/main" id="{CF6FADEA-2660-1615-D8C7-A0942CAABCBE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2816776" cy="307777"/>
                  <a:chOff x="763074" y="1447958"/>
                  <a:chExt cx="2816776" cy="307777"/>
                </a:xfrm>
              </p:grpSpPr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223A17C0-8E07-6025-2D0A-983FB395BCCB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3345"/>
                    <a:ext cx="2330766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교과 교육과정 개정 방향 </a:t>
                    </a:r>
                    <a:endPara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>
                          <a:alpha val="4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sp>
                <p:nvSpPr>
                  <p:cNvPr id="9" name="TextBox 8">
                    <a:extLst>
                      <a:ext uri="{FF2B5EF4-FFF2-40B4-BE49-F238E27FC236}">
                        <a16:creationId xmlns:a16="http://schemas.microsoft.com/office/drawing/2014/main" id="{A251E227-55BA-66A6-DF6A-9CC67A66A3E9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1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10" name="직선 연결선 9">
                    <a:extLst>
                      <a:ext uri="{FF2B5EF4-FFF2-40B4-BE49-F238E27FC236}">
                        <a16:creationId xmlns:a16="http://schemas.microsoft.com/office/drawing/2014/main" id="{B5577C19-D00C-6B26-991B-7176B971BD2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310" name="그룹 309">
              <a:extLst>
                <a:ext uri="{FF2B5EF4-FFF2-40B4-BE49-F238E27FC236}">
                  <a16:creationId xmlns:a16="http://schemas.microsoft.com/office/drawing/2014/main" id="{88679B80-DDDB-A0F7-4B9A-B864A6B361BE}"/>
                </a:ext>
              </a:extLst>
            </p:cNvPr>
            <p:cNvGrpSpPr/>
            <p:nvPr/>
          </p:nvGrpSpPr>
          <p:grpSpPr>
            <a:xfrm>
              <a:off x="597311" y="2007631"/>
              <a:ext cx="7949376" cy="4016589"/>
              <a:chOff x="597311" y="2007631"/>
              <a:chExt cx="7949376" cy="4016589"/>
            </a:xfrm>
          </p:grpSpPr>
          <p:cxnSp>
            <p:nvCxnSpPr>
              <p:cNvPr id="78" name="직선 연결선 77">
                <a:extLst>
                  <a:ext uri="{FF2B5EF4-FFF2-40B4-BE49-F238E27FC236}">
                    <a16:creationId xmlns:a16="http://schemas.microsoft.com/office/drawing/2014/main" id="{CD93278C-6A1A-4476-4960-B02FBCE5B687}"/>
                  </a:ext>
                </a:extLst>
              </p:cNvPr>
              <p:cNvCxnSpPr>
                <a:cxnSpLocks/>
                <a:stCxn id="21" idx="2"/>
                <a:endCxn id="60" idx="0"/>
              </p:cNvCxnSpPr>
              <p:nvPr/>
            </p:nvCxnSpPr>
            <p:spPr>
              <a:xfrm flipH="1">
                <a:off x="4571998" y="2470439"/>
                <a:ext cx="2" cy="570104"/>
              </a:xfrm>
              <a:prstGeom prst="line">
                <a:avLst/>
              </a:prstGeom>
              <a:ln w="25400">
                <a:solidFill>
                  <a:srgbClr val="4A5DC0"/>
                </a:solidFill>
                <a:prstDash val="sysDot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8" name="자유형: 도형 187">
                <a:extLst>
                  <a:ext uri="{FF2B5EF4-FFF2-40B4-BE49-F238E27FC236}">
                    <a16:creationId xmlns:a16="http://schemas.microsoft.com/office/drawing/2014/main" id="{5EF96C8F-7E16-94A5-9258-8BA8174B0AE8}"/>
                  </a:ext>
                </a:extLst>
              </p:cNvPr>
              <p:cNvSpPr/>
              <p:nvPr/>
            </p:nvSpPr>
            <p:spPr>
              <a:xfrm>
                <a:off x="1828800" y="2750820"/>
                <a:ext cx="5476875" cy="259080"/>
              </a:xfrm>
              <a:custGeom>
                <a:avLst/>
                <a:gdLst>
                  <a:gd name="connsiteX0" fmla="*/ 0 w 5476875"/>
                  <a:gd name="connsiteY0" fmla="*/ 190500 h 247650"/>
                  <a:gd name="connsiteX1" fmla="*/ 0 w 5476875"/>
                  <a:gd name="connsiteY1" fmla="*/ 0 h 247650"/>
                  <a:gd name="connsiteX2" fmla="*/ 5476875 w 5476875"/>
                  <a:gd name="connsiteY2" fmla="*/ 0 h 247650"/>
                  <a:gd name="connsiteX3" fmla="*/ 5476875 w 5476875"/>
                  <a:gd name="connsiteY3" fmla="*/ 247650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76875" h="247650">
                    <a:moveTo>
                      <a:pt x="0" y="190500"/>
                    </a:moveTo>
                    <a:lnTo>
                      <a:pt x="0" y="0"/>
                    </a:lnTo>
                    <a:lnTo>
                      <a:pt x="5476875" y="0"/>
                    </a:lnTo>
                    <a:lnTo>
                      <a:pt x="5476875" y="247650"/>
                    </a:lnTo>
                  </a:path>
                </a:pathLst>
              </a:custGeom>
              <a:ln w="25400">
                <a:gradFill>
                  <a:gsLst>
                    <a:gs pos="0">
                      <a:srgbClr val="2F72DA"/>
                    </a:gs>
                    <a:gs pos="100000">
                      <a:srgbClr val="6449A8"/>
                    </a:gs>
                  </a:gsLst>
                  <a:lin ang="0" scaled="0"/>
                </a:gradFill>
                <a:prstDash val="sysDot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altLang="ko-KR" dirty="0"/>
              </a:p>
              <a:p>
                <a:pPr algn="ctr"/>
                <a:endParaRPr lang="ko-KR" altLang="en-US" dirty="0"/>
              </a:p>
            </p:txBody>
          </p:sp>
          <p:grpSp>
            <p:nvGrpSpPr>
              <p:cNvPr id="304" name="그룹 303">
                <a:extLst>
                  <a:ext uri="{FF2B5EF4-FFF2-40B4-BE49-F238E27FC236}">
                    <a16:creationId xmlns:a16="http://schemas.microsoft.com/office/drawing/2014/main" id="{83CCF9E1-962F-A9F3-9928-299985195F04}"/>
                  </a:ext>
                </a:extLst>
              </p:cNvPr>
              <p:cNvGrpSpPr/>
              <p:nvPr/>
            </p:nvGrpSpPr>
            <p:grpSpPr>
              <a:xfrm>
                <a:off x="597311" y="2942362"/>
                <a:ext cx="7949376" cy="3081858"/>
                <a:chOff x="597311" y="2942362"/>
                <a:chExt cx="7949376" cy="3081858"/>
              </a:xfrm>
              <a:gradFill>
                <a:gsLst>
                  <a:gs pos="0">
                    <a:srgbClr val="2D74DC"/>
                  </a:gs>
                  <a:gs pos="99000">
                    <a:srgbClr val="6449A8"/>
                  </a:gs>
                </a:gsLst>
                <a:lin ang="2700000" scaled="0"/>
              </a:gradFill>
            </p:grpSpPr>
            <p:sp>
              <p:nvSpPr>
                <p:cNvPr id="29" name="사각형: 둥근 모서리 28">
                  <a:extLst>
                    <a:ext uri="{FF2B5EF4-FFF2-40B4-BE49-F238E27FC236}">
                      <a16:creationId xmlns:a16="http://schemas.microsoft.com/office/drawing/2014/main" id="{70819FA2-ADDA-9C50-BD57-D173FFCB24A4}"/>
                    </a:ext>
                  </a:extLst>
                </p:cNvPr>
                <p:cNvSpPr/>
                <p:nvPr/>
              </p:nvSpPr>
              <p:spPr>
                <a:xfrm>
                  <a:off x="597311" y="2942362"/>
                  <a:ext cx="2506550" cy="3081858"/>
                </a:xfrm>
                <a:prstGeom prst="roundRect">
                  <a:avLst>
                    <a:gd name="adj" fmla="val 4457"/>
                  </a:avLst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7" name="사각형: 둥근 모서리 56">
                  <a:extLst>
                    <a:ext uri="{FF2B5EF4-FFF2-40B4-BE49-F238E27FC236}">
                      <a16:creationId xmlns:a16="http://schemas.microsoft.com/office/drawing/2014/main" id="{A5380AD6-E84A-4692-998A-0EC2E9ED05E6}"/>
                    </a:ext>
                  </a:extLst>
                </p:cNvPr>
                <p:cNvSpPr/>
                <p:nvPr/>
              </p:nvSpPr>
              <p:spPr>
                <a:xfrm>
                  <a:off x="3318724" y="2942362"/>
                  <a:ext cx="2506550" cy="3081858"/>
                </a:xfrm>
                <a:prstGeom prst="roundRect">
                  <a:avLst>
                    <a:gd name="adj" fmla="val 4457"/>
                  </a:avLst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2" name="사각형: 둥근 모서리 61">
                  <a:extLst>
                    <a:ext uri="{FF2B5EF4-FFF2-40B4-BE49-F238E27FC236}">
                      <a16:creationId xmlns:a16="http://schemas.microsoft.com/office/drawing/2014/main" id="{EE8B7EBC-4E2E-6A49-934A-419997AD3A98}"/>
                    </a:ext>
                  </a:extLst>
                </p:cNvPr>
                <p:cNvSpPr/>
                <p:nvPr/>
              </p:nvSpPr>
              <p:spPr>
                <a:xfrm>
                  <a:off x="6040137" y="2942362"/>
                  <a:ext cx="2506550" cy="3081858"/>
                </a:xfrm>
                <a:prstGeom prst="roundRect">
                  <a:avLst>
                    <a:gd name="adj" fmla="val 4457"/>
                  </a:avLst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309" name="그룹 308">
                <a:extLst>
                  <a:ext uri="{FF2B5EF4-FFF2-40B4-BE49-F238E27FC236}">
                    <a16:creationId xmlns:a16="http://schemas.microsoft.com/office/drawing/2014/main" id="{CCCD6CE3-C1D4-9009-D293-BE1500457048}"/>
                  </a:ext>
                </a:extLst>
              </p:cNvPr>
              <p:cNvGrpSpPr/>
              <p:nvPr/>
            </p:nvGrpSpPr>
            <p:grpSpPr>
              <a:xfrm>
                <a:off x="766710" y="2942362"/>
                <a:ext cx="2170679" cy="2868485"/>
                <a:chOff x="766710" y="2942362"/>
                <a:chExt cx="2170679" cy="2868485"/>
              </a:xfrm>
            </p:grpSpPr>
            <p:grpSp>
              <p:nvGrpSpPr>
                <p:cNvPr id="54" name="그룹 53">
                  <a:extLst>
                    <a:ext uri="{FF2B5EF4-FFF2-40B4-BE49-F238E27FC236}">
                      <a16:creationId xmlns:a16="http://schemas.microsoft.com/office/drawing/2014/main" id="{7BE516F0-ECBA-6ED5-55FC-4BF2ECF076C0}"/>
                    </a:ext>
                  </a:extLst>
                </p:cNvPr>
                <p:cNvGrpSpPr/>
                <p:nvPr/>
              </p:nvGrpSpPr>
              <p:grpSpPr>
                <a:xfrm>
                  <a:off x="1252264" y="2942362"/>
                  <a:ext cx="1196644" cy="630282"/>
                  <a:chOff x="1194767" y="2926729"/>
                  <a:chExt cx="1348408" cy="710218"/>
                </a:xfrm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</p:grpSpPr>
              <p:sp>
                <p:nvSpPr>
                  <p:cNvPr id="52" name="자유형: 도형 51">
                    <a:extLst>
                      <a:ext uri="{FF2B5EF4-FFF2-40B4-BE49-F238E27FC236}">
                        <a16:creationId xmlns:a16="http://schemas.microsoft.com/office/drawing/2014/main" id="{C6B6C010-400B-7E80-4C51-63013BD8D698}"/>
                      </a:ext>
                    </a:extLst>
                  </p:cNvPr>
                  <p:cNvSpPr/>
                  <p:nvPr/>
                </p:nvSpPr>
                <p:spPr>
                  <a:xfrm>
                    <a:off x="1194767" y="2926729"/>
                    <a:ext cx="1348408" cy="710218"/>
                  </a:xfrm>
                  <a:custGeom>
                    <a:avLst/>
                    <a:gdLst>
                      <a:gd name="connsiteX0" fmla="*/ 1977 w 1465560"/>
                      <a:gd name="connsiteY0" fmla="*/ 0 h 771923"/>
                      <a:gd name="connsiteX1" fmla="*/ 1463583 w 1465560"/>
                      <a:gd name="connsiteY1" fmla="*/ 0 h 771923"/>
                      <a:gd name="connsiteX2" fmla="*/ 1465560 w 1465560"/>
                      <a:gd name="connsiteY2" fmla="*/ 39143 h 771923"/>
                      <a:gd name="connsiteX3" fmla="*/ 732780 w 1465560"/>
                      <a:gd name="connsiteY3" fmla="*/ 771923 h 771923"/>
                      <a:gd name="connsiteX4" fmla="*/ 0 w 1465560"/>
                      <a:gd name="connsiteY4" fmla="*/ 39143 h 7719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65560" h="771923">
                        <a:moveTo>
                          <a:pt x="1977" y="0"/>
                        </a:moveTo>
                        <a:lnTo>
                          <a:pt x="1463583" y="0"/>
                        </a:lnTo>
                        <a:lnTo>
                          <a:pt x="1465560" y="39143"/>
                        </a:lnTo>
                        <a:cubicBezTo>
                          <a:pt x="1465560" y="443846"/>
                          <a:pt x="1137483" y="771923"/>
                          <a:pt x="732780" y="771923"/>
                        </a:cubicBezTo>
                        <a:cubicBezTo>
                          <a:pt x="328077" y="771923"/>
                          <a:pt x="0" y="443846"/>
                          <a:pt x="0" y="3914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300" dirty="0"/>
                  </a:p>
                </p:txBody>
              </p:sp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14E7E19E-D540-3D20-CF64-2057AC092D75}"/>
                      </a:ext>
                    </a:extLst>
                  </p:cNvPr>
                  <p:cNvSpPr txBox="1"/>
                  <p:nvPr/>
                </p:nvSpPr>
                <p:spPr>
                  <a:xfrm>
                    <a:off x="1611573" y="3037362"/>
                    <a:ext cx="514797" cy="45085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개발의</a:t>
                    </a:r>
                    <a:endPara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  <a:p>
                    <a:pPr algn="ctr"/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지향점</a:t>
                    </a:r>
                  </a:p>
                </p:txBody>
              </p:sp>
            </p:grpSp>
            <p:grpSp>
              <p:nvGrpSpPr>
                <p:cNvPr id="204" name="그룹 203">
                  <a:extLst>
                    <a:ext uri="{FF2B5EF4-FFF2-40B4-BE49-F238E27FC236}">
                      <a16:creationId xmlns:a16="http://schemas.microsoft.com/office/drawing/2014/main" id="{23828647-ED89-F2E0-8A02-A667B6B32F60}"/>
                    </a:ext>
                  </a:extLst>
                </p:cNvPr>
                <p:cNvGrpSpPr/>
                <p:nvPr/>
              </p:nvGrpSpPr>
              <p:grpSpPr>
                <a:xfrm>
                  <a:off x="766710" y="3752363"/>
                  <a:ext cx="2170679" cy="2058484"/>
                  <a:chOff x="766710" y="3742071"/>
                  <a:chExt cx="2170679" cy="2079069"/>
                </a:xfrm>
              </p:grpSpPr>
              <p:sp>
                <p:nvSpPr>
                  <p:cNvPr id="199" name="자유형: 도형 198">
                    <a:extLst>
                      <a:ext uri="{FF2B5EF4-FFF2-40B4-BE49-F238E27FC236}">
                        <a16:creationId xmlns:a16="http://schemas.microsoft.com/office/drawing/2014/main" id="{D45699C2-C05B-1A54-772B-AA492CFAE149}"/>
                      </a:ext>
                    </a:extLst>
                  </p:cNvPr>
                  <p:cNvSpPr/>
                  <p:nvPr/>
                </p:nvSpPr>
                <p:spPr>
                  <a:xfrm>
                    <a:off x="766710" y="3742071"/>
                    <a:ext cx="2170679" cy="461535"/>
                  </a:xfrm>
                  <a:custGeom>
                    <a:avLst/>
                    <a:gdLst>
                      <a:gd name="connsiteX0" fmla="*/ 0 w 2170679"/>
                      <a:gd name="connsiteY0" fmla="*/ 233074 h 466150"/>
                      <a:gd name="connsiteX1" fmla="*/ 0 w 2170679"/>
                      <a:gd name="connsiteY1" fmla="*/ 233075 h 466150"/>
                      <a:gd name="connsiteX2" fmla="*/ 0 w 2170679"/>
                      <a:gd name="connsiteY2" fmla="*/ 233075 h 466150"/>
                      <a:gd name="connsiteX3" fmla="*/ 233075 w 2170679"/>
                      <a:gd name="connsiteY3" fmla="*/ 0 h 466150"/>
                      <a:gd name="connsiteX4" fmla="*/ 1937604 w 2170679"/>
                      <a:gd name="connsiteY4" fmla="*/ 0 h 466150"/>
                      <a:gd name="connsiteX5" fmla="*/ 2170679 w 2170679"/>
                      <a:gd name="connsiteY5" fmla="*/ 233075 h 466150"/>
                      <a:gd name="connsiteX6" fmla="*/ 2170678 w 2170679"/>
                      <a:gd name="connsiteY6" fmla="*/ 233075 h 466150"/>
                      <a:gd name="connsiteX7" fmla="*/ 1937603 w 2170679"/>
                      <a:gd name="connsiteY7" fmla="*/ 466150 h 466150"/>
                      <a:gd name="connsiteX8" fmla="*/ 1202252 w 2170679"/>
                      <a:gd name="connsiteY8" fmla="*/ 466150 h 466150"/>
                      <a:gd name="connsiteX9" fmla="*/ 1200144 w 2170679"/>
                      <a:gd name="connsiteY9" fmla="*/ 455393 h 466150"/>
                      <a:gd name="connsiteX10" fmla="*/ 1085341 w 2170679"/>
                      <a:gd name="connsiteY10" fmla="*/ 376991 h 466150"/>
                      <a:gd name="connsiteX11" fmla="*/ 970538 w 2170679"/>
                      <a:gd name="connsiteY11" fmla="*/ 455393 h 466150"/>
                      <a:gd name="connsiteX12" fmla="*/ 968431 w 2170679"/>
                      <a:gd name="connsiteY12" fmla="*/ 466150 h 466150"/>
                      <a:gd name="connsiteX13" fmla="*/ 233075 w 2170679"/>
                      <a:gd name="connsiteY13" fmla="*/ 466149 h 466150"/>
                      <a:gd name="connsiteX14" fmla="*/ 18316 w 2170679"/>
                      <a:gd name="connsiteY14" fmla="*/ 323798 h 466150"/>
                      <a:gd name="connsiteX15" fmla="*/ 0 w 2170679"/>
                      <a:gd name="connsiteY15" fmla="*/ 233075 h 466150"/>
                      <a:gd name="connsiteX16" fmla="*/ 18316 w 2170679"/>
                      <a:gd name="connsiteY16" fmla="*/ 142352 h 466150"/>
                      <a:gd name="connsiteX17" fmla="*/ 233075 w 2170679"/>
                      <a:gd name="connsiteY17" fmla="*/ 0 h 4661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170679" h="466150">
                        <a:moveTo>
                          <a:pt x="0" y="233074"/>
                        </a:moveTo>
                        <a:lnTo>
                          <a:pt x="0" y="233075"/>
                        </a:lnTo>
                        <a:lnTo>
                          <a:pt x="0" y="233075"/>
                        </a:lnTo>
                        <a:close/>
                        <a:moveTo>
                          <a:pt x="233075" y="0"/>
                        </a:moveTo>
                        <a:lnTo>
                          <a:pt x="1937604" y="0"/>
                        </a:lnTo>
                        <a:cubicBezTo>
                          <a:pt x="2066328" y="0"/>
                          <a:pt x="2170679" y="104351"/>
                          <a:pt x="2170679" y="233075"/>
                        </a:cubicBezTo>
                        <a:lnTo>
                          <a:pt x="2170678" y="233075"/>
                        </a:lnTo>
                        <a:cubicBezTo>
                          <a:pt x="2170678" y="361799"/>
                          <a:pt x="2066327" y="466150"/>
                          <a:pt x="1937603" y="466150"/>
                        </a:cubicBezTo>
                        <a:lnTo>
                          <a:pt x="1202252" y="466150"/>
                        </a:lnTo>
                        <a:lnTo>
                          <a:pt x="1200144" y="455393"/>
                        </a:lnTo>
                        <a:cubicBezTo>
                          <a:pt x="1181229" y="409320"/>
                          <a:pt x="1136949" y="376991"/>
                          <a:pt x="1085341" y="376991"/>
                        </a:cubicBezTo>
                        <a:cubicBezTo>
                          <a:pt x="1033733" y="376991"/>
                          <a:pt x="989453" y="409320"/>
                          <a:pt x="970538" y="455393"/>
                        </a:cubicBezTo>
                        <a:lnTo>
                          <a:pt x="968431" y="466150"/>
                        </a:lnTo>
                        <a:lnTo>
                          <a:pt x="233075" y="466149"/>
                        </a:lnTo>
                        <a:cubicBezTo>
                          <a:pt x="136532" y="466149"/>
                          <a:pt x="53699" y="407452"/>
                          <a:pt x="18316" y="323798"/>
                        </a:cubicBezTo>
                        <a:lnTo>
                          <a:pt x="0" y="233075"/>
                        </a:lnTo>
                        <a:lnTo>
                          <a:pt x="18316" y="142352"/>
                        </a:lnTo>
                        <a:cubicBezTo>
                          <a:pt x="53699" y="58698"/>
                          <a:pt x="136532" y="0"/>
                          <a:pt x="233075" y="0"/>
                        </a:cubicBezTo>
                        <a:close/>
                      </a:path>
                    </a:pathLst>
                  </a:custGeom>
                  <a:solidFill>
                    <a:schemeClr val="bg1">
                      <a:alpha val="20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6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94" name="TextBox 93">
                    <a:extLst>
                      <a:ext uri="{FF2B5EF4-FFF2-40B4-BE49-F238E27FC236}">
                        <a16:creationId xmlns:a16="http://schemas.microsoft.com/office/drawing/2014/main" id="{B762EC43-642F-AECC-E032-63B95F999379}"/>
                      </a:ext>
                    </a:extLst>
                  </p:cNvPr>
                  <p:cNvSpPr txBox="1"/>
                  <p:nvPr/>
                </p:nvSpPr>
                <p:spPr>
                  <a:xfrm>
                    <a:off x="1395193" y="3879583"/>
                    <a:ext cx="913712" cy="18651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깊이 있는 학습</a:t>
                    </a:r>
                  </a:p>
                </p:txBody>
              </p:sp>
              <p:sp>
                <p:nvSpPr>
                  <p:cNvPr id="200" name="자유형: 도형 199">
                    <a:extLst>
                      <a:ext uri="{FF2B5EF4-FFF2-40B4-BE49-F238E27FC236}">
                        <a16:creationId xmlns:a16="http://schemas.microsoft.com/office/drawing/2014/main" id="{F404238C-B65E-1CFE-8048-A7B2F7CECB1D}"/>
                      </a:ext>
                    </a:extLst>
                  </p:cNvPr>
                  <p:cNvSpPr/>
                  <p:nvPr/>
                </p:nvSpPr>
                <p:spPr>
                  <a:xfrm>
                    <a:off x="766710" y="4281248"/>
                    <a:ext cx="2170679" cy="461535"/>
                  </a:xfrm>
                  <a:custGeom>
                    <a:avLst/>
                    <a:gdLst>
                      <a:gd name="connsiteX0" fmla="*/ 0 w 2170679"/>
                      <a:gd name="connsiteY0" fmla="*/ 233074 h 466150"/>
                      <a:gd name="connsiteX1" fmla="*/ 0 w 2170679"/>
                      <a:gd name="connsiteY1" fmla="*/ 233075 h 466150"/>
                      <a:gd name="connsiteX2" fmla="*/ 0 w 2170679"/>
                      <a:gd name="connsiteY2" fmla="*/ 233075 h 466150"/>
                      <a:gd name="connsiteX3" fmla="*/ 233075 w 2170679"/>
                      <a:gd name="connsiteY3" fmla="*/ 0 h 466150"/>
                      <a:gd name="connsiteX4" fmla="*/ 968430 w 2170679"/>
                      <a:gd name="connsiteY4" fmla="*/ 0 h 466150"/>
                      <a:gd name="connsiteX5" fmla="*/ 970538 w 2170679"/>
                      <a:gd name="connsiteY5" fmla="*/ 10758 h 466150"/>
                      <a:gd name="connsiteX6" fmla="*/ 1085341 w 2170679"/>
                      <a:gd name="connsiteY6" fmla="*/ 89160 h 466150"/>
                      <a:gd name="connsiteX7" fmla="*/ 1200144 w 2170679"/>
                      <a:gd name="connsiteY7" fmla="*/ 10758 h 466150"/>
                      <a:gd name="connsiteX8" fmla="*/ 1202252 w 2170679"/>
                      <a:gd name="connsiteY8" fmla="*/ 0 h 466150"/>
                      <a:gd name="connsiteX9" fmla="*/ 1937604 w 2170679"/>
                      <a:gd name="connsiteY9" fmla="*/ 0 h 466150"/>
                      <a:gd name="connsiteX10" fmla="*/ 2170679 w 2170679"/>
                      <a:gd name="connsiteY10" fmla="*/ 233075 h 466150"/>
                      <a:gd name="connsiteX11" fmla="*/ 2170678 w 2170679"/>
                      <a:gd name="connsiteY11" fmla="*/ 233075 h 466150"/>
                      <a:gd name="connsiteX12" fmla="*/ 1937603 w 2170679"/>
                      <a:gd name="connsiteY12" fmla="*/ 466150 h 466150"/>
                      <a:gd name="connsiteX13" fmla="*/ 1202252 w 2170679"/>
                      <a:gd name="connsiteY13" fmla="*/ 466150 h 466150"/>
                      <a:gd name="connsiteX14" fmla="*/ 1200144 w 2170679"/>
                      <a:gd name="connsiteY14" fmla="*/ 455393 h 466150"/>
                      <a:gd name="connsiteX15" fmla="*/ 1085341 w 2170679"/>
                      <a:gd name="connsiteY15" fmla="*/ 376991 h 466150"/>
                      <a:gd name="connsiteX16" fmla="*/ 970538 w 2170679"/>
                      <a:gd name="connsiteY16" fmla="*/ 455393 h 466150"/>
                      <a:gd name="connsiteX17" fmla="*/ 968431 w 2170679"/>
                      <a:gd name="connsiteY17" fmla="*/ 466150 h 466150"/>
                      <a:gd name="connsiteX18" fmla="*/ 233075 w 2170679"/>
                      <a:gd name="connsiteY18" fmla="*/ 466149 h 466150"/>
                      <a:gd name="connsiteX19" fmla="*/ 18316 w 2170679"/>
                      <a:gd name="connsiteY19" fmla="*/ 323798 h 466150"/>
                      <a:gd name="connsiteX20" fmla="*/ 0 w 2170679"/>
                      <a:gd name="connsiteY20" fmla="*/ 233075 h 466150"/>
                      <a:gd name="connsiteX21" fmla="*/ 18316 w 2170679"/>
                      <a:gd name="connsiteY21" fmla="*/ 142352 h 466150"/>
                      <a:gd name="connsiteX22" fmla="*/ 233075 w 2170679"/>
                      <a:gd name="connsiteY22" fmla="*/ 0 h 4661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2170679" h="466150">
                        <a:moveTo>
                          <a:pt x="0" y="233074"/>
                        </a:moveTo>
                        <a:lnTo>
                          <a:pt x="0" y="233075"/>
                        </a:lnTo>
                        <a:lnTo>
                          <a:pt x="0" y="233075"/>
                        </a:lnTo>
                        <a:close/>
                        <a:moveTo>
                          <a:pt x="233075" y="0"/>
                        </a:moveTo>
                        <a:lnTo>
                          <a:pt x="968430" y="0"/>
                        </a:lnTo>
                        <a:lnTo>
                          <a:pt x="970538" y="10758"/>
                        </a:lnTo>
                        <a:cubicBezTo>
                          <a:pt x="989453" y="56832"/>
                          <a:pt x="1033733" y="89160"/>
                          <a:pt x="1085341" y="89160"/>
                        </a:cubicBezTo>
                        <a:cubicBezTo>
                          <a:pt x="1136949" y="89160"/>
                          <a:pt x="1181229" y="56832"/>
                          <a:pt x="1200144" y="10758"/>
                        </a:cubicBezTo>
                        <a:lnTo>
                          <a:pt x="1202252" y="0"/>
                        </a:lnTo>
                        <a:lnTo>
                          <a:pt x="1937604" y="0"/>
                        </a:lnTo>
                        <a:cubicBezTo>
                          <a:pt x="2066328" y="0"/>
                          <a:pt x="2170679" y="104351"/>
                          <a:pt x="2170679" y="233075"/>
                        </a:cubicBezTo>
                        <a:lnTo>
                          <a:pt x="2170678" y="233075"/>
                        </a:lnTo>
                        <a:cubicBezTo>
                          <a:pt x="2170678" y="361799"/>
                          <a:pt x="2066327" y="466150"/>
                          <a:pt x="1937603" y="466150"/>
                        </a:cubicBezTo>
                        <a:lnTo>
                          <a:pt x="1202252" y="466150"/>
                        </a:lnTo>
                        <a:lnTo>
                          <a:pt x="1200144" y="455393"/>
                        </a:lnTo>
                        <a:cubicBezTo>
                          <a:pt x="1181229" y="409320"/>
                          <a:pt x="1136949" y="376991"/>
                          <a:pt x="1085341" y="376991"/>
                        </a:cubicBezTo>
                        <a:cubicBezTo>
                          <a:pt x="1033733" y="376991"/>
                          <a:pt x="989453" y="409320"/>
                          <a:pt x="970538" y="455393"/>
                        </a:cubicBezTo>
                        <a:lnTo>
                          <a:pt x="968431" y="466150"/>
                        </a:lnTo>
                        <a:lnTo>
                          <a:pt x="233075" y="466149"/>
                        </a:lnTo>
                        <a:cubicBezTo>
                          <a:pt x="136532" y="466149"/>
                          <a:pt x="53699" y="407452"/>
                          <a:pt x="18316" y="323798"/>
                        </a:cubicBezTo>
                        <a:lnTo>
                          <a:pt x="0" y="233075"/>
                        </a:lnTo>
                        <a:lnTo>
                          <a:pt x="18316" y="142352"/>
                        </a:lnTo>
                        <a:cubicBezTo>
                          <a:pt x="53699" y="58698"/>
                          <a:pt x="136532" y="0"/>
                          <a:pt x="233075" y="0"/>
                        </a:cubicBezTo>
                        <a:close/>
                      </a:path>
                    </a:pathLst>
                  </a:custGeom>
                  <a:solidFill>
                    <a:schemeClr val="bg1">
                      <a:alpha val="20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6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98" name="TextBox 97">
                    <a:extLst>
                      <a:ext uri="{FF2B5EF4-FFF2-40B4-BE49-F238E27FC236}">
                        <a16:creationId xmlns:a16="http://schemas.microsoft.com/office/drawing/2014/main" id="{80569DA4-0F74-E9C6-2779-19705C997FD2}"/>
                      </a:ext>
                    </a:extLst>
                  </p:cNvPr>
                  <p:cNvSpPr txBox="1"/>
                  <p:nvPr/>
                </p:nvSpPr>
                <p:spPr>
                  <a:xfrm>
                    <a:off x="1178828" y="4402304"/>
                    <a:ext cx="1346442" cy="21942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교과 간 연계와 통합</a:t>
                    </a:r>
                  </a:p>
                </p:txBody>
              </p:sp>
              <p:sp>
                <p:nvSpPr>
                  <p:cNvPr id="201" name="자유형: 도형 200">
                    <a:extLst>
                      <a:ext uri="{FF2B5EF4-FFF2-40B4-BE49-F238E27FC236}">
                        <a16:creationId xmlns:a16="http://schemas.microsoft.com/office/drawing/2014/main" id="{D6341B9C-991C-46C3-8F79-35B9E0E3B458}"/>
                      </a:ext>
                    </a:extLst>
                  </p:cNvPr>
                  <p:cNvSpPr/>
                  <p:nvPr/>
                </p:nvSpPr>
                <p:spPr>
                  <a:xfrm>
                    <a:off x="766710" y="4820425"/>
                    <a:ext cx="2170679" cy="461535"/>
                  </a:xfrm>
                  <a:custGeom>
                    <a:avLst/>
                    <a:gdLst>
                      <a:gd name="connsiteX0" fmla="*/ 0 w 2170679"/>
                      <a:gd name="connsiteY0" fmla="*/ 233074 h 466150"/>
                      <a:gd name="connsiteX1" fmla="*/ 0 w 2170679"/>
                      <a:gd name="connsiteY1" fmla="*/ 233075 h 466150"/>
                      <a:gd name="connsiteX2" fmla="*/ 0 w 2170679"/>
                      <a:gd name="connsiteY2" fmla="*/ 233075 h 466150"/>
                      <a:gd name="connsiteX3" fmla="*/ 233075 w 2170679"/>
                      <a:gd name="connsiteY3" fmla="*/ 0 h 466150"/>
                      <a:gd name="connsiteX4" fmla="*/ 968430 w 2170679"/>
                      <a:gd name="connsiteY4" fmla="*/ 0 h 466150"/>
                      <a:gd name="connsiteX5" fmla="*/ 970538 w 2170679"/>
                      <a:gd name="connsiteY5" fmla="*/ 10758 h 466150"/>
                      <a:gd name="connsiteX6" fmla="*/ 1085341 w 2170679"/>
                      <a:gd name="connsiteY6" fmla="*/ 89160 h 466150"/>
                      <a:gd name="connsiteX7" fmla="*/ 1200144 w 2170679"/>
                      <a:gd name="connsiteY7" fmla="*/ 10758 h 466150"/>
                      <a:gd name="connsiteX8" fmla="*/ 1202252 w 2170679"/>
                      <a:gd name="connsiteY8" fmla="*/ 0 h 466150"/>
                      <a:gd name="connsiteX9" fmla="*/ 1937604 w 2170679"/>
                      <a:gd name="connsiteY9" fmla="*/ 0 h 466150"/>
                      <a:gd name="connsiteX10" fmla="*/ 2170679 w 2170679"/>
                      <a:gd name="connsiteY10" fmla="*/ 233075 h 466150"/>
                      <a:gd name="connsiteX11" fmla="*/ 2170678 w 2170679"/>
                      <a:gd name="connsiteY11" fmla="*/ 233075 h 466150"/>
                      <a:gd name="connsiteX12" fmla="*/ 1937603 w 2170679"/>
                      <a:gd name="connsiteY12" fmla="*/ 466150 h 466150"/>
                      <a:gd name="connsiteX13" fmla="*/ 1202252 w 2170679"/>
                      <a:gd name="connsiteY13" fmla="*/ 466150 h 466150"/>
                      <a:gd name="connsiteX14" fmla="*/ 1200144 w 2170679"/>
                      <a:gd name="connsiteY14" fmla="*/ 455393 h 466150"/>
                      <a:gd name="connsiteX15" fmla="*/ 1085341 w 2170679"/>
                      <a:gd name="connsiteY15" fmla="*/ 376991 h 466150"/>
                      <a:gd name="connsiteX16" fmla="*/ 970538 w 2170679"/>
                      <a:gd name="connsiteY16" fmla="*/ 455393 h 466150"/>
                      <a:gd name="connsiteX17" fmla="*/ 968431 w 2170679"/>
                      <a:gd name="connsiteY17" fmla="*/ 466150 h 466150"/>
                      <a:gd name="connsiteX18" fmla="*/ 233075 w 2170679"/>
                      <a:gd name="connsiteY18" fmla="*/ 466149 h 466150"/>
                      <a:gd name="connsiteX19" fmla="*/ 18316 w 2170679"/>
                      <a:gd name="connsiteY19" fmla="*/ 323798 h 466150"/>
                      <a:gd name="connsiteX20" fmla="*/ 0 w 2170679"/>
                      <a:gd name="connsiteY20" fmla="*/ 233075 h 466150"/>
                      <a:gd name="connsiteX21" fmla="*/ 18316 w 2170679"/>
                      <a:gd name="connsiteY21" fmla="*/ 142352 h 466150"/>
                      <a:gd name="connsiteX22" fmla="*/ 233075 w 2170679"/>
                      <a:gd name="connsiteY22" fmla="*/ 0 h 4661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2170679" h="466150">
                        <a:moveTo>
                          <a:pt x="0" y="233074"/>
                        </a:moveTo>
                        <a:lnTo>
                          <a:pt x="0" y="233075"/>
                        </a:lnTo>
                        <a:lnTo>
                          <a:pt x="0" y="233075"/>
                        </a:lnTo>
                        <a:close/>
                        <a:moveTo>
                          <a:pt x="233075" y="0"/>
                        </a:moveTo>
                        <a:lnTo>
                          <a:pt x="968430" y="0"/>
                        </a:lnTo>
                        <a:lnTo>
                          <a:pt x="970538" y="10758"/>
                        </a:lnTo>
                        <a:cubicBezTo>
                          <a:pt x="989453" y="56832"/>
                          <a:pt x="1033733" y="89160"/>
                          <a:pt x="1085341" y="89160"/>
                        </a:cubicBezTo>
                        <a:cubicBezTo>
                          <a:pt x="1136949" y="89160"/>
                          <a:pt x="1181229" y="56832"/>
                          <a:pt x="1200144" y="10758"/>
                        </a:cubicBezTo>
                        <a:lnTo>
                          <a:pt x="1202252" y="0"/>
                        </a:lnTo>
                        <a:lnTo>
                          <a:pt x="1937604" y="0"/>
                        </a:lnTo>
                        <a:cubicBezTo>
                          <a:pt x="2066328" y="0"/>
                          <a:pt x="2170679" y="104351"/>
                          <a:pt x="2170679" y="233075"/>
                        </a:cubicBezTo>
                        <a:lnTo>
                          <a:pt x="2170678" y="233075"/>
                        </a:lnTo>
                        <a:cubicBezTo>
                          <a:pt x="2170678" y="361799"/>
                          <a:pt x="2066327" y="466150"/>
                          <a:pt x="1937603" y="466150"/>
                        </a:cubicBezTo>
                        <a:lnTo>
                          <a:pt x="1202252" y="466150"/>
                        </a:lnTo>
                        <a:lnTo>
                          <a:pt x="1200144" y="455393"/>
                        </a:lnTo>
                        <a:cubicBezTo>
                          <a:pt x="1181229" y="409320"/>
                          <a:pt x="1136949" y="376991"/>
                          <a:pt x="1085341" y="376991"/>
                        </a:cubicBezTo>
                        <a:cubicBezTo>
                          <a:pt x="1033733" y="376991"/>
                          <a:pt x="989453" y="409320"/>
                          <a:pt x="970538" y="455393"/>
                        </a:cubicBezTo>
                        <a:lnTo>
                          <a:pt x="968431" y="466150"/>
                        </a:lnTo>
                        <a:lnTo>
                          <a:pt x="233075" y="466149"/>
                        </a:lnTo>
                        <a:cubicBezTo>
                          <a:pt x="136532" y="466149"/>
                          <a:pt x="53699" y="407452"/>
                          <a:pt x="18316" y="323798"/>
                        </a:cubicBezTo>
                        <a:lnTo>
                          <a:pt x="0" y="233075"/>
                        </a:lnTo>
                        <a:lnTo>
                          <a:pt x="18316" y="142352"/>
                        </a:lnTo>
                        <a:cubicBezTo>
                          <a:pt x="53699" y="58698"/>
                          <a:pt x="136532" y="0"/>
                          <a:pt x="233075" y="0"/>
                        </a:cubicBezTo>
                        <a:close/>
                      </a:path>
                    </a:pathLst>
                  </a:custGeom>
                  <a:solidFill>
                    <a:schemeClr val="bg1">
                      <a:alpha val="20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6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01" name="TextBox 100">
                    <a:extLst>
                      <a:ext uri="{FF2B5EF4-FFF2-40B4-BE49-F238E27FC236}">
                        <a16:creationId xmlns:a16="http://schemas.microsoft.com/office/drawing/2014/main" id="{2833961F-2BDD-D46F-8717-2CF9676EE22A}"/>
                      </a:ext>
                    </a:extLst>
                  </p:cNvPr>
                  <p:cNvSpPr txBox="1"/>
                  <p:nvPr/>
                </p:nvSpPr>
                <p:spPr>
                  <a:xfrm>
                    <a:off x="1276130" y="4941481"/>
                    <a:ext cx="1151839" cy="21942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삶과 연계한 학습</a:t>
                    </a:r>
                  </a:p>
                </p:txBody>
              </p:sp>
              <p:sp>
                <p:nvSpPr>
                  <p:cNvPr id="202" name="자유형: 도형 201">
                    <a:extLst>
                      <a:ext uri="{FF2B5EF4-FFF2-40B4-BE49-F238E27FC236}">
                        <a16:creationId xmlns:a16="http://schemas.microsoft.com/office/drawing/2014/main" id="{F56C11C6-ECDA-6DEF-1A7E-B0DCABAB7BA0}"/>
                      </a:ext>
                    </a:extLst>
                  </p:cNvPr>
                  <p:cNvSpPr/>
                  <p:nvPr/>
                </p:nvSpPr>
                <p:spPr>
                  <a:xfrm>
                    <a:off x="766710" y="5359605"/>
                    <a:ext cx="2170679" cy="461535"/>
                  </a:xfrm>
                  <a:custGeom>
                    <a:avLst/>
                    <a:gdLst>
                      <a:gd name="connsiteX0" fmla="*/ 0 w 2170679"/>
                      <a:gd name="connsiteY0" fmla="*/ 233074 h 466150"/>
                      <a:gd name="connsiteX1" fmla="*/ 0 w 2170679"/>
                      <a:gd name="connsiteY1" fmla="*/ 233075 h 466150"/>
                      <a:gd name="connsiteX2" fmla="*/ 0 w 2170679"/>
                      <a:gd name="connsiteY2" fmla="*/ 233075 h 466150"/>
                      <a:gd name="connsiteX3" fmla="*/ 233075 w 2170679"/>
                      <a:gd name="connsiteY3" fmla="*/ 0 h 466150"/>
                      <a:gd name="connsiteX4" fmla="*/ 968431 w 2170679"/>
                      <a:gd name="connsiteY4" fmla="*/ 0 h 466150"/>
                      <a:gd name="connsiteX5" fmla="*/ 970538 w 2170679"/>
                      <a:gd name="connsiteY5" fmla="*/ 10755 h 466150"/>
                      <a:gd name="connsiteX6" fmla="*/ 1085341 w 2170679"/>
                      <a:gd name="connsiteY6" fmla="*/ 89157 h 466150"/>
                      <a:gd name="connsiteX7" fmla="*/ 1200144 w 2170679"/>
                      <a:gd name="connsiteY7" fmla="*/ 10755 h 466150"/>
                      <a:gd name="connsiteX8" fmla="*/ 1202251 w 2170679"/>
                      <a:gd name="connsiteY8" fmla="*/ 0 h 466150"/>
                      <a:gd name="connsiteX9" fmla="*/ 1937604 w 2170679"/>
                      <a:gd name="connsiteY9" fmla="*/ 0 h 466150"/>
                      <a:gd name="connsiteX10" fmla="*/ 2170679 w 2170679"/>
                      <a:gd name="connsiteY10" fmla="*/ 233075 h 466150"/>
                      <a:gd name="connsiteX11" fmla="*/ 2170678 w 2170679"/>
                      <a:gd name="connsiteY11" fmla="*/ 233075 h 466150"/>
                      <a:gd name="connsiteX12" fmla="*/ 1937603 w 2170679"/>
                      <a:gd name="connsiteY12" fmla="*/ 466150 h 466150"/>
                      <a:gd name="connsiteX13" fmla="*/ 233075 w 2170679"/>
                      <a:gd name="connsiteY13" fmla="*/ 466149 h 466150"/>
                      <a:gd name="connsiteX14" fmla="*/ 18316 w 2170679"/>
                      <a:gd name="connsiteY14" fmla="*/ 323798 h 466150"/>
                      <a:gd name="connsiteX15" fmla="*/ 0 w 2170679"/>
                      <a:gd name="connsiteY15" fmla="*/ 233075 h 466150"/>
                      <a:gd name="connsiteX16" fmla="*/ 18316 w 2170679"/>
                      <a:gd name="connsiteY16" fmla="*/ 142352 h 466150"/>
                      <a:gd name="connsiteX17" fmla="*/ 233075 w 2170679"/>
                      <a:gd name="connsiteY17" fmla="*/ 0 h 4661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170679" h="466150">
                        <a:moveTo>
                          <a:pt x="0" y="233074"/>
                        </a:moveTo>
                        <a:lnTo>
                          <a:pt x="0" y="233075"/>
                        </a:lnTo>
                        <a:lnTo>
                          <a:pt x="0" y="233075"/>
                        </a:lnTo>
                        <a:close/>
                        <a:moveTo>
                          <a:pt x="233075" y="0"/>
                        </a:moveTo>
                        <a:lnTo>
                          <a:pt x="968431" y="0"/>
                        </a:lnTo>
                        <a:lnTo>
                          <a:pt x="970538" y="10755"/>
                        </a:lnTo>
                        <a:cubicBezTo>
                          <a:pt x="989453" y="56829"/>
                          <a:pt x="1033733" y="89157"/>
                          <a:pt x="1085341" y="89157"/>
                        </a:cubicBezTo>
                        <a:cubicBezTo>
                          <a:pt x="1136949" y="89157"/>
                          <a:pt x="1181229" y="56829"/>
                          <a:pt x="1200144" y="10755"/>
                        </a:cubicBezTo>
                        <a:lnTo>
                          <a:pt x="1202251" y="0"/>
                        </a:lnTo>
                        <a:lnTo>
                          <a:pt x="1937604" y="0"/>
                        </a:lnTo>
                        <a:cubicBezTo>
                          <a:pt x="2066328" y="0"/>
                          <a:pt x="2170679" y="104351"/>
                          <a:pt x="2170679" y="233075"/>
                        </a:cubicBezTo>
                        <a:lnTo>
                          <a:pt x="2170678" y="233075"/>
                        </a:lnTo>
                        <a:cubicBezTo>
                          <a:pt x="2170678" y="361799"/>
                          <a:pt x="2066327" y="466150"/>
                          <a:pt x="1937603" y="466150"/>
                        </a:cubicBezTo>
                        <a:lnTo>
                          <a:pt x="233075" y="466149"/>
                        </a:lnTo>
                        <a:cubicBezTo>
                          <a:pt x="136532" y="466149"/>
                          <a:pt x="53699" y="407452"/>
                          <a:pt x="18316" y="323798"/>
                        </a:cubicBezTo>
                        <a:lnTo>
                          <a:pt x="0" y="233075"/>
                        </a:lnTo>
                        <a:lnTo>
                          <a:pt x="18316" y="142352"/>
                        </a:lnTo>
                        <a:cubicBezTo>
                          <a:pt x="53699" y="58698"/>
                          <a:pt x="136532" y="0"/>
                          <a:pt x="233075" y="0"/>
                        </a:cubicBezTo>
                        <a:close/>
                      </a:path>
                    </a:pathLst>
                  </a:custGeom>
                  <a:solidFill>
                    <a:schemeClr val="bg1">
                      <a:alpha val="20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6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04" name="TextBox 103">
                    <a:extLst>
                      <a:ext uri="{FF2B5EF4-FFF2-40B4-BE49-F238E27FC236}">
                        <a16:creationId xmlns:a16="http://schemas.microsoft.com/office/drawing/2014/main" id="{A2885C51-5017-5771-D03A-F157AD14C69F}"/>
                      </a:ext>
                    </a:extLst>
                  </p:cNvPr>
                  <p:cNvSpPr txBox="1"/>
                  <p:nvPr/>
                </p:nvSpPr>
                <p:spPr>
                  <a:xfrm>
                    <a:off x="1131809" y="5484942"/>
                    <a:ext cx="1440481" cy="21086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학습 과정에 대한 성찰</a:t>
                    </a:r>
                  </a:p>
                </p:txBody>
              </p:sp>
              <p:sp>
                <p:nvSpPr>
                  <p:cNvPr id="107" name="더하기 기호 106">
                    <a:extLst>
                      <a:ext uri="{FF2B5EF4-FFF2-40B4-BE49-F238E27FC236}">
                        <a16:creationId xmlns:a16="http://schemas.microsoft.com/office/drawing/2014/main" id="{5A3F3363-3917-21D6-E244-1AB202290A17}"/>
                      </a:ext>
                    </a:extLst>
                  </p:cNvPr>
                  <p:cNvSpPr/>
                  <p:nvPr/>
                </p:nvSpPr>
                <p:spPr>
                  <a:xfrm>
                    <a:off x="1762447" y="4148596"/>
                    <a:ext cx="183966" cy="187663"/>
                  </a:xfrm>
                  <a:prstGeom prst="mathPlus">
                    <a:avLst>
                      <a:gd name="adj1" fmla="val 19115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  <p:sp>
                <p:nvSpPr>
                  <p:cNvPr id="119" name="더하기 기호 118">
                    <a:extLst>
                      <a:ext uri="{FF2B5EF4-FFF2-40B4-BE49-F238E27FC236}">
                        <a16:creationId xmlns:a16="http://schemas.microsoft.com/office/drawing/2014/main" id="{AF09E113-25B3-22EE-B734-2DB291FEC758}"/>
                      </a:ext>
                    </a:extLst>
                  </p:cNvPr>
                  <p:cNvSpPr/>
                  <p:nvPr/>
                </p:nvSpPr>
                <p:spPr>
                  <a:xfrm>
                    <a:off x="1762447" y="4687773"/>
                    <a:ext cx="183966" cy="187663"/>
                  </a:xfrm>
                  <a:prstGeom prst="mathPlus">
                    <a:avLst>
                      <a:gd name="adj1" fmla="val 19115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  <p:sp>
                <p:nvSpPr>
                  <p:cNvPr id="122" name="더하기 기호 121">
                    <a:extLst>
                      <a:ext uri="{FF2B5EF4-FFF2-40B4-BE49-F238E27FC236}">
                        <a16:creationId xmlns:a16="http://schemas.microsoft.com/office/drawing/2014/main" id="{1B700FDA-C812-B18F-10FC-B9642AFA4A51}"/>
                      </a:ext>
                    </a:extLst>
                  </p:cNvPr>
                  <p:cNvSpPr/>
                  <p:nvPr/>
                </p:nvSpPr>
                <p:spPr>
                  <a:xfrm>
                    <a:off x="1762447" y="5226950"/>
                    <a:ext cx="183966" cy="187663"/>
                  </a:xfrm>
                  <a:prstGeom prst="mathPlus">
                    <a:avLst>
                      <a:gd name="adj1" fmla="val 19115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</p:grpSp>
          </p:grpSp>
          <p:grpSp>
            <p:nvGrpSpPr>
              <p:cNvPr id="307" name="그룹 306">
                <a:extLst>
                  <a:ext uri="{FF2B5EF4-FFF2-40B4-BE49-F238E27FC236}">
                    <a16:creationId xmlns:a16="http://schemas.microsoft.com/office/drawing/2014/main" id="{9E2BAA80-127A-18ED-925E-93A4E2969BCF}"/>
                  </a:ext>
                </a:extLst>
              </p:cNvPr>
              <p:cNvGrpSpPr/>
              <p:nvPr/>
            </p:nvGrpSpPr>
            <p:grpSpPr>
              <a:xfrm>
                <a:off x="6111864" y="2942362"/>
                <a:ext cx="2307586" cy="2854702"/>
                <a:chOff x="6111864" y="2942362"/>
                <a:chExt cx="2307586" cy="2854702"/>
              </a:xfrm>
            </p:grpSpPr>
            <p:grpSp>
              <p:nvGrpSpPr>
                <p:cNvPr id="63" name="그룹 62">
                  <a:extLst>
                    <a:ext uri="{FF2B5EF4-FFF2-40B4-BE49-F238E27FC236}">
                      <a16:creationId xmlns:a16="http://schemas.microsoft.com/office/drawing/2014/main" id="{CC544882-C286-53B6-ECEC-F7BA39763AD0}"/>
                    </a:ext>
                  </a:extLst>
                </p:cNvPr>
                <p:cNvGrpSpPr/>
                <p:nvPr/>
              </p:nvGrpSpPr>
              <p:grpSpPr>
                <a:xfrm>
                  <a:off x="6695090" y="2942362"/>
                  <a:ext cx="1196644" cy="630282"/>
                  <a:chOff x="1194767" y="2926729"/>
                  <a:chExt cx="1348408" cy="710218"/>
                </a:xfrm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</p:grpSpPr>
              <p:sp>
                <p:nvSpPr>
                  <p:cNvPr id="64" name="자유형: 도형 63">
                    <a:extLst>
                      <a:ext uri="{FF2B5EF4-FFF2-40B4-BE49-F238E27FC236}">
                        <a16:creationId xmlns:a16="http://schemas.microsoft.com/office/drawing/2014/main" id="{5D6D7C4A-A2A0-37F3-4E89-A81E9614F6CB}"/>
                      </a:ext>
                    </a:extLst>
                  </p:cNvPr>
                  <p:cNvSpPr/>
                  <p:nvPr/>
                </p:nvSpPr>
                <p:spPr>
                  <a:xfrm>
                    <a:off x="1194767" y="2926729"/>
                    <a:ext cx="1348408" cy="710218"/>
                  </a:xfrm>
                  <a:custGeom>
                    <a:avLst/>
                    <a:gdLst>
                      <a:gd name="connsiteX0" fmla="*/ 1977 w 1465560"/>
                      <a:gd name="connsiteY0" fmla="*/ 0 h 771923"/>
                      <a:gd name="connsiteX1" fmla="*/ 1463583 w 1465560"/>
                      <a:gd name="connsiteY1" fmla="*/ 0 h 771923"/>
                      <a:gd name="connsiteX2" fmla="*/ 1465560 w 1465560"/>
                      <a:gd name="connsiteY2" fmla="*/ 39143 h 771923"/>
                      <a:gd name="connsiteX3" fmla="*/ 732780 w 1465560"/>
                      <a:gd name="connsiteY3" fmla="*/ 771923 h 771923"/>
                      <a:gd name="connsiteX4" fmla="*/ 0 w 1465560"/>
                      <a:gd name="connsiteY4" fmla="*/ 39143 h 7719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65560" h="771923">
                        <a:moveTo>
                          <a:pt x="1977" y="0"/>
                        </a:moveTo>
                        <a:lnTo>
                          <a:pt x="1463583" y="0"/>
                        </a:lnTo>
                        <a:lnTo>
                          <a:pt x="1465560" y="39143"/>
                        </a:lnTo>
                        <a:cubicBezTo>
                          <a:pt x="1465560" y="443846"/>
                          <a:pt x="1137483" y="771923"/>
                          <a:pt x="732780" y="771923"/>
                        </a:cubicBezTo>
                        <a:cubicBezTo>
                          <a:pt x="328077" y="771923"/>
                          <a:pt x="0" y="443846"/>
                          <a:pt x="0" y="3914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300" dirty="0"/>
                  </a:p>
                </p:txBody>
              </p:sp>
              <p:sp>
                <p:nvSpPr>
                  <p:cNvPr id="65" name="TextBox 64">
                    <a:extLst>
                      <a:ext uri="{FF2B5EF4-FFF2-40B4-BE49-F238E27FC236}">
                        <a16:creationId xmlns:a16="http://schemas.microsoft.com/office/drawing/2014/main" id="{83BC1829-D484-F93E-3B14-7902857B52A8}"/>
                      </a:ext>
                    </a:extLst>
                  </p:cNvPr>
                  <p:cNvSpPr txBox="1"/>
                  <p:nvPr/>
                </p:nvSpPr>
                <p:spPr>
                  <a:xfrm>
                    <a:off x="1697373" y="3037362"/>
                    <a:ext cx="343198" cy="45085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설계</a:t>
                    </a:r>
                    <a:endPara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  <a:p>
                    <a:pPr algn="ctr"/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원리</a:t>
                    </a:r>
                  </a:p>
                </p:txBody>
              </p:sp>
            </p:grpSp>
            <p:grpSp>
              <p:nvGrpSpPr>
                <p:cNvPr id="305" name="그룹 304">
                  <a:extLst>
                    <a:ext uri="{FF2B5EF4-FFF2-40B4-BE49-F238E27FC236}">
                      <a16:creationId xmlns:a16="http://schemas.microsoft.com/office/drawing/2014/main" id="{F7FCA506-5A4E-B3CE-596C-0E3CB159FA4A}"/>
                    </a:ext>
                  </a:extLst>
                </p:cNvPr>
                <p:cNvGrpSpPr/>
                <p:nvPr/>
              </p:nvGrpSpPr>
              <p:grpSpPr>
                <a:xfrm>
                  <a:off x="6111864" y="3698745"/>
                  <a:ext cx="2307586" cy="2098319"/>
                  <a:chOff x="6111864" y="3698745"/>
                  <a:chExt cx="2307586" cy="2098319"/>
                </a:xfrm>
              </p:grpSpPr>
              <p:grpSp>
                <p:nvGrpSpPr>
                  <p:cNvPr id="299" name="그룹 298">
                    <a:extLst>
                      <a:ext uri="{FF2B5EF4-FFF2-40B4-BE49-F238E27FC236}">
                        <a16:creationId xmlns:a16="http://schemas.microsoft.com/office/drawing/2014/main" id="{71CDA98B-80D8-CDF7-1AE5-B7EF4627087C}"/>
                      </a:ext>
                    </a:extLst>
                  </p:cNvPr>
                  <p:cNvGrpSpPr/>
                  <p:nvPr/>
                </p:nvGrpSpPr>
                <p:grpSpPr>
                  <a:xfrm>
                    <a:off x="6399555" y="3698745"/>
                    <a:ext cx="1732204" cy="360531"/>
                    <a:chOff x="6399555" y="3651120"/>
                    <a:chExt cx="1732204" cy="360531"/>
                  </a:xfrm>
                </p:grpSpPr>
                <p:sp>
                  <p:nvSpPr>
                    <p:cNvPr id="294" name="TextBox 293">
                      <a:extLst>
                        <a:ext uri="{FF2B5EF4-FFF2-40B4-BE49-F238E27FC236}">
                          <a16:creationId xmlns:a16="http://schemas.microsoft.com/office/drawing/2014/main" id="{BDD891C9-B9A1-8641-2A6B-78D7869A171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717430" y="3651120"/>
                      <a:ext cx="1096454" cy="16927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1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핵심 아이디어 선정</a:t>
                      </a:r>
                    </a:p>
                  </p:txBody>
                </p:sp>
                <p:sp>
                  <p:nvSpPr>
                    <p:cNvPr id="295" name="TextBox 294">
                      <a:extLst>
                        <a:ext uri="{FF2B5EF4-FFF2-40B4-BE49-F238E27FC236}">
                          <a16:creationId xmlns:a16="http://schemas.microsoft.com/office/drawing/2014/main" id="{ABE49DF6-2F1D-0CB7-9123-59998481E09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99555" y="3865457"/>
                      <a:ext cx="1732204" cy="14619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 algn="ctr">
                        <a:buClr>
                          <a:schemeClr val="bg1"/>
                        </a:buClr>
                      </a:pPr>
                      <a:r>
                        <a:rPr lang="ko-KR" altLang="en-US" sz="950" spc="-2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rPr>
                        <a:t>교과의 본질과 얼개를 드러내는 방향</a:t>
                      </a:r>
                      <a:endParaRPr lang="en-US" altLang="ko-KR" sz="950" spc="-2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Interop" panose="02000503000000020004" pitchFamily="2" charset="0"/>
                      </a:endParaRPr>
                    </a:p>
                  </p:txBody>
                </p:sp>
              </p:grpSp>
              <p:grpSp>
                <p:nvGrpSpPr>
                  <p:cNvPr id="298" name="그룹 297">
                    <a:extLst>
                      <a:ext uri="{FF2B5EF4-FFF2-40B4-BE49-F238E27FC236}">
                        <a16:creationId xmlns:a16="http://schemas.microsoft.com/office/drawing/2014/main" id="{9E8D2D01-E635-A1FA-924F-9EC46848885F}"/>
                      </a:ext>
                    </a:extLst>
                  </p:cNvPr>
                  <p:cNvGrpSpPr/>
                  <p:nvPr/>
                </p:nvGrpSpPr>
                <p:grpSpPr>
                  <a:xfrm>
                    <a:off x="6336717" y="4494542"/>
                    <a:ext cx="1857881" cy="506725"/>
                    <a:chOff x="6336717" y="4446917"/>
                    <a:chExt cx="1857881" cy="506725"/>
                  </a:xfrm>
                </p:grpSpPr>
                <p:sp>
                  <p:nvSpPr>
                    <p:cNvPr id="292" name="TextBox 291">
                      <a:extLst>
                        <a:ext uri="{FF2B5EF4-FFF2-40B4-BE49-F238E27FC236}">
                          <a16:creationId xmlns:a16="http://schemas.microsoft.com/office/drawing/2014/main" id="{34F7CD13-E2B0-8294-B962-5269A541F73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36717" y="4446917"/>
                      <a:ext cx="1857881" cy="16927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1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세 가지 차원으로 내용 체계 구성</a:t>
                      </a:r>
                    </a:p>
                  </p:txBody>
                </p:sp>
                <p:sp>
                  <p:nvSpPr>
                    <p:cNvPr id="293" name="TextBox 292">
                      <a:extLst>
                        <a:ext uri="{FF2B5EF4-FFF2-40B4-BE49-F238E27FC236}">
                          <a16:creationId xmlns:a16="http://schemas.microsoft.com/office/drawing/2014/main" id="{C0F2A3CB-E788-24A3-8B69-69B8F95912B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78716" y="4661254"/>
                      <a:ext cx="1773884" cy="29238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ko-KR"/>
                      </a:defPPr>
                      <a:lvl1pPr marL="79375" indent="-79375">
                        <a:buClr>
                          <a:schemeClr val="bg1"/>
                        </a:buClr>
                        <a:buFont typeface="Arial" panose="020B0604020202020204" pitchFamily="34" charset="0"/>
                        <a:buChar char="•"/>
                        <a:defRPr sz="950" spc="-2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defRPr>
                      </a:lvl1pPr>
                    </a:lstStyle>
                    <a:p>
                      <a:pPr marL="0" indent="0" algn="ctr">
                        <a:buNone/>
                      </a:pPr>
                      <a:r>
                        <a:rPr lang="ko-KR" altLang="en-US" dirty="0"/>
                        <a:t>지식</a:t>
                      </a:r>
                      <a:r>
                        <a:rPr lang="en-US" altLang="ko-KR" dirty="0"/>
                        <a:t>·</a:t>
                      </a:r>
                      <a:r>
                        <a:rPr lang="ko-KR" altLang="en-US" dirty="0"/>
                        <a:t>이해</a:t>
                      </a:r>
                      <a:r>
                        <a:rPr lang="en-US" altLang="ko-KR" dirty="0"/>
                        <a:t>, </a:t>
                      </a:r>
                      <a:r>
                        <a:rPr lang="ko-KR" altLang="en-US" dirty="0"/>
                        <a:t>과정</a:t>
                      </a:r>
                      <a:r>
                        <a:rPr lang="en-US" altLang="ko-KR" dirty="0"/>
                        <a:t>·</a:t>
                      </a:r>
                      <a:r>
                        <a:rPr lang="ko-KR" altLang="en-US" dirty="0"/>
                        <a:t>기능</a:t>
                      </a:r>
                      <a:r>
                        <a:rPr lang="en-US" altLang="ko-KR" dirty="0"/>
                        <a:t>, </a:t>
                      </a:r>
                      <a:r>
                        <a:rPr lang="ko-KR" altLang="en-US" dirty="0"/>
                        <a:t>가치</a:t>
                      </a:r>
                      <a:r>
                        <a:rPr lang="en-US" altLang="ko-KR" dirty="0"/>
                        <a:t>·</a:t>
                      </a:r>
                      <a:r>
                        <a:rPr lang="ko-KR" altLang="en-US" dirty="0"/>
                        <a:t>태도</a:t>
                      </a:r>
                      <a:r>
                        <a:rPr lang="en-US" altLang="ko-KR" dirty="0"/>
                        <a:t> </a:t>
                      </a:r>
                      <a:r>
                        <a:rPr lang="ko-KR" altLang="en-US" dirty="0"/>
                        <a:t>등 </a:t>
                      </a:r>
                      <a:br>
                        <a:rPr lang="en-US" altLang="ko-KR" dirty="0"/>
                      </a:br>
                      <a:r>
                        <a:rPr lang="ko-KR" altLang="en-US" dirty="0"/>
                        <a:t>세 가지 차원의 요소 통합</a:t>
                      </a:r>
                      <a:endParaRPr lang="en-US" altLang="ko-KR" dirty="0"/>
                    </a:p>
                  </p:txBody>
                </p:sp>
              </p:grpSp>
              <p:cxnSp>
                <p:nvCxnSpPr>
                  <p:cNvPr id="287" name="직선 연결선 286">
                    <a:extLst>
                      <a:ext uri="{FF2B5EF4-FFF2-40B4-BE49-F238E27FC236}">
                        <a16:creationId xmlns:a16="http://schemas.microsoft.com/office/drawing/2014/main" id="{BCD1E279-4A7C-B7D8-0345-274D1778780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111864" y="4276909"/>
                    <a:ext cx="2307586" cy="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alpha val="29000"/>
                      </a:schemeClr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8" name="직선 연결선 287">
                    <a:extLst>
                      <a:ext uri="{FF2B5EF4-FFF2-40B4-BE49-F238E27FC236}">
                        <a16:creationId xmlns:a16="http://schemas.microsoft.com/office/drawing/2014/main" id="{1E66C07F-071D-F3A0-E980-B02AB278562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111864" y="5218900"/>
                    <a:ext cx="2307586" cy="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alpha val="29000"/>
                      </a:schemeClr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97" name="그룹 296">
                    <a:extLst>
                      <a:ext uri="{FF2B5EF4-FFF2-40B4-BE49-F238E27FC236}">
                        <a16:creationId xmlns:a16="http://schemas.microsoft.com/office/drawing/2014/main" id="{3EE3F0D6-544A-FC3D-99A9-12EBE0B00820}"/>
                      </a:ext>
                    </a:extLst>
                  </p:cNvPr>
                  <p:cNvGrpSpPr/>
                  <p:nvPr/>
                </p:nvGrpSpPr>
                <p:grpSpPr>
                  <a:xfrm>
                    <a:off x="6297443" y="5436533"/>
                    <a:ext cx="1936428" cy="360531"/>
                    <a:chOff x="6297443" y="5427008"/>
                    <a:chExt cx="1936428" cy="360531"/>
                  </a:xfrm>
                </p:grpSpPr>
                <p:sp>
                  <p:nvSpPr>
                    <p:cNvPr id="285" name="TextBox 284">
                      <a:extLst>
                        <a:ext uri="{FF2B5EF4-FFF2-40B4-BE49-F238E27FC236}">
                          <a16:creationId xmlns:a16="http://schemas.microsoft.com/office/drawing/2014/main" id="{DCAA42CC-EC1F-A6B1-8B2D-AEE476EC1DA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297443" y="5427008"/>
                      <a:ext cx="1936428" cy="16927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1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통합적 수행을 위한 성취기준 구성</a:t>
                      </a:r>
                    </a:p>
                  </p:txBody>
                </p:sp>
                <p:sp>
                  <p:nvSpPr>
                    <p:cNvPr id="286" name="TextBox 285">
                      <a:extLst>
                        <a:ext uri="{FF2B5EF4-FFF2-40B4-BE49-F238E27FC236}">
                          <a16:creationId xmlns:a16="http://schemas.microsoft.com/office/drawing/2014/main" id="{486A0944-F366-E738-F4A5-C98339F3EDF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29586" y="5641345"/>
                      <a:ext cx="1272143" cy="14619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ko-KR"/>
                      </a:defPPr>
                      <a:lvl1pPr marL="79375" indent="-79375">
                        <a:buClr>
                          <a:schemeClr val="bg1"/>
                        </a:buClr>
                        <a:buFont typeface="Arial" panose="020B0604020202020204" pitchFamily="34" charset="0"/>
                        <a:buChar char="•"/>
                        <a:defRPr sz="950" spc="-2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defRPr>
                      </a:lvl1pPr>
                    </a:lstStyle>
                    <a:p>
                      <a:pPr marL="0" indent="0" algn="ctr">
                        <a:buNone/>
                      </a:pPr>
                      <a:r>
                        <a:rPr lang="ko-KR" altLang="en-US" dirty="0"/>
                        <a:t>영역별 학습의 결과로 진술</a:t>
                      </a:r>
                    </a:p>
                  </p:txBody>
                </p:sp>
              </p:grpSp>
            </p:grpSp>
          </p:grpSp>
          <p:grpSp>
            <p:nvGrpSpPr>
              <p:cNvPr id="308" name="그룹 307">
                <a:extLst>
                  <a:ext uri="{FF2B5EF4-FFF2-40B4-BE49-F238E27FC236}">
                    <a16:creationId xmlns:a16="http://schemas.microsoft.com/office/drawing/2014/main" id="{A5158CA8-4E23-4520-70D9-1D2AB5B1D02A}"/>
                  </a:ext>
                </a:extLst>
              </p:cNvPr>
              <p:cNvGrpSpPr/>
              <p:nvPr/>
            </p:nvGrpSpPr>
            <p:grpSpPr>
              <a:xfrm>
                <a:off x="3419050" y="2942362"/>
                <a:ext cx="2307586" cy="2989273"/>
                <a:chOff x="3419050" y="2942362"/>
                <a:chExt cx="2307586" cy="2989273"/>
              </a:xfrm>
            </p:grpSpPr>
            <p:grpSp>
              <p:nvGrpSpPr>
                <p:cNvPr id="58" name="그룹 57">
                  <a:extLst>
                    <a:ext uri="{FF2B5EF4-FFF2-40B4-BE49-F238E27FC236}">
                      <a16:creationId xmlns:a16="http://schemas.microsoft.com/office/drawing/2014/main" id="{AEDC4F41-B48D-8E82-AD5B-BB6EFDA9B43A}"/>
                    </a:ext>
                  </a:extLst>
                </p:cNvPr>
                <p:cNvGrpSpPr/>
                <p:nvPr/>
              </p:nvGrpSpPr>
              <p:grpSpPr>
                <a:xfrm>
                  <a:off x="3973677" y="2942362"/>
                  <a:ext cx="1196644" cy="630282"/>
                  <a:chOff x="1194767" y="2926729"/>
                  <a:chExt cx="1348408" cy="710218"/>
                </a:xfrm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</p:grpSpPr>
              <p:sp>
                <p:nvSpPr>
                  <p:cNvPr id="59" name="자유형: 도형 58">
                    <a:extLst>
                      <a:ext uri="{FF2B5EF4-FFF2-40B4-BE49-F238E27FC236}">
                        <a16:creationId xmlns:a16="http://schemas.microsoft.com/office/drawing/2014/main" id="{C3EB349C-17D2-875E-7D65-BAE66225F723}"/>
                      </a:ext>
                    </a:extLst>
                  </p:cNvPr>
                  <p:cNvSpPr/>
                  <p:nvPr/>
                </p:nvSpPr>
                <p:spPr>
                  <a:xfrm>
                    <a:off x="1194767" y="2926729"/>
                    <a:ext cx="1348408" cy="710218"/>
                  </a:xfrm>
                  <a:custGeom>
                    <a:avLst/>
                    <a:gdLst>
                      <a:gd name="connsiteX0" fmla="*/ 1977 w 1465560"/>
                      <a:gd name="connsiteY0" fmla="*/ 0 h 771923"/>
                      <a:gd name="connsiteX1" fmla="*/ 1463583 w 1465560"/>
                      <a:gd name="connsiteY1" fmla="*/ 0 h 771923"/>
                      <a:gd name="connsiteX2" fmla="*/ 1465560 w 1465560"/>
                      <a:gd name="connsiteY2" fmla="*/ 39143 h 771923"/>
                      <a:gd name="connsiteX3" fmla="*/ 732780 w 1465560"/>
                      <a:gd name="connsiteY3" fmla="*/ 771923 h 771923"/>
                      <a:gd name="connsiteX4" fmla="*/ 0 w 1465560"/>
                      <a:gd name="connsiteY4" fmla="*/ 39143 h 7719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65560" h="771923">
                        <a:moveTo>
                          <a:pt x="1977" y="0"/>
                        </a:moveTo>
                        <a:lnTo>
                          <a:pt x="1463583" y="0"/>
                        </a:lnTo>
                        <a:lnTo>
                          <a:pt x="1465560" y="39143"/>
                        </a:lnTo>
                        <a:cubicBezTo>
                          <a:pt x="1465560" y="443846"/>
                          <a:pt x="1137483" y="771923"/>
                          <a:pt x="732780" y="771923"/>
                        </a:cubicBezTo>
                        <a:cubicBezTo>
                          <a:pt x="328077" y="771923"/>
                          <a:pt x="0" y="443846"/>
                          <a:pt x="0" y="3914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300" dirty="0"/>
                  </a:p>
                </p:txBody>
              </p:sp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22160CD9-9E59-69C8-1F49-471C7B2CB53A}"/>
                      </a:ext>
                    </a:extLst>
                  </p:cNvPr>
                  <p:cNvSpPr txBox="1"/>
                  <p:nvPr/>
                </p:nvSpPr>
                <p:spPr>
                  <a:xfrm>
                    <a:off x="1525772" y="3037362"/>
                    <a:ext cx="686396" cy="45085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문서체제</a:t>
                    </a:r>
                    <a:endPara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  <a:p>
                    <a:pPr algn="ctr"/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개선</a:t>
                    </a:r>
                  </a:p>
                </p:txBody>
              </p:sp>
            </p:grpSp>
            <p:grpSp>
              <p:nvGrpSpPr>
                <p:cNvPr id="306" name="그룹 305">
                  <a:extLst>
                    <a:ext uri="{FF2B5EF4-FFF2-40B4-BE49-F238E27FC236}">
                      <a16:creationId xmlns:a16="http://schemas.microsoft.com/office/drawing/2014/main" id="{1277C91B-BD67-FD95-C5F4-C0754F8B6474}"/>
                    </a:ext>
                  </a:extLst>
                </p:cNvPr>
                <p:cNvGrpSpPr/>
                <p:nvPr/>
              </p:nvGrpSpPr>
              <p:grpSpPr>
                <a:xfrm>
                  <a:off x="3419050" y="3698745"/>
                  <a:ext cx="2307586" cy="2232890"/>
                  <a:chOff x="3419050" y="3698745"/>
                  <a:chExt cx="2307586" cy="2232890"/>
                </a:xfrm>
              </p:grpSpPr>
              <p:grpSp>
                <p:nvGrpSpPr>
                  <p:cNvPr id="300" name="그룹 299">
                    <a:extLst>
                      <a:ext uri="{FF2B5EF4-FFF2-40B4-BE49-F238E27FC236}">
                        <a16:creationId xmlns:a16="http://schemas.microsoft.com/office/drawing/2014/main" id="{5DDC870D-1DA2-9A67-6337-AD83E98FD089}"/>
                      </a:ext>
                    </a:extLst>
                  </p:cNvPr>
                  <p:cNvGrpSpPr/>
                  <p:nvPr/>
                </p:nvGrpSpPr>
                <p:grpSpPr>
                  <a:xfrm>
                    <a:off x="3481198" y="3698745"/>
                    <a:ext cx="2183290" cy="360531"/>
                    <a:chOff x="3481198" y="3708270"/>
                    <a:chExt cx="2183290" cy="360531"/>
                  </a:xfrm>
                </p:grpSpPr>
                <p:sp>
                  <p:nvSpPr>
                    <p:cNvPr id="253" name="TextBox 252">
                      <a:extLst>
                        <a:ext uri="{FF2B5EF4-FFF2-40B4-BE49-F238E27FC236}">
                          <a16:creationId xmlns:a16="http://schemas.microsoft.com/office/drawing/2014/main" id="{69C46C6C-5422-174A-227C-DA689F3616A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234610" y="3708270"/>
                      <a:ext cx="676467" cy="16927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1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성격과 목표</a:t>
                      </a:r>
                      <a:endPara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endParaRPr>
                    </a:p>
                  </p:txBody>
                </p:sp>
                <p:sp>
                  <p:nvSpPr>
                    <p:cNvPr id="251" name="TextBox 250">
                      <a:extLst>
                        <a:ext uri="{FF2B5EF4-FFF2-40B4-BE49-F238E27FC236}">
                          <a16:creationId xmlns:a16="http://schemas.microsoft.com/office/drawing/2014/main" id="{932C694D-13D2-E0E1-8721-5DEB38AE93B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481198" y="3922607"/>
                      <a:ext cx="2183290" cy="14619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 algn="ctr">
                        <a:buClr>
                          <a:schemeClr val="bg1"/>
                        </a:buClr>
                      </a:pPr>
                      <a:r>
                        <a:rPr lang="ko-KR" altLang="en-US" sz="950" spc="-2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rPr>
                        <a:t>역량 함양을 위한 교과 교육의</a:t>
                      </a:r>
                      <a:r>
                        <a:rPr lang="en-US" altLang="ko-KR" sz="950" spc="-2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rPr>
                        <a:t> </a:t>
                      </a:r>
                      <a:r>
                        <a:rPr lang="ko-KR" altLang="en-US" sz="950" spc="-2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rPr>
                        <a:t>필요성 및 역할</a:t>
                      </a:r>
                      <a:endParaRPr lang="en-US" altLang="ko-KR" sz="950" spc="-2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Interop" panose="02000503000000020004" pitchFamily="2" charset="0"/>
                      </a:endParaRPr>
                    </a:p>
                  </p:txBody>
                </p:sp>
              </p:grpSp>
              <p:grpSp>
                <p:nvGrpSpPr>
                  <p:cNvPr id="301" name="그룹 300">
                    <a:extLst>
                      <a:ext uri="{FF2B5EF4-FFF2-40B4-BE49-F238E27FC236}">
                        <a16:creationId xmlns:a16="http://schemas.microsoft.com/office/drawing/2014/main" id="{E3BEBBFB-AFB4-FBDB-5AA7-D19D61FD172E}"/>
                      </a:ext>
                    </a:extLst>
                  </p:cNvPr>
                  <p:cNvGrpSpPr/>
                  <p:nvPr/>
                </p:nvGrpSpPr>
                <p:grpSpPr>
                  <a:xfrm>
                    <a:off x="3692794" y="4225402"/>
                    <a:ext cx="1760097" cy="506725"/>
                    <a:chOff x="3692794" y="4152967"/>
                    <a:chExt cx="1760097" cy="506725"/>
                  </a:xfrm>
                </p:grpSpPr>
                <p:sp>
                  <p:nvSpPr>
                    <p:cNvPr id="266" name="TextBox 265">
                      <a:extLst>
                        <a:ext uri="{FF2B5EF4-FFF2-40B4-BE49-F238E27FC236}">
                          <a16:creationId xmlns:a16="http://schemas.microsoft.com/office/drawing/2014/main" id="{E68BD727-EA2C-85AF-B107-E74A06DE2F4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234610" y="4152967"/>
                      <a:ext cx="676467" cy="16927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1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구성의 원리</a:t>
                      </a:r>
                    </a:p>
                  </p:txBody>
                </p:sp>
                <p:sp>
                  <p:nvSpPr>
                    <p:cNvPr id="267" name="TextBox 266">
                      <a:extLst>
                        <a:ext uri="{FF2B5EF4-FFF2-40B4-BE49-F238E27FC236}">
                          <a16:creationId xmlns:a16="http://schemas.microsoft.com/office/drawing/2014/main" id="{55C03323-2630-333D-28AB-792B002F84E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692794" y="4367304"/>
                      <a:ext cx="1760097" cy="29238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ko-KR"/>
                      </a:defPPr>
                      <a:lvl1pPr marL="79375" indent="-79375">
                        <a:buClr>
                          <a:schemeClr val="bg1"/>
                        </a:buClr>
                        <a:buFont typeface="Arial" panose="020B0604020202020204" pitchFamily="34" charset="0"/>
                        <a:buChar char="•"/>
                        <a:defRPr sz="950" spc="-2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defRPr>
                      </a:lvl1pPr>
                    </a:lstStyle>
                    <a:p>
                      <a:pPr marL="0" indent="0" algn="ctr">
                        <a:buNone/>
                      </a:pPr>
                      <a:r>
                        <a:rPr lang="ko-KR" altLang="en-US" dirty="0"/>
                        <a:t>교과 교육과정의 설계 방식</a:t>
                      </a:r>
                      <a:r>
                        <a:rPr lang="en-US" altLang="ko-KR" dirty="0"/>
                        <a:t>, </a:t>
                      </a:r>
                      <a:r>
                        <a:rPr lang="ko-KR" altLang="en-US" dirty="0"/>
                        <a:t>교육과정</a:t>
                      </a:r>
                      <a:endParaRPr lang="en-US" altLang="ko-KR" dirty="0"/>
                    </a:p>
                    <a:p>
                      <a:pPr marL="0" indent="0" algn="ctr">
                        <a:buNone/>
                      </a:pPr>
                      <a:r>
                        <a:rPr lang="ko-KR" altLang="en-US" dirty="0"/>
                        <a:t>구성 요소 간 관계</a:t>
                      </a:r>
                    </a:p>
                  </p:txBody>
                </p:sp>
              </p:grpSp>
              <p:grpSp>
                <p:nvGrpSpPr>
                  <p:cNvPr id="302" name="그룹 301">
                    <a:extLst>
                      <a:ext uri="{FF2B5EF4-FFF2-40B4-BE49-F238E27FC236}">
                        <a16:creationId xmlns:a16="http://schemas.microsoft.com/office/drawing/2014/main" id="{03E96AD4-C60B-85DF-AADB-7371621A38CF}"/>
                      </a:ext>
                    </a:extLst>
                  </p:cNvPr>
                  <p:cNvGrpSpPr/>
                  <p:nvPr/>
                </p:nvGrpSpPr>
                <p:grpSpPr>
                  <a:xfrm>
                    <a:off x="3727740" y="4898253"/>
                    <a:ext cx="1690206" cy="506725"/>
                    <a:chOff x="3727740" y="4839108"/>
                    <a:chExt cx="1690206" cy="506725"/>
                  </a:xfrm>
                </p:grpSpPr>
                <p:sp>
                  <p:nvSpPr>
                    <p:cNvPr id="270" name="TextBox 269">
                      <a:extLst>
                        <a:ext uri="{FF2B5EF4-FFF2-40B4-BE49-F238E27FC236}">
                          <a16:creationId xmlns:a16="http://schemas.microsoft.com/office/drawing/2014/main" id="{1AA9D25B-5A7E-4F3A-E0B6-29CD0E8C4F0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918016" y="4839108"/>
                      <a:ext cx="1309654" cy="16927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1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내용체계 및 성취 기준</a:t>
                      </a:r>
                    </a:p>
                  </p:txBody>
                </p:sp>
                <p:sp>
                  <p:nvSpPr>
                    <p:cNvPr id="271" name="TextBox 270">
                      <a:extLst>
                        <a:ext uri="{FF2B5EF4-FFF2-40B4-BE49-F238E27FC236}">
                          <a16:creationId xmlns:a16="http://schemas.microsoft.com/office/drawing/2014/main" id="{FF50D697-054E-B8F2-8840-1E73C48C78D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727740" y="5053445"/>
                      <a:ext cx="1690206" cy="29238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ko-KR"/>
                      </a:defPPr>
                      <a:lvl1pPr marL="79375" indent="-79375">
                        <a:buClr>
                          <a:schemeClr val="bg1"/>
                        </a:buClr>
                        <a:buFont typeface="Arial" panose="020B0604020202020204" pitchFamily="34" charset="0"/>
                        <a:buChar char="•"/>
                        <a:defRPr sz="950" spc="-2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defRPr>
                      </a:lvl1pPr>
                    </a:lstStyle>
                    <a:p>
                      <a:pPr marL="0" indent="0" algn="ctr">
                        <a:buNone/>
                      </a:pPr>
                      <a:r>
                        <a:rPr lang="ko-KR" altLang="en-US" dirty="0"/>
                        <a:t>지식</a:t>
                      </a:r>
                      <a:r>
                        <a:rPr lang="en-US" altLang="ko-KR" dirty="0"/>
                        <a:t>·</a:t>
                      </a:r>
                      <a:r>
                        <a:rPr lang="ko-KR" altLang="en-US" dirty="0"/>
                        <a:t>이해</a:t>
                      </a:r>
                      <a:r>
                        <a:rPr lang="en-US" altLang="ko-KR" dirty="0"/>
                        <a:t>, </a:t>
                      </a:r>
                      <a:r>
                        <a:rPr lang="ko-KR" altLang="en-US" dirty="0"/>
                        <a:t>과정</a:t>
                      </a:r>
                      <a:r>
                        <a:rPr lang="en-US" altLang="ko-KR" dirty="0"/>
                        <a:t>·</a:t>
                      </a:r>
                      <a:r>
                        <a:rPr lang="ko-KR" altLang="en-US" dirty="0"/>
                        <a:t>기능</a:t>
                      </a:r>
                      <a:r>
                        <a:rPr lang="en-US" altLang="ko-KR" dirty="0"/>
                        <a:t>, </a:t>
                      </a:r>
                      <a:r>
                        <a:rPr lang="ko-KR" altLang="en-US" dirty="0"/>
                        <a:t>가치</a:t>
                      </a:r>
                      <a:r>
                        <a:rPr lang="en-US" altLang="ko-KR" dirty="0"/>
                        <a:t>·</a:t>
                      </a:r>
                      <a:r>
                        <a:rPr lang="ko-KR" altLang="en-US" dirty="0"/>
                        <a:t>태도의 </a:t>
                      </a:r>
                      <a:br>
                        <a:rPr lang="en-US" altLang="ko-KR" dirty="0"/>
                      </a:br>
                      <a:r>
                        <a:rPr lang="ko-KR" altLang="en-US" dirty="0"/>
                        <a:t>세 가지 차원으로 구성</a:t>
                      </a:r>
                    </a:p>
                  </p:txBody>
                </p:sp>
              </p:grpSp>
              <p:cxnSp>
                <p:nvCxnSpPr>
                  <p:cNvPr id="262" name="직선 연결선 261">
                    <a:extLst>
                      <a:ext uri="{FF2B5EF4-FFF2-40B4-BE49-F238E27FC236}">
                        <a16:creationId xmlns:a16="http://schemas.microsoft.com/office/drawing/2014/main" id="{D78D7F1E-0041-5E78-EBAE-78F63721F8A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419050" y="4142339"/>
                    <a:ext cx="2307586" cy="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alpha val="29000"/>
                      </a:schemeClr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8" name="직선 연결선 267">
                    <a:extLst>
                      <a:ext uri="{FF2B5EF4-FFF2-40B4-BE49-F238E27FC236}">
                        <a16:creationId xmlns:a16="http://schemas.microsoft.com/office/drawing/2014/main" id="{0A3D27A5-04CF-5E9E-D6B5-7C69D93D2FF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419050" y="4815190"/>
                    <a:ext cx="2307586" cy="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alpha val="29000"/>
                      </a:schemeClr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2" name="직선 연결선 271">
                    <a:extLst>
                      <a:ext uri="{FF2B5EF4-FFF2-40B4-BE49-F238E27FC236}">
                        <a16:creationId xmlns:a16="http://schemas.microsoft.com/office/drawing/2014/main" id="{87C62547-5894-433F-FAC4-08C0E24CC59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419050" y="5488041"/>
                    <a:ext cx="2307586" cy="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alpha val="29000"/>
                      </a:schemeClr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303" name="그룹 302">
                    <a:extLst>
                      <a:ext uri="{FF2B5EF4-FFF2-40B4-BE49-F238E27FC236}">
                        <a16:creationId xmlns:a16="http://schemas.microsoft.com/office/drawing/2014/main" id="{BB6E81BC-BB7A-A306-29D2-B7655CF992C5}"/>
                      </a:ext>
                    </a:extLst>
                  </p:cNvPr>
                  <p:cNvGrpSpPr/>
                  <p:nvPr/>
                </p:nvGrpSpPr>
                <p:grpSpPr>
                  <a:xfrm>
                    <a:off x="3816546" y="5571104"/>
                    <a:ext cx="1512594" cy="360531"/>
                    <a:chOff x="3816546" y="5525247"/>
                    <a:chExt cx="1512594" cy="360531"/>
                  </a:xfrm>
                </p:grpSpPr>
                <p:sp>
                  <p:nvSpPr>
                    <p:cNvPr id="274" name="TextBox 273">
                      <a:extLst>
                        <a:ext uri="{FF2B5EF4-FFF2-40B4-BE49-F238E27FC236}">
                          <a16:creationId xmlns:a16="http://schemas.microsoft.com/office/drawing/2014/main" id="{0A2F8836-E0FF-3B6D-EDC9-1AA7E3E23B7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59081" y="5525247"/>
                      <a:ext cx="1027524" cy="16927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1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교수</a:t>
                      </a:r>
                      <a:r>
                        <a:rPr lang="en-US" altLang="ko-KR" sz="11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·</a:t>
                      </a:r>
                      <a:r>
                        <a:rPr lang="ko-KR" altLang="en-US" sz="11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학습 및 평가</a:t>
                      </a:r>
                    </a:p>
                  </p:txBody>
                </p:sp>
                <p:sp>
                  <p:nvSpPr>
                    <p:cNvPr id="275" name="TextBox 274">
                      <a:extLst>
                        <a:ext uri="{FF2B5EF4-FFF2-40B4-BE49-F238E27FC236}">
                          <a16:creationId xmlns:a16="http://schemas.microsoft.com/office/drawing/2014/main" id="{22EF7577-F0F8-1F80-DCCF-7359629E9DF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816546" y="5739584"/>
                      <a:ext cx="1512594" cy="14619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ko-KR"/>
                      </a:defPPr>
                      <a:lvl1pPr marL="79375" indent="-79375">
                        <a:buClr>
                          <a:schemeClr val="bg1"/>
                        </a:buClr>
                        <a:buFont typeface="Arial" panose="020B0604020202020204" pitchFamily="34" charset="0"/>
                        <a:buChar char="•"/>
                        <a:defRPr sz="950" spc="-2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defRPr>
                      </a:lvl1pPr>
                    </a:lstStyle>
                    <a:p>
                      <a:pPr marL="0" indent="0" algn="ctr">
                        <a:buNone/>
                      </a:pPr>
                      <a:r>
                        <a:rPr lang="ko-KR" altLang="en-US" dirty="0"/>
                        <a:t>교수</a:t>
                      </a:r>
                      <a:r>
                        <a:rPr lang="en-US" altLang="ko-KR" dirty="0"/>
                        <a:t>·</a:t>
                      </a:r>
                      <a:r>
                        <a:rPr lang="ko-KR" altLang="en-US" dirty="0"/>
                        <a:t>학습 및 평가의 방향 제시</a:t>
                      </a:r>
                    </a:p>
                  </p:txBody>
                </p:sp>
              </p:grpSp>
            </p:grpSp>
          </p:grpSp>
          <p:grpSp>
            <p:nvGrpSpPr>
              <p:cNvPr id="23" name="그룹 22">
                <a:extLst>
                  <a:ext uri="{FF2B5EF4-FFF2-40B4-BE49-F238E27FC236}">
                    <a16:creationId xmlns:a16="http://schemas.microsoft.com/office/drawing/2014/main" id="{17735B0E-4143-FAAE-EF74-6891DD2AF110}"/>
                  </a:ext>
                </a:extLst>
              </p:cNvPr>
              <p:cNvGrpSpPr/>
              <p:nvPr/>
            </p:nvGrpSpPr>
            <p:grpSpPr>
              <a:xfrm>
                <a:off x="3300341" y="2007631"/>
                <a:ext cx="2543318" cy="462808"/>
                <a:chOff x="2363155" y="2045468"/>
                <a:chExt cx="2543318" cy="462808"/>
              </a:xfrm>
            </p:grpSpPr>
            <p:sp>
              <p:nvSpPr>
                <p:cNvPr id="21" name="사각형: 둥근 모서리 20">
                  <a:extLst>
                    <a:ext uri="{FF2B5EF4-FFF2-40B4-BE49-F238E27FC236}">
                      <a16:creationId xmlns:a16="http://schemas.microsoft.com/office/drawing/2014/main" id="{1311DCAB-7C09-E714-EEAD-72E4E074C1F4}"/>
                    </a:ext>
                  </a:extLst>
                </p:cNvPr>
                <p:cNvSpPr/>
                <p:nvPr/>
              </p:nvSpPr>
              <p:spPr>
                <a:xfrm>
                  <a:off x="2363155" y="2045468"/>
                  <a:ext cx="2543318" cy="46280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 w="34925">
                  <a:gradFill>
                    <a:gsLst>
                      <a:gs pos="0">
                        <a:srgbClr val="2F73DA"/>
                      </a:gs>
                      <a:gs pos="100000">
                        <a:srgbClr val="6449A8"/>
                      </a:gs>
                    </a:gsLst>
                    <a:lin ang="2700000" scaled="0"/>
                  </a:gradFill>
                </a:ln>
                <a:effectLst>
                  <a:outerShdw blurRad="25400" dist="25400" dir="5400000" algn="t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636B369F-BA52-CF52-6001-55C65E855D7B}"/>
                    </a:ext>
                  </a:extLst>
                </p:cNvPr>
                <p:cNvSpPr txBox="1"/>
                <p:nvPr/>
              </p:nvSpPr>
              <p:spPr>
                <a:xfrm>
                  <a:off x="2602480" y="2153762"/>
                  <a:ext cx="2064668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gradFill>
                        <a:gsLst>
                          <a:gs pos="89000">
                            <a:srgbClr val="6449A8"/>
                          </a:gs>
                          <a:gs pos="0">
                            <a:srgbClr val="2F73DA"/>
                          </a:gs>
                        </a:gsLst>
                        <a:lin ang="0" scaled="0"/>
                      </a:gra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역량 함양 교과 교육과정 </a:t>
                  </a:r>
                </a:p>
              </p:txBody>
            </p:sp>
          </p:grpSp>
        </p:grpSp>
      </p:grpSp>
      <p:grpSp>
        <p:nvGrpSpPr>
          <p:cNvPr id="311" name="그룹 310">
            <a:extLst>
              <a:ext uri="{FF2B5EF4-FFF2-40B4-BE49-F238E27FC236}">
                <a16:creationId xmlns:a16="http://schemas.microsoft.com/office/drawing/2014/main" id="{3FCB3D48-855F-3323-0C24-9AD250A16910}"/>
              </a:ext>
            </a:extLst>
          </p:cNvPr>
          <p:cNvGrpSpPr/>
          <p:nvPr/>
        </p:nvGrpSpPr>
        <p:grpSpPr>
          <a:xfrm>
            <a:off x="298091" y="284805"/>
            <a:ext cx="3659588" cy="641751"/>
            <a:chOff x="298091" y="299319"/>
            <a:chExt cx="3659588" cy="641751"/>
          </a:xfrm>
        </p:grpSpPr>
        <p:grpSp>
          <p:nvGrpSpPr>
            <p:cNvPr id="312" name="그룹 311">
              <a:extLst>
                <a:ext uri="{FF2B5EF4-FFF2-40B4-BE49-F238E27FC236}">
                  <a16:creationId xmlns:a16="http://schemas.microsoft.com/office/drawing/2014/main" id="{FF2CE775-526F-F5F0-3DD2-2C7AEF3AC5BE}"/>
                </a:ext>
              </a:extLst>
            </p:cNvPr>
            <p:cNvGrpSpPr/>
            <p:nvPr/>
          </p:nvGrpSpPr>
          <p:grpSpPr>
            <a:xfrm>
              <a:off x="1062656" y="299319"/>
              <a:ext cx="2895023" cy="582226"/>
              <a:chOff x="1062656" y="318369"/>
              <a:chExt cx="2895023" cy="582226"/>
            </a:xfrm>
          </p:grpSpPr>
          <p:sp>
            <p:nvSpPr>
              <p:cNvPr id="314" name="TextBox 313">
                <a:extLst>
                  <a:ext uri="{FF2B5EF4-FFF2-40B4-BE49-F238E27FC236}">
                    <a16:creationId xmlns:a16="http://schemas.microsoft.com/office/drawing/2014/main" id="{D3AA0B65-D3A5-136B-FCD4-6AF5EDA8F176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2895023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교육과정 </a:t>
                </a:r>
              </a:p>
            </p:txBody>
          </p:sp>
          <p:sp>
            <p:nvSpPr>
              <p:cNvPr id="315" name="TextBox 314">
                <a:extLst>
                  <a:ext uri="{FF2B5EF4-FFF2-40B4-BE49-F238E27FC236}">
                    <a16:creationId xmlns:a16="http://schemas.microsoft.com/office/drawing/2014/main" id="{0367452F-C35A-5283-CFE8-4E37E2F4BF36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9D54118E-E2B2-FFF9-826F-A6791344DFC8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Ⅰ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2001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" name="그룹 225">
            <a:extLst>
              <a:ext uri="{FF2B5EF4-FFF2-40B4-BE49-F238E27FC236}">
                <a16:creationId xmlns:a16="http://schemas.microsoft.com/office/drawing/2014/main" id="{B876DBD3-B743-B8D5-16B5-0B2A292F7E4F}"/>
              </a:ext>
            </a:extLst>
          </p:cNvPr>
          <p:cNvGrpSpPr/>
          <p:nvPr/>
        </p:nvGrpSpPr>
        <p:grpSpPr>
          <a:xfrm>
            <a:off x="298091" y="284805"/>
            <a:ext cx="3659588" cy="641751"/>
            <a:chOff x="298091" y="299319"/>
            <a:chExt cx="3659588" cy="641751"/>
          </a:xfrm>
        </p:grpSpPr>
        <p:grpSp>
          <p:nvGrpSpPr>
            <p:cNvPr id="227" name="그룹 226">
              <a:extLst>
                <a:ext uri="{FF2B5EF4-FFF2-40B4-BE49-F238E27FC236}">
                  <a16:creationId xmlns:a16="http://schemas.microsoft.com/office/drawing/2014/main" id="{F6B4EF3F-5B57-790B-F35F-E3CFD2D86D94}"/>
                </a:ext>
              </a:extLst>
            </p:cNvPr>
            <p:cNvGrpSpPr/>
            <p:nvPr/>
          </p:nvGrpSpPr>
          <p:grpSpPr>
            <a:xfrm>
              <a:off x="1062656" y="299319"/>
              <a:ext cx="2895023" cy="582226"/>
              <a:chOff x="1062656" y="318369"/>
              <a:chExt cx="2895023" cy="582226"/>
            </a:xfrm>
          </p:grpSpPr>
          <p:sp>
            <p:nvSpPr>
              <p:cNvPr id="229" name="TextBox 228">
                <a:extLst>
                  <a:ext uri="{FF2B5EF4-FFF2-40B4-BE49-F238E27FC236}">
                    <a16:creationId xmlns:a16="http://schemas.microsoft.com/office/drawing/2014/main" id="{40A7AE20-B276-D56F-1FCF-35985DA697F1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2895023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교육과정 </a:t>
                </a:r>
              </a:p>
            </p:txBody>
          </p:sp>
          <p:sp>
            <p:nvSpPr>
              <p:cNvPr id="230" name="TextBox 229">
                <a:extLst>
                  <a:ext uri="{FF2B5EF4-FFF2-40B4-BE49-F238E27FC236}">
                    <a16:creationId xmlns:a16="http://schemas.microsoft.com/office/drawing/2014/main" id="{1AF898A8-F97E-79C4-4154-AC35BBBFE795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6FEE0D62-C565-99E7-379E-72DAD37AA45D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Ⅰ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8B63B86B-1EA3-92D2-FF6D-C7121ADF104D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7C6F2C10-1C64-BE19-C4C3-824466B3B492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5" name="사각형: 둥근 모서리 4">
                <a:extLst>
                  <a:ext uri="{FF2B5EF4-FFF2-40B4-BE49-F238E27FC236}">
                    <a16:creationId xmlns:a16="http://schemas.microsoft.com/office/drawing/2014/main" id="{876199E6-C8B5-F8E0-3336-DB7C56562F50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7" name="그룹 6">
                <a:extLst>
                  <a:ext uri="{FF2B5EF4-FFF2-40B4-BE49-F238E27FC236}">
                    <a16:creationId xmlns:a16="http://schemas.microsoft.com/office/drawing/2014/main" id="{D16CCFB1-AD59-65AC-F00F-5D40FD3EFA2D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17" name="사각형: 둥근 위쪽 모서리 16">
                  <a:extLst>
                    <a:ext uri="{FF2B5EF4-FFF2-40B4-BE49-F238E27FC236}">
                      <a16:creationId xmlns:a16="http://schemas.microsoft.com/office/drawing/2014/main" id="{CD8AC00B-B8D0-F359-E03F-89C3B63521E9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1" name="사각형: 둥근 위쪽 모서리 20">
                  <a:extLst>
                    <a:ext uri="{FF2B5EF4-FFF2-40B4-BE49-F238E27FC236}">
                      <a16:creationId xmlns:a16="http://schemas.microsoft.com/office/drawing/2014/main" id="{84BFB018-2D34-C6AA-259C-49BB8FA13DAF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09FD78D0-4E9F-30CE-FD16-D17B5D846EBA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9" name="그룹 8">
                  <a:extLst>
                    <a:ext uri="{FF2B5EF4-FFF2-40B4-BE49-F238E27FC236}">
                      <a16:creationId xmlns:a16="http://schemas.microsoft.com/office/drawing/2014/main" id="{262286BB-0B75-15D0-6B24-0BDB280AB120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14" name="사각형: 둥근 위쪽 모서리 13">
                    <a:extLst>
                      <a:ext uri="{FF2B5EF4-FFF2-40B4-BE49-F238E27FC236}">
                        <a16:creationId xmlns:a16="http://schemas.microsoft.com/office/drawing/2014/main" id="{1D62E800-D097-A89D-0A99-AA24D627A361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15" name="자유형: 도형 14">
                    <a:extLst>
                      <a:ext uri="{FF2B5EF4-FFF2-40B4-BE49-F238E27FC236}">
                        <a16:creationId xmlns:a16="http://schemas.microsoft.com/office/drawing/2014/main" id="{CF56F1CF-9C48-7C74-4B75-99F66F052BCA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6" name="자유형: 도형 15">
                    <a:extLst>
                      <a:ext uri="{FF2B5EF4-FFF2-40B4-BE49-F238E27FC236}">
                        <a16:creationId xmlns:a16="http://schemas.microsoft.com/office/drawing/2014/main" id="{6C914631-CE20-365B-C269-4ABB36AF3326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10" name="그룹 9">
                  <a:extLst>
                    <a:ext uri="{FF2B5EF4-FFF2-40B4-BE49-F238E27FC236}">
                      <a16:creationId xmlns:a16="http://schemas.microsoft.com/office/drawing/2014/main" id="{92C5B245-3368-BFB2-DBD5-DFCFC2DFEDF8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3531716" cy="307777"/>
                  <a:chOff x="763074" y="1447958"/>
                  <a:chExt cx="3531716" cy="307777"/>
                </a:xfrm>
              </p:grpSpPr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D9571B91-AECE-8C5B-0669-E7F94947A00C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3345"/>
                    <a:ext cx="3045706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제</a:t>
                    </a:r>
                    <a:r>
                      <a:rPr lang="en-US" altLang="ko-KR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2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외국어과 교육과정 기본 방향</a:t>
                    </a:r>
                    <a:endPara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>
                          <a:alpha val="4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DADCEEC1-ABAE-5C64-72B1-51351FDF224C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2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13" name="직선 연결선 12">
                    <a:extLst>
                      <a:ext uri="{FF2B5EF4-FFF2-40B4-BE49-F238E27FC236}">
                        <a16:creationId xmlns:a16="http://schemas.microsoft.com/office/drawing/2014/main" id="{F5D1CCE7-EC87-FD0A-5DA1-2984B1849FF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cxnSp>
          <p:nvCxnSpPr>
            <p:cNvPr id="182" name="직선 연결선 181">
              <a:extLst>
                <a:ext uri="{FF2B5EF4-FFF2-40B4-BE49-F238E27FC236}">
                  <a16:creationId xmlns:a16="http://schemas.microsoft.com/office/drawing/2014/main" id="{C3E6704B-2AC3-3F36-C9DA-C6E0A6AD608F}"/>
                </a:ext>
              </a:extLst>
            </p:cNvPr>
            <p:cNvCxnSpPr/>
            <p:nvPr/>
          </p:nvCxnSpPr>
          <p:spPr>
            <a:xfrm>
              <a:off x="5323645" y="1988840"/>
              <a:ext cx="0" cy="3938744"/>
            </a:xfrm>
            <a:prstGeom prst="line">
              <a:avLst/>
            </a:prstGeom>
            <a:ln w="22225">
              <a:solidFill>
                <a:srgbClr val="6449A8">
                  <a:alpha val="41000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그룹 26">
              <a:extLst>
                <a:ext uri="{FF2B5EF4-FFF2-40B4-BE49-F238E27FC236}">
                  <a16:creationId xmlns:a16="http://schemas.microsoft.com/office/drawing/2014/main" id="{B5997C3C-591C-272A-AC80-6462322A5FF2}"/>
                </a:ext>
              </a:extLst>
            </p:cNvPr>
            <p:cNvGrpSpPr/>
            <p:nvPr/>
          </p:nvGrpSpPr>
          <p:grpSpPr>
            <a:xfrm>
              <a:off x="628686" y="2088497"/>
              <a:ext cx="4491149" cy="3839087"/>
              <a:chOff x="628686" y="2088497"/>
              <a:chExt cx="4491149" cy="3839087"/>
            </a:xfrm>
          </p:grpSpPr>
          <p:grpSp>
            <p:nvGrpSpPr>
              <p:cNvPr id="193" name="그룹 192">
                <a:extLst>
                  <a:ext uri="{FF2B5EF4-FFF2-40B4-BE49-F238E27FC236}">
                    <a16:creationId xmlns:a16="http://schemas.microsoft.com/office/drawing/2014/main" id="{33860732-2A04-AD16-7A70-30FD9C046CD5}"/>
                  </a:ext>
                </a:extLst>
              </p:cNvPr>
              <p:cNvGrpSpPr/>
              <p:nvPr/>
            </p:nvGrpSpPr>
            <p:grpSpPr>
              <a:xfrm>
                <a:off x="1331641" y="3505481"/>
                <a:ext cx="3019410" cy="923643"/>
                <a:chOff x="1331641" y="3505481"/>
                <a:chExt cx="3019410" cy="923643"/>
              </a:xfrm>
            </p:grpSpPr>
            <p:sp>
              <p:nvSpPr>
                <p:cNvPr id="187" name="자유형: 도형 186">
                  <a:extLst>
                    <a:ext uri="{FF2B5EF4-FFF2-40B4-BE49-F238E27FC236}">
                      <a16:creationId xmlns:a16="http://schemas.microsoft.com/office/drawing/2014/main" id="{A49EDD05-AC92-8D36-3672-246E32B0CA92}"/>
                    </a:ext>
                  </a:extLst>
                </p:cNvPr>
                <p:cNvSpPr/>
                <p:nvPr/>
              </p:nvSpPr>
              <p:spPr>
                <a:xfrm>
                  <a:off x="1331641" y="3789039"/>
                  <a:ext cx="3019410" cy="640085"/>
                </a:xfrm>
                <a:custGeom>
                  <a:avLst/>
                  <a:gdLst>
                    <a:gd name="connsiteX0" fmla="*/ 0 w 3124200"/>
                    <a:gd name="connsiteY0" fmla="*/ 771525 h 876300"/>
                    <a:gd name="connsiteX1" fmla="*/ 0 w 3124200"/>
                    <a:gd name="connsiteY1" fmla="*/ 0 h 876300"/>
                    <a:gd name="connsiteX2" fmla="*/ 3124200 w 3124200"/>
                    <a:gd name="connsiteY2" fmla="*/ 0 h 876300"/>
                    <a:gd name="connsiteX3" fmla="*/ 3124200 w 3124200"/>
                    <a:gd name="connsiteY3" fmla="*/ 876300 h 876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124200" h="876300">
                      <a:moveTo>
                        <a:pt x="0" y="771525"/>
                      </a:moveTo>
                      <a:lnTo>
                        <a:pt x="0" y="0"/>
                      </a:lnTo>
                      <a:lnTo>
                        <a:pt x="3124200" y="0"/>
                      </a:lnTo>
                      <a:lnTo>
                        <a:pt x="3124200" y="876300"/>
                      </a:lnTo>
                    </a:path>
                  </a:pathLst>
                </a:custGeom>
                <a:ln w="25400">
                  <a:solidFill>
                    <a:schemeClr val="bg1"/>
                  </a:solidFill>
                  <a:prstDash val="sysDot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189" name="직선 연결선 188">
                  <a:extLst>
                    <a:ext uri="{FF2B5EF4-FFF2-40B4-BE49-F238E27FC236}">
                      <a16:creationId xmlns:a16="http://schemas.microsoft.com/office/drawing/2014/main" id="{0915F095-B5CC-80CE-D023-10012D0C72BD}"/>
                    </a:ext>
                  </a:extLst>
                </p:cNvPr>
                <p:cNvCxnSpPr>
                  <a:stCxn id="163" idx="4"/>
                  <a:endCxn id="159" idx="0"/>
                </p:cNvCxnSpPr>
                <p:nvPr/>
              </p:nvCxnSpPr>
              <p:spPr>
                <a:xfrm>
                  <a:off x="2874260" y="3505481"/>
                  <a:ext cx="0" cy="473232"/>
                </a:xfrm>
                <a:prstGeom prst="line">
                  <a:avLst/>
                </a:prstGeom>
                <a:ln w="25400">
                  <a:solidFill>
                    <a:schemeClr val="bg1"/>
                  </a:solidFill>
                  <a:prstDash val="sysDot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5" name="그룹 174">
                <a:extLst>
                  <a:ext uri="{FF2B5EF4-FFF2-40B4-BE49-F238E27FC236}">
                    <a16:creationId xmlns:a16="http://schemas.microsoft.com/office/drawing/2014/main" id="{C7E98B5D-5826-0ACB-0C48-7915677689E1}"/>
                  </a:ext>
                </a:extLst>
              </p:cNvPr>
              <p:cNvGrpSpPr/>
              <p:nvPr/>
            </p:nvGrpSpPr>
            <p:grpSpPr>
              <a:xfrm>
                <a:off x="2165768" y="2088497"/>
                <a:ext cx="1416984" cy="1416984"/>
                <a:chOff x="2741244" y="1609049"/>
                <a:chExt cx="1560678" cy="1560678"/>
              </a:xfrm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p:grpSpPr>
            <p:sp>
              <p:nvSpPr>
                <p:cNvPr id="163" name="타원 162">
                  <a:extLst>
                    <a:ext uri="{FF2B5EF4-FFF2-40B4-BE49-F238E27FC236}">
                      <a16:creationId xmlns:a16="http://schemas.microsoft.com/office/drawing/2014/main" id="{8BB7E4BA-9E66-0057-7CF8-D7A92B1D3BAF}"/>
                    </a:ext>
                  </a:extLst>
                </p:cNvPr>
                <p:cNvSpPr/>
                <p:nvPr/>
              </p:nvSpPr>
              <p:spPr>
                <a:xfrm>
                  <a:off x="2741244" y="1609049"/>
                  <a:ext cx="1560678" cy="1560678"/>
                </a:xfrm>
                <a:prstGeom prst="ellipse">
                  <a:avLst/>
                </a:prstGeom>
                <a:gradFill>
                  <a:gsLst>
                    <a:gs pos="0">
                      <a:srgbClr val="2778E1"/>
                    </a:gs>
                    <a:gs pos="93000">
                      <a:srgbClr val="6547A7"/>
                    </a:gs>
                  </a:gsLst>
                  <a:lin ang="2700000" scaled="0"/>
                </a:gra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74" name="TextBox 173">
                  <a:extLst>
                    <a:ext uri="{FF2B5EF4-FFF2-40B4-BE49-F238E27FC236}">
                      <a16:creationId xmlns:a16="http://schemas.microsoft.com/office/drawing/2014/main" id="{0A17C3C0-C769-A72C-B7F3-FB38EDD6348F}"/>
                    </a:ext>
                  </a:extLst>
                </p:cNvPr>
                <p:cNvSpPr txBox="1"/>
                <p:nvPr/>
              </p:nvSpPr>
              <p:spPr>
                <a:xfrm>
                  <a:off x="2939830" y="2118198"/>
                  <a:ext cx="1163505" cy="54238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제</a:t>
                  </a:r>
                  <a:r>
                    <a: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2</a:t>
                  </a:r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외국어과</a:t>
                  </a:r>
                  <a:endPara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  <a:p>
                  <a:pPr algn="ctr"/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교과 역량</a:t>
                  </a:r>
                </a:p>
              </p:txBody>
            </p:sp>
          </p:grpSp>
          <p:grpSp>
            <p:nvGrpSpPr>
              <p:cNvPr id="19" name="그룹 18">
                <a:extLst>
                  <a:ext uri="{FF2B5EF4-FFF2-40B4-BE49-F238E27FC236}">
                    <a16:creationId xmlns:a16="http://schemas.microsoft.com/office/drawing/2014/main" id="{AF781B25-D14F-A507-4443-B1D6CFF8663A}"/>
                  </a:ext>
                </a:extLst>
              </p:cNvPr>
              <p:cNvGrpSpPr/>
              <p:nvPr/>
            </p:nvGrpSpPr>
            <p:grpSpPr>
              <a:xfrm>
                <a:off x="3701869" y="3978713"/>
                <a:ext cx="1417966" cy="1948871"/>
                <a:chOff x="3701869" y="3978713"/>
                <a:chExt cx="1417966" cy="1948871"/>
              </a:xfrm>
            </p:grpSpPr>
            <p:grpSp>
              <p:nvGrpSpPr>
                <p:cNvPr id="219" name="그룹 218">
                  <a:extLst>
                    <a:ext uri="{FF2B5EF4-FFF2-40B4-BE49-F238E27FC236}">
                      <a16:creationId xmlns:a16="http://schemas.microsoft.com/office/drawing/2014/main" id="{6437D076-73F2-8520-DD25-BD1009353B81}"/>
                    </a:ext>
                  </a:extLst>
                </p:cNvPr>
                <p:cNvGrpSpPr/>
                <p:nvPr/>
              </p:nvGrpSpPr>
              <p:grpSpPr>
                <a:xfrm>
                  <a:off x="3701869" y="3978713"/>
                  <a:ext cx="1417966" cy="1948871"/>
                  <a:chOff x="3701869" y="3978713"/>
                  <a:chExt cx="1417966" cy="1948871"/>
                </a:xfrm>
              </p:grpSpPr>
              <p:sp>
                <p:nvSpPr>
                  <p:cNvPr id="160" name="사각형: 둥근 모서리 159">
                    <a:extLst>
                      <a:ext uri="{FF2B5EF4-FFF2-40B4-BE49-F238E27FC236}">
                        <a16:creationId xmlns:a16="http://schemas.microsoft.com/office/drawing/2014/main" id="{B8E7CB43-F135-67C6-B0F2-414312E5E945}"/>
                      </a:ext>
                    </a:extLst>
                  </p:cNvPr>
                  <p:cNvSpPr/>
                  <p:nvPr/>
                </p:nvSpPr>
                <p:spPr>
                  <a:xfrm>
                    <a:off x="3701869" y="3978713"/>
                    <a:ext cx="1417966" cy="1948871"/>
                  </a:xfrm>
                  <a:prstGeom prst="roundRect">
                    <a:avLst>
                      <a:gd name="adj" fmla="val 8490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84" name="TextBox 183">
                    <a:extLst>
                      <a:ext uri="{FF2B5EF4-FFF2-40B4-BE49-F238E27FC236}">
                        <a16:creationId xmlns:a16="http://schemas.microsoft.com/office/drawing/2014/main" id="{49B418FE-76F5-8013-B4FE-39DDC71ACD7B}"/>
                      </a:ext>
                    </a:extLst>
                  </p:cNvPr>
                  <p:cNvSpPr txBox="1"/>
                  <p:nvPr/>
                </p:nvSpPr>
                <p:spPr>
                  <a:xfrm>
                    <a:off x="3995253" y="5349748"/>
                    <a:ext cx="913713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디지털 기반</a:t>
                    </a:r>
                  </a:p>
                  <a:p>
                    <a:pPr algn="ctr"/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정보 활용 역량</a:t>
                    </a:r>
                  </a:p>
                </p:txBody>
              </p:sp>
            </p:grpSp>
            <p:pic>
              <p:nvPicPr>
                <p:cNvPr id="131" name="그림 130">
                  <a:extLst>
                    <a:ext uri="{FF2B5EF4-FFF2-40B4-BE49-F238E27FC236}">
                      <a16:creationId xmlns:a16="http://schemas.microsoft.com/office/drawing/2014/main" id="{7B06DEB4-ACFF-229E-A800-C42CF83861F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/>
                <a:stretch/>
              </p:blipFill>
              <p:spPr>
                <a:xfrm>
                  <a:off x="4032847" y="4223756"/>
                  <a:ext cx="775061" cy="932663"/>
                </a:xfrm>
                <a:prstGeom prst="rect">
                  <a:avLst/>
                </a:prstGeom>
              </p:spPr>
            </p:pic>
          </p:grpSp>
          <p:grpSp>
            <p:nvGrpSpPr>
              <p:cNvPr id="18" name="그룹 17">
                <a:extLst>
                  <a:ext uri="{FF2B5EF4-FFF2-40B4-BE49-F238E27FC236}">
                    <a16:creationId xmlns:a16="http://schemas.microsoft.com/office/drawing/2014/main" id="{29AD6917-3788-554D-EDB5-FFEA05F060EF}"/>
                  </a:ext>
                </a:extLst>
              </p:cNvPr>
              <p:cNvGrpSpPr/>
              <p:nvPr/>
            </p:nvGrpSpPr>
            <p:grpSpPr>
              <a:xfrm>
                <a:off x="628686" y="3978713"/>
                <a:ext cx="1417966" cy="1948871"/>
                <a:chOff x="628686" y="3978713"/>
                <a:chExt cx="1417966" cy="1948871"/>
              </a:xfrm>
            </p:grpSpPr>
            <p:grpSp>
              <p:nvGrpSpPr>
                <p:cNvPr id="217" name="그룹 216">
                  <a:extLst>
                    <a:ext uri="{FF2B5EF4-FFF2-40B4-BE49-F238E27FC236}">
                      <a16:creationId xmlns:a16="http://schemas.microsoft.com/office/drawing/2014/main" id="{E60F540E-46CE-4FDB-9C66-AE60D732E205}"/>
                    </a:ext>
                  </a:extLst>
                </p:cNvPr>
                <p:cNvGrpSpPr/>
                <p:nvPr/>
              </p:nvGrpSpPr>
              <p:grpSpPr>
                <a:xfrm>
                  <a:off x="628686" y="3978713"/>
                  <a:ext cx="1417966" cy="1948871"/>
                  <a:chOff x="628686" y="3978713"/>
                  <a:chExt cx="1417966" cy="1948871"/>
                </a:xfrm>
              </p:grpSpPr>
              <p:sp>
                <p:nvSpPr>
                  <p:cNvPr id="158" name="사각형: 둥근 모서리 157">
                    <a:extLst>
                      <a:ext uri="{FF2B5EF4-FFF2-40B4-BE49-F238E27FC236}">
                        <a16:creationId xmlns:a16="http://schemas.microsoft.com/office/drawing/2014/main" id="{FBB04B10-DF52-8ED3-E9CA-6CBA3F2DBD4B}"/>
                      </a:ext>
                    </a:extLst>
                  </p:cNvPr>
                  <p:cNvSpPr/>
                  <p:nvPr/>
                </p:nvSpPr>
                <p:spPr>
                  <a:xfrm>
                    <a:off x="628686" y="3978713"/>
                    <a:ext cx="1417966" cy="1948871"/>
                  </a:xfrm>
                  <a:prstGeom prst="roundRect">
                    <a:avLst>
                      <a:gd name="adj" fmla="val 8490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43" name="TextBox 142">
                    <a:extLst>
                      <a:ext uri="{FF2B5EF4-FFF2-40B4-BE49-F238E27FC236}">
                        <a16:creationId xmlns:a16="http://schemas.microsoft.com/office/drawing/2014/main" id="{C49FFE7E-83BB-51B5-38E6-E21B04304E3B}"/>
                      </a:ext>
                    </a:extLst>
                  </p:cNvPr>
                  <p:cNvSpPr txBox="1"/>
                  <p:nvPr/>
                </p:nvSpPr>
                <p:spPr>
                  <a:xfrm>
                    <a:off x="1058744" y="5349748"/>
                    <a:ext cx="557845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의사소통</a:t>
                    </a:r>
                    <a:endPara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  <a:p>
                    <a:pPr algn="ctr"/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역량</a:t>
                    </a:r>
                  </a:p>
                </p:txBody>
              </p:sp>
            </p:grpSp>
            <p:pic>
              <p:nvPicPr>
                <p:cNvPr id="214" name="그림 213" descr="전자제품, 라우드스피커, 메가폰이(가) 표시된 사진&#10;&#10;자동 생성된 설명">
                  <a:extLst>
                    <a:ext uri="{FF2B5EF4-FFF2-40B4-BE49-F238E27FC236}">
                      <a16:creationId xmlns:a16="http://schemas.microsoft.com/office/drawing/2014/main" id="{88582FAB-2460-FBEB-2A6E-8665F9E3BBA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920939" y="4429936"/>
                  <a:ext cx="841186" cy="723422"/>
                </a:xfrm>
                <a:prstGeom prst="rect">
                  <a:avLst/>
                </a:prstGeom>
              </p:spPr>
            </p:pic>
          </p:grpSp>
          <p:grpSp>
            <p:nvGrpSpPr>
              <p:cNvPr id="6" name="그룹 5">
                <a:extLst>
                  <a:ext uri="{FF2B5EF4-FFF2-40B4-BE49-F238E27FC236}">
                    <a16:creationId xmlns:a16="http://schemas.microsoft.com/office/drawing/2014/main" id="{9951F947-A161-4AC8-74A9-E08F788A47B4}"/>
                  </a:ext>
                </a:extLst>
              </p:cNvPr>
              <p:cNvGrpSpPr/>
              <p:nvPr/>
            </p:nvGrpSpPr>
            <p:grpSpPr>
              <a:xfrm>
                <a:off x="2165277" y="3978713"/>
                <a:ext cx="1417966" cy="1948871"/>
                <a:chOff x="2165277" y="3978713"/>
                <a:chExt cx="1417966" cy="1948871"/>
              </a:xfrm>
            </p:grpSpPr>
            <p:grpSp>
              <p:nvGrpSpPr>
                <p:cNvPr id="218" name="그룹 217">
                  <a:extLst>
                    <a:ext uri="{FF2B5EF4-FFF2-40B4-BE49-F238E27FC236}">
                      <a16:creationId xmlns:a16="http://schemas.microsoft.com/office/drawing/2014/main" id="{38F5AC29-A439-50E4-2C26-BBA6CB6FF6A5}"/>
                    </a:ext>
                  </a:extLst>
                </p:cNvPr>
                <p:cNvGrpSpPr/>
                <p:nvPr/>
              </p:nvGrpSpPr>
              <p:grpSpPr>
                <a:xfrm>
                  <a:off x="2165277" y="3978713"/>
                  <a:ext cx="1417966" cy="1948871"/>
                  <a:chOff x="2165277" y="3978713"/>
                  <a:chExt cx="1417966" cy="1948871"/>
                </a:xfrm>
              </p:grpSpPr>
              <p:sp>
                <p:nvSpPr>
                  <p:cNvPr id="159" name="사각형: 둥근 모서리 158">
                    <a:extLst>
                      <a:ext uri="{FF2B5EF4-FFF2-40B4-BE49-F238E27FC236}">
                        <a16:creationId xmlns:a16="http://schemas.microsoft.com/office/drawing/2014/main" id="{65BC4FD7-5E53-50AB-5B40-2C727E3EB5B3}"/>
                      </a:ext>
                    </a:extLst>
                  </p:cNvPr>
                  <p:cNvSpPr/>
                  <p:nvPr/>
                </p:nvSpPr>
                <p:spPr>
                  <a:xfrm>
                    <a:off x="2165277" y="3978713"/>
                    <a:ext cx="1417966" cy="1948871"/>
                  </a:xfrm>
                  <a:prstGeom prst="roundRect">
                    <a:avLst>
                      <a:gd name="adj" fmla="val 8490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83" name="TextBox 182">
                    <a:extLst>
                      <a:ext uri="{FF2B5EF4-FFF2-40B4-BE49-F238E27FC236}">
                        <a16:creationId xmlns:a16="http://schemas.microsoft.com/office/drawing/2014/main" id="{43CB493C-EE9E-A40A-2F26-6A43B59BDD2F}"/>
                      </a:ext>
                    </a:extLst>
                  </p:cNvPr>
                  <p:cNvSpPr txBox="1"/>
                  <p:nvPr/>
                </p:nvSpPr>
                <p:spPr>
                  <a:xfrm>
                    <a:off x="2577494" y="5349748"/>
                    <a:ext cx="634789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상호문화</a:t>
                    </a:r>
                    <a:endPara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  <a:p>
                    <a:pPr algn="ctr"/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이해 역량 </a:t>
                    </a:r>
                  </a:p>
                </p:txBody>
              </p:sp>
            </p:grpSp>
            <p:pic>
              <p:nvPicPr>
                <p:cNvPr id="3" name="그림 2" descr="지도, 세계, 지구, 원이(가) 표시된 사진&#10;&#10;자동 생성된 설명">
                  <a:extLst>
                    <a:ext uri="{FF2B5EF4-FFF2-40B4-BE49-F238E27FC236}">
                      <a16:creationId xmlns:a16="http://schemas.microsoft.com/office/drawing/2014/main" id="{043EBBCA-9CC7-F4EC-604E-D575B57283D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395971" y="4188187"/>
                  <a:ext cx="766078" cy="1045437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1E21A55E-56EE-D51B-A684-94ED4885CA03}"/>
                </a:ext>
              </a:extLst>
            </p:cNvPr>
            <p:cNvGrpSpPr/>
            <p:nvPr/>
          </p:nvGrpSpPr>
          <p:grpSpPr>
            <a:xfrm>
              <a:off x="5527455" y="2088497"/>
              <a:ext cx="2954557" cy="3839087"/>
              <a:chOff x="5527455" y="2088497"/>
              <a:chExt cx="2954557" cy="3839087"/>
            </a:xfrm>
          </p:grpSpPr>
          <p:grpSp>
            <p:nvGrpSpPr>
              <p:cNvPr id="197" name="그룹 196">
                <a:extLst>
                  <a:ext uri="{FF2B5EF4-FFF2-40B4-BE49-F238E27FC236}">
                    <a16:creationId xmlns:a16="http://schemas.microsoft.com/office/drawing/2014/main" id="{7443531D-FC05-730C-A7C5-FA677809C0F3}"/>
                  </a:ext>
                </a:extLst>
              </p:cNvPr>
              <p:cNvGrpSpPr/>
              <p:nvPr/>
            </p:nvGrpSpPr>
            <p:grpSpPr>
              <a:xfrm>
                <a:off x="6212647" y="3505481"/>
                <a:ext cx="1584172" cy="923643"/>
                <a:chOff x="6228186" y="3505481"/>
                <a:chExt cx="1584172" cy="923643"/>
              </a:xfrm>
            </p:grpSpPr>
            <p:sp>
              <p:nvSpPr>
                <p:cNvPr id="195" name="자유형: 도형 194">
                  <a:extLst>
                    <a:ext uri="{FF2B5EF4-FFF2-40B4-BE49-F238E27FC236}">
                      <a16:creationId xmlns:a16="http://schemas.microsoft.com/office/drawing/2014/main" id="{7DCCE732-1215-98C3-A0EE-8A6818E7ABE0}"/>
                    </a:ext>
                  </a:extLst>
                </p:cNvPr>
                <p:cNvSpPr/>
                <p:nvPr/>
              </p:nvSpPr>
              <p:spPr>
                <a:xfrm>
                  <a:off x="6228186" y="3789039"/>
                  <a:ext cx="1584172" cy="640085"/>
                </a:xfrm>
                <a:custGeom>
                  <a:avLst/>
                  <a:gdLst>
                    <a:gd name="connsiteX0" fmla="*/ 0 w 3124200"/>
                    <a:gd name="connsiteY0" fmla="*/ 771525 h 876300"/>
                    <a:gd name="connsiteX1" fmla="*/ 0 w 3124200"/>
                    <a:gd name="connsiteY1" fmla="*/ 0 h 876300"/>
                    <a:gd name="connsiteX2" fmla="*/ 3124200 w 3124200"/>
                    <a:gd name="connsiteY2" fmla="*/ 0 h 876300"/>
                    <a:gd name="connsiteX3" fmla="*/ 3124200 w 3124200"/>
                    <a:gd name="connsiteY3" fmla="*/ 876300 h 876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124200" h="876300">
                      <a:moveTo>
                        <a:pt x="0" y="771525"/>
                      </a:moveTo>
                      <a:lnTo>
                        <a:pt x="0" y="0"/>
                      </a:lnTo>
                      <a:lnTo>
                        <a:pt x="3124200" y="0"/>
                      </a:lnTo>
                      <a:lnTo>
                        <a:pt x="3124200" y="876300"/>
                      </a:lnTo>
                    </a:path>
                  </a:pathLst>
                </a:custGeom>
                <a:ln w="25400">
                  <a:solidFill>
                    <a:schemeClr val="bg1"/>
                  </a:solidFill>
                  <a:prstDash val="sysDot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cxnSp>
              <p:nvCxnSpPr>
                <p:cNvPr id="196" name="직선 연결선 195">
                  <a:extLst>
                    <a:ext uri="{FF2B5EF4-FFF2-40B4-BE49-F238E27FC236}">
                      <a16:creationId xmlns:a16="http://schemas.microsoft.com/office/drawing/2014/main" id="{7A89136C-0C3C-D6EE-7661-CCE04BDF4C0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20272" y="3505481"/>
                  <a:ext cx="0" cy="283558"/>
                </a:xfrm>
                <a:prstGeom prst="line">
                  <a:avLst/>
                </a:prstGeom>
                <a:ln w="25400">
                  <a:solidFill>
                    <a:schemeClr val="bg1"/>
                  </a:solidFill>
                  <a:prstDash val="sysDot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7" name="그룹 176">
                <a:extLst>
                  <a:ext uri="{FF2B5EF4-FFF2-40B4-BE49-F238E27FC236}">
                    <a16:creationId xmlns:a16="http://schemas.microsoft.com/office/drawing/2014/main" id="{53002EEE-7D69-DE71-DE69-FC2CD48DD354}"/>
                  </a:ext>
                </a:extLst>
              </p:cNvPr>
              <p:cNvGrpSpPr/>
              <p:nvPr/>
            </p:nvGrpSpPr>
            <p:grpSpPr>
              <a:xfrm>
                <a:off x="6296241" y="2088497"/>
                <a:ext cx="1416984" cy="1416984"/>
                <a:chOff x="2741244" y="1609049"/>
                <a:chExt cx="1560678" cy="1560678"/>
              </a:xfrm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p:grpSpPr>
            <p:sp>
              <p:nvSpPr>
                <p:cNvPr id="178" name="타원 177">
                  <a:extLst>
                    <a:ext uri="{FF2B5EF4-FFF2-40B4-BE49-F238E27FC236}">
                      <a16:creationId xmlns:a16="http://schemas.microsoft.com/office/drawing/2014/main" id="{83FC21E4-146D-D63E-42BF-89D3C5372C20}"/>
                    </a:ext>
                  </a:extLst>
                </p:cNvPr>
                <p:cNvSpPr/>
                <p:nvPr/>
              </p:nvSpPr>
              <p:spPr>
                <a:xfrm>
                  <a:off x="2741244" y="1609049"/>
                  <a:ext cx="1560678" cy="1560678"/>
                </a:xfrm>
                <a:prstGeom prst="ellipse">
                  <a:avLst/>
                </a:prstGeom>
                <a:gradFill>
                  <a:gsLst>
                    <a:gs pos="0">
                      <a:srgbClr val="2778E1"/>
                    </a:gs>
                    <a:gs pos="93000">
                      <a:srgbClr val="6547A7"/>
                    </a:gs>
                  </a:gsLst>
                  <a:lin ang="2700000" scaled="0"/>
                </a:gra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79" name="TextBox 178">
                  <a:extLst>
                    <a:ext uri="{FF2B5EF4-FFF2-40B4-BE49-F238E27FC236}">
                      <a16:creationId xmlns:a16="http://schemas.microsoft.com/office/drawing/2014/main" id="{6F0640F0-BA3A-7405-8D11-8AFC6F46F519}"/>
                    </a:ext>
                  </a:extLst>
                </p:cNvPr>
                <p:cNvSpPr txBox="1"/>
                <p:nvPr/>
              </p:nvSpPr>
              <p:spPr>
                <a:xfrm>
                  <a:off x="3316777" y="2118198"/>
                  <a:ext cx="409610" cy="54238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총괄</a:t>
                  </a:r>
                  <a:endPara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  <a:p>
                  <a:pPr algn="ctr"/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목표</a:t>
                  </a:r>
                </a:p>
              </p:txBody>
            </p:sp>
          </p:grpSp>
          <p:grpSp>
            <p:nvGrpSpPr>
              <p:cNvPr id="2" name="그룹 1">
                <a:extLst>
                  <a:ext uri="{FF2B5EF4-FFF2-40B4-BE49-F238E27FC236}">
                    <a16:creationId xmlns:a16="http://schemas.microsoft.com/office/drawing/2014/main" id="{E0D9E2CF-BC27-B631-45CB-3099D0B85005}"/>
                  </a:ext>
                </a:extLst>
              </p:cNvPr>
              <p:cNvGrpSpPr/>
              <p:nvPr/>
            </p:nvGrpSpPr>
            <p:grpSpPr>
              <a:xfrm>
                <a:off x="5527455" y="3978713"/>
                <a:ext cx="2954557" cy="1948871"/>
                <a:chOff x="5527455" y="3978713"/>
                <a:chExt cx="2954557" cy="1948871"/>
              </a:xfrm>
            </p:grpSpPr>
            <p:grpSp>
              <p:nvGrpSpPr>
                <p:cNvPr id="20" name="그룹 19">
                  <a:extLst>
                    <a:ext uri="{FF2B5EF4-FFF2-40B4-BE49-F238E27FC236}">
                      <a16:creationId xmlns:a16="http://schemas.microsoft.com/office/drawing/2014/main" id="{CC7CE73A-086F-EDF1-7F1E-AF3784F57429}"/>
                    </a:ext>
                  </a:extLst>
                </p:cNvPr>
                <p:cNvGrpSpPr/>
                <p:nvPr/>
              </p:nvGrpSpPr>
              <p:grpSpPr>
                <a:xfrm>
                  <a:off x="7064046" y="3978713"/>
                  <a:ext cx="1417966" cy="1948871"/>
                  <a:chOff x="7064046" y="3978713"/>
                  <a:chExt cx="1417966" cy="1948871"/>
                </a:xfrm>
              </p:grpSpPr>
              <p:grpSp>
                <p:nvGrpSpPr>
                  <p:cNvPr id="221" name="그룹 220">
                    <a:extLst>
                      <a:ext uri="{FF2B5EF4-FFF2-40B4-BE49-F238E27FC236}">
                        <a16:creationId xmlns:a16="http://schemas.microsoft.com/office/drawing/2014/main" id="{DA9A11A0-7EDC-35C5-8C9C-24A29CE22222}"/>
                      </a:ext>
                    </a:extLst>
                  </p:cNvPr>
                  <p:cNvGrpSpPr/>
                  <p:nvPr/>
                </p:nvGrpSpPr>
                <p:grpSpPr>
                  <a:xfrm>
                    <a:off x="7064046" y="3978713"/>
                    <a:ext cx="1417966" cy="1948871"/>
                    <a:chOff x="7064046" y="3978713"/>
                    <a:chExt cx="1417966" cy="1948871"/>
                  </a:xfrm>
                </p:grpSpPr>
                <p:sp>
                  <p:nvSpPr>
                    <p:cNvPr id="162" name="사각형: 둥근 모서리 161">
                      <a:extLst>
                        <a:ext uri="{FF2B5EF4-FFF2-40B4-BE49-F238E27FC236}">
                          <a16:creationId xmlns:a16="http://schemas.microsoft.com/office/drawing/2014/main" id="{8999B049-705C-29BC-1659-3A025FC45E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64046" y="3978713"/>
                      <a:ext cx="1417966" cy="1948871"/>
                    </a:xfrm>
                    <a:prstGeom prst="roundRect">
                      <a:avLst>
                        <a:gd name="adj" fmla="val 8490"/>
                      </a:avLst>
                    </a:prstGeom>
                    <a:solidFill>
                      <a:schemeClr val="bg1"/>
                    </a:solidFill>
                    <a:ln>
                      <a:noFill/>
                    </a:ln>
                    <a:effectLst>
                      <a:outerShdw blurRad="50800" dist="38100" dir="5400000" algn="t" rotWithShape="0">
                        <a:prstClr val="black">
                          <a:alpha val="2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186" name="TextBox 185">
                      <a:extLst>
                        <a:ext uri="{FF2B5EF4-FFF2-40B4-BE49-F238E27FC236}">
                          <a16:creationId xmlns:a16="http://schemas.microsoft.com/office/drawing/2014/main" id="{0471B095-25FB-EB96-E2DE-7E50B2BFA04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227206" y="5257415"/>
                      <a:ext cx="1091646" cy="55399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상호문화적</a:t>
                      </a:r>
                      <a:endPara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endParaRPr>
                    </a:p>
                    <a:p>
                      <a:pPr algn="ctr"/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관점에서</a:t>
                      </a:r>
                      <a:endPara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endParaRPr>
                    </a:p>
                    <a:p>
                      <a:pPr algn="ctr"/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언어 및 문화 이해</a:t>
                      </a:r>
                    </a:p>
                  </p:txBody>
                </p:sp>
              </p:grpSp>
              <p:pic>
                <p:nvPicPr>
                  <p:cNvPr id="225" name="그림 224" descr="장난감, 장난감 차, 모형 차, 자동차이(가) 표시된 사진&#10;&#10;자동 생성된 설명">
                    <a:extLst>
                      <a:ext uri="{FF2B5EF4-FFF2-40B4-BE49-F238E27FC236}">
                        <a16:creationId xmlns:a16="http://schemas.microsoft.com/office/drawing/2014/main" id="{1D86C015-C5B5-461A-3229-663ED4CCBFB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6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 l="13290" t="40094" r="11111" b="11111"/>
                  <a:stretch/>
                </p:blipFill>
                <p:spPr>
                  <a:xfrm>
                    <a:off x="7187388" y="4263414"/>
                    <a:ext cx="1110792" cy="716956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4" name="그룹 23">
                  <a:extLst>
                    <a:ext uri="{FF2B5EF4-FFF2-40B4-BE49-F238E27FC236}">
                      <a16:creationId xmlns:a16="http://schemas.microsoft.com/office/drawing/2014/main" id="{680B1963-5688-BCF3-91EA-E62610B14511}"/>
                    </a:ext>
                  </a:extLst>
                </p:cNvPr>
                <p:cNvGrpSpPr/>
                <p:nvPr/>
              </p:nvGrpSpPr>
              <p:grpSpPr>
                <a:xfrm>
                  <a:off x="5527455" y="3978713"/>
                  <a:ext cx="1417966" cy="1948871"/>
                  <a:chOff x="5527455" y="3978713"/>
                  <a:chExt cx="1417966" cy="1948871"/>
                </a:xfrm>
              </p:grpSpPr>
              <p:grpSp>
                <p:nvGrpSpPr>
                  <p:cNvPr id="220" name="그룹 219">
                    <a:extLst>
                      <a:ext uri="{FF2B5EF4-FFF2-40B4-BE49-F238E27FC236}">
                        <a16:creationId xmlns:a16="http://schemas.microsoft.com/office/drawing/2014/main" id="{07AD7CA3-9295-1054-0EBB-041732D61B32}"/>
                      </a:ext>
                    </a:extLst>
                  </p:cNvPr>
                  <p:cNvGrpSpPr/>
                  <p:nvPr/>
                </p:nvGrpSpPr>
                <p:grpSpPr>
                  <a:xfrm>
                    <a:off x="5527455" y="3978713"/>
                    <a:ext cx="1417966" cy="1948871"/>
                    <a:chOff x="5527455" y="3978713"/>
                    <a:chExt cx="1417966" cy="1948871"/>
                  </a:xfrm>
                </p:grpSpPr>
                <p:sp>
                  <p:nvSpPr>
                    <p:cNvPr id="161" name="사각형: 둥근 모서리 160">
                      <a:extLst>
                        <a:ext uri="{FF2B5EF4-FFF2-40B4-BE49-F238E27FC236}">
                          <a16:creationId xmlns:a16="http://schemas.microsoft.com/office/drawing/2014/main" id="{7A02F245-F635-F72C-0BAF-3F4A191810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27455" y="3978713"/>
                      <a:ext cx="1417966" cy="1948871"/>
                    </a:xfrm>
                    <a:prstGeom prst="roundRect">
                      <a:avLst>
                        <a:gd name="adj" fmla="val 8490"/>
                      </a:avLst>
                    </a:prstGeom>
                    <a:solidFill>
                      <a:schemeClr val="bg1"/>
                    </a:solidFill>
                    <a:ln>
                      <a:noFill/>
                    </a:ln>
                    <a:effectLst>
                      <a:outerShdw blurRad="50800" dist="38100" dir="5400000" algn="t" rotWithShape="0">
                        <a:prstClr val="black">
                          <a:alpha val="2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185" name="TextBox 184">
                      <a:extLst>
                        <a:ext uri="{FF2B5EF4-FFF2-40B4-BE49-F238E27FC236}">
                          <a16:creationId xmlns:a16="http://schemas.microsoft.com/office/drawing/2014/main" id="{9EF07618-9417-9E52-5C59-D43D3770EC0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729087" y="5349748"/>
                      <a:ext cx="101470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협력적 의사소통</a:t>
                      </a:r>
                      <a:endPara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endParaRPr>
                    </a:p>
                    <a:p>
                      <a:pPr algn="ctr"/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능력 함양</a:t>
                      </a:r>
                    </a:p>
                  </p:txBody>
                </p:sp>
              </p:grpSp>
              <p:pic>
                <p:nvPicPr>
                  <p:cNvPr id="23" name="그림 22" descr="만화 영화, 그래픽, 디자인, 창의성이(가) 표시된 사진&#10;&#10;자동 생성된 설명">
                    <a:extLst>
                      <a:ext uri="{FF2B5EF4-FFF2-40B4-BE49-F238E27FC236}">
                        <a16:creationId xmlns:a16="http://schemas.microsoft.com/office/drawing/2014/main" id="{F1B8F30D-459B-8A93-2B12-EBE2A60954D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5861535" y="4236055"/>
                    <a:ext cx="749807" cy="911206"/>
                  </a:xfrm>
                  <a:prstGeom prst="rect">
                    <a:avLst/>
                  </a:prstGeom>
                </p:spPr>
              </p:pic>
            </p:grpSp>
          </p:grpSp>
        </p:grpSp>
      </p:grpSp>
    </p:spTree>
    <p:extLst>
      <p:ext uri="{BB962C8B-B14F-4D97-AF65-F5344CB8AC3E}">
        <p14:creationId xmlns:p14="http://schemas.microsoft.com/office/powerpoint/2010/main" val="326752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E447CD7B-AF01-8A39-2DD2-AF8A150A2086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EFAD3AE8-EBA5-CF5B-C315-5ACF8ECADB10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5" name="사각형: 둥근 모서리 4">
                <a:extLst>
                  <a:ext uri="{FF2B5EF4-FFF2-40B4-BE49-F238E27FC236}">
                    <a16:creationId xmlns:a16="http://schemas.microsoft.com/office/drawing/2014/main" id="{7BB28B8F-DC2D-AEB1-E6C0-EA0E195398A9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D221FF5-CAA4-6415-9317-4EE6654CD61A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18" name="사각형: 둥근 위쪽 모서리 17">
                  <a:extLst>
                    <a:ext uri="{FF2B5EF4-FFF2-40B4-BE49-F238E27FC236}">
                      <a16:creationId xmlns:a16="http://schemas.microsoft.com/office/drawing/2014/main" id="{38A53219-A3BD-537D-5F1A-53D9E310E440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9" name="사각형: 둥근 위쪽 모서리 18">
                  <a:extLst>
                    <a:ext uri="{FF2B5EF4-FFF2-40B4-BE49-F238E27FC236}">
                      <a16:creationId xmlns:a16="http://schemas.microsoft.com/office/drawing/2014/main" id="{30824668-39EE-92EC-E700-B84061C179EC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9" name="그룹 8">
                <a:extLst>
                  <a:ext uri="{FF2B5EF4-FFF2-40B4-BE49-F238E27FC236}">
                    <a16:creationId xmlns:a16="http://schemas.microsoft.com/office/drawing/2014/main" id="{26ED6A48-2715-C160-C4C8-60A04DAF42AF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10" name="그룹 9">
                  <a:extLst>
                    <a:ext uri="{FF2B5EF4-FFF2-40B4-BE49-F238E27FC236}">
                      <a16:creationId xmlns:a16="http://schemas.microsoft.com/office/drawing/2014/main" id="{E46BAD6F-7E6A-3E7A-F4CA-B20B86C921E8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15" name="사각형: 둥근 위쪽 모서리 14">
                    <a:extLst>
                      <a:ext uri="{FF2B5EF4-FFF2-40B4-BE49-F238E27FC236}">
                        <a16:creationId xmlns:a16="http://schemas.microsoft.com/office/drawing/2014/main" id="{5F4DB3AB-454E-CEA0-43F2-F6D0C73997F9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16" name="자유형: 도형 15">
                    <a:extLst>
                      <a:ext uri="{FF2B5EF4-FFF2-40B4-BE49-F238E27FC236}">
                        <a16:creationId xmlns:a16="http://schemas.microsoft.com/office/drawing/2014/main" id="{8861DFB5-706F-EB6D-3789-F252F7F84DD1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7" name="자유형: 도형 16">
                    <a:extLst>
                      <a:ext uri="{FF2B5EF4-FFF2-40B4-BE49-F238E27FC236}">
                        <a16:creationId xmlns:a16="http://schemas.microsoft.com/office/drawing/2014/main" id="{ADFE853F-B78E-37EB-BDAA-F537794B8840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11" name="그룹 10">
                  <a:extLst>
                    <a:ext uri="{FF2B5EF4-FFF2-40B4-BE49-F238E27FC236}">
                      <a16:creationId xmlns:a16="http://schemas.microsoft.com/office/drawing/2014/main" id="{EEF04B57-30F6-3C8F-7165-6326BD744AA2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3531716" cy="307777"/>
                  <a:chOff x="763074" y="1447958"/>
                  <a:chExt cx="3531716" cy="307777"/>
                </a:xfrm>
              </p:grpSpPr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E7FE8253-E406-51D5-63C4-22A5B6EA6A76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3345"/>
                    <a:ext cx="3045706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제</a:t>
                    </a:r>
                    <a:r>
                      <a:rPr lang="en-US" altLang="ko-KR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2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외국어과 교육과정 기본 방향</a:t>
                    </a:r>
                    <a:endPara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>
                          <a:alpha val="4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E67A719F-8277-C835-64E5-2BCB00FC4BE0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2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14" name="직선 연결선 13">
                    <a:extLst>
                      <a:ext uri="{FF2B5EF4-FFF2-40B4-BE49-F238E27FC236}">
                        <a16:creationId xmlns:a16="http://schemas.microsoft.com/office/drawing/2014/main" id="{FE515D7F-62A3-ED82-3159-34D7FB9AFBF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EA7AF6A6-D48A-9D68-62EF-F9E4B9C469D2}"/>
                </a:ext>
              </a:extLst>
            </p:cNvPr>
            <p:cNvGrpSpPr/>
            <p:nvPr/>
          </p:nvGrpSpPr>
          <p:grpSpPr>
            <a:xfrm>
              <a:off x="789835" y="2088497"/>
              <a:ext cx="7564331" cy="3839087"/>
              <a:chOff x="789835" y="2088497"/>
              <a:chExt cx="7564331" cy="3839087"/>
            </a:xfrm>
          </p:grpSpPr>
          <p:grpSp>
            <p:nvGrpSpPr>
              <p:cNvPr id="99" name="그룹 98">
                <a:extLst>
                  <a:ext uri="{FF2B5EF4-FFF2-40B4-BE49-F238E27FC236}">
                    <a16:creationId xmlns:a16="http://schemas.microsoft.com/office/drawing/2014/main" id="{BEA568C0-1F5B-F747-8A43-35BE0D86E821}"/>
                  </a:ext>
                </a:extLst>
              </p:cNvPr>
              <p:cNvGrpSpPr/>
              <p:nvPr/>
            </p:nvGrpSpPr>
            <p:grpSpPr>
              <a:xfrm>
                <a:off x="1475656" y="3505481"/>
                <a:ext cx="6120679" cy="923643"/>
                <a:chOff x="1475656" y="3505481"/>
                <a:chExt cx="6120679" cy="923643"/>
              </a:xfrm>
            </p:grpSpPr>
            <p:sp>
              <p:nvSpPr>
                <p:cNvPr id="80" name="자유형: 도형 79">
                  <a:extLst>
                    <a:ext uri="{FF2B5EF4-FFF2-40B4-BE49-F238E27FC236}">
                      <a16:creationId xmlns:a16="http://schemas.microsoft.com/office/drawing/2014/main" id="{E4C54139-2A5C-8EBA-676A-BCD5B135C010}"/>
                    </a:ext>
                  </a:extLst>
                </p:cNvPr>
                <p:cNvSpPr/>
                <p:nvPr/>
              </p:nvSpPr>
              <p:spPr>
                <a:xfrm>
                  <a:off x="1475656" y="3789039"/>
                  <a:ext cx="6120679" cy="640085"/>
                </a:xfrm>
                <a:custGeom>
                  <a:avLst/>
                  <a:gdLst>
                    <a:gd name="connsiteX0" fmla="*/ 0 w 3124200"/>
                    <a:gd name="connsiteY0" fmla="*/ 771525 h 876300"/>
                    <a:gd name="connsiteX1" fmla="*/ 0 w 3124200"/>
                    <a:gd name="connsiteY1" fmla="*/ 0 h 876300"/>
                    <a:gd name="connsiteX2" fmla="*/ 3124200 w 3124200"/>
                    <a:gd name="connsiteY2" fmla="*/ 0 h 876300"/>
                    <a:gd name="connsiteX3" fmla="*/ 3124200 w 3124200"/>
                    <a:gd name="connsiteY3" fmla="*/ 876300 h 876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124200" h="876300">
                      <a:moveTo>
                        <a:pt x="0" y="771525"/>
                      </a:moveTo>
                      <a:lnTo>
                        <a:pt x="0" y="0"/>
                      </a:lnTo>
                      <a:lnTo>
                        <a:pt x="3124200" y="0"/>
                      </a:lnTo>
                      <a:lnTo>
                        <a:pt x="3124200" y="876300"/>
                      </a:lnTo>
                    </a:path>
                  </a:pathLst>
                </a:custGeom>
                <a:ln w="25400">
                  <a:solidFill>
                    <a:schemeClr val="bg1"/>
                  </a:solidFill>
                  <a:prstDash val="sysDot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cxnSp>
              <p:nvCxnSpPr>
                <p:cNvPr id="82" name="직선 연결선 81">
                  <a:extLst>
                    <a:ext uri="{FF2B5EF4-FFF2-40B4-BE49-F238E27FC236}">
                      <a16:creationId xmlns:a16="http://schemas.microsoft.com/office/drawing/2014/main" id="{7B33C9D4-0180-C8A1-5765-DEA8757D7C63}"/>
                    </a:ext>
                  </a:extLst>
                </p:cNvPr>
                <p:cNvCxnSpPr>
                  <a:cxnSpLocks/>
                  <a:stCxn id="49" idx="4"/>
                  <a:endCxn id="26" idx="0"/>
                </p:cNvCxnSpPr>
                <p:nvPr/>
              </p:nvCxnSpPr>
              <p:spPr>
                <a:xfrm>
                  <a:off x="4572000" y="3505481"/>
                  <a:ext cx="1" cy="473232"/>
                </a:xfrm>
                <a:prstGeom prst="line">
                  <a:avLst/>
                </a:prstGeom>
                <a:ln w="25400">
                  <a:solidFill>
                    <a:schemeClr val="bg1"/>
                  </a:solidFill>
                  <a:prstDash val="sysDot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직선 연결선 84">
                  <a:extLst>
                    <a:ext uri="{FF2B5EF4-FFF2-40B4-BE49-F238E27FC236}">
                      <a16:creationId xmlns:a16="http://schemas.microsoft.com/office/drawing/2014/main" id="{275F4A3B-CB82-C5C4-9F14-079B0F741311}"/>
                    </a:ext>
                  </a:extLst>
                </p:cNvPr>
                <p:cNvCxnSpPr>
                  <a:cxnSpLocks/>
                  <a:endCxn id="25" idx="0"/>
                </p:cNvCxnSpPr>
                <p:nvPr/>
              </p:nvCxnSpPr>
              <p:spPr>
                <a:xfrm>
                  <a:off x="3035409" y="3802010"/>
                  <a:ext cx="0" cy="176703"/>
                </a:xfrm>
                <a:prstGeom prst="line">
                  <a:avLst/>
                </a:prstGeom>
                <a:ln w="25400">
                  <a:solidFill>
                    <a:schemeClr val="bg1"/>
                  </a:solidFill>
                  <a:prstDash val="sysDot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직선 연결선 92">
                  <a:extLst>
                    <a:ext uri="{FF2B5EF4-FFF2-40B4-BE49-F238E27FC236}">
                      <a16:creationId xmlns:a16="http://schemas.microsoft.com/office/drawing/2014/main" id="{0F9901C5-15D7-81AA-234A-74C68064A031}"/>
                    </a:ext>
                  </a:extLst>
                </p:cNvPr>
                <p:cNvCxnSpPr>
                  <a:cxnSpLocks/>
                  <a:endCxn id="27" idx="0"/>
                </p:cNvCxnSpPr>
                <p:nvPr/>
              </p:nvCxnSpPr>
              <p:spPr>
                <a:xfrm>
                  <a:off x="6108592" y="3802010"/>
                  <a:ext cx="0" cy="176703"/>
                </a:xfrm>
                <a:prstGeom prst="line">
                  <a:avLst/>
                </a:prstGeom>
                <a:ln w="25400">
                  <a:solidFill>
                    <a:schemeClr val="bg1"/>
                  </a:solidFill>
                  <a:prstDash val="sysDot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8" name="그룹 47">
                <a:extLst>
                  <a:ext uri="{FF2B5EF4-FFF2-40B4-BE49-F238E27FC236}">
                    <a16:creationId xmlns:a16="http://schemas.microsoft.com/office/drawing/2014/main" id="{645F80CE-7328-1DD0-A3AA-C930576D706E}"/>
                  </a:ext>
                </a:extLst>
              </p:cNvPr>
              <p:cNvGrpSpPr/>
              <p:nvPr/>
            </p:nvGrpSpPr>
            <p:grpSpPr>
              <a:xfrm>
                <a:off x="3863508" y="2088497"/>
                <a:ext cx="1416984" cy="1416984"/>
                <a:chOff x="2741244" y="1609049"/>
                <a:chExt cx="1560678" cy="1560678"/>
              </a:xfrm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p:grpSpPr>
            <p:sp>
              <p:nvSpPr>
                <p:cNvPr id="49" name="타원 48">
                  <a:extLst>
                    <a:ext uri="{FF2B5EF4-FFF2-40B4-BE49-F238E27FC236}">
                      <a16:creationId xmlns:a16="http://schemas.microsoft.com/office/drawing/2014/main" id="{F1282A9A-634B-577C-2EC2-285284C2BC1A}"/>
                    </a:ext>
                  </a:extLst>
                </p:cNvPr>
                <p:cNvSpPr/>
                <p:nvPr/>
              </p:nvSpPr>
              <p:spPr>
                <a:xfrm>
                  <a:off x="2741244" y="1609049"/>
                  <a:ext cx="1560678" cy="1560678"/>
                </a:xfrm>
                <a:prstGeom prst="ellipse">
                  <a:avLst/>
                </a:prstGeom>
                <a:gradFill>
                  <a:gsLst>
                    <a:gs pos="0">
                      <a:srgbClr val="2778E1"/>
                    </a:gs>
                    <a:gs pos="93000">
                      <a:srgbClr val="6547A7"/>
                    </a:gs>
                  </a:gsLst>
                  <a:lin ang="2700000" scaled="0"/>
                </a:gra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74CE3E81-F122-B15C-E242-F6100A4F3665}"/>
                    </a:ext>
                  </a:extLst>
                </p:cNvPr>
                <p:cNvSpPr txBox="1"/>
                <p:nvPr/>
              </p:nvSpPr>
              <p:spPr>
                <a:xfrm>
                  <a:off x="3064305" y="2118198"/>
                  <a:ext cx="914561" cy="54238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교수</a:t>
                  </a:r>
                  <a:r>
                    <a: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·</a:t>
                  </a:r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학습</a:t>
                  </a:r>
                  <a:endPara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  <a:p>
                  <a:pPr algn="ctr"/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방향</a:t>
                  </a:r>
                </a:p>
              </p:txBody>
            </p:sp>
          </p:grpSp>
          <p:sp>
            <p:nvSpPr>
              <p:cNvPr id="3" name="사각형: 둥근 모서리 2">
                <a:extLst>
                  <a:ext uri="{FF2B5EF4-FFF2-40B4-BE49-F238E27FC236}">
                    <a16:creationId xmlns:a16="http://schemas.microsoft.com/office/drawing/2014/main" id="{731715E1-4678-C6B8-8729-B15DE9C33E69}"/>
                  </a:ext>
                </a:extLst>
              </p:cNvPr>
              <p:cNvSpPr/>
              <p:nvPr/>
            </p:nvSpPr>
            <p:spPr>
              <a:xfrm>
                <a:off x="789835" y="3978713"/>
                <a:ext cx="1417966" cy="1948871"/>
              </a:xfrm>
              <a:prstGeom prst="roundRect">
                <a:avLst>
                  <a:gd name="adj" fmla="val 849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E28DE287-02F7-3595-74CF-93698E8F1460}"/>
                  </a:ext>
                </a:extLst>
              </p:cNvPr>
              <p:cNvSpPr txBox="1"/>
              <p:nvPr/>
            </p:nvSpPr>
            <p:spPr>
              <a:xfrm>
                <a:off x="1200660" y="5432556"/>
                <a:ext cx="59631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흥미 유발</a:t>
                </a:r>
              </a:p>
            </p:txBody>
          </p:sp>
          <p:sp>
            <p:nvSpPr>
              <p:cNvPr id="25" name="사각형: 둥근 모서리 24">
                <a:extLst>
                  <a:ext uri="{FF2B5EF4-FFF2-40B4-BE49-F238E27FC236}">
                    <a16:creationId xmlns:a16="http://schemas.microsoft.com/office/drawing/2014/main" id="{089D972D-F997-5450-9FF4-4412E91EB7B3}"/>
                  </a:ext>
                </a:extLst>
              </p:cNvPr>
              <p:cNvSpPr/>
              <p:nvPr/>
            </p:nvSpPr>
            <p:spPr>
              <a:xfrm>
                <a:off x="2326426" y="3978713"/>
                <a:ext cx="1417966" cy="1948871"/>
              </a:xfrm>
              <a:prstGeom prst="roundRect">
                <a:avLst>
                  <a:gd name="adj" fmla="val 849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044214CC-D876-D4A7-35A7-35EF73D189E3}"/>
                  </a:ext>
                </a:extLst>
              </p:cNvPr>
              <p:cNvSpPr txBox="1"/>
              <p:nvPr/>
            </p:nvSpPr>
            <p:spPr>
              <a:xfrm>
                <a:off x="2686756" y="5340223"/>
                <a:ext cx="6973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자기주도적</a:t>
                </a:r>
              </a:p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학습</a:t>
                </a:r>
              </a:p>
            </p:txBody>
          </p:sp>
          <p:sp>
            <p:nvSpPr>
              <p:cNvPr id="26" name="사각형: 둥근 모서리 25">
                <a:extLst>
                  <a:ext uri="{FF2B5EF4-FFF2-40B4-BE49-F238E27FC236}">
                    <a16:creationId xmlns:a16="http://schemas.microsoft.com/office/drawing/2014/main" id="{46702417-0175-9009-9C4C-40C8398A44A2}"/>
                  </a:ext>
                </a:extLst>
              </p:cNvPr>
              <p:cNvSpPr/>
              <p:nvPr/>
            </p:nvSpPr>
            <p:spPr>
              <a:xfrm>
                <a:off x="3863018" y="3978713"/>
                <a:ext cx="1417966" cy="1948871"/>
              </a:xfrm>
              <a:prstGeom prst="roundRect">
                <a:avLst>
                  <a:gd name="adj" fmla="val 849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3FF60A4C-8CDF-8404-5C0E-F7D12253CAFE}"/>
                  </a:ext>
                </a:extLst>
              </p:cNvPr>
              <p:cNvSpPr txBox="1"/>
              <p:nvPr/>
            </p:nvSpPr>
            <p:spPr>
              <a:xfrm>
                <a:off x="4045414" y="5340223"/>
                <a:ext cx="105317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다양한 매체와</a:t>
                </a:r>
              </a:p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디지털 자료 활용</a:t>
                </a:r>
              </a:p>
            </p:txBody>
          </p:sp>
          <p:sp>
            <p:nvSpPr>
              <p:cNvPr id="27" name="사각형: 둥근 모서리 26">
                <a:extLst>
                  <a:ext uri="{FF2B5EF4-FFF2-40B4-BE49-F238E27FC236}">
                    <a16:creationId xmlns:a16="http://schemas.microsoft.com/office/drawing/2014/main" id="{73CCC255-B213-D4F3-1517-73957690FE2D}"/>
                  </a:ext>
                </a:extLst>
              </p:cNvPr>
              <p:cNvSpPr/>
              <p:nvPr/>
            </p:nvSpPr>
            <p:spPr>
              <a:xfrm>
                <a:off x="5399609" y="3978713"/>
                <a:ext cx="1417966" cy="1948871"/>
              </a:xfrm>
              <a:prstGeom prst="roundRect">
                <a:avLst>
                  <a:gd name="adj" fmla="val 849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3AC059A7-B0A2-EA91-F432-5A7A6DCB87E3}"/>
                  </a:ext>
                </a:extLst>
              </p:cNvPr>
              <p:cNvSpPr txBox="1"/>
              <p:nvPr/>
            </p:nvSpPr>
            <p:spPr>
              <a:xfrm>
                <a:off x="5740702" y="5432556"/>
                <a:ext cx="735779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협력적 소통</a:t>
                </a:r>
              </a:p>
            </p:txBody>
          </p:sp>
          <p:sp>
            <p:nvSpPr>
              <p:cNvPr id="28" name="사각형: 둥근 모서리 27">
                <a:extLst>
                  <a:ext uri="{FF2B5EF4-FFF2-40B4-BE49-F238E27FC236}">
                    <a16:creationId xmlns:a16="http://schemas.microsoft.com/office/drawing/2014/main" id="{B003DA79-2BAC-4D3B-32F9-997ED4730C0C}"/>
                  </a:ext>
                </a:extLst>
              </p:cNvPr>
              <p:cNvSpPr/>
              <p:nvPr/>
            </p:nvSpPr>
            <p:spPr>
              <a:xfrm>
                <a:off x="6936200" y="3978713"/>
                <a:ext cx="1417966" cy="1948871"/>
              </a:xfrm>
              <a:prstGeom prst="roundRect">
                <a:avLst>
                  <a:gd name="adj" fmla="val 849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F3F932B4-DAE4-0C63-DD8D-A24B6601275E}"/>
                  </a:ext>
                </a:extLst>
              </p:cNvPr>
              <p:cNvSpPr txBox="1"/>
              <p:nvPr/>
            </p:nvSpPr>
            <p:spPr>
              <a:xfrm>
                <a:off x="7277294" y="5340223"/>
                <a:ext cx="73577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공동체 의식</a:t>
                </a:r>
              </a:p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함양</a:t>
                </a:r>
              </a:p>
            </p:txBody>
          </p:sp>
          <p:pic>
            <p:nvPicPr>
              <p:cNvPr id="68" name="그림 67">
                <a:extLst>
                  <a:ext uri="{FF2B5EF4-FFF2-40B4-BE49-F238E27FC236}">
                    <a16:creationId xmlns:a16="http://schemas.microsoft.com/office/drawing/2014/main" id="{1D75E104-DE45-837A-344A-93B9FD4F70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/>
              <a:stretch/>
            </p:blipFill>
            <p:spPr>
              <a:xfrm>
                <a:off x="7163643" y="4241585"/>
                <a:ext cx="945910" cy="935369"/>
              </a:xfrm>
              <a:prstGeom prst="rect">
                <a:avLst/>
              </a:prstGeom>
            </p:spPr>
          </p:pic>
          <p:pic>
            <p:nvPicPr>
              <p:cNvPr id="103" name="그림 102">
                <a:extLst>
                  <a:ext uri="{FF2B5EF4-FFF2-40B4-BE49-F238E27FC236}">
                    <a16:creationId xmlns:a16="http://schemas.microsoft.com/office/drawing/2014/main" id="{3035C6DD-D737-3BD4-3DDA-3C7B10BC62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/>
              <a:stretch/>
            </p:blipFill>
            <p:spPr>
              <a:xfrm>
                <a:off x="1116334" y="4223784"/>
                <a:ext cx="758074" cy="978482"/>
              </a:xfrm>
              <a:prstGeom prst="rect">
                <a:avLst/>
              </a:prstGeom>
            </p:spPr>
          </p:pic>
          <p:pic>
            <p:nvPicPr>
              <p:cNvPr id="105" name="그림 104" descr="디자인이(가) 표시된 사진&#10;&#10;중간 신뢰도로 자동 생성된 설명">
                <a:extLst>
                  <a:ext uri="{FF2B5EF4-FFF2-40B4-BE49-F238E27FC236}">
                    <a16:creationId xmlns:a16="http://schemas.microsoft.com/office/drawing/2014/main" id="{64B159F2-B5FC-36A1-EB94-65640AC83B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75333" y="4203764"/>
                <a:ext cx="593336" cy="917855"/>
              </a:xfrm>
              <a:prstGeom prst="rect">
                <a:avLst/>
              </a:prstGeom>
            </p:spPr>
          </p:pic>
          <p:pic>
            <p:nvPicPr>
              <p:cNvPr id="110" name="그림 109">
                <a:extLst>
                  <a:ext uri="{FF2B5EF4-FFF2-40B4-BE49-F238E27FC236}">
                    <a16:creationId xmlns:a16="http://schemas.microsoft.com/office/drawing/2014/main" id="{CDC02247-B09C-F7D7-9DC7-82D087CB1E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/>
              <a:stretch/>
            </p:blipFill>
            <p:spPr>
              <a:xfrm>
                <a:off x="2583837" y="4252191"/>
                <a:ext cx="865045" cy="905184"/>
              </a:xfrm>
              <a:prstGeom prst="rect">
                <a:avLst/>
              </a:prstGeom>
            </p:spPr>
          </p:pic>
          <p:pic>
            <p:nvPicPr>
              <p:cNvPr id="112" name="그림 111" descr="스크린샷, 그래픽, 디자인이(가) 표시된 사진&#10;&#10;자동 생성된 설명">
                <a:extLst>
                  <a:ext uri="{FF2B5EF4-FFF2-40B4-BE49-F238E27FC236}">
                    <a16:creationId xmlns:a16="http://schemas.microsoft.com/office/drawing/2014/main" id="{91576216-6C69-F527-9D1C-4C4E6F9B91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659203" y="4338313"/>
                <a:ext cx="930822" cy="823324"/>
              </a:xfrm>
              <a:prstGeom prst="rect">
                <a:avLst/>
              </a:prstGeom>
            </p:spPr>
          </p:pic>
        </p:grpSp>
      </p:grpSp>
      <p:grpSp>
        <p:nvGrpSpPr>
          <p:cNvPr id="113" name="그룹 112">
            <a:extLst>
              <a:ext uri="{FF2B5EF4-FFF2-40B4-BE49-F238E27FC236}">
                <a16:creationId xmlns:a16="http://schemas.microsoft.com/office/drawing/2014/main" id="{2EF27065-7DF1-5888-69C8-415B90CF32AB}"/>
              </a:ext>
            </a:extLst>
          </p:cNvPr>
          <p:cNvGrpSpPr/>
          <p:nvPr/>
        </p:nvGrpSpPr>
        <p:grpSpPr>
          <a:xfrm>
            <a:off x="298091" y="284805"/>
            <a:ext cx="3659588" cy="641751"/>
            <a:chOff x="298091" y="299319"/>
            <a:chExt cx="3659588" cy="641751"/>
          </a:xfrm>
        </p:grpSpPr>
        <p:grpSp>
          <p:nvGrpSpPr>
            <p:cNvPr id="120" name="그룹 119">
              <a:extLst>
                <a:ext uri="{FF2B5EF4-FFF2-40B4-BE49-F238E27FC236}">
                  <a16:creationId xmlns:a16="http://schemas.microsoft.com/office/drawing/2014/main" id="{C5AAE906-F0A0-71EB-8F3C-73D48232E88F}"/>
                </a:ext>
              </a:extLst>
            </p:cNvPr>
            <p:cNvGrpSpPr/>
            <p:nvPr/>
          </p:nvGrpSpPr>
          <p:grpSpPr>
            <a:xfrm>
              <a:off x="1062656" y="299319"/>
              <a:ext cx="2895023" cy="582226"/>
              <a:chOff x="1062656" y="318369"/>
              <a:chExt cx="2895023" cy="582226"/>
            </a:xfrm>
          </p:grpSpPr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461B3DB5-013D-ED4C-782C-242D09FFED79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2895023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교육과정 </a:t>
                </a:r>
              </a:p>
            </p:txBody>
          </p: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67E4CBF0-4217-B4D8-7867-A41C903782F0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FF6DACA9-2BD0-1FD6-2E3D-A226018ADC71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Ⅰ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3530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그룹 31">
            <a:extLst>
              <a:ext uri="{FF2B5EF4-FFF2-40B4-BE49-F238E27FC236}">
                <a16:creationId xmlns:a16="http://schemas.microsoft.com/office/drawing/2014/main" id="{EFC67B19-CB32-042B-83E5-E93027D710A7}"/>
              </a:ext>
            </a:extLst>
          </p:cNvPr>
          <p:cNvGrpSpPr/>
          <p:nvPr/>
        </p:nvGrpSpPr>
        <p:grpSpPr>
          <a:xfrm>
            <a:off x="298091" y="284805"/>
            <a:ext cx="3659588" cy="641751"/>
            <a:chOff x="298091" y="299319"/>
            <a:chExt cx="3659588" cy="641751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13B299A7-4C7D-C861-ED44-7D51C57170AC}"/>
                </a:ext>
              </a:extLst>
            </p:cNvPr>
            <p:cNvGrpSpPr/>
            <p:nvPr/>
          </p:nvGrpSpPr>
          <p:grpSpPr>
            <a:xfrm>
              <a:off x="1062656" y="299319"/>
              <a:ext cx="2895023" cy="582226"/>
              <a:chOff x="1062656" y="318369"/>
              <a:chExt cx="2895023" cy="582226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FEB5E7D-5122-5447-1DD5-16C8AC78FCD3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2895023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교육과정 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0E4B26F-50C5-1610-1F2E-B21750662A4B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27EA1B7-506D-94AC-0E7D-B7D798BDBAC4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Ⅰ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01114BDE-5BDA-B288-6F32-0B105F3EFBD9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84F3C984-0EB0-84C7-246B-641AED04D6A3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5" name="사각형: 둥근 모서리 4">
                <a:extLst>
                  <a:ext uri="{FF2B5EF4-FFF2-40B4-BE49-F238E27FC236}">
                    <a16:creationId xmlns:a16="http://schemas.microsoft.com/office/drawing/2014/main" id="{8DA77352-E173-1B94-4173-5276600F7CA9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9" name="그룹 8">
                <a:extLst>
                  <a:ext uri="{FF2B5EF4-FFF2-40B4-BE49-F238E27FC236}">
                    <a16:creationId xmlns:a16="http://schemas.microsoft.com/office/drawing/2014/main" id="{C3F01973-50E8-D850-C66A-A553673A1C22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29" name="사각형: 둥근 위쪽 모서리 28">
                  <a:extLst>
                    <a:ext uri="{FF2B5EF4-FFF2-40B4-BE49-F238E27FC236}">
                      <a16:creationId xmlns:a16="http://schemas.microsoft.com/office/drawing/2014/main" id="{DFBE49CF-F5B1-477E-DA75-2CB360099AD2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1" name="사각형: 둥근 위쪽 모서리 30">
                  <a:extLst>
                    <a:ext uri="{FF2B5EF4-FFF2-40B4-BE49-F238E27FC236}">
                      <a16:creationId xmlns:a16="http://schemas.microsoft.com/office/drawing/2014/main" id="{92940192-7CD1-139B-FD68-8F5031BCF72E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0" name="그룹 9">
                <a:extLst>
                  <a:ext uri="{FF2B5EF4-FFF2-40B4-BE49-F238E27FC236}">
                    <a16:creationId xmlns:a16="http://schemas.microsoft.com/office/drawing/2014/main" id="{6378C8C6-C8A5-67F3-ECBA-2EBC4CD9FFD1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11" name="그룹 10">
                  <a:extLst>
                    <a:ext uri="{FF2B5EF4-FFF2-40B4-BE49-F238E27FC236}">
                      <a16:creationId xmlns:a16="http://schemas.microsoft.com/office/drawing/2014/main" id="{EF370CF2-7B04-F094-F5A7-1E537380DFBC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25" name="사각형: 둥근 위쪽 모서리 24">
                    <a:extLst>
                      <a:ext uri="{FF2B5EF4-FFF2-40B4-BE49-F238E27FC236}">
                        <a16:creationId xmlns:a16="http://schemas.microsoft.com/office/drawing/2014/main" id="{72BF9D0B-BF01-0502-8324-B426AB90A803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26" name="자유형: 도형 25">
                    <a:extLst>
                      <a:ext uri="{FF2B5EF4-FFF2-40B4-BE49-F238E27FC236}">
                        <a16:creationId xmlns:a16="http://schemas.microsoft.com/office/drawing/2014/main" id="{1A7CAF85-26A4-0A9C-5A44-EAE40E553073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7" name="자유형: 도형 26">
                    <a:extLst>
                      <a:ext uri="{FF2B5EF4-FFF2-40B4-BE49-F238E27FC236}">
                        <a16:creationId xmlns:a16="http://schemas.microsoft.com/office/drawing/2014/main" id="{87DA0943-04C1-81D3-FC32-976016A30936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21" name="그룹 20">
                  <a:extLst>
                    <a:ext uri="{FF2B5EF4-FFF2-40B4-BE49-F238E27FC236}">
                      <a16:creationId xmlns:a16="http://schemas.microsoft.com/office/drawing/2014/main" id="{CC3AEDBF-BFCB-4E2D-F0AB-6E2E4E0E96E3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3387445" cy="307777"/>
                  <a:chOff x="763074" y="1447958"/>
                  <a:chExt cx="3387445" cy="307777"/>
                </a:xfrm>
              </p:grpSpPr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B6BC9018-F61A-E84D-B15A-5B718294B895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3345"/>
                    <a:ext cx="2901435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2022 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개정 교육과정 적용 연도</a:t>
                    </a:r>
                    <a:endPara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>
                          <a:alpha val="4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CF90A93E-BB8A-03CE-1EB7-3202CFB83C66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3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24" name="직선 연결선 23">
                    <a:extLst>
                      <a:ext uri="{FF2B5EF4-FFF2-40B4-BE49-F238E27FC236}">
                        <a16:creationId xmlns:a16="http://schemas.microsoft.com/office/drawing/2014/main" id="{0614C4DA-369B-E512-2AA8-F9940761D03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138" name="그룹 137">
              <a:extLst>
                <a:ext uri="{FF2B5EF4-FFF2-40B4-BE49-F238E27FC236}">
                  <a16:creationId xmlns:a16="http://schemas.microsoft.com/office/drawing/2014/main" id="{46BD9F99-3E58-3F84-A8DF-A5C7C07A16A2}"/>
                </a:ext>
              </a:extLst>
            </p:cNvPr>
            <p:cNvGrpSpPr/>
            <p:nvPr/>
          </p:nvGrpSpPr>
          <p:grpSpPr>
            <a:xfrm>
              <a:off x="406101" y="2417421"/>
              <a:ext cx="8331799" cy="3622917"/>
              <a:chOff x="406101" y="2417421"/>
              <a:chExt cx="8331799" cy="3622917"/>
            </a:xfrm>
          </p:grpSpPr>
          <p:cxnSp>
            <p:nvCxnSpPr>
              <p:cNvPr id="100" name="직선 연결선 99">
                <a:extLst>
                  <a:ext uri="{FF2B5EF4-FFF2-40B4-BE49-F238E27FC236}">
                    <a16:creationId xmlns:a16="http://schemas.microsoft.com/office/drawing/2014/main" id="{ACFA067A-7037-6F25-FAA8-8D2A3D050B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97772" y="4087614"/>
                <a:ext cx="0" cy="1952724"/>
              </a:xfrm>
              <a:prstGeom prst="line">
                <a:avLst/>
              </a:prstGeom>
              <a:ln w="22225">
                <a:solidFill>
                  <a:srgbClr val="6449A8">
                    <a:alpha val="41000"/>
                  </a:srgb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직선 연결선 100">
                <a:extLst>
                  <a:ext uri="{FF2B5EF4-FFF2-40B4-BE49-F238E27FC236}">
                    <a16:creationId xmlns:a16="http://schemas.microsoft.com/office/drawing/2014/main" id="{485845D7-B4C2-AFF0-9724-4738DB8D84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46229" y="3589934"/>
                <a:ext cx="0" cy="2450404"/>
              </a:xfrm>
              <a:prstGeom prst="line">
                <a:avLst/>
              </a:prstGeom>
              <a:ln w="22225">
                <a:solidFill>
                  <a:srgbClr val="6449A8">
                    <a:alpha val="41000"/>
                  </a:srgb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5" name="그룹 124">
                <a:extLst>
                  <a:ext uri="{FF2B5EF4-FFF2-40B4-BE49-F238E27FC236}">
                    <a16:creationId xmlns:a16="http://schemas.microsoft.com/office/drawing/2014/main" id="{FBFEB824-39CC-97C8-EAF0-E7BA44637442}"/>
                  </a:ext>
                </a:extLst>
              </p:cNvPr>
              <p:cNvGrpSpPr/>
              <p:nvPr/>
            </p:nvGrpSpPr>
            <p:grpSpPr>
              <a:xfrm>
                <a:off x="1584894" y="5029156"/>
                <a:ext cx="1277299" cy="665128"/>
                <a:chOff x="1610146" y="4885953"/>
                <a:chExt cx="1277299" cy="665128"/>
              </a:xfrm>
            </p:grpSpPr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2B61F712-E357-52B2-32CA-ACB3A1B19B7F}"/>
                    </a:ext>
                  </a:extLst>
                </p:cNvPr>
                <p:cNvSpPr txBox="1"/>
                <p:nvPr/>
              </p:nvSpPr>
              <p:spPr>
                <a:xfrm>
                  <a:off x="1669309" y="5243304"/>
                  <a:ext cx="115897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en-US" altLang="ko-KR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1</a:t>
                  </a:r>
                  <a:r>
                    <a: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학년 </a:t>
                  </a:r>
                  <a:r>
                    <a: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F72D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적용</a:t>
                  </a:r>
                  <a:endParaRPr lang="en-US" altLang="ko-KR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F72DA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</p:txBody>
            </p:sp>
            <p:grpSp>
              <p:nvGrpSpPr>
                <p:cNvPr id="124" name="그룹 123">
                  <a:extLst>
                    <a:ext uri="{FF2B5EF4-FFF2-40B4-BE49-F238E27FC236}">
                      <a16:creationId xmlns:a16="http://schemas.microsoft.com/office/drawing/2014/main" id="{A0C82849-0786-B76C-0C86-4AA57542DB2C}"/>
                    </a:ext>
                  </a:extLst>
                </p:cNvPr>
                <p:cNvGrpSpPr/>
                <p:nvPr/>
              </p:nvGrpSpPr>
              <p:grpSpPr>
                <a:xfrm>
                  <a:off x="1610146" y="4885953"/>
                  <a:ext cx="1277299" cy="286405"/>
                  <a:chOff x="1407089" y="4893795"/>
                  <a:chExt cx="1277299" cy="286405"/>
                </a:xfrm>
              </p:grpSpPr>
              <p:sp>
                <p:nvSpPr>
                  <p:cNvPr id="109" name="사각형: 둥근 모서리 108">
                    <a:extLst>
                      <a:ext uri="{FF2B5EF4-FFF2-40B4-BE49-F238E27FC236}">
                        <a16:creationId xmlns:a16="http://schemas.microsoft.com/office/drawing/2014/main" id="{DC7855F2-3767-EA8C-C309-5F4EF8258539}"/>
                      </a:ext>
                    </a:extLst>
                  </p:cNvPr>
                  <p:cNvSpPr/>
                  <p:nvPr/>
                </p:nvSpPr>
                <p:spPr>
                  <a:xfrm>
                    <a:off x="1407089" y="4893795"/>
                    <a:ext cx="1277299" cy="286405"/>
                  </a:xfrm>
                  <a:prstGeom prst="roundRect">
                    <a:avLst>
                      <a:gd name="adj" fmla="val 50000"/>
                    </a:avLst>
                  </a:prstGeom>
                  <a:gradFill>
                    <a:gsLst>
                      <a:gs pos="0">
                        <a:srgbClr val="2D74DC"/>
                      </a:gs>
                      <a:gs pos="62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t"/>
                  <a:lstStyle/>
                  <a:p>
                    <a:endParaRPr lang="ko-KR" altLang="en-US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07" name="TextBox 106">
                    <a:extLst>
                      <a:ext uri="{FF2B5EF4-FFF2-40B4-BE49-F238E27FC236}">
                        <a16:creationId xmlns:a16="http://schemas.microsoft.com/office/drawing/2014/main" id="{DF9AF665-07B2-4109-AC7E-C0D639341B56}"/>
                      </a:ext>
                    </a:extLst>
                  </p:cNvPr>
                  <p:cNvSpPr txBox="1"/>
                  <p:nvPr/>
                </p:nvSpPr>
                <p:spPr>
                  <a:xfrm>
                    <a:off x="1576859" y="4929275"/>
                    <a:ext cx="937757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algn="ctr"/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중</a:t>
                    </a:r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·</a:t>
                    </a:r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고등학교 </a:t>
                    </a:r>
                    <a:endPara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</p:grpSp>
          </p:grpSp>
          <p:grpSp>
            <p:nvGrpSpPr>
              <p:cNvPr id="126" name="그룹 125">
                <a:extLst>
                  <a:ext uri="{FF2B5EF4-FFF2-40B4-BE49-F238E27FC236}">
                    <a16:creationId xmlns:a16="http://schemas.microsoft.com/office/drawing/2014/main" id="{E3DE077B-E259-EC89-559B-D7DC89E10233}"/>
                  </a:ext>
                </a:extLst>
              </p:cNvPr>
              <p:cNvGrpSpPr/>
              <p:nvPr/>
            </p:nvGrpSpPr>
            <p:grpSpPr>
              <a:xfrm>
                <a:off x="3933351" y="4696721"/>
                <a:ext cx="1277299" cy="972904"/>
                <a:chOff x="1610146" y="4885953"/>
                <a:chExt cx="1277299" cy="972904"/>
              </a:xfrm>
            </p:grpSpPr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12741224-CF3A-C03D-3492-D599F0029B60}"/>
                    </a:ext>
                  </a:extLst>
                </p:cNvPr>
                <p:cNvSpPr txBox="1"/>
                <p:nvPr/>
              </p:nvSpPr>
              <p:spPr>
                <a:xfrm>
                  <a:off x="1779916" y="5243304"/>
                  <a:ext cx="937757" cy="61555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en-US" altLang="ko-KR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1, 2</a:t>
                  </a:r>
                  <a:r>
                    <a: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학년</a:t>
                  </a:r>
                  <a:endParaRPr lang="en-US" altLang="ko-KR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  <a:p>
                  <a:pPr algn="ctr"/>
                  <a:r>
                    <a: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F72D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적용</a:t>
                  </a:r>
                  <a:endParaRPr lang="en-US" altLang="ko-KR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F72DA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</p:txBody>
            </p:sp>
            <p:grpSp>
              <p:nvGrpSpPr>
                <p:cNvPr id="128" name="그룹 127">
                  <a:extLst>
                    <a:ext uri="{FF2B5EF4-FFF2-40B4-BE49-F238E27FC236}">
                      <a16:creationId xmlns:a16="http://schemas.microsoft.com/office/drawing/2014/main" id="{A68FA57B-EF49-D551-65D2-BB1DF6CC6D7B}"/>
                    </a:ext>
                  </a:extLst>
                </p:cNvPr>
                <p:cNvGrpSpPr/>
                <p:nvPr/>
              </p:nvGrpSpPr>
              <p:grpSpPr>
                <a:xfrm>
                  <a:off x="1610146" y="4885953"/>
                  <a:ext cx="1277299" cy="286405"/>
                  <a:chOff x="1407089" y="4893795"/>
                  <a:chExt cx="1277299" cy="286405"/>
                </a:xfrm>
              </p:grpSpPr>
              <p:sp>
                <p:nvSpPr>
                  <p:cNvPr id="129" name="사각형: 둥근 모서리 128">
                    <a:extLst>
                      <a:ext uri="{FF2B5EF4-FFF2-40B4-BE49-F238E27FC236}">
                        <a16:creationId xmlns:a16="http://schemas.microsoft.com/office/drawing/2014/main" id="{58C04BEA-DA60-AEB0-140C-564CF18778ED}"/>
                      </a:ext>
                    </a:extLst>
                  </p:cNvPr>
                  <p:cNvSpPr/>
                  <p:nvPr/>
                </p:nvSpPr>
                <p:spPr>
                  <a:xfrm>
                    <a:off x="1407089" y="4893795"/>
                    <a:ext cx="1277299" cy="286405"/>
                  </a:xfrm>
                  <a:prstGeom prst="roundRect">
                    <a:avLst>
                      <a:gd name="adj" fmla="val 50000"/>
                    </a:avLst>
                  </a:prstGeom>
                  <a:gradFill>
                    <a:gsLst>
                      <a:gs pos="0">
                        <a:srgbClr val="2D74DC"/>
                      </a:gs>
                      <a:gs pos="62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t"/>
                  <a:lstStyle/>
                  <a:p>
                    <a:endParaRPr lang="ko-KR" altLang="en-US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30" name="TextBox 129">
                    <a:extLst>
                      <a:ext uri="{FF2B5EF4-FFF2-40B4-BE49-F238E27FC236}">
                        <a16:creationId xmlns:a16="http://schemas.microsoft.com/office/drawing/2014/main" id="{3B14A7E3-DFF0-505E-2F06-68E1BB6C558F}"/>
                      </a:ext>
                    </a:extLst>
                  </p:cNvPr>
                  <p:cNvSpPr txBox="1"/>
                  <p:nvPr/>
                </p:nvSpPr>
                <p:spPr>
                  <a:xfrm>
                    <a:off x="1576859" y="4929275"/>
                    <a:ext cx="937757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algn="ctr"/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중</a:t>
                    </a:r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·</a:t>
                    </a:r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고등학교 </a:t>
                    </a:r>
                    <a:endPara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</p:grpSp>
          </p:grpSp>
          <p:sp>
            <p:nvSpPr>
              <p:cNvPr id="79" name="그래픽 60">
                <a:extLst>
                  <a:ext uri="{FF2B5EF4-FFF2-40B4-BE49-F238E27FC236}">
                    <a16:creationId xmlns:a16="http://schemas.microsoft.com/office/drawing/2014/main" id="{12E87CBC-78B5-3B3E-D88B-6D7D0A4D3A95}"/>
                  </a:ext>
                </a:extLst>
              </p:cNvPr>
              <p:cNvSpPr/>
              <p:nvPr/>
            </p:nvSpPr>
            <p:spPr>
              <a:xfrm>
                <a:off x="7451473" y="2687297"/>
                <a:ext cx="1286427" cy="404732"/>
              </a:xfrm>
              <a:custGeom>
                <a:avLst/>
                <a:gdLst>
                  <a:gd name="connsiteX0" fmla="*/ 0 w 3523392"/>
                  <a:gd name="connsiteY0" fmla="*/ 1108520 h 1108519"/>
                  <a:gd name="connsiteX1" fmla="*/ 0 w 3523392"/>
                  <a:gd name="connsiteY1" fmla="*/ 584645 h 1108519"/>
                  <a:gd name="connsiteX2" fmla="*/ 1150525 w 3523392"/>
                  <a:gd name="connsiteY2" fmla="*/ 584645 h 1108519"/>
                  <a:gd name="connsiteX3" fmla="*/ 1303592 w 3523392"/>
                  <a:gd name="connsiteY3" fmla="*/ 559594 h 1108519"/>
                  <a:gd name="connsiteX4" fmla="*/ 1448372 w 3523392"/>
                  <a:gd name="connsiteY4" fmla="*/ 503968 h 1108519"/>
                  <a:gd name="connsiteX5" fmla="*/ 2049971 w 3523392"/>
                  <a:gd name="connsiteY5" fmla="*/ 152305 h 1108519"/>
                  <a:gd name="connsiteX6" fmla="*/ 2322195 w 3523392"/>
                  <a:gd name="connsiteY6" fmla="*/ 43244 h 1108519"/>
                  <a:gd name="connsiteX7" fmla="*/ 2612231 w 3523392"/>
                  <a:gd name="connsiteY7" fmla="*/ 0 h 1108519"/>
                  <a:gd name="connsiteX8" fmla="*/ 3523393 w 3523392"/>
                  <a:gd name="connsiteY8" fmla="*/ 0 h 1108519"/>
                  <a:gd name="connsiteX9" fmla="*/ 3523393 w 3523392"/>
                  <a:gd name="connsiteY9" fmla="*/ 523875 h 1108519"/>
                  <a:gd name="connsiteX10" fmla="*/ 2612231 w 3523392"/>
                  <a:gd name="connsiteY10" fmla="*/ 523875 h 1108519"/>
                  <a:gd name="connsiteX11" fmla="*/ 2459165 w 3523392"/>
                  <a:gd name="connsiteY11" fmla="*/ 548926 h 1108519"/>
                  <a:gd name="connsiteX12" fmla="*/ 2314385 w 3523392"/>
                  <a:gd name="connsiteY12" fmla="*/ 604552 h 1108519"/>
                  <a:gd name="connsiteX13" fmla="*/ 1712786 w 3523392"/>
                  <a:gd name="connsiteY13" fmla="*/ 956215 h 1108519"/>
                  <a:gd name="connsiteX14" fmla="*/ 1440561 w 3523392"/>
                  <a:gd name="connsiteY14" fmla="*/ 1065276 h 1108519"/>
                  <a:gd name="connsiteX15" fmla="*/ 1150525 w 3523392"/>
                  <a:gd name="connsiteY15" fmla="*/ 1108520 h 1108519"/>
                  <a:gd name="connsiteX16" fmla="*/ 0 w 3523392"/>
                  <a:gd name="connsiteY16" fmla="*/ 1108520 h 11085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523392" h="1108519">
                    <a:moveTo>
                      <a:pt x="0" y="1108520"/>
                    </a:moveTo>
                    <a:lnTo>
                      <a:pt x="0" y="584645"/>
                    </a:lnTo>
                    <a:lnTo>
                      <a:pt x="1150525" y="584645"/>
                    </a:lnTo>
                    <a:cubicBezTo>
                      <a:pt x="1179481" y="585216"/>
                      <a:pt x="1243775" y="576263"/>
                      <a:pt x="1303592" y="559594"/>
                    </a:cubicBezTo>
                    <a:cubicBezTo>
                      <a:pt x="1363694" y="543782"/>
                      <a:pt x="1423702" y="519017"/>
                      <a:pt x="1448372" y="503968"/>
                    </a:cubicBezTo>
                    <a:lnTo>
                      <a:pt x="2049971" y="152305"/>
                    </a:lnTo>
                    <a:cubicBezTo>
                      <a:pt x="2135315" y="103061"/>
                      <a:pt x="2226564" y="69628"/>
                      <a:pt x="2322195" y="43244"/>
                    </a:cubicBezTo>
                    <a:cubicBezTo>
                      <a:pt x="2418017" y="17812"/>
                      <a:pt x="2513648" y="572"/>
                      <a:pt x="2612231" y="0"/>
                    </a:cubicBezTo>
                    <a:lnTo>
                      <a:pt x="3523393" y="0"/>
                    </a:lnTo>
                    <a:lnTo>
                      <a:pt x="3523393" y="523875"/>
                    </a:lnTo>
                    <a:lnTo>
                      <a:pt x="2612231" y="523875"/>
                    </a:lnTo>
                    <a:cubicBezTo>
                      <a:pt x="2583275" y="523399"/>
                      <a:pt x="2518982" y="532257"/>
                      <a:pt x="2459165" y="548926"/>
                    </a:cubicBezTo>
                    <a:cubicBezTo>
                      <a:pt x="2399062" y="564737"/>
                      <a:pt x="2339150" y="589502"/>
                      <a:pt x="2314385" y="604552"/>
                    </a:cubicBezTo>
                    <a:lnTo>
                      <a:pt x="1712786" y="956215"/>
                    </a:lnTo>
                    <a:cubicBezTo>
                      <a:pt x="1627442" y="1005459"/>
                      <a:pt x="1536192" y="1038892"/>
                      <a:pt x="1440561" y="1065276"/>
                    </a:cubicBezTo>
                    <a:cubicBezTo>
                      <a:pt x="1344739" y="1090803"/>
                      <a:pt x="1249109" y="1107948"/>
                      <a:pt x="1150525" y="1108520"/>
                    </a:cubicBezTo>
                    <a:lnTo>
                      <a:pt x="0" y="1108520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t"/>
              <a:lstStyle/>
              <a:p>
                <a:endParaRPr lang="ko-KR" altLang="en-US" dirty="0"/>
              </a:p>
            </p:txBody>
          </p:sp>
          <p:sp>
            <p:nvSpPr>
              <p:cNvPr id="73" name="그래픽 60">
                <a:extLst>
                  <a:ext uri="{FF2B5EF4-FFF2-40B4-BE49-F238E27FC236}">
                    <a16:creationId xmlns:a16="http://schemas.microsoft.com/office/drawing/2014/main" id="{8C819AF1-01DA-D455-3F6E-A7D845D12FA4}"/>
                  </a:ext>
                </a:extLst>
              </p:cNvPr>
              <p:cNvSpPr/>
              <p:nvPr/>
            </p:nvSpPr>
            <p:spPr>
              <a:xfrm>
                <a:off x="5103015" y="3150367"/>
                <a:ext cx="1286427" cy="404732"/>
              </a:xfrm>
              <a:custGeom>
                <a:avLst/>
                <a:gdLst>
                  <a:gd name="connsiteX0" fmla="*/ 0 w 3523392"/>
                  <a:gd name="connsiteY0" fmla="*/ 1108520 h 1108519"/>
                  <a:gd name="connsiteX1" fmla="*/ 0 w 3523392"/>
                  <a:gd name="connsiteY1" fmla="*/ 584645 h 1108519"/>
                  <a:gd name="connsiteX2" fmla="*/ 1150525 w 3523392"/>
                  <a:gd name="connsiteY2" fmla="*/ 584645 h 1108519"/>
                  <a:gd name="connsiteX3" fmla="*/ 1303592 w 3523392"/>
                  <a:gd name="connsiteY3" fmla="*/ 559594 h 1108519"/>
                  <a:gd name="connsiteX4" fmla="*/ 1448372 w 3523392"/>
                  <a:gd name="connsiteY4" fmla="*/ 503968 h 1108519"/>
                  <a:gd name="connsiteX5" fmla="*/ 2049971 w 3523392"/>
                  <a:gd name="connsiteY5" fmla="*/ 152305 h 1108519"/>
                  <a:gd name="connsiteX6" fmla="*/ 2322195 w 3523392"/>
                  <a:gd name="connsiteY6" fmla="*/ 43244 h 1108519"/>
                  <a:gd name="connsiteX7" fmla="*/ 2612231 w 3523392"/>
                  <a:gd name="connsiteY7" fmla="*/ 0 h 1108519"/>
                  <a:gd name="connsiteX8" fmla="*/ 3523393 w 3523392"/>
                  <a:gd name="connsiteY8" fmla="*/ 0 h 1108519"/>
                  <a:gd name="connsiteX9" fmla="*/ 3523393 w 3523392"/>
                  <a:gd name="connsiteY9" fmla="*/ 523875 h 1108519"/>
                  <a:gd name="connsiteX10" fmla="*/ 2612231 w 3523392"/>
                  <a:gd name="connsiteY10" fmla="*/ 523875 h 1108519"/>
                  <a:gd name="connsiteX11" fmla="*/ 2459165 w 3523392"/>
                  <a:gd name="connsiteY11" fmla="*/ 548926 h 1108519"/>
                  <a:gd name="connsiteX12" fmla="*/ 2314385 w 3523392"/>
                  <a:gd name="connsiteY12" fmla="*/ 604552 h 1108519"/>
                  <a:gd name="connsiteX13" fmla="*/ 1712786 w 3523392"/>
                  <a:gd name="connsiteY13" fmla="*/ 956215 h 1108519"/>
                  <a:gd name="connsiteX14" fmla="*/ 1440561 w 3523392"/>
                  <a:gd name="connsiteY14" fmla="*/ 1065276 h 1108519"/>
                  <a:gd name="connsiteX15" fmla="*/ 1150525 w 3523392"/>
                  <a:gd name="connsiteY15" fmla="*/ 1108520 h 1108519"/>
                  <a:gd name="connsiteX16" fmla="*/ 0 w 3523392"/>
                  <a:gd name="connsiteY16" fmla="*/ 1108520 h 11085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523392" h="1108519">
                    <a:moveTo>
                      <a:pt x="0" y="1108520"/>
                    </a:moveTo>
                    <a:lnTo>
                      <a:pt x="0" y="584645"/>
                    </a:lnTo>
                    <a:lnTo>
                      <a:pt x="1150525" y="584645"/>
                    </a:lnTo>
                    <a:cubicBezTo>
                      <a:pt x="1179481" y="585216"/>
                      <a:pt x="1243775" y="576263"/>
                      <a:pt x="1303592" y="559594"/>
                    </a:cubicBezTo>
                    <a:cubicBezTo>
                      <a:pt x="1363694" y="543782"/>
                      <a:pt x="1423702" y="519017"/>
                      <a:pt x="1448372" y="503968"/>
                    </a:cubicBezTo>
                    <a:lnTo>
                      <a:pt x="2049971" y="152305"/>
                    </a:lnTo>
                    <a:cubicBezTo>
                      <a:pt x="2135315" y="103061"/>
                      <a:pt x="2226564" y="69628"/>
                      <a:pt x="2322195" y="43244"/>
                    </a:cubicBezTo>
                    <a:cubicBezTo>
                      <a:pt x="2418017" y="17812"/>
                      <a:pt x="2513648" y="572"/>
                      <a:pt x="2612231" y="0"/>
                    </a:cubicBezTo>
                    <a:lnTo>
                      <a:pt x="3523393" y="0"/>
                    </a:lnTo>
                    <a:lnTo>
                      <a:pt x="3523393" y="523875"/>
                    </a:lnTo>
                    <a:lnTo>
                      <a:pt x="2612231" y="523875"/>
                    </a:lnTo>
                    <a:cubicBezTo>
                      <a:pt x="2583275" y="523399"/>
                      <a:pt x="2518982" y="532257"/>
                      <a:pt x="2459165" y="548926"/>
                    </a:cubicBezTo>
                    <a:cubicBezTo>
                      <a:pt x="2399062" y="564737"/>
                      <a:pt x="2339150" y="589502"/>
                      <a:pt x="2314385" y="604552"/>
                    </a:cubicBezTo>
                    <a:lnTo>
                      <a:pt x="1712786" y="956215"/>
                    </a:lnTo>
                    <a:cubicBezTo>
                      <a:pt x="1627442" y="1005459"/>
                      <a:pt x="1536192" y="1038892"/>
                      <a:pt x="1440561" y="1065276"/>
                    </a:cubicBezTo>
                    <a:cubicBezTo>
                      <a:pt x="1344739" y="1090803"/>
                      <a:pt x="1249109" y="1107948"/>
                      <a:pt x="1150525" y="1108520"/>
                    </a:cubicBezTo>
                    <a:lnTo>
                      <a:pt x="0" y="1108520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t"/>
              <a:lstStyle/>
              <a:p>
                <a:endParaRPr lang="ko-KR" altLang="en-US" dirty="0"/>
              </a:p>
            </p:txBody>
          </p:sp>
          <p:grpSp>
            <p:nvGrpSpPr>
              <p:cNvPr id="74" name="그룹 73">
                <a:extLst>
                  <a:ext uri="{FF2B5EF4-FFF2-40B4-BE49-F238E27FC236}">
                    <a16:creationId xmlns:a16="http://schemas.microsoft.com/office/drawing/2014/main" id="{E3D6306E-779D-9B62-3E4F-0AF58C55B7C5}"/>
                  </a:ext>
                </a:extLst>
              </p:cNvPr>
              <p:cNvGrpSpPr/>
              <p:nvPr/>
            </p:nvGrpSpPr>
            <p:grpSpPr>
              <a:xfrm>
                <a:off x="6216680" y="2417421"/>
                <a:ext cx="1407554" cy="1407554"/>
                <a:chOff x="1854024" y="2968499"/>
                <a:chExt cx="1594026" cy="1594026"/>
              </a:xfrm>
            </p:grpSpPr>
            <p:grpSp>
              <p:nvGrpSpPr>
                <p:cNvPr id="75" name="그룹 74">
                  <a:extLst>
                    <a:ext uri="{FF2B5EF4-FFF2-40B4-BE49-F238E27FC236}">
                      <a16:creationId xmlns:a16="http://schemas.microsoft.com/office/drawing/2014/main" id="{6B2BC76A-8EA5-A225-96A3-70013D9C7FC7}"/>
                    </a:ext>
                  </a:extLst>
                </p:cNvPr>
                <p:cNvGrpSpPr/>
                <p:nvPr/>
              </p:nvGrpSpPr>
              <p:grpSpPr>
                <a:xfrm>
                  <a:off x="1854024" y="2968499"/>
                  <a:ext cx="1594026" cy="1594026"/>
                  <a:chOff x="1854024" y="2968499"/>
                  <a:chExt cx="1594026" cy="1594026"/>
                </a:xfrm>
              </p:grpSpPr>
              <p:sp>
                <p:nvSpPr>
                  <p:cNvPr id="77" name="타원 76">
                    <a:extLst>
                      <a:ext uri="{FF2B5EF4-FFF2-40B4-BE49-F238E27FC236}">
                        <a16:creationId xmlns:a16="http://schemas.microsoft.com/office/drawing/2014/main" id="{DC06FA5C-6D80-6640-5D11-82B7A7BAECC4}"/>
                      </a:ext>
                    </a:extLst>
                  </p:cNvPr>
                  <p:cNvSpPr/>
                  <p:nvPr/>
                </p:nvSpPr>
                <p:spPr>
                  <a:xfrm>
                    <a:off x="1854024" y="2968499"/>
                    <a:ext cx="1594026" cy="1594026"/>
                  </a:xfrm>
                  <a:prstGeom prst="ellipse">
                    <a:avLst/>
                  </a:prstGeom>
                  <a:solidFill>
                    <a:schemeClr val="bg1"/>
                  </a:solidFill>
                  <a:ln w="825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t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78" name="타원 77">
                    <a:extLst>
                      <a:ext uri="{FF2B5EF4-FFF2-40B4-BE49-F238E27FC236}">
                        <a16:creationId xmlns:a16="http://schemas.microsoft.com/office/drawing/2014/main" id="{C95125B7-BB34-3DFE-F7A5-4F1C67FD2682}"/>
                      </a:ext>
                    </a:extLst>
                  </p:cNvPr>
                  <p:cNvSpPr/>
                  <p:nvPr/>
                </p:nvSpPr>
                <p:spPr>
                  <a:xfrm>
                    <a:off x="1899180" y="3013655"/>
                    <a:ext cx="1503712" cy="1503712"/>
                  </a:xfrm>
                  <a:prstGeom prst="ellipse">
                    <a:avLst/>
                  </a:prstGeom>
                  <a:solidFill>
                    <a:srgbClr val="6449A8"/>
                  </a:solidFill>
                  <a:ln w="82550">
                    <a:solidFill>
                      <a:schemeClr val="bg1"/>
                    </a:solidFill>
                  </a:ln>
                  <a:effectLst>
                    <a:innerShdw blurRad="88900" dist="88900" dir="16200000">
                      <a:prstClr val="black">
                        <a:alpha val="25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t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670FD84B-18A9-6703-C72F-4781C2B32474}"/>
                    </a:ext>
                  </a:extLst>
                </p:cNvPr>
                <p:cNvSpPr txBox="1"/>
                <p:nvPr/>
              </p:nvSpPr>
              <p:spPr>
                <a:xfrm>
                  <a:off x="2208994" y="3608665"/>
                  <a:ext cx="884085" cy="31369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2027</a:t>
                  </a:r>
                  <a:r>
                    <a: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년</a:t>
                  </a:r>
                  <a:endPara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>
                        <a:alpha val="4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</p:txBody>
            </p:sp>
          </p:grpSp>
          <p:sp>
            <p:nvSpPr>
              <p:cNvPr id="67" name="그래픽 60">
                <a:extLst>
                  <a:ext uri="{FF2B5EF4-FFF2-40B4-BE49-F238E27FC236}">
                    <a16:creationId xmlns:a16="http://schemas.microsoft.com/office/drawing/2014/main" id="{3D9D68FA-930B-62A4-205D-073A0BBD509E}"/>
                  </a:ext>
                </a:extLst>
              </p:cNvPr>
              <p:cNvSpPr/>
              <p:nvPr/>
            </p:nvSpPr>
            <p:spPr>
              <a:xfrm>
                <a:off x="2754558" y="3613437"/>
                <a:ext cx="1286427" cy="404732"/>
              </a:xfrm>
              <a:custGeom>
                <a:avLst/>
                <a:gdLst>
                  <a:gd name="connsiteX0" fmla="*/ 0 w 3523392"/>
                  <a:gd name="connsiteY0" fmla="*/ 1108520 h 1108519"/>
                  <a:gd name="connsiteX1" fmla="*/ 0 w 3523392"/>
                  <a:gd name="connsiteY1" fmla="*/ 584645 h 1108519"/>
                  <a:gd name="connsiteX2" fmla="*/ 1150525 w 3523392"/>
                  <a:gd name="connsiteY2" fmla="*/ 584645 h 1108519"/>
                  <a:gd name="connsiteX3" fmla="*/ 1303592 w 3523392"/>
                  <a:gd name="connsiteY3" fmla="*/ 559594 h 1108519"/>
                  <a:gd name="connsiteX4" fmla="*/ 1448372 w 3523392"/>
                  <a:gd name="connsiteY4" fmla="*/ 503968 h 1108519"/>
                  <a:gd name="connsiteX5" fmla="*/ 2049971 w 3523392"/>
                  <a:gd name="connsiteY5" fmla="*/ 152305 h 1108519"/>
                  <a:gd name="connsiteX6" fmla="*/ 2322195 w 3523392"/>
                  <a:gd name="connsiteY6" fmla="*/ 43244 h 1108519"/>
                  <a:gd name="connsiteX7" fmla="*/ 2612231 w 3523392"/>
                  <a:gd name="connsiteY7" fmla="*/ 0 h 1108519"/>
                  <a:gd name="connsiteX8" fmla="*/ 3523393 w 3523392"/>
                  <a:gd name="connsiteY8" fmla="*/ 0 h 1108519"/>
                  <a:gd name="connsiteX9" fmla="*/ 3523393 w 3523392"/>
                  <a:gd name="connsiteY9" fmla="*/ 523875 h 1108519"/>
                  <a:gd name="connsiteX10" fmla="*/ 2612231 w 3523392"/>
                  <a:gd name="connsiteY10" fmla="*/ 523875 h 1108519"/>
                  <a:gd name="connsiteX11" fmla="*/ 2459165 w 3523392"/>
                  <a:gd name="connsiteY11" fmla="*/ 548926 h 1108519"/>
                  <a:gd name="connsiteX12" fmla="*/ 2314385 w 3523392"/>
                  <a:gd name="connsiteY12" fmla="*/ 604552 h 1108519"/>
                  <a:gd name="connsiteX13" fmla="*/ 1712786 w 3523392"/>
                  <a:gd name="connsiteY13" fmla="*/ 956215 h 1108519"/>
                  <a:gd name="connsiteX14" fmla="*/ 1440561 w 3523392"/>
                  <a:gd name="connsiteY14" fmla="*/ 1065276 h 1108519"/>
                  <a:gd name="connsiteX15" fmla="*/ 1150525 w 3523392"/>
                  <a:gd name="connsiteY15" fmla="*/ 1108520 h 1108519"/>
                  <a:gd name="connsiteX16" fmla="*/ 0 w 3523392"/>
                  <a:gd name="connsiteY16" fmla="*/ 1108520 h 11085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523392" h="1108519">
                    <a:moveTo>
                      <a:pt x="0" y="1108520"/>
                    </a:moveTo>
                    <a:lnTo>
                      <a:pt x="0" y="584645"/>
                    </a:lnTo>
                    <a:lnTo>
                      <a:pt x="1150525" y="584645"/>
                    </a:lnTo>
                    <a:cubicBezTo>
                      <a:pt x="1179481" y="585216"/>
                      <a:pt x="1243775" y="576263"/>
                      <a:pt x="1303592" y="559594"/>
                    </a:cubicBezTo>
                    <a:cubicBezTo>
                      <a:pt x="1363694" y="543782"/>
                      <a:pt x="1423702" y="519017"/>
                      <a:pt x="1448372" y="503968"/>
                    </a:cubicBezTo>
                    <a:lnTo>
                      <a:pt x="2049971" y="152305"/>
                    </a:lnTo>
                    <a:cubicBezTo>
                      <a:pt x="2135315" y="103061"/>
                      <a:pt x="2226564" y="69628"/>
                      <a:pt x="2322195" y="43244"/>
                    </a:cubicBezTo>
                    <a:cubicBezTo>
                      <a:pt x="2418017" y="17812"/>
                      <a:pt x="2513648" y="572"/>
                      <a:pt x="2612231" y="0"/>
                    </a:cubicBezTo>
                    <a:lnTo>
                      <a:pt x="3523393" y="0"/>
                    </a:lnTo>
                    <a:lnTo>
                      <a:pt x="3523393" y="523875"/>
                    </a:lnTo>
                    <a:lnTo>
                      <a:pt x="2612231" y="523875"/>
                    </a:lnTo>
                    <a:cubicBezTo>
                      <a:pt x="2583275" y="523399"/>
                      <a:pt x="2518982" y="532257"/>
                      <a:pt x="2459165" y="548926"/>
                    </a:cubicBezTo>
                    <a:cubicBezTo>
                      <a:pt x="2399062" y="564737"/>
                      <a:pt x="2339150" y="589502"/>
                      <a:pt x="2314385" y="604552"/>
                    </a:cubicBezTo>
                    <a:lnTo>
                      <a:pt x="1712786" y="956215"/>
                    </a:lnTo>
                    <a:cubicBezTo>
                      <a:pt x="1627442" y="1005459"/>
                      <a:pt x="1536192" y="1038892"/>
                      <a:pt x="1440561" y="1065276"/>
                    </a:cubicBezTo>
                    <a:cubicBezTo>
                      <a:pt x="1344739" y="1090803"/>
                      <a:pt x="1249109" y="1107948"/>
                      <a:pt x="1150525" y="1108520"/>
                    </a:cubicBezTo>
                    <a:lnTo>
                      <a:pt x="0" y="1108520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t"/>
              <a:lstStyle/>
              <a:p>
                <a:endParaRPr lang="ko-KR" altLang="en-US" dirty="0"/>
              </a:p>
            </p:txBody>
          </p:sp>
          <p:grpSp>
            <p:nvGrpSpPr>
              <p:cNvPr id="85" name="그룹 84">
                <a:extLst>
                  <a:ext uri="{FF2B5EF4-FFF2-40B4-BE49-F238E27FC236}">
                    <a16:creationId xmlns:a16="http://schemas.microsoft.com/office/drawing/2014/main" id="{72314141-13A7-A7D3-B537-9C298E804CEE}"/>
                  </a:ext>
                </a:extLst>
              </p:cNvPr>
              <p:cNvGrpSpPr/>
              <p:nvPr/>
            </p:nvGrpSpPr>
            <p:grpSpPr>
              <a:xfrm>
                <a:off x="3868223" y="2880491"/>
                <a:ext cx="1407554" cy="1407554"/>
                <a:chOff x="1854024" y="2968499"/>
                <a:chExt cx="1594026" cy="1594026"/>
              </a:xfrm>
            </p:grpSpPr>
            <p:grpSp>
              <p:nvGrpSpPr>
                <p:cNvPr id="86" name="그룹 85">
                  <a:extLst>
                    <a:ext uri="{FF2B5EF4-FFF2-40B4-BE49-F238E27FC236}">
                      <a16:creationId xmlns:a16="http://schemas.microsoft.com/office/drawing/2014/main" id="{8536CB30-122D-1BC7-201B-812D7E43B8BB}"/>
                    </a:ext>
                  </a:extLst>
                </p:cNvPr>
                <p:cNvGrpSpPr/>
                <p:nvPr/>
              </p:nvGrpSpPr>
              <p:grpSpPr>
                <a:xfrm>
                  <a:off x="1854024" y="2968499"/>
                  <a:ext cx="1594026" cy="1594026"/>
                  <a:chOff x="1854024" y="2968499"/>
                  <a:chExt cx="1594026" cy="1594026"/>
                </a:xfrm>
              </p:grpSpPr>
              <p:sp>
                <p:nvSpPr>
                  <p:cNvPr id="88" name="타원 87">
                    <a:extLst>
                      <a:ext uri="{FF2B5EF4-FFF2-40B4-BE49-F238E27FC236}">
                        <a16:creationId xmlns:a16="http://schemas.microsoft.com/office/drawing/2014/main" id="{18F28BD0-C093-BC6A-C2DE-E184A84863B9}"/>
                      </a:ext>
                    </a:extLst>
                  </p:cNvPr>
                  <p:cNvSpPr/>
                  <p:nvPr/>
                </p:nvSpPr>
                <p:spPr>
                  <a:xfrm>
                    <a:off x="1854024" y="2968499"/>
                    <a:ext cx="1594026" cy="1594026"/>
                  </a:xfrm>
                  <a:prstGeom prst="ellipse">
                    <a:avLst/>
                  </a:prstGeom>
                  <a:solidFill>
                    <a:schemeClr val="bg1"/>
                  </a:solidFill>
                  <a:ln w="825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t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89" name="타원 88">
                    <a:extLst>
                      <a:ext uri="{FF2B5EF4-FFF2-40B4-BE49-F238E27FC236}">
                        <a16:creationId xmlns:a16="http://schemas.microsoft.com/office/drawing/2014/main" id="{85D10BEA-0991-1FF5-AA20-557D523C3FEE}"/>
                      </a:ext>
                    </a:extLst>
                  </p:cNvPr>
                  <p:cNvSpPr/>
                  <p:nvPr/>
                </p:nvSpPr>
                <p:spPr>
                  <a:xfrm>
                    <a:off x="1899182" y="3013655"/>
                    <a:ext cx="1503712" cy="1503712"/>
                  </a:xfrm>
                  <a:prstGeom prst="ellipse">
                    <a:avLst/>
                  </a:prstGeom>
                  <a:solidFill>
                    <a:srgbClr val="5059BB"/>
                  </a:solidFill>
                  <a:ln w="82550">
                    <a:solidFill>
                      <a:schemeClr val="bg1"/>
                    </a:solidFill>
                  </a:ln>
                  <a:effectLst>
                    <a:innerShdw blurRad="88900" dist="88900" dir="16200000">
                      <a:prstClr val="black">
                        <a:alpha val="25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t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D50E5337-558C-BC65-9DE3-4240857DDC65}"/>
                    </a:ext>
                  </a:extLst>
                </p:cNvPr>
                <p:cNvSpPr txBox="1"/>
                <p:nvPr/>
              </p:nvSpPr>
              <p:spPr>
                <a:xfrm>
                  <a:off x="2208994" y="3608665"/>
                  <a:ext cx="884085" cy="31369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2026</a:t>
                  </a:r>
                  <a:r>
                    <a: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년</a:t>
                  </a:r>
                  <a:endPara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>
                        <a:alpha val="4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</p:txBody>
            </p:sp>
          </p:grpSp>
          <p:sp>
            <p:nvSpPr>
              <p:cNvPr id="63" name="그래픽 60">
                <a:extLst>
                  <a:ext uri="{FF2B5EF4-FFF2-40B4-BE49-F238E27FC236}">
                    <a16:creationId xmlns:a16="http://schemas.microsoft.com/office/drawing/2014/main" id="{E9F97D85-4E13-4213-EE96-7093F2FC6610}"/>
                  </a:ext>
                </a:extLst>
              </p:cNvPr>
              <p:cNvSpPr/>
              <p:nvPr/>
            </p:nvSpPr>
            <p:spPr>
              <a:xfrm>
                <a:off x="406101" y="4076509"/>
                <a:ext cx="1286427" cy="404732"/>
              </a:xfrm>
              <a:custGeom>
                <a:avLst/>
                <a:gdLst>
                  <a:gd name="connsiteX0" fmla="*/ 0 w 3523392"/>
                  <a:gd name="connsiteY0" fmla="*/ 1108520 h 1108519"/>
                  <a:gd name="connsiteX1" fmla="*/ 0 w 3523392"/>
                  <a:gd name="connsiteY1" fmla="*/ 584645 h 1108519"/>
                  <a:gd name="connsiteX2" fmla="*/ 1150525 w 3523392"/>
                  <a:gd name="connsiteY2" fmla="*/ 584645 h 1108519"/>
                  <a:gd name="connsiteX3" fmla="*/ 1303592 w 3523392"/>
                  <a:gd name="connsiteY3" fmla="*/ 559594 h 1108519"/>
                  <a:gd name="connsiteX4" fmla="*/ 1448372 w 3523392"/>
                  <a:gd name="connsiteY4" fmla="*/ 503968 h 1108519"/>
                  <a:gd name="connsiteX5" fmla="*/ 2049971 w 3523392"/>
                  <a:gd name="connsiteY5" fmla="*/ 152305 h 1108519"/>
                  <a:gd name="connsiteX6" fmla="*/ 2322195 w 3523392"/>
                  <a:gd name="connsiteY6" fmla="*/ 43244 h 1108519"/>
                  <a:gd name="connsiteX7" fmla="*/ 2612231 w 3523392"/>
                  <a:gd name="connsiteY7" fmla="*/ 0 h 1108519"/>
                  <a:gd name="connsiteX8" fmla="*/ 3523393 w 3523392"/>
                  <a:gd name="connsiteY8" fmla="*/ 0 h 1108519"/>
                  <a:gd name="connsiteX9" fmla="*/ 3523393 w 3523392"/>
                  <a:gd name="connsiteY9" fmla="*/ 523875 h 1108519"/>
                  <a:gd name="connsiteX10" fmla="*/ 2612231 w 3523392"/>
                  <a:gd name="connsiteY10" fmla="*/ 523875 h 1108519"/>
                  <a:gd name="connsiteX11" fmla="*/ 2459165 w 3523392"/>
                  <a:gd name="connsiteY11" fmla="*/ 548926 h 1108519"/>
                  <a:gd name="connsiteX12" fmla="*/ 2314385 w 3523392"/>
                  <a:gd name="connsiteY12" fmla="*/ 604552 h 1108519"/>
                  <a:gd name="connsiteX13" fmla="*/ 1712786 w 3523392"/>
                  <a:gd name="connsiteY13" fmla="*/ 956215 h 1108519"/>
                  <a:gd name="connsiteX14" fmla="*/ 1440561 w 3523392"/>
                  <a:gd name="connsiteY14" fmla="*/ 1065276 h 1108519"/>
                  <a:gd name="connsiteX15" fmla="*/ 1150525 w 3523392"/>
                  <a:gd name="connsiteY15" fmla="*/ 1108520 h 1108519"/>
                  <a:gd name="connsiteX16" fmla="*/ 0 w 3523392"/>
                  <a:gd name="connsiteY16" fmla="*/ 1108520 h 11085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523392" h="1108519">
                    <a:moveTo>
                      <a:pt x="0" y="1108520"/>
                    </a:moveTo>
                    <a:lnTo>
                      <a:pt x="0" y="584645"/>
                    </a:lnTo>
                    <a:lnTo>
                      <a:pt x="1150525" y="584645"/>
                    </a:lnTo>
                    <a:cubicBezTo>
                      <a:pt x="1179481" y="585216"/>
                      <a:pt x="1243775" y="576263"/>
                      <a:pt x="1303592" y="559594"/>
                    </a:cubicBezTo>
                    <a:cubicBezTo>
                      <a:pt x="1363694" y="543782"/>
                      <a:pt x="1423702" y="519017"/>
                      <a:pt x="1448372" y="503968"/>
                    </a:cubicBezTo>
                    <a:lnTo>
                      <a:pt x="2049971" y="152305"/>
                    </a:lnTo>
                    <a:cubicBezTo>
                      <a:pt x="2135315" y="103061"/>
                      <a:pt x="2226564" y="69628"/>
                      <a:pt x="2322195" y="43244"/>
                    </a:cubicBezTo>
                    <a:cubicBezTo>
                      <a:pt x="2418017" y="17812"/>
                      <a:pt x="2513648" y="572"/>
                      <a:pt x="2612231" y="0"/>
                    </a:cubicBezTo>
                    <a:lnTo>
                      <a:pt x="3523393" y="0"/>
                    </a:lnTo>
                    <a:lnTo>
                      <a:pt x="3523393" y="523875"/>
                    </a:lnTo>
                    <a:lnTo>
                      <a:pt x="2612231" y="523875"/>
                    </a:lnTo>
                    <a:cubicBezTo>
                      <a:pt x="2583275" y="523399"/>
                      <a:pt x="2518982" y="532257"/>
                      <a:pt x="2459165" y="548926"/>
                    </a:cubicBezTo>
                    <a:cubicBezTo>
                      <a:pt x="2399062" y="564737"/>
                      <a:pt x="2339150" y="589502"/>
                      <a:pt x="2314385" y="604552"/>
                    </a:cubicBezTo>
                    <a:lnTo>
                      <a:pt x="1712786" y="956215"/>
                    </a:lnTo>
                    <a:cubicBezTo>
                      <a:pt x="1627442" y="1005459"/>
                      <a:pt x="1536192" y="1038892"/>
                      <a:pt x="1440561" y="1065276"/>
                    </a:cubicBezTo>
                    <a:cubicBezTo>
                      <a:pt x="1344739" y="1090803"/>
                      <a:pt x="1249109" y="1107948"/>
                      <a:pt x="1150525" y="1108520"/>
                    </a:cubicBezTo>
                    <a:lnTo>
                      <a:pt x="0" y="1108520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t"/>
              <a:lstStyle/>
              <a:p>
                <a:endParaRPr lang="ko-KR" altLang="en-US" dirty="0"/>
              </a:p>
            </p:txBody>
          </p:sp>
          <p:grpSp>
            <p:nvGrpSpPr>
              <p:cNvPr id="90" name="그룹 89">
                <a:extLst>
                  <a:ext uri="{FF2B5EF4-FFF2-40B4-BE49-F238E27FC236}">
                    <a16:creationId xmlns:a16="http://schemas.microsoft.com/office/drawing/2014/main" id="{F652FFA9-D3C1-EBB8-37CA-3A980C7B20B0}"/>
                  </a:ext>
                </a:extLst>
              </p:cNvPr>
              <p:cNvGrpSpPr/>
              <p:nvPr/>
            </p:nvGrpSpPr>
            <p:grpSpPr>
              <a:xfrm>
                <a:off x="1519766" y="3343561"/>
                <a:ext cx="1407554" cy="1407554"/>
                <a:chOff x="1854024" y="2968499"/>
                <a:chExt cx="1594026" cy="1594026"/>
              </a:xfrm>
            </p:grpSpPr>
            <p:grpSp>
              <p:nvGrpSpPr>
                <p:cNvPr id="91" name="그룹 90">
                  <a:extLst>
                    <a:ext uri="{FF2B5EF4-FFF2-40B4-BE49-F238E27FC236}">
                      <a16:creationId xmlns:a16="http://schemas.microsoft.com/office/drawing/2014/main" id="{EA3BAA0D-9A49-2E58-A21A-E2745D0F8466}"/>
                    </a:ext>
                  </a:extLst>
                </p:cNvPr>
                <p:cNvGrpSpPr/>
                <p:nvPr/>
              </p:nvGrpSpPr>
              <p:grpSpPr>
                <a:xfrm>
                  <a:off x="1854024" y="2968499"/>
                  <a:ext cx="1594026" cy="1594026"/>
                  <a:chOff x="1854024" y="2968499"/>
                  <a:chExt cx="1594026" cy="1594026"/>
                </a:xfrm>
              </p:grpSpPr>
              <p:sp>
                <p:nvSpPr>
                  <p:cNvPr id="93" name="타원 92">
                    <a:extLst>
                      <a:ext uri="{FF2B5EF4-FFF2-40B4-BE49-F238E27FC236}">
                        <a16:creationId xmlns:a16="http://schemas.microsoft.com/office/drawing/2014/main" id="{E03BB89A-D598-D305-7C26-ED20D9143AAB}"/>
                      </a:ext>
                    </a:extLst>
                  </p:cNvPr>
                  <p:cNvSpPr/>
                  <p:nvPr/>
                </p:nvSpPr>
                <p:spPr>
                  <a:xfrm>
                    <a:off x="1854024" y="2968499"/>
                    <a:ext cx="1594026" cy="1594026"/>
                  </a:xfrm>
                  <a:prstGeom prst="ellipse">
                    <a:avLst/>
                  </a:prstGeom>
                  <a:solidFill>
                    <a:schemeClr val="bg1"/>
                  </a:solidFill>
                  <a:ln w="82550"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t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94" name="타원 93">
                    <a:extLst>
                      <a:ext uri="{FF2B5EF4-FFF2-40B4-BE49-F238E27FC236}">
                        <a16:creationId xmlns:a16="http://schemas.microsoft.com/office/drawing/2014/main" id="{0A210C8B-959C-3A36-2E3C-19BA24C746C0}"/>
                      </a:ext>
                    </a:extLst>
                  </p:cNvPr>
                  <p:cNvSpPr/>
                  <p:nvPr/>
                </p:nvSpPr>
                <p:spPr>
                  <a:xfrm>
                    <a:off x="1899180" y="3013655"/>
                    <a:ext cx="1503712" cy="1503712"/>
                  </a:xfrm>
                  <a:prstGeom prst="ellipse">
                    <a:avLst/>
                  </a:prstGeom>
                  <a:solidFill>
                    <a:srgbClr val="2F72DA"/>
                  </a:solidFill>
                  <a:ln w="82550">
                    <a:solidFill>
                      <a:schemeClr val="bg1"/>
                    </a:solidFill>
                  </a:ln>
                  <a:effectLst>
                    <a:innerShdw blurRad="88900" dist="88900" dir="16200000">
                      <a:prstClr val="black">
                        <a:alpha val="25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t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190AE466-90A2-5A20-2467-178505504F35}"/>
                    </a:ext>
                  </a:extLst>
                </p:cNvPr>
                <p:cNvSpPr txBox="1"/>
                <p:nvPr/>
              </p:nvSpPr>
              <p:spPr>
                <a:xfrm>
                  <a:off x="2208994" y="3608664"/>
                  <a:ext cx="884085" cy="31369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2025</a:t>
                  </a:r>
                  <a:r>
                    <a: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년</a:t>
                  </a:r>
                  <a:endPara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>
                        <a:alpha val="4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</p:txBody>
            </p:sp>
          </p:grpSp>
          <p:grpSp>
            <p:nvGrpSpPr>
              <p:cNvPr id="131" name="그룹 130">
                <a:extLst>
                  <a:ext uri="{FF2B5EF4-FFF2-40B4-BE49-F238E27FC236}">
                    <a16:creationId xmlns:a16="http://schemas.microsoft.com/office/drawing/2014/main" id="{BE13B92C-8BBE-D29A-5594-EF3A7CE7303B}"/>
                  </a:ext>
                </a:extLst>
              </p:cNvPr>
              <p:cNvGrpSpPr/>
              <p:nvPr/>
            </p:nvGrpSpPr>
            <p:grpSpPr>
              <a:xfrm>
                <a:off x="6281807" y="4185482"/>
                <a:ext cx="1277299" cy="998304"/>
                <a:chOff x="1476051" y="4885953"/>
                <a:chExt cx="1277299" cy="998304"/>
              </a:xfrm>
            </p:grpSpPr>
            <p:sp>
              <p:nvSpPr>
                <p:cNvPr id="132" name="TextBox 131">
                  <a:extLst>
                    <a:ext uri="{FF2B5EF4-FFF2-40B4-BE49-F238E27FC236}">
                      <a16:creationId xmlns:a16="http://schemas.microsoft.com/office/drawing/2014/main" id="{EB426B18-E335-AE65-2F12-BAEE0D12F0DC}"/>
                    </a:ext>
                  </a:extLst>
                </p:cNvPr>
                <p:cNvSpPr txBox="1"/>
                <p:nvPr/>
              </p:nvSpPr>
              <p:spPr>
                <a:xfrm>
                  <a:off x="1490331" y="5268704"/>
                  <a:ext cx="1248739" cy="61555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en-US" altLang="ko-KR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1, 2, 3</a:t>
                  </a:r>
                  <a:r>
                    <a: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학년</a:t>
                  </a:r>
                  <a:endParaRPr lang="en-US" altLang="ko-KR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  <a:p>
                  <a:pPr algn="ctr"/>
                  <a:r>
                    <a: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F72D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적용</a:t>
                  </a:r>
                  <a:endParaRPr lang="en-US" altLang="ko-KR" sz="2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F72DA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</p:txBody>
            </p:sp>
            <p:grpSp>
              <p:nvGrpSpPr>
                <p:cNvPr id="133" name="그룹 132">
                  <a:extLst>
                    <a:ext uri="{FF2B5EF4-FFF2-40B4-BE49-F238E27FC236}">
                      <a16:creationId xmlns:a16="http://schemas.microsoft.com/office/drawing/2014/main" id="{2215F670-B9A6-4402-F157-E705AEEC7E8A}"/>
                    </a:ext>
                  </a:extLst>
                </p:cNvPr>
                <p:cNvGrpSpPr/>
                <p:nvPr/>
              </p:nvGrpSpPr>
              <p:grpSpPr>
                <a:xfrm>
                  <a:off x="1476051" y="4885953"/>
                  <a:ext cx="1277299" cy="286405"/>
                  <a:chOff x="1272994" y="4893795"/>
                  <a:chExt cx="1277299" cy="286405"/>
                </a:xfrm>
              </p:grpSpPr>
              <p:sp>
                <p:nvSpPr>
                  <p:cNvPr id="134" name="사각형: 둥근 모서리 133">
                    <a:extLst>
                      <a:ext uri="{FF2B5EF4-FFF2-40B4-BE49-F238E27FC236}">
                        <a16:creationId xmlns:a16="http://schemas.microsoft.com/office/drawing/2014/main" id="{958F385A-58B2-1729-DDFF-113A2390E21F}"/>
                      </a:ext>
                    </a:extLst>
                  </p:cNvPr>
                  <p:cNvSpPr/>
                  <p:nvPr/>
                </p:nvSpPr>
                <p:spPr>
                  <a:xfrm>
                    <a:off x="1272994" y="4893795"/>
                    <a:ext cx="1277299" cy="286405"/>
                  </a:xfrm>
                  <a:prstGeom prst="roundRect">
                    <a:avLst>
                      <a:gd name="adj" fmla="val 50000"/>
                    </a:avLst>
                  </a:prstGeom>
                  <a:gradFill>
                    <a:gsLst>
                      <a:gs pos="0">
                        <a:srgbClr val="2D74DC"/>
                      </a:gs>
                      <a:gs pos="62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35" name="TextBox 134">
                    <a:extLst>
                      <a:ext uri="{FF2B5EF4-FFF2-40B4-BE49-F238E27FC236}">
                        <a16:creationId xmlns:a16="http://schemas.microsoft.com/office/drawing/2014/main" id="{A64F51B9-AB96-6877-B289-AA27F0A6B022}"/>
                      </a:ext>
                    </a:extLst>
                  </p:cNvPr>
                  <p:cNvSpPr txBox="1"/>
                  <p:nvPr/>
                </p:nvSpPr>
                <p:spPr>
                  <a:xfrm>
                    <a:off x="1442764" y="4929275"/>
                    <a:ext cx="937757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중</a:t>
                    </a:r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·</a:t>
                    </a:r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고등학교 </a:t>
                    </a:r>
                    <a:endPara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1794992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그룹 29">
            <a:extLst>
              <a:ext uri="{FF2B5EF4-FFF2-40B4-BE49-F238E27FC236}">
                <a16:creationId xmlns:a16="http://schemas.microsoft.com/office/drawing/2014/main" id="{89F33041-4444-34C6-A1A8-07B8C293034F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480BDF9A-95C5-C6A1-0289-FB3845A299D6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5" name="사각형: 둥근 모서리 4">
                <a:extLst>
                  <a:ext uri="{FF2B5EF4-FFF2-40B4-BE49-F238E27FC236}">
                    <a16:creationId xmlns:a16="http://schemas.microsoft.com/office/drawing/2014/main" id="{B68D78A3-967D-BD03-41BF-E97E12D68027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14" name="그룹 13">
                <a:extLst>
                  <a:ext uri="{FF2B5EF4-FFF2-40B4-BE49-F238E27FC236}">
                    <a16:creationId xmlns:a16="http://schemas.microsoft.com/office/drawing/2014/main" id="{02C10A20-47FD-CF0B-72FF-32DC92AE3CC5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28" name="사각형: 둥근 위쪽 모서리 27">
                  <a:extLst>
                    <a:ext uri="{FF2B5EF4-FFF2-40B4-BE49-F238E27FC236}">
                      <a16:creationId xmlns:a16="http://schemas.microsoft.com/office/drawing/2014/main" id="{25806AB7-BFD4-94E1-08CC-AA0DB4B10999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3" name="사각형: 둥근 위쪽 모서리 32">
                  <a:extLst>
                    <a:ext uri="{FF2B5EF4-FFF2-40B4-BE49-F238E27FC236}">
                      <a16:creationId xmlns:a16="http://schemas.microsoft.com/office/drawing/2014/main" id="{8D4A554F-B066-A67E-07F5-633E0DF1F307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5" name="그룹 14">
                <a:extLst>
                  <a:ext uri="{FF2B5EF4-FFF2-40B4-BE49-F238E27FC236}">
                    <a16:creationId xmlns:a16="http://schemas.microsoft.com/office/drawing/2014/main" id="{9BB9D92E-4057-C279-9AC1-3051901F5FB2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16" name="그룹 15">
                  <a:extLst>
                    <a:ext uri="{FF2B5EF4-FFF2-40B4-BE49-F238E27FC236}">
                      <a16:creationId xmlns:a16="http://schemas.microsoft.com/office/drawing/2014/main" id="{F5786DFD-2D46-518A-5629-98D0BBF23F80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25" name="사각형: 둥근 위쪽 모서리 24">
                    <a:extLst>
                      <a:ext uri="{FF2B5EF4-FFF2-40B4-BE49-F238E27FC236}">
                        <a16:creationId xmlns:a16="http://schemas.microsoft.com/office/drawing/2014/main" id="{8CE2A087-0E2F-4E03-A68A-21D829C28A46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26" name="자유형: 도형 25">
                    <a:extLst>
                      <a:ext uri="{FF2B5EF4-FFF2-40B4-BE49-F238E27FC236}">
                        <a16:creationId xmlns:a16="http://schemas.microsoft.com/office/drawing/2014/main" id="{E2091D17-662A-69A8-7B88-6EA9BB2F5A02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7" name="자유형: 도형 26">
                    <a:extLst>
                      <a:ext uri="{FF2B5EF4-FFF2-40B4-BE49-F238E27FC236}">
                        <a16:creationId xmlns:a16="http://schemas.microsoft.com/office/drawing/2014/main" id="{3F6FB5CE-2681-321A-B41C-D942C562C764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17" name="그룹 16">
                  <a:extLst>
                    <a:ext uri="{FF2B5EF4-FFF2-40B4-BE49-F238E27FC236}">
                      <a16:creationId xmlns:a16="http://schemas.microsoft.com/office/drawing/2014/main" id="{D325C910-ECB1-4DB5-A159-D9413BF0737E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2759068" cy="307777"/>
                  <a:chOff x="763074" y="1447958"/>
                  <a:chExt cx="2759068" cy="307777"/>
                </a:xfrm>
              </p:grpSpPr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23596A66-A076-3BAA-4190-6E6A57C3F13C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3345"/>
                    <a:ext cx="227305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고등학교 교과 재구조화 </a:t>
                    </a:r>
                    <a:endPara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>
                          <a:alpha val="4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7EAA8954-98C4-D4DA-1679-704D6A7BF082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1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22" name="직선 연결선 21">
                    <a:extLst>
                      <a:ext uri="{FF2B5EF4-FFF2-40B4-BE49-F238E27FC236}">
                        <a16:creationId xmlns:a16="http://schemas.microsoft.com/office/drawing/2014/main" id="{86863DCA-D3F5-591D-3975-463AAB0CC1E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40" name="자유형: 도형 39">
              <a:extLst>
                <a:ext uri="{FF2B5EF4-FFF2-40B4-BE49-F238E27FC236}">
                  <a16:creationId xmlns:a16="http://schemas.microsoft.com/office/drawing/2014/main" id="{71C470A5-920B-B460-8C93-02EAF008C56E}"/>
                </a:ext>
              </a:extLst>
            </p:cNvPr>
            <p:cNvSpPr/>
            <p:nvPr/>
          </p:nvSpPr>
          <p:spPr>
            <a:xfrm>
              <a:off x="4021922" y="3014062"/>
              <a:ext cx="915308" cy="1070320"/>
            </a:xfrm>
            <a:custGeom>
              <a:avLst/>
              <a:gdLst>
                <a:gd name="connsiteX0" fmla="*/ 480938 w 979643"/>
                <a:gd name="connsiteY0" fmla="*/ 0 h 1070320"/>
                <a:gd name="connsiteX1" fmla="*/ 979643 w 979643"/>
                <a:gd name="connsiteY1" fmla="*/ 535160 h 1070320"/>
                <a:gd name="connsiteX2" fmla="*/ 480938 w 979643"/>
                <a:gd name="connsiteY2" fmla="*/ 1070320 h 1070320"/>
                <a:gd name="connsiteX3" fmla="*/ 480938 w 979643"/>
                <a:gd name="connsiteY3" fmla="*/ 953725 h 1070320"/>
                <a:gd name="connsiteX4" fmla="*/ 0 w 979643"/>
                <a:gd name="connsiteY4" fmla="*/ 953725 h 1070320"/>
                <a:gd name="connsiteX5" fmla="*/ 0 w 979643"/>
                <a:gd name="connsiteY5" fmla="*/ 116595 h 1070320"/>
                <a:gd name="connsiteX6" fmla="*/ 480938 w 979643"/>
                <a:gd name="connsiteY6" fmla="*/ 116595 h 107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9643" h="1070320">
                  <a:moveTo>
                    <a:pt x="480938" y="0"/>
                  </a:moveTo>
                  <a:lnTo>
                    <a:pt x="979643" y="535160"/>
                  </a:lnTo>
                  <a:lnTo>
                    <a:pt x="480938" y="1070320"/>
                  </a:lnTo>
                  <a:lnTo>
                    <a:pt x="480938" y="953725"/>
                  </a:lnTo>
                  <a:lnTo>
                    <a:pt x="0" y="953725"/>
                  </a:lnTo>
                  <a:lnTo>
                    <a:pt x="0" y="116595"/>
                  </a:lnTo>
                  <a:lnTo>
                    <a:pt x="480938" y="116595"/>
                  </a:lnTo>
                  <a:close/>
                </a:path>
              </a:pathLst>
            </a:custGeom>
            <a:gradFill>
              <a:gsLst>
                <a:gs pos="71000">
                  <a:srgbClr val="2F72DA">
                    <a:alpha val="43000"/>
                  </a:srgbClr>
                </a:gs>
                <a:gs pos="0">
                  <a:srgbClr val="9EB8EA">
                    <a:alpha val="0"/>
                  </a:srgb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C0C96EF1-AC86-E071-48A6-DE9828A63FF5}"/>
                </a:ext>
              </a:extLst>
            </p:cNvPr>
            <p:cNvGrpSpPr/>
            <p:nvPr/>
          </p:nvGrpSpPr>
          <p:grpSpPr>
            <a:xfrm>
              <a:off x="669600" y="2051068"/>
              <a:ext cx="3429599" cy="2996309"/>
              <a:chOff x="669600" y="2051068"/>
              <a:chExt cx="3429599" cy="2996309"/>
            </a:xfrm>
          </p:grpSpPr>
          <p:sp>
            <p:nvSpPr>
              <p:cNvPr id="9" name="사각형: 둥근 모서리 8">
                <a:extLst>
                  <a:ext uri="{FF2B5EF4-FFF2-40B4-BE49-F238E27FC236}">
                    <a16:creationId xmlns:a16="http://schemas.microsoft.com/office/drawing/2014/main" id="{7A47E114-AF00-D1F8-3F2F-B9062BC62AD3}"/>
                  </a:ext>
                </a:extLst>
              </p:cNvPr>
              <p:cNvSpPr/>
              <p:nvPr/>
            </p:nvSpPr>
            <p:spPr>
              <a:xfrm>
                <a:off x="669600" y="2051068"/>
                <a:ext cx="3429599" cy="2996309"/>
              </a:xfrm>
              <a:prstGeom prst="roundRect">
                <a:avLst>
                  <a:gd name="adj" fmla="val 4005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21" name="사각형: 둥근 모서리 20">
                <a:extLst>
                  <a:ext uri="{FF2B5EF4-FFF2-40B4-BE49-F238E27FC236}">
                    <a16:creationId xmlns:a16="http://schemas.microsoft.com/office/drawing/2014/main" id="{A80BC67F-DB1D-4444-A11F-81129C692E00}"/>
                  </a:ext>
                </a:extLst>
              </p:cNvPr>
              <p:cNvSpPr/>
              <p:nvPr/>
            </p:nvSpPr>
            <p:spPr>
              <a:xfrm>
                <a:off x="669600" y="2442824"/>
                <a:ext cx="3429599" cy="2604553"/>
              </a:xfrm>
              <a:prstGeom prst="roundRect">
                <a:avLst>
                  <a:gd name="adj" fmla="val 4005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B3DD5D4-F461-5AAF-1FDE-8C42C68C09AC}"/>
                  </a:ext>
                </a:extLst>
              </p:cNvPr>
              <p:cNvSpPr txBox="1"/>
              <p:nvPr/>
            </p:nvSpPr>
            <p:spPr>
              <a:xfrm>
                <a:off x="1733580" y="2133132"/>
                <a:ext cx="130163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2015 </a:t>
                </a:r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교육과정</a:t>
                </a:r>
              </a:p>
            </p:txBody>
          </p:sp>
        </p:grp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BC3C8E24-CDF1-3FE5-B841-B7E893C39EFD}"/>
                </a:ext>
              </a:extLst>
            </p:cNvPr>
            <p:cNvGrpSpPr/>
            <p:nvPr/>
          </p:nvGrpSpPr>
          <p:grpSpPr>
            <a:xfrm>
              <a:off x="5044801" y="2051068"/>
              <a:ext cx="3429599" cy="2996309"/>
              <a:chOff x="5044801" y="2051068"/>
              <a:chExt cx="3429599" cy="2996309"/>
            </a:xfrm>
          </p:grpSpPr>
          <p:sp>
            <p:nvSpPr>
              <p:cNvPr id="18" name="사각형: 둥근 모서리 17">
                <a:extLst>
                  <a:ext uri="{FF2B5EF4-FFF2-40B4-BE49-F238E27FC236}">
                    <a16:creationId xmlns:a16="http://schemas.microsoft.com/office/drawing/2014/main" id="{E45AAF8B-8265-59E7-2826-BA88CE5060B0}"/>
                  </a:ext>
                </a:extLst>
              </p:cNvPr>
              <p:cNvSpPr/>
              <p:nvPr/>
            </p:nvSpPr>
            <p:spPr>
              <a:xfrm>
                <a:off x="5044801" y="2051068"/>
                <a:ext cx="3429599" cy="2996309"/>
              </a:xfrm>
              <a:prstGeom prst="roundRect">
                <a:avLst>
                  <a:gd name="adj" fmla="val 4005"/>
                </a:avLst>
              </a:prstGeom>
              <a:gradFill>
                <a:gsLst>
                  <a:gs pos="0">
                    <a:srgbClr val="2D74DC"/>
                  </a:gs>
                  <a:gs pos="82000">
                    <a:srgbClr val="6449A8"/>
                  </a:gs>
                </a:gsLst>
                <a:lin ang="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23" name="사각형: 둥근 모서리 22">
                <a:extLst>
                  <a:ext uri="{FF2B5EF4-FFF2-40B4-BE49-F238E27FC236}">
                    <a16:creationId xmlns:a16="http://schemas.microsoft.com/office/drawing/2014/main" id="{3A3BBBFD-B86F-3EBF-CEC8-031AF36BFD9D}"/>
                  </a:ext>
                </a:extLst>
              </p:cNvPr>
              <p:cNvSpPr/>
              <p:nvPr/>
            </p:nvSpPr>
            <p:spPr>
              <a:xfrm>
                <a:off x="5044801" y="2442824"/>
                <a:ext cx="3429599" cy="2604553"/>
              </a:xfrm>
              <a:prstGeom prst="roundRect">
                <a:avLst>
                  <a:gd name="adj" fmla="val 4005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ACB6599-8073-EC3D-D7C7-45429652A33F}"/>
                  </a:ext>
                </a:extLst>
              </p:cNvPr>
              <p:cNvSpPr txBox="1"/>
              <p:nvPr/>
            </p:nvSpPr>
            <p:spPr>
              <a:xfrm>
                <a:off x="5897184" y="2133132"/>
                <a:ext cx="172483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교육과정</a:t>
                </a:r>
              </a:p>
            </p:txBody>
          </p: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42EDFA37-6C79-551D-3647-72A7181FA5FA}"/>
              </a:ext>
            </a:extLst>
          </p:cNvPr>
          <p:cNvGrpSpPr/>
          <p:nvPr/>
        </p:nvGrpSpPr>
        <p:grpSpPr>
          <a:xfrm>
            <a:off x="298091" y="284805"/>
            <a:ext cx="6759796" cy="641751"/>
            <a:chOff x="298091" y="299319"/>
            <a:chExt cx="6759796" cy="641751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785F71FD-82C4-5087-ECED-BC5F6CDF27ED}"/>
                </a:ext>
              </a:extLst>
            </p:cNvPr>
            <p:cNvGrpSpPr/>
            <p:nvPr/>
          </p:nvGrpSpPr>
          <p:grpSpPr>
            <a:xfrm>
              <a:off x="1062656" y="299319"/>
              <a:ext cx="5995231" cy="582226"/>
              <a:chOff x="1062656" y="318369"/>
              <a:chExt cx="5995231" cy="582226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ECC5931-C790-DAA5-54CF-8336E7FFE8B6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5995231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 주요 내용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E9E90DC-F7E3-3F6F-215E-70896B5CCE0A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B8AEF89-D2FB-7DE0-0A4F-CA5420C31BA9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Ⅱ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aphicFrame>
        <p:nvGraphicFramePr>
          <p:cNvPr id="74" name="표 73">
            <a:extLst>
              <a:ext uri="{FF2B5EF4-FFF2-40B4-BE49-F238E27FC236}">
                <a16:creationId xmlns:a16="http://schemas.microsoft.com/office/drawing/2014/main" id="{98DD0265-C11B-4C1C-850B-CC3B33DA2A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680386"/>
              </p:ext>
            </p:extLst>
          </p:nvPr>
        </p:nvGraphicFramePr>
        <p:xfrm>
          <a:off x="841058" y="2583583"/>
          <a:ext cx="3086682" cy="2303626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543341">
                  <a:extLst>
                    <a:ext uri="{9D8B030D-6E8A-4147-A177-3AD203B41FA5}">
                      <a16:colId xmlns:a16="http://schemas.microsoft.com/office/drawing/2014/main" val="1368865968"/>
                    </a:ext>
                  </a:extLst>
                </a:gridCol>
                <a:gridCol w="1543341">
                  <a:extLst>
                    <a:ext uri="{9D8B030D-6E8A-4147-A177-3AD203B41FA5}">
                      <a16:colId xmlns:a16="http://schemas.microsoft.com/office/drawing/2014/main" val="2715029229"/>
                    </a:ext>
                  </a:extLst>
                </a:gridCol>
              </a:tblGrid>
              <a:tr h="25165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교과</a:t>
                      </a:r>
                    </a:p>
                  </a:txBody>
                  <a:tcPr marL="71287" marR="71287" marT="35291" marB="35291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과목</a:t>
                      </a:r>
                    </a:p>
                  </a:txBody>
                  <a:tcPr marL="71287" marR="71287" marT="35291" marB="3529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1828616"/>
                  </a:ext>
                </a:extLst>
              </a:tr>
              <a:tr h="512541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보통</a:t>
                      </a:r>
                    </a:p>
                  </a:txBody>
                  <a:tcPr marL="90535" marR="90535" marT="45267" marB="4526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공통 과목</a:t>
                      </a:r>
                    </a:p>
                  </a:txBody>
                  <a:tcPr marL="90535" marR="90535" marT="44819" marB="4481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51254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일반 선택 과목</a:t>
                      </a:r>
                    </a:p>
                  </a:txBody>
                  <a:tcPr marL="90535" marR="90535" marT="44819" marB="4481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51254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진로 선택 과목</a:t>
                      </a:r>
                    </a:p>
                  </a:txBody>
                  <a:tcPr marL="90535" marR="90535" marT="44819" marB="4481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936504"/>
                  </a:ext>
                </a:extLst>
              </a:tr>
              <a:tr h="5125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전문</a:t>
                      </a:r>
                    </a:p>
                  </a:txBody>
                  <a:tcPr marL="90535" marR="90535" marT="44819" marB="44819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F72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전문교과 </a:t>
                      </a:r>
                      <a:r>
                        <a:rPr lang="en-US" altLang="ja-JP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F72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Ⅰ</a:t>
                      </a:r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F72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90535" marR="90535" marT="44819" marB="4481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1181976"/>
                  </a:ext>
                </a:extLst>
              </a:tr>
            </a:tbl>
          </a:graphicData>
        </a:graphic>
      </p:graphicFrame>
      <p:graphicFrame>
        <p:nvGraphicFramePr>
          <p:cNvPr id="75" name="표 74">
            <a:extLst>
              <a:ext uri="{FF2B5EF4-FFF2-40B4-BE49-F238E27FC236}">
                <a16:creationId xmlns:a16="http://schemas.microsoft.com/office/drawing/2014/main" id="{542C182D-BC2B-8E80-7BE5-F7E3083FA9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0693092"/>
              </p:ext>
            </p:extLst>
          </p:nvPr>
        </p:nvGraphicFramePr>
        <p:xfrm>
          <a:off x="5216259" y="2583683"/>
          <a:ext cx="3086682" cy="2323578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028894">
                  <a:extLst>
                    <a:ext uri="{9D8B030D-6E8A-4147-A177-3AD203B41FA5}">
                      <a16:colId xmlns:a16="http://schemas.microsoft.com/office/drawing/2014/main" val="1368865968"/>
                    </a:ext>
                  </a:extLst>
                </a:gridCol>
                <a:gridCol w="1028894">
                  <a:extLst>
                    <a:ext uri="{9D8B030D-6E8A-4147-A177-3AD203B41FA5}">
                      <a16:colId xmlns:a16="http://schemas.microsoft.com/office/drawing/2014/main" val="856418547"/>
                    </a:ext>
                  </a:extLst>
                </a:gridCol>
                <a:gridCol w="1028894">
                  <a:extLst>
                    <a:ext uri="{9D8B030D-6E8A-4147-A177-3AD203B41FA5}">
                      <a16:colId xmlns:a16="http://schemas.microsoft.com/office/drawing/2014/main" val="2715029229"/>
                    </a:ext>
                  </a:extLst>
                </a:gridCol>
              </a:tblGrid>
              <a:tr h="2716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F72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교과</a:t>
                      </a:r>
                    </a:p>
                  </a:txBody>
                  <a:tcPr marT="45267" marB="4526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EB8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D4F0">
                        <a:alpha val="7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F72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과목</a:t>
                      </a:r>
                    </a:p>
                  </a:txBody>
                  <a:tcPr marT="45267" marB="45267" anchor="ctr">
                    <a:lnL w="6350" cap="flat" cmpd="sng" algn="ctr">
                      <a:solidFill>
                        <a:srgbClr val="9EB8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D4F0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9EB8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D4F0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1828616"/>
                  </a:ext>
                </a:extLst>
              </a:tr>
              <a:tr h="512541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보통</a:t>
                      </a:r>
                    </a:p>
                  </a:txBody>
                  <a:tcPr marT="45267" marB="4526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공통 과목</a:t>
                      </a:r>
                    </a:p>
                  </a:txBody>
                  <a:tcPr marT="45267" marB="45267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51254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선택</a:t>
                      </a:r>
                      <a:endParaRPr lang="en-US" altLang="ko-KR" sz="11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algn="ctr" latinLnBrk="1"/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과목</a:t>
                      </a:r>
                    </a:p>
                  </a:txBody>
                  <a:tcPr marT="45267" marB="45267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일반 선택</a:t>
                      </a:r>
                    </a:p>
                  </a:txBody>
                  <a:tcPr marT="45267" marB="45267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51254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진로 선택</a:t>
                      </a:r>
                    </a:p>
                  </a:txBody>
                  <a:tcPr marT="45267" marB="45267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936504"/>
                  </a:ext>
                </a:extLst>
              </a:tr>
              <a:tr h="5125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융합 선택</a:t>
                      </a:r>
                    </a:p>
                  </a:txBody>
                  <a:tcPr marT="45267" marB="45267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1181976"/>
                  </a:ext>
                </a:extLst>
              </a:tr>
            </a:tbl>
          </a:graphicData>
        </a:graphic>
      </p:graphicFrame>
      <p:grpSp>
        <p:nvGrpSpPr>
          <p:cNvPr id="13" name="그룹 12">
            <a:extLst>
              <a:ext uri="{FF2B5EF4-FFF2-40B4-BE49-F238E27FC236}">
                <a16:creationId xmlns:a16="http://schemas.microsoft.com/office/drawing/2014/main" id="{3BF73A2D-6630-2A46-CD25-C3068C55CC5E}"/>
              </a:ext>
            </a:extLst>
          </p:cNvPr>
          <p:cNvGrpSpPr/>
          <p:nvPr/>
        </p:nvGrpSpPr>
        <p:grpSpPr>
          <a:xfrm>
            <a:off x="669131" y="4160870"/>
            <a:ext cx="7866341" cy="1763776"/>
            <a:chOff x="669131" y="4160870"/>
            <a:chExt cx="7866341" cy="1763776"/>
          </a:xfrm>
        </p:grpSpPr>
        <p:sp>
          <p:nvSpPr>
            <p:cNvPr id="76" name="사각형: 둥근 모서리 75">
              <a:extLst>
                <a:ext uri="{FF2B5EF4-FFF2-40B4-BE49-F238E27FC236}">
                  <a16:creationId xmlns:a16="http://schemas.microsoft.com/office/drawing/2014/main" id="{3F16DA9D-E86E-619C-3BAF-A8D5B4EFAEDE}"/>
                </a:ext>
              </a:extLst>
            </p:cNvPr>
            <p:cNvSpPr/>
            <p:nvPr/>
          </p:nvSpPr>
          <p:spPr>
            <a:xfrm>
              <a:off x="2384399" y="4365104"/>
              <a:ext cx="1529952" cy="522105"/>
            </a:xfrm>
            <a:prstGeom prst="roundRect">
              <a:avLst>
                <a:gd name="adj" fmla="val 2984"/>
              </a:avLst>
            </a:prstGeom>
            <a:noFill/>
            <a:ln w="31750">
              <a:solidFill>
                <a:srgbClr val="2F72DA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7" name="사각형: 둥근 모서리 76">
              <a:extLst>
                <a:ext uri="{FF2B5EF4-FFF2-40B4-BE49-F238E27FC236}">
                  <a16:creationId xmlns:a16="http://schemas.microsoft.com/office/drawing/2014/main" id="{5C22E328-3E00-BA45-29B9-0E37E24DD084}"/>
                </a:ext>
              </a:extLst>
            </p:cNvPr>
            <p:cNvSpPr/>
            <p:nvPr/>
          </p:nvSpPr>
          <p:spPr>
            <a:xfrm>
              <a:off x="7272338" y="4395788"/>
              <a:ext cx="1030603" cy="511473"/>
            </a:xfrm>
            <a:prstGeom prst="roundRect">
              <a:avLst>
                <a:gd name="adj" fmla="val 10149"/>
              </a:avLst>
            </a:prstGeom>
            <a:noFill/>
            <a:ln w="31750">
              <a:solidFill>
                <a:srgbClr val="EE1673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78" name="그룹 77">
              <a:extLst>
                <a:ext uri="{FF2B5EF4-FFF2-40B4-BE49-F238E27FC236}">
                  <a16:creationId xmlns:a16="http://schemas.microsoft.com/office/drawing/2014/main" id="{F44DBB83-F321-5EBB-2FFB-6677F5A6632D}"/>
                </a:ext>
              </a:extLst>
            </p:cNvPr>
            <p:cNvGrpSpPr/>
            <p:nvPr/>
          </p:nvGrpSpPr>
          <p:grpSpPr>
            <a:xfrm>
              <a:off x="8070409" y="4160870"/>
              <a:ext cx="465063" cy="465286"/>
              <a:chOff x="7131273" y="2522966"/>
              <a:chExt cx="588305" cy="588587"/>
            </a:xfrm>
          </p:grpSpPr>
          <p:sp>
            <p:nvSpPr>
              <p:cNvPr id="79" name="자유형: 도형 78">
                <a:extLst>
                  <a:ext uri="{FF2B5EF4-FFF2-40B4-BE49-F238E27FC236}">
                    <a16:creationId xmlns:a16="http://schemas.microsoft.com/office/drawing/2014/main" id="{59E6BDD7-7BE4-4C3F-5664-1DE1919286C7}"/>
                  </a:ext>
                </a:extLst>
              </p:cNvPr>
              <p:cNvSpPr/>
              <p:nvPr/>
            </p:nvSpPr>
            <p:spPr>
              <a:xfrm>
                <a:off x="7131273" y="2522966"/>
                <a:ext cx="588305" cy="588587"/>
              </a:xfrm>
              <a:custGeom>
                <a:avLst/>
                <a:gdLst>
                  <a:gd name="connsiteX0" fmla="*/ 570054 w 588305"/>
                  <a:gd name="connsiteY0" fmla="*/ 337647 h 588587"/>
                  <a:gd name="connsiteX1" fmla="*/ 552338 w 588305"/>
                  <a:gd name="connsiteY1" fmla="*/ 403179 h 588587"/>
                  <a:gd name="connsiteX2" fmla="*/ 478805 w 588305"/>
                  <a:gd name="connsiteY2" fmla="*/ 507573 h 588587"/>
                  <a:gd name="connsiteX3" fmla="*/ 423083 w 588305"/>
                  <a:gd name="connsiteY3" fmla="*/ 546435 h 588587"/>
                  <a:gd name="connsiteX4" fmla="*/ 299640 w 588305"/>
                  <a:gd name="connsiteY4" fmla="*/ 579106 h 588587"/>
                  <a:gd name="connsiteX5" fmla="*/ 232012 w 588305"/>
                  <a:gd name="connsiteY5" fmla="*/ 573010 h 588587"/>
                  <a:gd name="connsiteX6" fmla="*/ 116474 w 588305"/>
                  <a:gd name="connsiteY6" fmla="*/ 518717 h 588587"/>
                  <a:gd name="connsiteX7" fmla="*/ 68563 w 588305"/>
                  <a:gd name="connsiteY7" fmla="*/ 470521 h 588587"/>
                  <a:gd name="connsiteX8" fmla="*/ 14937 w 588305"/>
                  <a:gd name="connsiteY8" fmla="*/ 354697 h 588587"/>
                  <a:gd name="connsiteX9" fmla="*/ 14937 w 588305"/>
                  <a:gd name="connsiteY9" fmla="*/ 354697 h 588587"/>
                  <a:gd name="connsiteX10" fmla="*/ 9222 w 588305"/>
                  <a:gd name="connsiteY10" fmla="*/ 286974 h 588587"/>
                  <a:gd name="connsiteX11" fmla="*/ 42560 w 588305"/>
                  <a:gd name="connsiteY11" fmla="*/ 163721 h 588587"/>
                  <a:gd name="connsiteX12" fmla="*/ 81707 w 588305"/>
                  <a:gd name="connsiteY12" fmla="*/ 108190 h 588587"/>
                  <a:gd name="connsiteX13" fmla="*/ 186482 w 588305"/>
                  <a:gd name="connsiteY13" fmla="*/ 35228 h 588587"/>
                  <a:gd name="connsiteX14" fmla="*/ 252110 w 588305"/>
                  <a:gd name="connsiteY14" fmla="*/ 17798 h 588587"/>
                  <a:gd name="connsiteX15" fmla="*/ 379269 w 588305"/>
                  <a:gd name="connsiteY15" fmla="*/ 29228 h 588587"/>
                  <a:gd name="connsiteX16" fmla="*/ 440800 w 588305"/>
                  <a:gd name="connsiteY16" fmla="*/ 58088 h 588587"/>
                  <a:gd name="connsiteX17" fmla="*/ 530811 w 588305"/>
                  <a:gd name="connsiteY17" fmla="*/ 148576 h 588587"/>
                  <a:gd name="connsiteX18" fmla="*/ 530811 w 588305"/>
                  <a:gd name="connsiteY18" fmla="*/ 148576 h 588587"/>
                  <a:gd name="connsiteX19" fmla="*/ 559386 w 588305"/>
                  <a:gd name="connsiteY19" fmla="*/ 210203 h 588587"/>
                  <a:gd name="connsiteX20" fmla="*/ 570150 w 588305"/>
                  <a:gd name="connsiteY20" fmla="*/ 337457 h 588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588305" h="588587">
                    <a:moveTo>
                      <a:pt x="570054" y="337647"/>
                    </a:moveTo>
                    <a:cubicBezTo>
                      <a:pt x="556624" y="356697"/>
                      <a:pt x="550337" y="379938"/>
                      <a:pt x="552338" y="403179"/>
                    </a:cubicBezTo>
                    <a:cubicBezTo>
                      <a:pt x="556433" y="451185"/>
                      <a:pt x="525382" y="495191"/>
                      <a:pt x="478805" y="507573"/>
                    </a:cubicBezTo>
                    <a:cubicBezTo>
                      <a:pt x="456230" y="513574"/>
                      <a:pt x="436514" y="527290"/>
                      <a:pt x="423083" y="546435"/>
                    </a:cubicBezTo>
                    <a:cubicBezTo>
                      <a:pt x="395366" y="585869"/>
                      <a:pt x="343264" y="599680"/>
                      <a:pt x="299640" y="579106"/>
                    </a:cubicBezTo>
                    <a:cubicBezTo>
                      <a:pt x="278494" y="569200"/>
                      <a:pt x="254586" y="567009"/>
                      <a:pt x="232012" y="573010"/>
                    </a:cubicBezTo>
                    <a:cubicBezTo>
                      <a:pt x="185435" y="585392"/>
                      <a:pt x="136667" y="562437"/>
                      <a:pt x="116474" y="518717"/>
                    </a:cubicBezTo>
                    <a:cubicBezTo>
                      <a:pt x="106663" y="497572"/>
                      <a:pt x="89708" y="480427"/>
                      <a:pt x="68563" y="470521"/>
                    </a:cubicBezTo>
                    <a:cubicBezTo>
                      <a:pt x="24938" y="450042"/>
                      <a:pt x="2269" y="401179"/>
                      <a:pt x="14937" y="354697"/>
                    </a:cubicBezTo>
                    <a:lnTo>
                      <a:pt x="14937" y="354697"/>
                    </a:lnTo>
                    <a:cubicBezTo>
                      <a:pt x="21033" y="332123"/>
                      <a:pt x="19033" y="308215"/>
                      <a:pt x="9222" y="286974"/>
                    </a:cubicBezTo>
                    <a:cubicBezTo>
                      <a:pt x="-11066" y="243254"/>
                      <a:pt x="3031" y="191248"/>
                      <a:pt x="42560" y="163721"/>
                    </a:cubicBezTo>
                    <a:cubicBezTo>
                      <a:pt x="61705" y="150386"/>
                      <a:pt x="75612" y="130669"/>
                      <a:pt x="81707" y="108190"/>
                    </a:cubicBezTo>
                    <a:cubicBezTo>
                      <a:pt x="94280" y="61708"/>
                      <a:pt x="138476" y="30942"/>
                      <a:pt x="186482" y="35228"/>
                    </a:cubicBezTo>
                    <a:cubicBezTo>
                      <a:pt x="209724" y="37324"/>
                      <a:pt x="232965" y="31133"/>
                      <a:pt x="252110" y="17798"/>
                    </a:cubicBezTo>
                    <a:cubicBezTo>
                      <a:pt x="291638" y="-9730"/>
                      <a:pt x="345264" y="-4872"/>
                      <a:pt x="379269" y="29228"/>
                    </a:cubicBezTo>
                    <a:cubicBezTo>
                      <a:pt x="395747" y="45801"/>
                      <a:pt x="417464" y="55993"/>
                      <a:pt x="440800" y="58088"/>
                    </a:cubicBezTo>
                    <a:cubicBezTo>
                      <a:pt x="488806" y="62375"/>
                      <a:pt x="526811" y="100570"/>
                      <a:pt x="530811" y="148576"/>
                    </a:cubicBezTo>
                    <a:lnTo>
                      <a:pt x="530811" y="148576"/>
                    </a:lnTo>
                    <a:cubicBezTo>
                      <a:pt x="532812" y="171817"/>
                      <a:pt x="542908" y="193629"/>
                      <a:pt x="559386" y="210203"/>
                    </a:cubicBezTo>
                    <a:cubicBezTo>
                      <a:pt x="593391" y="244397"/>
                      <a:pt x="597963" y="298023"/>
                      <a:pt x="570150" y="337457"/>
                    </a:cubicBezTo>
                    <a:close/>
                  </a:path>
                </a:pathLst>
              </a:custGeom>
              <a:solidFill>
                <a:srgbClr val="EE1673"/>
              </a:solidFill>
              <a:ln w="28575" cap="flat">
                <a:solidFill>
                  <a:schemeClr val="bg1"/>
                </a:solidFill>
                <a:prstDash val="solid"/>
                <a:miter/>
              </a:ln>
              <a:effectLst>
                <a:outerShdw blurRad="38100" dist="25400" dir="5400000" algn="t" rotWithShape="0">
                  <a:prstClr val="black">
                    <a:alpha val="12000"/>
                  </a:prstClr>
                </a:outerShdw>
              </a:effectLst>
            </p:spPr>
            <p:txBody>
              <a:bodyPr rtlCol="0" anchor="ctr"/>
              <a:lstStyle/>
              <a:p>
                <a:endParaRPr lang="ko-KR" alt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7B00B421-1C6D-52FC-18F2-99E0A5FCEEC1}"/>
                  </a:ext>
                </a:extLst>
              </p:cNvPr>
              <p:cNvSpPr txBox="1"/>
              <p:nvPr/>
            </p:nvSpPr>
            <p:spPr>
              <a:xfrm>
                <a:off x="7263201" y="2710191"/>
                <a:ext cx="324447" cy="21413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신설</a:t>
                </a:r>
              </a:p>
            </p:txBody>
          </p:sp>
        </p:grp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A6E7B147-0CF9-5789-9DBE-62BF944A0B93}"/>
                </a:ext>
              </a:extLst>
            </p:cNvPr>
            <p:cNvCxnSpPr>
              <a:cxnSpLocks/>
            </p:cNvCxnSpPr>
            <p:nvPr/>
          </p:nvCxnSpPr>
          <p:spPr>
            <a:xfrm>
              <a:off x="7787639" y="4907261"/>
              <a:ext cx="0" cy="753987"/>
            </a:xfrm>
            <a:prstGeom prst="line">
              <a:avLst/>
            </a:prstGeom>
            <a:noFill/>
            <a:ln w="31750">
              <a:solidFill>
                <a:srgbClr val="EE1673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86" name="그룹 85">
              <a:extLst>
                <a:ext uri="{FF2B5EF4-FFF2-40B4-BE49-F238E27FC236}">
                  <a16:creationId xmlns:a16="http://schemas.microsoft.com/office/drawing/2014/main" id="{26F7C4F9-B297-1748-C831-545E3F188F56}"/>
                </a:ext>
              </a:extLst>
            </p:cNvPr>
            <p:cNvGrpSpPr/>
            <p:nvPr/>
          </p:nvGrpSpPr>
          <p:grpSpPr>
            <a:xfrm>
              <a:off x="669131" y="5234940"/>
              <a:ext cx="7796753" cy="689706"/>
              <a:chOff x="669131" y="5320665"/>
              <a:chExt cx="7796753" cy="689706"/>
            </a:xfrm>
          </p:grpSpPr>
          <p:sp>
            <p:nvSpPr>
              <p:cNvPr id="87" name="사각형: 둥근 모서리 86">
                <a:extLst>
                  <a:ext uri="{FF2B5EF4-FFF2-40B4-BE49-F238E27FC236}">
                    <a16:creationId xmlns:a16="http://schemas.microsoft.com/office/drawing/2014/main" id="{AF6438F6-188F-04E5-A78F-A28DD45A58CB}"/>
                  </a:ext>
                </a:extLst>
              </p:cNvPr>
              <p:cNvSpPr/>
              <p:nvPr/>
            </p:nvSpPr>
            <p:spPr>
              <a:xfrm>
                <a:off x="669131" y="5320665"/>
                <a:ext cx="7796753" cy="689706"/>
              </a:xfrm>
              <a:prstGeom prst="roundRect">
                <a:avLst>
                  <a:gd name="adj" fmla="val 50000"/>
                </a:avLst>
              </a:prstGeom>
              <a:solidFill>
                <a:srgbClr val="EE1673"/>
              </a:solidFill>
              <a:ln w="34925"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7948F97A-218C-2349-24E0-F4A7332BBB3B}"/>
                  </a:ext>
                </a:extLst>
              </p:cNvPr>
              <p:cNvSpPr txBox="1"/>
              <p:nvPr/>
            </p:nvSpPr>
            <p:spPr>
              <a:xfrm>
                <a:off x="1882477" y="5542408"/>
                <a:ext cx="537006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교과 내</a:t>
                </a:r>
                <a:r>
                  <a: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·</a:t>
                </a:r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교과 간 주제 융합 과목</a:t>
                </a:r>
                <a:r>
                  <a: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, </a:t>
                </a:r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실생활 체험 및 응용을 위한 과목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0809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6DB2D8DD-9BA4-3D16-26D7-C776BF8C8D76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67" name="그룹 66">
              <a:extLst>
                <a:ext uri="{FF2B5EF4-FFF2-40B4-BE49-F238E27FC236}">
                  <a16:creationId xmlns:a16="http://schemas.microsoft.com/office/drawing/2014/main" id="{EC01BD35-BBB6-9895-BAE3-335AAACEE143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68" name="사각형: 둥근 모서리 67">
                <a:extLst>
                  <a:ext uri="{FF2B5EF4-FFF2-40B4-BE49-F238E27FC236}">
                    <a16:creationId xmlns:a16="http://schemas.microsoft.com/office/drawing/2014/main" id="{11956C09-7499-4448-ACC5-D9FC2BBC8E0D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69" name="그룹 68">
                <a:extLst>
                  <a:ext uri="{FF2B5EF4-FFF2-40B4-BE49-F238E27FC236}">
                    <a16:creationId xmlns:a16="http://schemas.microsoft.com/office/drawing/2014/main" id="{38523A94-1C5E-08E9-7B9B-B04A68A2172F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79" name="사각형: 둥근 위쪽 모서리 78">
                  <a:extLst>
                    <a:ext uri="{FF2B5EF4-FFF2-40B4-BE49-F238E27FC236}">
                      <a16:creationId xmlns:a16="http://schemas.microsoft.com/office/drawing/2014/main" id="{F5D5C9FA-5D95-6324-F90A-D713E0E1C345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80" name="사각형: 둥근 위쪽 모서리 79">
                  <a:extLst>
                    <a:ext uri="{FF2B5EF4-FFF2-40B4-BE49-F238E27FC236}">
                      <a16:creationId xmlns:a16="http://schemas.microsoft.com/office/drawing/2014/main" id="{E1E1DD05-1BC1-7FB6-4EE7-D2A3A6847B39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70" name="그룹 69">
                <a:extLst>
                  <a:ext uri="{FF2B5EF4-FFF2-40B4-BE49-F238E27FC236}">
                    <a16:creationId xmlns:a16="http://schemas.microsoft.com/office/drawing/2014/main" id="{046C8C72-3A73-FAA6-463B-A5D9BF21F886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71" name="그룹 70">
                  <a:extLst>
                    <a:ext uri="{FF2B5EF4-FFF2-40B4-BE49-F238E27FC236}">
                      <a16:creationId xmlns:a16="http://schemas.microsoft.com/office/drawing/2014/main" id="{D437B588-F461-2D37-5189-AF7975ED2F7C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76" name="사각형: 둥근 위쪽 모서리 75">
                    <a:extLst>
                      <a:ext uri="{FF2B5EF4-FFF2-40B4-BE49-F238E27FC236}">
                        <a16:creationId xmlns:a16="http://schemas.microsoft.com/office/drawing/2014/main" id="{5A559599-E260-BFB9-9F99-28E4628486AC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77" name="자유형: 도형 76">
                    <a:extLst>
                      <a:ext uri="{FF2B5EF4-FFF2-40B4-BE49-F238E27FC236}">
                        <a16:creationId xmlns:a16="http://schemas.microsoft.com/office/drawing/2014/main" id="{AEA6598D-2549-5F06-33CE-69BC86C4EA6C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78" name="자유형: 도형 77">
                    <a:extLst>
                      <a:ext uri="{FF2B5EF4-FFF2-40B4-BE49-F238E27FC236}">
                        <a16:creationId xmlns:a16="http://schemas.microsoft.com/office/drawing/2014/main" id="{0A77310D-3BA7-C6C7-5B07-D83062A3CE08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72" name="그룹 71">
                  <a:extLst>
                    <a:ext uri="{FF2B5EF4-FFF2-40B4-BE49-F238E27FC236}">
                      <a16:creationId xmlns:a16="http://schemas.microsoft.com/office/drawing/2014/main" id="{0B57949C-5975-AEF1-6C13-E504371BC305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3799418" cy="307777"/>
                  <a:chOff x="763074" y="1447958"/>
                  <a:chExt cx="3799418" cy="307777"/>
                </a:xfrm>
              </p:grpSpPr>
              <p:sp>
                <p:nvSpPr>
                  <p:cNvPr id="73" name="TextBox 72">
                    <a:extLst>
                      <a:ext uri="{FF2B5EF4-FFF2-40B4-BE49-F238E27FC236}">
                        <a16:creationId xmlns:a16="http://schemas.microsoft.com/office/drawing/2014/main" id="{BB226A49-C919-391C-6049-3C8BDF973FCE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3345"/>
                    <a:ext cx="331340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고등학교 제</a:t>
                    </a:r>
                    <a:r>
                      <a:rPr lang="en-US" altLang="ko-KR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2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외국어 교과 재구조화 </a:t>
                    </a:r>
                    <a:endPara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>
                          <a:alpha val="4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E45DF9D9-647C-DAD4-A83C-01F90C63DA5F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2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75" name="직선 연결선 74">
                    <a:extLst>
                      <a:ext uri="{FF2B5EF4-FFF2-40B4-BE49-F238E27FC236}">
                        <a16:creationId xmlns:a16="http://schemas.microsoft.com/office/drawing/2014/main" id="{B6170AEA-28EC-0783-689D-16708E0E936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86" name="자유형: 도형 85">
              <a:extLst>
                <a:ext uri="{FF2B5EF4-FFF2-40B4-BE49-F238E27FC236}">
                  <a16:creationId xmlns:a16="http://schemas.microsoft.com/office/drawing/2014/main" id="{BA6736C4-D78F-6984-9C39-31F8E717D303}"/>
                </a:ext>
              </a:extLst>
            </p:cNvPr>
            <p:cNvSpPr/>
            <p:nvPr/>
          </p:nvSpPr>
          <p:spPr>
            <a:xfrm>
              <a:off x="4021922" y="3014062"/>
              <a:ext cx="915308" cy="1070320"/>
            </a:xfrm>
            <a:custGeom>
              <a:avLst/>
              <a:gdLst>
                <a:gd name="connsiteX0" fmla="*/ 480938 w 979643"/>
                <a:gd name="connsiteY0" fmla="*/ 0 h 1070320"/>
                <a:gd name="connsiteX1" fmla="*/ 979643 w 979643"/>
                <a:gd name="connsiteY1" fmla="*/ 535160 h 1070320"/>
                <a:gd name="connsiteX2" fmla="*/ 480938 w 979643"/>
                <a:gd name="connsiteY2" fmla="*/ 1070320 h 1070320"/>
                <a:gd name="connsiteX3" fmla="*/ 480938 w 979643"/>
                <a:gd name="connsiteY3" fmla="*/ 953725 h 1070320"/>
                <a:gd name="connsiteX4" fmla="*/ 0 w 979643"/>
                <a:gd name="connsiteY4" fmla="*/ 953725 h 1070320"/>
                <a:gd name="connsiteX5" fmla="*/ 0 w 979643"/>
                <a:gd name="connsiteY5" fmla="*/ 116595 h 1070320"/>
                <a:gd name="connsiteX6" fmla="*/ 480938 w 979643"/>
                <a:gd name="connsiteY6" fmla="*/ 116595 h 107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9643" h="1070320">
                  <a:moveTo>
                    <a:pt x="480938" y="0"/>
                  </a:moveTo>
                  <a:lnTo>
                    <a:pt x="979643" y="535160"/>
                  </a:lnTo>
                  <a:lnTo>
                    <a:pt x="480938" y="1070320"/>
                  </a:lnTo>
                  <a:lnTo>
                    <a:pt x="480938" y="953725"/>
                  </a:lnTo>
                  <a:lnTo>
                    <a:pt x="0" y="953725"/>
                  </a:lnTo>
                  <a:lnTo>
                    <a:pt x="0" y="116595"/>
                  </a:lnTo>
                  <a:lnTo>
                    <a:pt x="480938" y="116595"/>
                  </a:lnTo>
                  <a:close/>
                </a:path>
              </a:pathLst>
            </a:custGeom>
            <a:gradFill>
              <a:gsLst>
                <a:gs pos="71000">
                  <a:srgbClr val="2F72DA">
                    <a:alpha val="43000"/>
                  </a:srgbClr>
                </a:gs>
                <a:gs pos="0">
                  <a:srgbClr val="9EB8EA">
                    <a:alpha val="0"/>
                  </a:srgb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grpSp>
          <p:nvGrpSpPr>
            <p:cNvPr id="87" name="그룹 86">
              <a:extLst>
                <a:ext uri="{FF2B5EF4-FFF2-40B4-BE49-F238E27FC236}">
                  <a16:creationId xmlns:a16="http://schemas.microsoft.com/office/drawing/2014/main" id="{D14B0C80-E1B5-FF1A-07D7-E3E8A0A5B7C4}"/>
                </a:ext>
              </a:extLst>
            </p:cNvPr>
            <p:cNvGrpSpPr/>
            <p:nvPr/>
          </p:nvGrpSpPr>
          <p:grpSpPr>
            <a:xfrm>
              <a:off x="669600" y="2051068"/>
              <a:ext cx="3429599" cy="2996309"/>
              <a:chOff x="669600" y="2051068"/>
              <a:chExt cx="3429599" cy="2996309"/>
            </a:xfrm>
          </p:grpSpPr>
          <p:sp>
            <p:nvSpPr>
              <p:cNvPr id="88" name="사각형: 둥근 모서리 87">
                <a:extLst>
                  <a:ext uri="{FF2B5EF4-FFF2-40B4-BE49-F238E27FC236}">
                    <a16:creationId xmlns:a16="http://schemas.microsoft.com/office/drawing/2014/main" id="{AC017463-462A-FE29-AFE0-D3C80FD88257}"/>
                  </a:ext>
                </a:extLst>
              </p:cNvPr>
              <p:cNvSpPr/>
              <p:nvPr/>
            </p:nvSpPr>
            <p:spPr>
              <a:xfrm>
                <a:off x="669600" y="2051068"/>
                <a:ext cx="3429599" cy="2996309"/>
              </a:xfrm>
              <a:prstGeom prst="roundRect">
                <a:avLst>
                  <a:gd name="adj" fmla="val 4005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89" name="사각형: 둥근 모서리 88">
                <a:extLst>
                  <a:ext uri="{FF2B5EF4-FFF2-40B4-BE49-F238E27FC236}">
                    <a16:creationId xmlns:a16="http://schemas.microsoft.com/office/drawing/2014/main" id="{2DD66988-286F-8686-0018-CF3E2D75F9D2}"/>
                  </a:ext>
                </a:extLst>
              </p:cNvPr>
              <p:cNvSpPr/>
              <p:nvPr/>
            </p:nvSpPr>
            <p:spPr>
              <a:xfrm>
                <a:off x="669600" y="2442824"/>
                <a:ext cx="3429599" cy="2604553"/>
              </a:xfrm>
              <a:prstGeom prst="roundRect">
                <a:avLst>
                  <a:gd name="adj" fmla="val 4005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4299D1E1-63C8-A47F-B055-6A373B2FFC7C}"/>
                  </a:ext>
                </a:extLst>
              </p:cNvPr>
              <p:cNvSpPr txBox="1"/>
              <p:nvPr/>
            </p:nvSpPr>
            <p:spPr>
              <a:xfrm>
                <a:off x="1733580" y="2133132"/>
                <a:ext cx="130163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2015 </a:t>
                </a:r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교육과정</a:t>
                </a:r>
              </a:p>
            </p:txBody>
          </p:sp>
        </p:grpSp>
        <p:grpSp>
          <p:nvGrpSpPr>
            <p:cNvPr id="91" name="그룹 90">
              <a:extLst>
                <a:ext uri="{FF2B5EF4-FFF2-40B4-BE49-F238E27FC236}">
                  <a16:creationId xmlns:a16="http://schemas.microsoft.com/office/drawing/2014/main" id="{062BA52F-09B0-0A16-831D-D9CEADD0FE8B}"/>
                </a:ext>
              </a:extLst>
            </p:cNvPr>
            <p:cNvGrpSpPr/>
            <p:nvPr/>
          </p:nvGrpSpPr>
          <p:grpSpPr>
            <a:xfrm>
              <a:off x="5044801" y="2051068"/>
              <a:ext cx="3429599" cy="2996309"/>
              <a:chOff x="5044801" y="2051068"/>
              <a:chExt cx="3429599" cy="2996309"/>
            </a:xfrm>
          </p:grpSpPr>
          <p:sp>
            <p:nvSpPr>
              <p:cNvPr id="92" name="사각형: 둥근 모서리 91">
                <a:extLst>
                  <a:ext uri="{FF2B5EF4-FFF2-40B4-BE49-F238E27FC236}">
                    <a16:creationId xmlns:a16="http://schemas.microsoft.com/office/drawing/2014/main" id="{C5AFBF64-47FA-3BE0-BAB1-2D182F1ED7C2}"/>
                  </a:ext>
                </a:extLst>
              </p:cNvPr>
              <p:cNvSpPr/>
              <p:nvPr/>
            </p:nvSpPr>
            <p:spPr>
              <a:xfrm>
                <a:off x="5044801" y="2051068"/>
                <a:ext cx="3429599" cy="2996309"/>
              </a:xfrm>
              <a:prstGeom prst="roundRect">
                <a:avLst>
                  <a:gd name="adj" fmla="val 4005"/>
                </a:avLst>
              </a:prstGeom>
              <a:gradFill>
                <a:gsLst>
                  <a:gs pos="0">
                    <a:srgbClr val="2D74DC"/>
                  </a:gs>
                  <a:gs pos="82000">
                    <a:srgbClr val="6449A8"/>
                  </a:gs>
                </a:gsLst>
                <a:lin ang="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93" name="사각형: 둥근 모서리 92">
                <a:extLst>
                  <a:ext uri="{FF2B5EF4-FFF2-40B4-BE49-F238E27FC236}">
                    <a16:creationId xmlns:a16="http://schemas.microsoft.com/office/drawing/2014/main" id="{3E7ED7CB-FA70-475D-A8C7-8C2E4B199A0C}"/>
                  </a:ext>
                </a:extLst>
              </p:cNvPr>
              <p:cNvSpPr/>
              <p:nvPr/>
            </p:nvSpPr>
            <p:spPr>
              <a:xfrm>
                <a:off x="5044801" y="2442824"/>
                <a:ext cx="3429599" cy="2604553"/>
              </a:xfrm>
              <a:prstGeom prst="roundRect">
                <a:avLst>
                  <a:gd name="adj" fmla="val 4005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C64E11A3-8F3F-7380-1A9F-E3AB5A1BE12F}"/>
                  </a:ext>
                </a:extLst>
              </p:cNvPr>
              <p:cNvSpPr txBox="1"/>
              <p:nvPr/>
            </p:nvSpPr>
            <p:spPr>
              <a:xfrm>
                <a:off x="5897184" y="2133132"/>
                <a:ext cx="172483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교육과정</a:t>
                </a:r>
              </a:p>
            </p:txBody>
          </p:sp>
        </p:grpSp>
      </p:grpSp>
      <p:grpSp>
        <p:nvGrpSpPr>
          <p:cNvPr id="81" name="그룹 80">
            <a:extLst>
              <a:ext uri="{FF2B5EF4-FFF2-40B4-BE49-F238E27FC236}">
                <a16:creationId xmlns:a16="http://schemas.microsoft.com/office/drawing/2014/main" id="{83C3B5AE-9176-4681-4095-59D84BC59763}"/>
              </a:ext>
            </a:extLst>
          </p:cNvPr>
          <p:cNvGrpSpPr/>
          <p:nvPr/>
        </p:nvGrpSpPr>
        <p:grpSpPr>
          <a:xfrm>
            <a:off x="298091" y="284805"/>
            <a:ext cx="6759796" cy="641751"/>
            <a:chOff x="298091" y="299319"/>
            <a:chExt cx="6759796" cy="641751"/>
          </a:xfrm>
        </p:grpSpPr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id="{CFC69DE6-CE93-6636-534B-A5207E9583E9}"/>
                </a:ext>
              </a:extLst>
            </p:cNvPr>
            <p:cNvGrpSpPr/>
            <p:nvPr/>
          </p:nvGrpSpPr>
          <p:grpSpPr>
            <a:xfrm>
              <a:off x="1062656" y="299319"/>
              <a:ext cx="5995231" cy="582226"/>
              <a:chOff x="1062656" y="318369"/>
              <a:chExt cx="5995231" cy="582226"/>
            </a:xfrm>
          </p:grpSpPr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1CF18F0C-5646-2FDF-2D65-9FC817C5A56F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5995231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 주요 내용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6B790F8C-710A-2DEC-F71A-2B78CCE0F5B9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966CEBE3-99E1-0784-9F1A-675469B7BA77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Ⅱ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aphicFrame>
        <p:nvGraphicFramePr>
          <p:cNvPr id="96" name="표 95">
            <a:extLst>
              <a:ext uri="{FF2B5EF4-FFF2-40B4-BE49-F238E27FC236}">
                <a16:creationId xmlns:a16="http://schemas.microsoft.com/office/drawing/2014/main" id="{17CD86BB-9F72-0408-F874-0251083C79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8451386"/>
              </p:ext>
            </p:extLst>
          </p:nvPr>
        </p:nvGraphicFramePr>
        <p:xfrm>
          <a:off x="5216259" y="2583684"/>
          <a:ext cx="3086681" cy="2324122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507869">
                  <a:extLst>
                    <a:ext uri="{9D8B030D-6E8A-4147-A177-3AD203B41FA5}">
                      <a16:colId xmlns:a16="http://schemas.microsoft.com/office/drawing/2014/main" val="1368865968"/>
                    </a:ext>
                  </a:extLst>
                </a:gridCol>
                <a:gridCol w="859604">
                  <a:extLst>
                    <a:ext uri="{9D8B030D-6E8A-4147-A177-3AD203B41FA5}">
                      <a16:colId xmlns:a16="http://schemas.microsoft.com/office/drawing/2014/main" val="856418547"/>
                    </a:ext>
                  </a:extLst>
                </a:gridCol>
                <a:gridCol w="859604">
                  <a:extLst>
                    <a:ext uri="{9D8B030D-6E8A-4147-A177-3AD203B41FA5}">
                      <a16:colId xmlns:a16="http://schemas.microsoft.com/office/drawing/2014/main" val="2808949034"/>
                    </a:ext>
                  </a:extLst>
                </a:gridCol>
                <a:gridCol w="859604">
                  <a:extLst>
                    <a:ext uri="{9D8B030D-6E8A-4147-A177-3AD203B41FA5}">
                      <a16:colId xmlns:a16="http://schemas.microsoft.com/office/drawing/2014/main" val="1231505822"/>
                    </a:ext>
                  </a:extLst>
                </a:gridCol>
              </a:tblGrid>
              <a:tr h="254607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F72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교과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EB8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D4F0">
                        <a:alpha val="7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F72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선택 과목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EB8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D4F0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828616"/>
                  </a:ext>
                </a:extLst>
              </a:tr>
              <a:tr h="2546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EB8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F72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일반 선택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EB8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EB8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F72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진로 선택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EB8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EB8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F72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융합 선택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EB8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1841123"/>
                  </a:ext>
                </a:extLst>
              </a:tr>
              <a:tr h="18143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보통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외국어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외국어 회화</a:t>
                      </a:r>
                      <a:endParaRPr lang="en-US" altLang="ko-KR" sz="11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심화 외국어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외국</a:t>
                      </a:r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어권</a:t>
                      </a:r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문화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</a:tbl>
          </a:graphicData>
        </a:graphic>
      </p:graphicFrame>
      <p:grpSp>
        <p:nvGrpSpPr>
          <p:cNvPr id="3" name="그룹 2">
            <a:extLst>
              <a:ext uri="{FF2B5EF4-FFF2-40B4-BE49-F238E27FC236}">
                <a16:creationId xmlns:a16="http://schemas.microsoft.com/office/drawing/2014/main" id="{4B5E325D-B0FF-FB6B-66ED-1F6A2409417A}"/>
              </a:ext>
            </a:extLst>
          </p:cNvPr>
          <p:cNvGrpSpPr/>
          <p:nvPr/>
        </p:nvGrpSpPr>
        <p:grpSpPr>
          <a:xfrm>
            <a:off x="669131" y="3090225"/>
            <a:ext cx="7796753" cy="2834421"/>
            <a:chOff x="669131" y="3090225"/>
            <a:chExt cx="7796753" cy="2834421"/>
          </a:xfrm>
        </p:grpSpPr>
        <p:grpSp>
          <p:nvGrpSpPr>
            <p:cNvPr id="103" name="그룹 102">
              <a:extLst>
                <a:ext uri="{FF2B5EF4-FFF2-40B4-BE49-F238E27FC236}">
                  <a16:creationId xmlns:a16="http://schemas.microsoft.com/office/drawing/2014/main" id="{283C35A7-683B-73EA-D87E-FE8452215029}"/>
                </a:ext>
              </a:extLst>
            </p:cNvPr>
            <p:cNvGrpSpPr/>
            <p:nvPr/>
          </p:nvGrpSpPr>
          <p:grpSpPr>
            <a:xfrm>
              <a:off x="669131" y="5234940"/>
              <a:ext cx="7796753" cy="689706"/>
              <a:chOff x="669131" y="5320665"/>
              <a:chExt cx="7796753" cy="689706"/>
            </a:xfrm>
          </p:grpSpPr>
          <p:sp>
            <p:nvSpPr>
              <p:cNvPr id="104" name="사각형: 둥근 모서리 103">
                <a:extLst>
                  <a:ext uri="{FF2B5EF4-FFF2-40B4-BE49-F238E27FC236}">
                    <a16:creationId xmlns:a16="http://schemas.microsoft.com/office/drawing/2014/main" id="{FAAD27F8-9F2B-D471-C660-F191A8D38E1E}"/>
                  </a:ext>
                </a:extLst>
              </p:cNvPr>
              <p:cNvSpPr/>
              <p:nvPr/>
            </p:nvSpPr>
            <p:spPr>
              <a:xfrm>
                <a:off x="669131" y="5320665"/>
                <a:ext cx="7796753" cy="689706"/>
              </a:xfrm>
              <a:prstGeom prst="roundRect">
                <a:avLst>
                  <a:gd name="adj" fmla="val 50000"/>
                </a:avLst>
              </a:prstGeom>
              <a:solidFill>
                <a:srgbClr val="EE1673"/>
              </a:solidFill>
              <a:ln w="34925"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ED753C96-13A2-E172-09E5-0F0C0FBAAD8E}"/>
                  </a:ext>
                </a:extLst>
              </p:cNvPr>
              <p:cNvSpPr txBox="1"/>
              <p:nvPr/>
            </p:nvSpPr>
            <p:spPr>
              <a:xfrm>
                <a:off x="2114912" y="5419298"/>
                <a:ext cx="4905190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특수목적고에서 개설되었던 전문 교과</a:t>
                </a:r>
                <a:r>
                  <a: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Ⅰ</a:t>
                </a:r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은 일반고 학생들도</a:t>
                </a:r>
                <a:endParaRPr lang="en-US" altLang="ko-KR" sz="16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  <a:p>
                <a:pPr algn="ctr"/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FEFB79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진로와 적성에 따라</a:t>
                </a:r>
                <a:r>
                  <a: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FEFB79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 </a:t>
                </a:r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FEFB79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선택</a:t>
                </a:r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할 수 있도록 </a:t>
                </a:r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FEFB79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보통 교과로 통합</a:t>
                </a:r>
              </a:p>
            </p:txBody>
          </p:sp>
        </p:grpSp>
        <p:grpSp>
          <p:nvGrpSpPr>
            <p:cNvPr id="110" name="그룹 109">
              <a:extLst>
                <a:ext uri="{FF2B5EF4-FFF2-40B4-BE49-F238E27FC236}">
                  <a16:creationId xmlns:a16="http://schemas.microsoft.com/office/drawing/2014/main" id="{EB85AF5C-6ABE-24BD-CD68-8822794AF09F}"/>
                </a:ext>
              </a:extLst>
            </p:cNvPr>
            <p:cNvGrpSpPr/>
            <p:nvPr/>
          </p:nvGrpSpPr>
          <p:grpSpPr>
            <a:xfrm>
              <a:off x="6577013" y="3090225"/>
              <a:ext cx="1725927" cy="1817036"/>
              <a:chOff x="6577013" y="3090225"/>
              <a:chExt cx="1744473" cy="1809435"/>
            </a:xfrm>
          </p:grpSpPr>
          <p:sp>
            <p:nvSpPr>
              <p:cNvPr id="98" name="사각형: 둥근 모서리 97">
                <a:extLst>
                  <a:ext uri="{FF2B5EF4-FFF2-40B4-BE49-F238E27FC236}">
                    <a16:creationId xmlns:a16="http://schemas.microsoft.com/office/drawing/2014/main" id="{F10DB322-A2F8-AC10-535E-067EB3502CF4}"/>
                  </a:ext>
                </a:extLst>
              </p:cNvPr>
              <p:cNvSpPr/>
              <p:nvPr/>
            </p:nvSpPr>
            <p:spPr>
              <a:xfrm>
                <a:off x="6577013" y="3090225"/>
                <a:ext cx="866775" cy="1809435"/>
              </a:xfrm>
              <a:prstGeom prst="roundRect">
                <a:avLst>
                  <a:gd name="adj" fmla="val 6578"/>
                </a:avLst>
              </a:prstGeom>
              <a:noFill/>
              <a:ln w="31750">
                <a:solidFill>
                  <a:srgbClr val="088CCE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7" name="사각형: 둥근 모서리 106">
                <a:extLst>
                  <a:ext uri="{FF2B5EF4-FFF2-40B4-BE49-F238E27FC236}">
                    <a16:creationId xmlns:a16="http://schemas.microsoft.com/office/drawing/2014/main" id="{703A83ED-36C6-3857-7B1A-DC9C59EE2CA8}"/>
                  </a:ext>
                </a:extLst>
              </p:cNvPr>
              <p:cNvSpPr/>
              <p:nvPr/>
            </p:nvSpPr>
            <p:spPr>
              <a:xfrm>
                <a:off x="7454711" y="3090225"/>
                <a:ext cx="866775" cy="1809435"/>
              </a:xfrm>
              <a:prstGeom prst="roundRect">
                <a:avLst>
                  <a:gd name="adj" fmla="val 6578"/>
                </a:avLst>
              </a:prstGeom>
              <a:noFill/>
              <a:ln w="31750">
                <a:solidFill>
                  <a:srgbClr val="EE1673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  <p:graphicFrame>
        <p:nvGraphicFramePr>
          <p:cNvPr id="108" name="표 107">
            <a:extLst>
              <a:ext uri="{FF2B5EF4-FFF2-40B4-BE49-F238E27FC236}">
                <a16:creationId xmlns:a16="http://schemas.microsoft.com/office/drawing/2014/main" id="{6CA5FD02-2946-DAD4-CCB1-E484F31E1D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9697637"/>
              </p:ext>
            </p:extLst>
          </p:nvPr>
        </p:nvGraphicFramePr>
        <p:xfrm>
          <a:off x="841058" y="3797484"/>
          <a:ext cx="3086682" cy="1110322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028894">
                  <a:extLst>
                    <a:ext uri="{9D8B030D-6E8A-4147-A177-3AD203B41FA5}">
                      <a16:colId xmlns:a16="http://schemas.microsoft.com/office/drawing/2014/main" val="1368865968"/>
                    </a:ext>
                  </a:extLst>
                </a:gridCol>
                <a:gridCol w="2057788">
                  <a:extLst>
                    <a:ext uri="{9D8B030D-6E8A-4147-A177-3AD203B41FA5}">
                      <a16:colId xmlns:a16="http://schemas.microsoft.com/office/drawing/2014/main" val="2715029229"/>
                    </a:ext>
                  </a:extLst>
                </a:gridCol>
              </a:tblGrid>
              <a:tr h="2379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교과</a:t>
                      </a:r>
                    </a:p>
                  </a:txBody>
                  <a:tcPr marL="71287" marR="71287" marT="35291" marB="35291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전문 교과 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Ⅰ</a:t>
                      </a:r>
                      <a:endParaRPr lang="ko-KR" altLang="en-US" sz="12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1287" marR="71287" marT="35291" marB="3529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1828616"/>
                  </a:ext>
                </a:extLst>
              </a:tr>
              <a:tr h="8042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전문</a:t>
                      </a:r>
                    </a:p>
                  </a:txBody>
                  <a:tcPr marL="90535" marR="90535" marT="44819" marB="44819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전공 기초 외국어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외국어 회화</a:t>
                      </a:r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Ⅰ,Ⅱ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외국어 독해와 작문</a:t>
                      </a:r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Ⅰ,Ⅱ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외국</a:t>
                      </a:r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어권</a:t>
                      </a:r>
                      <a:r>
                        <a:rPr lang="en-US" altLang="ko-KR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문화</a:t>
                      </a:r>
                    </a:p>
                  </a:txBody>
                  <a:tcPr marL="72000" marR="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1181976"/>
                  </a:ext>
                </a:extLst>
              </a:tr>
            </a:tbl>
          </a:graphicData>
        </a:graphic>
      </p:graphicFrame>
      <p:graphicFrame>
        <p:nvGraphicFramePr>
          <p:cNvPr id="95" name="표 94">
            <a:extLst>
              <a:ext uri="{FF2B5EF4-FFF2-40B4-BE49-F238E27FC236}">
                <a16:creationId xmlns:a16="http://schemas.microsoft.com/office/drawing/2014/main" id="{F7CC1AC6-CE05-7F59-DFBD-9A5D83A8B4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6372250"/>
              </p:ext>
            </p:extLst>
          </p:nvPr>
        </p:nvGraphicFramePr>
        <p:xfrm>
          <a:off x="841058" y="2583586"/>
          <a:ext cx="3086682" cy="1141506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028894">
                  <a:extLst>
                    <a:ext uri="{9D8B030D-6E8A-4147-A177-3AD203B41FA5}">
                      <a16:colId xmlns:a16="http://schemas.microsoft.com/office/drawing/2014/main" val="1368865968"/>
                    </a:ext>
                  </a:extLst>
                </a:gridCol>
                <a:gridCol w="1028894">
                  <a:extLst>
                    <a:ext uri="{9D8B030D-6E8A-4147-A177-3AD203B41FA5}">
                      <a16:colId xmlns:a16="http://schemas.microsoft.com/office/drawing/2014/main" val="2715029229"/>
                    </a:ext>
                  </a:extLst>
                </a:gridCol>
                <a:gridCol w="1028894">
                  <a:extLst>
                    <a:ext uri="{9D8B030D-6E8A-4147-A177-3AD203B41FA5}">
                      <a16:colId xmlns:a16="http://schemas.microsoft.com/office/drawing/2014/main" val="126980608"/>
                    </a:ext>
                  </a:extLst>
                </a:gridCol>
              </a:tblGrid>
              <a:tr h="229924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교과</a:t>
                      </a:r>
                    </a:p>
                  </a:txBody>
                  <a:tcPr marL="71287" marR="71287" marT="35291" marB="35291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7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선택 과목</a:t>
                      </a:r>
                    </a:p>
                  </a:txBody>
                  <a:tcPr marL="71287" marR="71287" marT="35291" marB="3529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828616"/>
                  </a:ext>
                </a:extLst>
              </a:tr>
              <a:tr h="229924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1287" marR="71287" marT="35291" marB="35291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일반 선택</a:t>
                      </a:r>
                    </a:p>
                  </a:txBody>
                  <a:tcPr marL="71287" marR="71287" marT="35291" marB="35291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진로 선택</a:t>
                      </a:r>
                    </a:p>
                  </a:txBody>
                  <a:tcPr marL="71287" marR="71287" marT="35291" marB="35291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4913326"/>
                  </a:ext>
                </a:extLst>
              </a:tr>
              <a:tr h="6345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보통</a:t>
                      </a:r>
                    </a:p>
                  </a:txBody>
                  <a:tcPr marL="90535" marR="90535" marT="44819" marB="44819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외국어</a:t>
                      </a:r>
                      <a:r>
                        <a:rPr lang="en-US" altLang="ja-JP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Ⅰ</a:t>
                      </a:r>
                      <a:endParaRPr lang="ko-KR" altLang="en-US" sz="11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외국어</a:t>
                      </a:r>
                      <a:r>
                        <a:rPr lang="en-US" altLang="ja-JP" sz="11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Ⅱ</a:t>
                      </a:r>
                      <a:endParaRPr lang="ko-KR" altLang="en-US" sz="11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11819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1005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BFD843A9-5B81-185C-D028-B1EADAEB9C0B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49F0596F-5ED2-20CC-BD3E-6598C60A5200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5" name="사각형: 둥근 모서리 4">
                <a:extLst>
                  <a:ext uri="{FF2B5EF4-FFF2-40B4-BE49-F238E27FC236}">
                    <a16:creationId xmlns:a16="http://schemas.microsoft.com/office/drawing/2014/main" id="{31C4ACA6-E4E1-04B6-E3B0-8D67EC9FFD6B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9" name="그룹 8">
                <a:extLst>
                  <a:ext uri="{FF2B5EF4-FFF2-40B4-BE49-F238E27FC236}">
                    <a16:creationId xmlns:a16="http://schemas.microsoft.com/office/drawing/2014/main" id="{7037B23B-05EE-AA08-F4D8-CCCC6690B3BE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19" name="사각형: 둥근 위쪽 모서리 18">
                  <a:extLst>
                    <a:ext uri="{FF2B5EF4-FFF2-40B4-BE49-F238E27FC236}">
                      <a16:creationId xmlns:a16="http://schemas.microsoft.com/office/drawing/2014/main" id="{4C6AD95F-3538-4704-46DF-146A393BAE18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0" name="사각형: 둥근 위쪽 모서리 19">
                  <a:extLst>
                    <a:ext uri="{FF2B5EF4-FFF2-40B4-BE49-F238E27FC236}">
                      <a16:creationId xmlns:a16="http://schemas.microsoft.com/office/drawing/2014/main" id="{C4EE2039-B5E5-E0BD-E9B0-537D3160139E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0" name="그룹 9">
                <a:extLst>
                  <a:ext uri="{FF2B5EF4-FFF2-40B4-BE49-F238E27FC236}">
                    <a16:creationId xmlns:a16="http://schemas.microsoft.com/office/drawing/2014/main" id="{25FBEC78-622B-7C7F-8B64-B66EF282F1BE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11" name="그룹 10">
                  <a:extLst>
                    <a:ext uri="{FF2B5EF4-FFF2-40B4-BE49-F238E27FC236}">
                      <a16:creationId xmlns:a16="http://schemas.microsoft.com/office/drawing/2014/main" id="{7095691B-B1DF-660A-8E40-754E954F64A6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16" name="사각형: 둥근 위쪽 모서리 15">
                    <a:extLst>
                      <a:ext uri="{FF2B5EF4-FFF2-40B4-BE49-F238E27FC236}">
                        <a16:creationId xmlns:a16="http://schemas.microsoft.com/office/drawing/2014/main" id="{E5929BA0-F6DD-5F1D-2B72-FE824828EEDE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17" name="자유형: 도형 16">
                    <a:extLst>
                      <a:ext uri="{FF2B5EF4-FFF2-40B4-BE49-F238E27FC236}">
                        <a16:creationId xmlns:a16="http://schemas.microsoft.com/office/drawing/2014/main" id="{BADF7026-40A4-1369-1DBA-8A90528907A3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8" name="자유형: 도형 17">
                    <a:extLst>
                      <a:ext uri="{FF2B5EF4-FFF2-40B4-BE49-F238E27FC236}">
                        <a16:creationId xmlns:a16="http://schemas.microsoft.com/office/drawing/2014/main" id="{B965B899-83A5-B1AC-3CB2-FEE21F63A0D3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12" name="그룹 11">
                  <a:extLst>
                    <a:ext uri="{FF2B5EF4-FFF2-40B4-BE49-F238E27FC236}">
                      <a16:creationId xmlns:a16="http://schemas.microsoft.com/office/drawing/2014/main" id="{39BD47E1-553F-5E15-C707-7A88A01C3422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3111729" cy="307777"/>
                  <a:chOff x="763074" y="1447958"/>
                  <a:chExt cx="3111729" cy="307777"/>
                </a:xfrm>
              </p:grpSpPr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AE723335-064C-52EA-619E-8C3CAB870984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3345"/>
                    <a:ext cx="2625719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제</a:t>
                    </a:r>
                    <a:r>
                      <a:rPr lang="en-US" altLang="ko-KR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2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외국어과 전체 개설 과목</a:t>
                    </a:r>
                    <a:endPara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>
                          <a:alpha val="4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9D60F44F-FB50-421E-D49B-CE7F6ED3D4B7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3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15" name="직선 연결선 14">
                    <a:extLst>
                      <a:ext uri="{FF2B5EF4-FFF2-40B4-BE49-F238E27FC236}">
                        <a16:creationId xmlns:a16="http://schemas.microsoft.com/office/drawing/2014/main" id="{16501656-69BC-F0C4-6D75-E73F95D328A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8" name="사각형: 둥근 위쪽 모서리 7">
              <a:extLst>
                <a:ext uri="{FF2B5EF4-FFF2-40B4-BE49-F238E27FC236}">
                  <a16:creationId xmlns:a16="http://schemas.microsoft.com/office/drawing/2014/main" id="{7C6F525E-26AD-DBDA-A228-F5AF514A0E4C}"/>
                </a:ext>
              </a:extLst>
            </p:cNvPr>
            <p:cNvSpPr/>
            <p:nvPr/>
          </p:nvSpPr>
          <p:spPr>
            <a:xfrm>
              <a:off x="675064" y="2014326"/>
              <a:ext cx="7794000" cy="485327"/>
            </a:xfrm>
            <a:prstGeom prst="round2SameRect">
              <a:avLst>
                <a:gd name="adj1" fmla="val 8180"/>
                <a:gd name="adj2" fmla="val 0"/>
              </a:avLst>
            </a:prstGeom>
            <a:gradFill>
              <a:gsLst>
                <a:gs pos="0">
                  <a:srgbClr val="2D74DC"/>
                </a:gs>
                <a:gs pos="39000">
                  <a:srgbClr val="6449A8"/>
                </a:gs>
              </a:gsLst>
              <a:lin ang="2700000" scaled="0"/>
            </a:gra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A2C96D0C-304A-EBBB-AFF4-7A4378CD6922}"/>
              </a:ext>
            </a:extLst>
          </p:cNvPr>
          <p:cNvGrpSpPr/>
          <p:nvPr/>
        </p:nvGrpSpPr>
        <p:grpSpPr>
          <a:xfrm>
            <a:off x="298091" y="284805"/>
            <a:ext cx="6759796" cy="641751"/>
            <a:chOff x="298091" y="299319"/>
            <a:chExt cx="6759796" cy="641751"/>
          </a:xfrm>
        </p:grpSpPr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683140D7-C818-EEE0-E54A-ED0272556D59}"/>
                </a:ext>
              </a:extLst>
            </p:cNvPr>
            <p:cNvGrpSpPr/>
            <p:nvPr/>
          </p:nvGrpSpPr>
          <p:grpSpPr>
            <a:xfrm>
              <a:off x="1062656" y="299319"/>
              <a:ext cx="5995231" cy="582226"/>
              <a:chOff x="1062656" y="318369"/>
              <a:chExt cx="5995231" cy="582226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37F0A2C-1897-B8DD-CD2F-609C6F18CEE1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5995231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 주요 내용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FE2B197-767D-33E7-5234-BB669DCD959F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028D83E-479F-B51A-513F-4401FFB03FF7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Ⅱ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7564785F-D242-4D3B-1909-D2F45C1D66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066804"/>
              </p:ext>
            </p:extLst>
          </p:nvPr>
        </p:nvGraphicFramePr>
        <p:xfrm>
          <a:off x="675064" y="2014326"/>
          <a:ext cx="7793870" cy="394452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558774">
                  <a:extLst>
                    <a:ext uri="{9D8B030D-6E8A-4147-A177-3AD203B41FA5}">
                      <a16:colId xmlns:a16="http://schemas.microsoft.com/office/drawing/2014/main" val="2235090579"/>
                    </a:ext>
                  </a:extLst>
                </a:gridCol>
                <a:gridCol w="1558774">
                  <a:extLst>
                    <a:ext uri="{9D8B030D-6E8A-4147-A177-3AD203B41FA5}">
                      <a16:colId xmlns:a16="http://schemas.microsoft.com/office/drawing/2014/main" val="1368865968"/>
                    </a:ext>
                  </a:extLst>
                </a:gridCol>
                <a:gridCol w="1558774">
                  <a:extLst>
                    <a:ext uri="{9D8B030D-6E8A-4147-A177-3AD203B41FA5}">
                      <a16:colId xmlns:a16="http://schemas.microsoft.com/office/drawing/2014/main" val="2929417562"/>
                    </a:ext>
                  </a:extLst>
                </a:gridCol>
                <a:gridCol w="1558774">
                  <a:extLst>
                    <a:ext uri="{9D8B030D-6E8A-4147-A177-3AD203B41FA5}">
                      <a16:colId xmlns:a16="http://schemas.microsoft.com/office/drawing/2014/main" val="1200539681"/>
                    </a:ext>
                  </a:extLst>
                </a:gridCol>
                <a:gridCol w="1558774">
                  <a:extLst>
                    <a:ext uri="{9D8B030D-6E8A-4147-A177-3AD203B41FA5}">
                      <a16:colId xmlns:a16="http://schemas.microsoft.com/office/drawing/2014/main" val="2715029229"/>
                    </a:ext>
                  </a:extLst>
                </a:gridCol>
              </a:tblGrid>
              <a:tr h="235191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공통 교육과정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중학교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)</a:t>
                      </a:r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선택 중심 교육과정 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고등학교</a:t>
                      </a:r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)</a:t>
                      </a:r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2351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일반 선택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EB8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8CC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진로 선택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EB8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EB8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29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융합 선택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9EB8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C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1828616"/>
                  </a:ext>
                </a:extLst>
              </a:tr>
              <a:tr h="43315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생활 독일어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2DA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독일어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8CCE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독일어 회화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29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심화 독일어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29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독일어권 문화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CA2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43315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생활 프랑스어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2DA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프랑스어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8CCE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프랑스어 회화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29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심화 프랑스어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29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프랑스어권 문화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CA2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43315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생활 스페인어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2DA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스페인어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8CCE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스페인어 회화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29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심화 스페인어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29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스페인어권 문화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CA2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936504"/>
                  </a:ext>
                </a:extLst>
              </a:tr>
              <a:tr h="43315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생활 중국어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2DA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중국어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8CCE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중국어 회화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29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심화 중국어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29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중국 문화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CA2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4792076"/>
                  </a:ext>
                </a:extLst>
              </a:tr>
              <a:tr h="43315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생활 일본어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2DA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일본어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8CCE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일본어 회화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29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심화 일본어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29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일본 문화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CA2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7357741"/>
                  </a:ext>
                </a:extLst>
              </a:tr>
              <a:tr h="43315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생활 러시아어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2DA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러시아어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8CCE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러시아어 회화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29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심화 러시아어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29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러시아 문화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CA2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442983"/>
                  </a:ext>
                </a:extLst>
              </a:tr>
              <a:tr h="43315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생활 아랍어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2DA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아랍어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8CCE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아랍어 회화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29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심화 아랍어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29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아랍 문화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CA2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7810078"/>
                  </a:ext>
                </a:extLst>
              </a:tr>
              <a:tr h="43315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생활 베트남어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2DA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베트남어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8CCE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베트남어 회화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29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심화 베트남어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29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베트남 문화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CA2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1181976"/>
                  </a:ext>
                </a:extLst>
              </a:tr>
            </a:tbl>
          </a:graphicData>
        </a:graphic>
      </p:graphicFrame>
      <p:grpSp>
        <p:nvGrpSpPr>
          <p:cNvPr id="61" name="그룹 60">
            <a:extLst>
              <a:ext uri="{FF2B5EF4-FFF2-40B4-BE49-F238E27FC236}">
                <a16:creationId xmlns:a16="http://schemas.microsoft.com/office/drawing/2014/main" id="{7A787974-DEF0-7E3C-5DFB-2509C8EF0844}"/>
              </a:ext>
            </a:extLst>
          </p:cNvPr>
          <p:cNvGrpSpPr/>
          <p:nvPr/>
        </p:nvGrpSpPr>
        <p:grpSpPr>
          <a:xfrm>
            <a:off x="2219551" y="2256989"/>
            <a:ext cx="6249383" cy="242664"/>
            <a:chOff x="2219551" y="2256989"/>
            <a:chExt cx="6249383" cy="242664"/>
          </a:xfrm>
        </p:grpSpPr>
        <p:grpSp>
          <p:nvGrpSpPr>
            <p:cNvPr id="54" name="그룹 53">
              <a:extLst>
                <a:ext uri="{FF2B5EF4-FFF2-40B4-BE49-F238E27FC236}">
                  <a16:creationId xmlns:a16="http://schemas.microsoft.com/office/drawing/2014/main" id="{78DC2FC6-6AF8-FF97-69C8-86B46162BE2B}"/>
                </a:ext>
              </a:extLst>
            </p:cNvPr>
            <p:cNvGrpSpPr/>
            <p:nvPr/>
          </p:nvGrpSpPr>
          <p:grpSpPr>
            <a:xfrm>
              <a:off x="2219551" y="2256989"/>
              <a:ext cx="1585913" cy="242664"/>
              <a:chOff x="1897768" y="2256989"/>
              <a:chExt cx="1585913" cy="242664"/>
            </a:xfrm>
          </p:grpSpPr>
          <p:sp>
            <p:nvSpPr>
              <p:cNvPr id="52" name="사각형: 둥근 모서리 51">
                <a:extLst>
                  <a:ext uri="{FF2B5EF4-FFF2-40B4-BE49-F238E27FC236}">
                    <a16:creationId xmlns:a16="http://schemas.microsoft.com/office/drawing/2014/main" id="{69C9CF55-ACF8-0C0E-2017-310C320F6549}"/>
                  </a:ext>
                </a:extLst>
              </p:cNvPr>
              <p:cNvSpPr/>
              <p:nvPr/>
            </p:nvSpPr>
            <p:spPr>
              <a:xfrm>
                <a:off x="1897768" y="2256989"/>
                <a:ext cx="1585913" cy="242664"/>
              </a:xfrm>
              <a:prstGeom prst="roundRect">
                <a:avLst>
                  <a:gd name="adj" fmla="val 5332"/>
                </a:avLst>
              </a:prstGeom>
              <a:solidFill>
                <a:srgbClr val="088CCE"/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668DF0C8-ECE3-AFB5-0C89-DDE8239A06C2}"/>
                  </a:ext>
                </a:extLst>
              </p:cNvPr>
              <p:cNvSpPr txBox="1"/>
              <p:nvPr/>
            </p:nvSpPr>
            <p:spPr>
              <a:xfrm>
                <a:off x="2416611" y="2293683"/>
                <a:ext cx="548227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일반 선택</a:t>
                </a:r>
                <a:endParaRPr lang="ko-KR" altLang="en-US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>
                      <a:alpha val="4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</p:txBody>
          </p:sp>
        </p:grpSp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0D097721-7107-E522-ED39-200E9250DC50}"/>
                </a:ext>
              </a:extLst>
            </p:cNvPr>
            <p:cNvGrpSpPr/>
            <p:nvPr/>
          </p:nvGrpSpPr>
          <p:grpSpPr>
            <a:xfrm>
              <a:off x="3796542" y="2256989"/>
              <a:ext cx="3095399" cy="242664"/>
              <a:chOff x="1892384" y="2256989"/>
              <a:chExt cx="1585913" cy="242664"/>
            </a:xfrm>
          </p:grpSpPr>
          <p:sp>
            <p:nvSpPr>
              <p:cNvPr id="56" name="사각형: 둥근 모서리 55">
                <a:extLst>
                  <a:ext uri="{FF2B5EF4-FFF2-40B4-BE49-F238E27FC236}">
                    <a16:creationId xmlns:a16="http://schemas.microsoft.com/office/drawing/2014/main" id="{A56298EB-C96D-8CFB-67E1-4A18DF759A5A}"/>
                  </a:ext>
                </a:extLst>
              </p:cNvPr>
              <p:cNvSpPr/>
              <p:nvPr/>
            </p:nvSpPr>
            <p:spPr>
              <a:xfrm>
                <a:off x="1892384" y="2256989"/>
                <a:ext cx="1585913" cy="242664"/>
              </a:xfrm>
              <a:prstGeom prst="roundRect">
                <a:avLst>
                  <a:gd name="adj" fmla="val 5332"/>
                </a:avLst>
              </a:prstGeom>
              <a:solidFill>
                <a:srgbClr val="B04291"/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7EA1605B-025B-EA47-9474-7F4FB4D62973}"/>
                  </a:ext>
                </a:extLst>
              </p:cNvPr>
              <p:cNvSpPr txBox="1"/>
              <p:nvPr/>
            </p:nvSpPr>
            <p:spPr>
              <a:xfrm>
                <a:off x="2550284" y="2293683"/>
                <a:ext cx="280882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진로 선택</a:t>
                </a:r>
                <a:endParaRPr lang="ko-KR" altLang="en-US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>
                      <a:alpha val="4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</p:txBody>
          </p:sp>
        </p:grpSp>
        <p:grpSp>
          <p:nvGrpSpPr>
            <p:cNvPr id="58" name="그룹 57">
              <a:extLst>
                <a:ext uri="{FF2B5EF4-FFF2-40B4-BE49-F238E27FC236}">
                  <a16:creationId xmlns:a16="http://schemas.microsoft.com/office/drawing/2014/main" id="{55D55750-E424-5270-612E-35D8E9274F37}"/>
                </a:ext>
              </a:extLst>
            </p:cNvPr>
            <p:cNvGrpSpPr/>
            <p:nvPr/>
          </p:nvGrpSpPr>
          <p:grpSpPr>
            <a:xfrm>
              <a:off x="6883021" y="2256989"/>
              <a:ext cx="1585913" cy="242664"/>
              <a:chOff x="1897768" y="2256989"/>
              <a:chExt cx="1585913" cy="242664"/>
            </a:xfrm>
          </p:grpSpPr>
          <p:sp>
            <p:nvSpPr>
              <p:cNvPr id="59" name="사각형: 둥근 모서리 58">
                <a:extLst>
                  <a:ext uri="{FF2B5EF4-FFF2-40B4-BE49-F238E27FC236}">
                    <a16:creationId xmlns:a16="http://schemas.microsoft.com/office/drawing/2014/main" id="{01BCA085-AC12-EF42-BAF0-E83007681FD3}"/>
                  </a:ext>
                </a:extLst>
              </p:cNvPr>
              <p:cNvSpPr/>
              <p:nvPr/>
            </p:nvSpPr>
            <p:spPr>
              <a:xfrm>
                <a:off x="1897768" y="2256989"/>
                <a:ext cx="1585913" cy="242664"/>
              </a:xfrm>
              <a:prstGeom prst="roundRect">
                <a:avLst>
                  <a:gd name="adj" fmla="val 5332"/>
                </a:avLst>
              </a:prstGeom>
              <a:solidFill>
                <a:srgbClr val="2E9CA2"/>
              </a:solidFill>
              <a:ln w="1905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D7D2668A-7E66-CFF1-0880-63AE44E568CB}"/>
                  </a:ext>
                </a:extLst>
              </p:cNvPr>
              <p:cNvSpPr txBox="1"/>
              <p:nvPr/>
            </p:nvSpPr>
            <p:spPr>
              <a:xfrm>
                <a:off x="2416611" y="2293683"/>
                <a:ext cx="548228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융합 선택</a:t>
                </a:r>
                <a:endParaRPr lang="ko-KR" altLang="en-US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>
                      <a:alpha val="4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3529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그룹 22">
            <a:extLst>
              <a:ext uri="{FF2B5EF4-FFF2-40B4-BE49-F238E27FC236}">
                <a16:creationId xmlns:a16="http://schemas.microsoft.com/office/drawing/2014/main" id="{40CCE6F1-EF1D-3596-8059-C7979650648A}"/>
              </a:ext>
            </a:extLst>
          </p:cNvPr>
          <p:cNvGrpSpPr/>
          <p:nvPr/>
        </p:nvGrpSpPr>
        <p:grpSpPr>
          <a:xfrm>
            <a:off x="298091" y="284805"/>
            <a:ext cx="6759796" cy="641751"/>
            <a:chOff x="298091" y="299319"/>
            <a:chExt cx="6759796" cy="641751"/>
          </a:xfrm>
        </p:grpSpPr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8D1BDBA2-F935-D1B2-EC17-1CA7AD22DD44}"/>
                </a:ext>
              </a:extLst>
            </p:cNvPr>
            <p:cNvGrpSpPr/>
            <p:nvPr/>
          </p:nvGrpSpPr>
          <p:grpSpPr>
            <a:xfrm>
              <a:off x="1062656" y="299319"/>
              <a:ext cx="5995231" cy="582226"/>
              <a:chOff x="1062656" y="318369"/>
              <a:chExt cx="5995231" cy="582226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99E8C64-0B95-4AA4-7415-0AFE006D98EB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5995231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 주요 내용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95D436B-9D44-204C-F47D-5E85466A0DDD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FD85225-9222-E90C-BF88-C86687047CB3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Ⅱ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7C9686FF-4512-F8D2-81C8-DCE64FBB8716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088DFA94-24CA-EA4F-6D3B-195F5AC7B972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99" name="사각형: 둥근 모서리 98">
                <a:extLst>
                  <a:ext uri="{FF2B5EF4-FFF2-40B4-BE49-F238E27FC236}">
                    <a16:creationId xmlns:a16="http://schemas.microsoft.com/office/drawing/2014/main" id="{E5965FBB-BD25-37E3-7A00-A134897C6414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103" name="그룹 102">
                <a:extLst>
                  <a:ext uri="{FF2B5EF4-FFF2-40B4-BE49-F238E27FC236}">
                    <a16:creationId xmlns:a16="http://schemas.microsoft.com/office/drawing/2014/main" id="{440315BB-C6FE-5D69-934C-E365BC26B72C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115" name="사각형: 둥근 위쪽 모서리 114">
                  <a:extLst>
                    <a:ext uri="{FF2B5EF4-FFF2-40B4-BE49-F238E27FC236}">
                      <a16:creationId xmlns:a16="http://schemas.microsoft.com/office/drawing/2014/main" id="{18969DBF-FA84-162D-D17C-E57B16F5F09B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16" name="사각형: 둥근 위쪽 모서리 115">
                  <a:extLst>
                    <a:ext uri="{FF2B5EF4-FFF2-40B4-BE49-F238E27FC236}">
                      <a16:creationId xmlns:a16="http://schemas.microsoft.com/office/drawing/2014/main" id="{F3A7232D-C6B3-7E38-1F7A-F81B232F1026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05" name="그룹 104">
                <a:extLst>
                  <a:ext uri="{FF2B5EF4-FFF2-40B4-BE49-F238E27FC236}">
                    <a16:creationId xmlns:a16="http://schemas.microsoft.com/office/drawing/2014/main" id="{B6316191-0EC9-EB6C-F4DC-D05E49051873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107" name="그룹 106">
                  <a:extLst>
                    <a:ext uri="{FF2B5EF4-FFF2-40B4-BE49-F238E27FC236}">
                      <a16:creationId xmlns:a16="http://schemas.microsoft.com/office/drawing/2014/main" id="{04B65FC5-7800-73E6-F305-09B124757DCE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112" name="사각형: 둥근 위쪽 모서리 111">
                    <a:extLst>
                      <a:ext uri="{FF2B5EF4-FFF2-40B4-BE49-F238E27FC236}">
                        <a16:creationId xmlns:a16="http://schemas.microsoft.com/office/drawing/2014/main" id="{54954366-9893-24E7-F052-1114066D058D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113" name="자유형: 도형 112">
                    <a:extLst>
                      <a:ext uri="{FF2B5EF4-FFF2-40B4-BE49-F238E27FC236}">
                        <a16:creationId xmlns:a16="http://schemas.microsoft.com/office/drawing/2014/main" id="{FEAE3603-383F-96CF-BAF1-3F3D7F300EA5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14" name="자유형: 도형 113">
                    <a:extLst>
                      <a:ext uri="{FF2B5EF4-FFF2-40B4-BE49-F238E27FC236}">
                        <a16:creationId xmlns:a16="http://schemas.microsoft.com/office/drawing/2014/main" id="{651683C4-B374-3195-B101-C513DBD25700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108" name="그룹 107">
                  <a:extLst>
                    <a:ext uri="{FF2B5EF4-FFF2-40B4-BE49-F238E27FC236}">
                      <a16:creationId xmlns:a16="http://schemas.microsoft.com/office/drawing/2014/main" id="{5118C9D4-EA9D-0754-EE63-FB16FA507350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3111729" cy="307777"/>
                  <a:chOff x="763074" y="1447958"/>
                  <a:chExt cx="3111729" cy="307777"/>
                </a:xfrm>
              </p:grpSpPr>
              <p:sp>
                <p:nvSpPr>
                  <p:cNvPr id="109" name="TextBox 108">
                    <a:extLst>
                      <a:ext uri="{FF2B5EF4-FFF2-40B4-BE49-F238E27FC236}">
                        <a16:creationId xmlns:a16="http://schemas.microsoft.com/office/drawing/2014/main" id="{A3DC8681-573A-30D5-178D-A152B83279F2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3345"/>
                    <a:ext cx="2625719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제</a:t>
                    </a:r>
                    <a:r>
                      <a:rPr lang="en-US" altLang="ko-KR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2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외국어과 과목 간 관련성</a:t>
                    </a:r>
                    <a:endPara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>
                          <a:alpha val="4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sp>
                <p:nvSpPr>
                  <p:cNvPr id="110" name="TextBox 109">
                    <a:extLst>
                      <a:ext uri="{FF2B5EF4-FFF2-40B4-BE49-F238E27FC236}">
                        <a16:creationId xmlns:a16="http://schemas.microsoft.com/office/drawing/2014/main" id="{9D26839A-29BB-4285-2EAD-2E48DFEE0B54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4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111" name="직선 연결선 110">
                    <a:extLst>
                      <a:ext uri="{FF2B5EF4-FFF2-40B4-BE49-F238E27FC236}">
                        <a16:creationId xmlns:a16="http://schemas.microsoft.com/office/drawing/2014/main" id="{D835EF54-A047-2D5B-B98D-D4D3788145E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F683A6E4-0D16-BB96-9F7A-29B6BB930221}"/>
                </a:ext>
              </a:extLst>
            </p:cNvPr>
            <p:cNvGrpSpPr/>
            <p:nvPr/>
          </p:nvGrpSpPr>
          <p:grpSpPr>
            <a:xfrm>
              <a:off x="653401" y="4604903"/>
              <a:ext cx="7837198" cy="1369350"/>
              <a:chOff x="653401" y="4569978"/>
              <a:chExt cx="7837198" cy="1369350"/>
            </a:xfrm>
          </p:grpSpPr>
          <p:sp>
            <p:nvSpPr>
              <p:cNvPr id="78" name="사각형: 둥근 모서리 77">
                <a:extLst>
                  <a:ext uri="{FF2B5EF4-FFF2-40B4-BE49-F238E27FC236}">
                    <a16:creationId xmlns:a16="http://schemas.microsoft.com/office/drawing/2014/main" id="{0FF115A1-C805-DAAE-1763-4B14757173D1}"/>
                  </a:ext>
                </a:extLst>
              </p:cNvPr>
              <p:cNvSpPr/>
              <p:nvPr/>
            </p:nvSpPr>
            <p:spPr>
              <a:xfrm>
                <a:off x="653401" y="4569978"/>
                <a:ext cx="7837198" cy="1369350"/>
              </a:xfrm>
              <a:prstGeom prst="roundRect">
                <a:avLst>
                  <a:gd name="adj" fmla="val 5177"/>
                </a:avLst>
              </a:prstGeom>
              <a:solidFill>
                <a:schemeClr val="bg1"/>
              </a:solidFill>
              <a:ln w="0" cap="flat">
                <a:noFill/>
                <a:prstDash val="solid"/>
                <a:miter/>
              </a:ln>
              <a:effectLst>
                <a:outerShdw blurRad="38100" dist="25400" dir="5400000" algn="t" rotWithShape="0">
                  <a:prstClr val="black">
                    <a:alpha val="17000"/>
                  </a:prstClr>
                </a:outerShdw>
              </a:effectLst>
            </p:spPr>
            <p:txBody>
              <a:bodyPr rtlCol="0" anchor="ctr"/>
              <a:lstStyle/>
              <a:p>
                <a:endParaRPr lang="ko-KR" altLang="en-US" sz="1600" dirty="0"/>
              </a:p>
            </p:txBody>
          </p:sp>
          <p:grpSp>
            <p:nvGrpSpPr>
              <p:cNvPr id="79" name="그룹 78">
                <a:extLst>
                  <a:ext uri="{FF2B5EF4-FFF2-40B4-BE49-F238E27FC236}">
                    <a16:creationId xmlns:a16="http://schemas.microsoft.com/office/drawing/2014/main" id="{9644C5AA-0800-0FBE-54C9-AB8F5859C1DB}"/>
                  </a:ext>
                </a:extLst>
              </p:cNvPr>
              <p:cNvGrpSpPr/>
              <p:nvPr/>
            </p:nvGrpSpPr>
            <p:grpSpPr>
              <a:xfrm>
                <a:off x="843271" y="4721410"/>
                <a:ext cx="7140373" cy="1066484"/>
                <a:chOff x="814696" y="4469763"/>
                <a:chExt cx="7140373" cy="1066484"/>
              </a:xfrm>
            </p:grpSpPr>
            <p:grpSp>
              <p:nvGrpSpPr>
                <p:cNvPr id="81" name="그룹 80">
                  <a:extLst>
                    <a:ext uri="{FF2B5EF4-FFF2-40B4-BE49-F238E27FC236}">
                      <a16:creationId xmlns:a16="http://schemas.microsoft.com/office/drawing/2014/main" id="{72845AA1-F771-98FB-8BC2-9EB075A8DA16}"/>
                    </a:ext>
                  </a:extLst>
                </p:cNvPr>
                <p:cNvGrpSpPr/>
                <p:nvPr/>
              </p:nvGrpSpPr>
              <p:grpSpPr>
                <a:xfrm>
                  <a:off x="814696" y="4469763"/>
                  <a:ext cx="2735320" cy="215444"/>
                  <a:chOff x="1743003" y="2404280"/>
                  <a:chExt cx="2575490" cy="202855"/>
                </a:xfrm>
              </p:grpSpPr>
              <p:sp>
                <p:nvSpPr>
                  <p:cNvPr id="96" name="자유형: 도형 95">
                    <a:extLst>
                      <a:ext uri="{FF2B5EF4-FFF2-40B4-BE49-F238E27FC236}">
                        <a16:creationId xmlns:a16="http://schemas.microsoft.com/office/drawing/2014/main" id="{1A405B22-566E-9986-2646-A861D1B7EBA1}"/>
                      </a:ext>
                    </a:extLst>
                  </p:cNvPr>
                  <p:cNvSpPr/>
                  <p:nvPr/>
                </p:nvSpPr>
                <p:spPr>
                  <a:xfrm>
                    <a:off x="1743003" y="2432268"/>
                    <a:ext cx="145423" cy="146877"/>
                  </a:xfrm>
                  <a:custGeom>
                    <a:avLst/>
                    <a:gdLst>
                      <a:gd name="connsiteX0" fmla="*/ 228511 w 308836"/>
                      <a:gd name="connsiteY0" fmla="*/ 70538 h 308836"/>
                      <a:gd name="connsiteX1" fmla="*/ 132126 w 308836"/>
                      <a:gd name="connsiteY1" fmla="*/ 175848 h 308836"/>
                      <a:gd name="connsiteX2" fmla="*/ 80501 w 308836"/>
                      <a:gd name="connsiteY2" fmla="*/ 117873 h 308836"/>
                      <a:gd name="connsiteX3" fmla="*/ 49249 w 308836"/>
                      <a:gd name="connsiteY3" fmla="*/ 145700 h 308836"/>
                      <a:gd name="connsiteX4" fmla="*/ 131673 w 308836"/>
                      <a:gd name="connsiteY4" fmla="*/ 238296 h 308836"/>
                      <a:gd name="connsiteX5" fmla="*/ 259391 w 308836"/>
                      <a:gd name="connsiteY5" fmla="*/ 98797 h 308836"/>
                      <a:gd name="connsiteX6" fmla="*/ 154418 w 308836"/>
                      <a:gd name="connsiteY6" fmla="*/ 0 h 308836"/>
                      <a:gd name="connsiteX7" fmla="*/ 308836 w 308836"/>
                      <a:gd name="connsiteY7" fmla="*/ 154418 h 308836"/>
                      <a:gd name="connsiteX8" fmla="*/ 154418 w 308836"/>
                      <a:gd name="connsiteY8" fmla="*/ 308836 h 308836"/>
                      <a:gd name="connsiteX9" fmla="*/ 0 w 308836"/>
                      <a:gd name="connsiteY9" fmla="*/ 154418 h 308836"/>
                      <a:gd name="connsiteX10" fmla="*/ 154418 w 308836"/>
                      <a:gd name="connsiteY10" fmla="*/ 0 h 3088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08836" h="308836">
                        <a:moveTo>
                          <a:pt x="228511" y="70538"/>
                        </a:moveTo>
                        <a:lnTo>
                          <a:pt x="132126" y="175848"/>
                        </a:lnTo>
                        <a:lnTo>
                          <a:pt x="80501" y="117873"/>
                        </a:lnTo>
                        <a:lnTo>
                          <a:pt x="49249" y="145700"/>
                        </a:lnTo>
                        <a:lnTo>
                          <a:pt x="131673" y="238296"/>
                        </a:lnTo>
                        <a:lnTo>
                          <a:pt x="259391" y="98797"/>
                        </a:lnTo>
                        <a:close/>
                        <a:moveTo>
                          <a:pt x="154418" y="0"/>
                        </a:moveTo>
                        <a:cubicBezTo>
                          <a:pt x="239700" y="0"/>
                          <a:pt x="308836" y="69135"/>
                          <a:pt x="308836" y="154418"/>
                        </a:cubicBezTo>
                        <a:cubicBezTo>
                          <a:pt x="308836" y="239700"/>
                          <a:pt x="239700" y="308836"/>
                          <a:pt x="154418" y="308836"/>
                        </a:cubicBezTo>
                        <a:cubicBezTo>
                          <a:pt x="69135" y="308836"/>
                          <a:pt x="0" y="239700"/>
                          <a:pt x="0" y="154418"/>
                        </a:cubicBezTo>
                        <a:cubicBezTo>
                          <a:pt x="0" y="69135"/>
                          <a:pt x="69135" y="0"/>
                          <a:pt x="15441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97" name="TextBox 96">
                    <a:extLst>
                      <a:ext uri="{FF2B5EF4-FFF2-40B4-BE49-F238E27FC236}">
                        <a16:creationId xmlns:a16="http://schemas.microsoft.com/office/drawing/2014/main" id="{850977FA-5D7A-8FD2-23DF-565F40647D3A}"/>
                      </a:ext>
                    </a:extLst>
                  </p:cNvPr>
                  <p:cNvSpPr txBox="1"/>
                  <p:nvPr/>
                </p:nvSpPr>
                <p:spPr>
                  <a:xfrm>
                    <a:off x="1944307" y="2404280"/>
                    <a:ext cx="2374186" cy="20285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화살표는 학습 경로를 나타낸 것임</a:t>
                    </a:r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.</a:t>
                    </a:r>
                  </a:p>
                </p:txBody>
              </p:sp>
            </p:grpSp>
            <p:grpSp>
              <p:nvGrpSpPr>
                <p:cNvPr id="86" name="그룹 85">
                  <a:extLst>
                    <a:ext uri="{FF2B5EF4-FFF2-40B4-BE49-F238E27FC236}">
                      <a16:creationId xmlns:a16="http://schemas.microsoft.com/office/drawing/2014/main" id="{5CCAF8CD-06AB-4896-7E4D-D8EA04EBB705}"/>
                    </a:ext>
                  </a:extLst>
                </p:cNvPr>
                <p:cNvGrpSpPr/>
                <p:nvPr/>
              </p:nvGrpSpPr>
              <p:grpSpPr>
                <a:xfrm>
                  <a:off x="814696" y="4787567"/>
                  <a:ext cx="4059401" cy="215444"/>
                  <a:chOff x="1743003" y="2404287"/>
                  <a:chExt cx="3822203" cy="202855"/>
                </a:xfrm>
              </p:grpSpPr>
              <p:sp>
                <p:nvSpPr>
                  <p:cNvPr id="91" name="자유형: 도형 90">
                    <a:extLst>
                      <a:ext uri="{FF2B5EF4-FFF2-40B4-BE49-F238E27FC236}">
                        <a16:creationId xmlns:a16="http://schemas.microsoft.com/office/drawing/2014/main" id="{5D6CC62B-A7A6-F9C3-FD5C-2A1CB0B06AE3}"/>
                      </a:ext>
                    </a:extLst>
                  </p:cNvPr>
                  <p:cNvSpPr/>
                  <p:nvPr/>
                </p:nvSpPr>
                <p:spPr>
                  <a:xfrm>
                    <a:off x="1743003" y="2432268"/>
                    <a:ext cx="145423" cy="146877"/>
                  </a:xfrm>
                  <a:custGeom>
                    <a:avLst/>
                    <a:gdLst>
                      <a:gd name="connsiteX0" fmla="*/ 228511 w 308836"/>
                      <a:gd name="connsiteY0" fmla="*/ 70538 h 308836"/>
                      <a:gd name="connsiteX1" fmla="*/ 132126 w 308836"/>
                      <a:gd name="connsiteY1" fmla="*/ 175848 h 308836"/>
                      <a:gd name="connsiteX2" fmla="*/ 80501 w 308836"/>
                      <a:gd name="connsiteY2" fmla="*/ 117873 h 308836"/>
                      <a:gd name="connsiteX3" fmla="*/ 49249 w 308836"/>
                      <a:gd name="connsiteY3" fmla="*/ 145700 h 308836"/>
                      <a:gd name="connsiteX4" fmla="*/ 131673 w 308836"/>
                      <a:gd name="connsiteY4" fmla="*/ 238296 h 308836"/>
                      <a:gd name="connsiteX5" fmla="*/ 259391 w 308836"/>
                      <a:gd name="connsiteY5" fmla="*/ 98797 h 308836"/>
                      <a:gd name="connsiteX6" fmla="*/ 154418 w 308836"/>
                      <a:gd name="connsiteY6" fmla="*/ 0 h 308836"/>
                      <a:gd name="connsiteX7" fmla="*/ 308836 w 308836"/>
                      <a:gd name="connsiteY7" fmla="*/ 154418 h 308836"/>
                      <a:gd name="connsiteX8" fmla="*/ 154418 w 308836"/>
                      <a:gd name="connsiteY8" fmla="*/ 308836 h 308836"/>
                      <a:gd name="connsiteX9" fmla="*/ 0 w 308836"/>
                      <a:gd name="connsiteY9" fmla="*/ 154418 h 308836"/>
                      <a:gd name="connsiteX10" fmla="*/ 154418 w 308836"/>
                      <a:gd name="connsiteY10" fmla="*/ 0 h 3088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08836" h="308836">
                        <a:moveTo>
                          <a:pt x="228511" y="70538"/>
                        </a:moveTo>
                        <a:lnTo>
                          <a:pt x="132126" y="175848"/>
                        </a:lnTo>
                        <a:lnTo>
                          <a:pt x="80501" y="117873"/>
                        </a:lnTo>
                        <a:lnTo>
                          <a:pt x="49249" y="145700"/>
                        </a:lnTo>
                        <a:lnTo>
                          <a:pt x="131673" y="238296"/>
                        </a:lnTo>
                        <a:lnTo>
                          <a:pt x="259391" y="98797"/>
                        </a:lnTo>
                        <a:close/>
                        <a:moveTo>
                          <a:pt x="154418" y="0"/>
                        </a:moveTo>
                        <a:cubicBezTo>
                          <a:pt x="239700" y="0"/>
                          <a:pt x="308836" y="69135"/>
                          <a:pt x="308836" y="154418"/>
                        </a:cubicBezTo>
                        <a:cubicBezTo>
                          <a:pt x="308836" y="239700"/>
                          <a:pt x="239700" y="308836"/>
                          <a:pt x="154418" y="308836"/>
                        </a:cubicBezTo>
                        <a:cubicBezTo>
                          <a:pt x="69135" y="308836"/>
                          <a:pt x="0" y="239700"/>
                          <a:pt x="0" y="154418"/>
                        </a:cubicBezTo>
                        <a:cubicBezTo>
                          <a:pt x="0" y="69135"/>
                          <a:pt x="69135" y="0"/>
                          <a:pt x="15441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92" name="TextBox 91">
                    <a:extLst>
                      <a:ext uri="{FF2B5EF4-FFF2-40B4-BE49-F238E27FC236}">
                        <a16:creationId xmlns:a16="http://schemas.microsoft.com/office/drawing/2014/main" id="{6A8A8E5D-3533-E83C-9584-21DB6FBB85FC}"/>
                      </a:ext>
                    </a:extLst>
                  </p:cNvPr>
                  <p:cNvSpPr txBox="1"/>
                  <p:nvPr/>
                </p:nvSpPr>
                <p:spPr>
                  <a:xfrm>
                    <a:off x="1944307" y="2404287"/>
                    <a:ext cx="3620899" cy="20285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일반 선택 학습 후 </a:t>
                    </a:r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B0429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진로 선택을 </a:t>
                    </a:r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B0429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이수하는 것을 권장함</a:t>
                    </a:r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.</a:t>
                    </a:r>
                  </a:p>
                </p:txBody>
              </p:sp>
            </p:grpSp>
            <p:grpSp>
              <p:nvGrpSpPr>
                <p:cNvPr id="87" name="그룹 86">
                  <a:extLst>
                    <a:ext uri="{FF2B5EF4-FFF2-40B4-BE49-F238E27FC236}">
                      <a16:creationId xmlns:a16="http://schemas.microsoft.com/office/drawing/2014/main" id="{934581A2-85D3-3087-49D5-E698E83AEFAD}"/>
                    </a:ext>
                  </a:extLst>
                </p:cNvPr>
                <p:cNvGrpSpPr/>
                <p:nvPr/>
              </p:nvGrpSpPr>
              <p:grpSpPr>
                <a:xfrm>
                  <a:off x="814696" y="5105360"/>
                  <a:ext cx="7140373" cy="430887"/>
                  <a:chOff x="1743003" y="2404286"/>
                  <a:chExt cx="6723147" cy="405710"/>
                </a:xfrm>
              </p:grpSpPr>
              <p:sp>
                <p:nvSpPr>
                  <p:cNvPr id="89" name="자유형: 도형 88">
                    <a:extLst>
                      <a:ext uri="{FF2B5EF4-FFF2-40B4-BE49-F238E27FC236}">
                        <a16:creationId xmlns:a16="http://schemas.microsoft.com/office/drawing/2014/main" id="{441AAC2D-6D26-9D8B-296A-113E394A7CA4}"/>
                      </a:ext>
                    </a:extLst>
                  </p:cNvPr>
                  <p:cNvSpPr/>
                  <p:nvPr/>
                </p:nvSpPr>
                <p:spPr>
                  <a:xfrm>
                    <a:off x="1743003" y="2432268"/>
                    <a:ext cx="145423" cy="146877"/>
                  </a:xfrm>
                  <a:custGeom>
                    <a:avLst/>
                    <a:gdLst>
                      <a:gd name="connsiteX0" fmla="*/ 228511 w 308836"/>
                      <a:gd name="connsiteY0" fmla="*/ 70538 h 308836"/>
                      <a:gd name="connsiteX1" fmla="*/ 132126 w 308836"/>
                      <a:gd name="connsiteY1" fmla="*/ 175848 h 308836"/>
                      <a:gd name="connsiteX2" fmla="*/ 80501 w 308836"/>
                      <a:gd name="connsiteY2" fmla="*/ 117873 h 308836"/>
                      <a:gd name="connsiteX3" fmla="*/ 49249 w 308836"/>
                      <a:gd name="connsiteY3" fmla="*/ 145700 h 308836"/>
                      <a:gd name="connsiteX4" fmla="*/ 131673 w 308836"/>
                      <a:gd name="connsiteY4" fmla="*/ 238296 h 308836"/>
                      <a:gd name="connsiteX5" fmla="*/ 259391 w 308836"/>
                      <a:gd name="connsiteY5" fmla="*/ 98797 h 308836"/>
                      <a:gd name="connsiteX6" fmla="*/ 154418 w 308836"/>
                      <a:gd name="connsiteY6" fmla="*/ 0 h 308836"/>
                      <a:gd name="connsiteX7" fmla="*/ 308836 w 308836"/>
                      <a:gd name="connsiteY7" fmla="*/ 154418 h 308836"/>
                      <a:gd name="connsiteX8" fmla="*/ 154418 w 308836"/>
                      <a:gd name="connsiteY8" fmla="*/ 308836 h 308836"/>
                      <a:gd name="connsiteX9" fmla="*/ 0 w 308836"/>
                      <a:gd name="connsiteY9" fmla="*/ 154418 h 308836"/>
                      <a:gd name="connsiteX10" fmla="*/ 154418 w 308836"/>
                      <a:gd name="connsiteY10" fmla="*/ 0 h 3088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08836" h="308836">
                        <a:moveTo>
                          <a:pt x="228511" y="70538"/>
                        </a:moveTo>
                        <a:lnTo>
                          <a:pt x="132126" y="175848"/>
                        </a:lnTo>
                        <a:lnTo>
                          <a:pt x="80501" y="117873"/>
                        </a:lnTo>
                        <a:lnTo>
                          <a:pt x="49249" y="145700"/>
                        </a:lnTo>
                        <a:lnTo>
                          <a:pt x="131673" y="238296"/>
                        </a:lnTo>
                        <a:lnTo>
                          <a:pt x="259391" y="98797"/>
                        </a:lnTo>
                        <a:close/>
                        <a:moveTo>
                          <a:pt x="154418" y="0"/>
                        </a:moveTo>
                        <a:cubicBezTo>
                          <a:pt x="239700" y="0"/>
                          <a:pt x="308836" y="69135"/>
                          <a:pt x="308836" y="154418"/>
                        </a:cubicBezTo>
                        <a:cubicBezTo>
                          <a:pt x="308836" y="239700"/>
                          <a:pt x="239700" y="308836"/>
                          <a:pt x="154418" y="308836"/>
                        </a:cubicBezTo>
                        <a:cubicBezTo>
                          <a:pt x="69135" y="308836"/>
                          <a:pt x="0" y="239700"/>
                          <a:pt x="0" y="154418"/>
                        </a:cubicBezTo>
                        <a:cubicBezTo>
                          <a:pt x="0" y="69135"/>
                          <a:pt x="69135" y="0"/>
                          <a:pt x="15441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90" name="TextBox 89">
                    <a:extLst>
                      <a:ext uri="{FF2B5EF4-FFF2-40B4-BE49-F238E27FC236}">
                        <a16:creationId xmlns:a16="http://schemas.microsoft.com/office/drawing/2014/main" id="{CCB22213-70D0-2551-CCAC-7296231A24A0}"/>
                      </a:ext>
                    </a:extLst>
                  </p:cNvPr>
                  <p:cNvSpPr txBox="1"/>
                  <p:nvPr/>
                </p:nvSpPr>
                <p:spPr>
                  <a:xfrm>
                    <a:off x="1944307" y="2404286"/>
                    <a:ext cx="6521843" cy="40571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0" tIns="0" rIns="0" bIns="0" rtlCol="0" anchor="t">
                    <a:spAutoFit/>
                  </a:bodyPr>
                  <a:lstStyle/>
                  <a:p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심화 외국어는 외국어 수준이 가장 높은 과목이며</a:t>
                    </a:r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, </a:t>
                    </a:r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외국</a:t>
                    </a:r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(</a:t>
                    </a:r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어권</a:t>
                    </a:r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) </a:t>
                    </a:r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문화는 문화를 심화 학습하면서</a:t>
                    </a:r>
                    <a:endPara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endParaRPr>
                  </a:p>
                  <a:p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문화와 관련한 기초 외국어를 학습하는 과목임</a:t>
                    </a:r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.</a:t>
                    </a:r>
                  </a:p>
                </p:txBody>
              </p:sp>
            </p:grpSp>
          </p:grpSp>
        </p:grp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2F0B9C53-9D73-427F-2725-3B23F4CEE781}"/>
                </a:ext>
              </a:extLst>
            </p:cNvPr>
            <p:cNvGrpSpPr/>
            <p:nvPr/>
          </p:nvGrpSpPr>
          <p:grpSpPr>
            <a:xfrm>
              <a:off x="1737962" y="1999949"/>
              <a:ext cx="5668076" cy="2385255"/>
              <a:chOff x="1737962" y="2012649"/>
              <a:chExt cx="5668076" cy="2385255"/>
            </a:xfrm>
          </p:grpSpPr>
          <p:cxnSp>
            <p:nvCxnSpPr>
              <p:cNvPr id="28" name="직선 화살표 연결선 27">
                <a:extLst>
                  <a:ext uri="{FF2B5EF4-FFF2-40B4-BE49-F238E27FC236}">
                    <a16:creationId xmlns:a16="http://schemas.microsoft.com/office/drawing/2014/main" id="{BF201BE2-3F78-3495-3433-742048FD43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92768" y="3865941"/>
                <a:ext cx="1552115" cy="0"/>
              </a:xfrm>
              <a:prstGeom prst="straightConnector1">
                <a:avLst/>
              </a:prstGeom>
              <a:ln w="120650">
                <a:solidFill>
                  <a:srgbClr val="2F72DA">
                    <a:alpha val="37000"/>
                  </a:srgbClr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사각형: 둥근 모서리 106">
                <a:extLst>
                  <a:ext uri="{FF2B5EF4-FFF2-40B4-BE49-F238E27FC236}">
                    <a16:creationId xmlns:a16="http://schemas.microsoft.com/office/drawing/2014/main" id="{507A6B24-1899-F489-C83F-1E5EF7DEB6D1}"/>
                  </a:ext>
                </a:extLst>
              </p:cNvPr>
              <p:cNvSpPr/>
              <p:nvPr/>
            </p:nvSpPr>
            <p:spPr>
              <a:xfrm>
                <a:off x="2699792" y="2482408"/>
                <a:ext cx="833983" cy="713230"/>
              </a:xfrm>
              <a:custGeom>
                <a:avLst/>
                <a:gdLst>
                  <a:gd name="connsiteX0" fmla="*/ 0 w 1629696"/>
                  <a:gd name="connsiteY0" fmla="*/ 290002 h 1397129"/>
                  <a:gd name="connsiteX1" fmla="*/ 290002 w 1629696"/>
                  <a:gd name="connsiteY1" fmla="*/ 0 h 1397129"/>
                  <a:gd name="connsiteX2" fmla="*/ 1339694 w 1629696"/>
                  <a:gd name="connsiteY2" fmla="*/ 0 h 1397129"/>
                  <a:gd name="connsiteX3" fmla="*/ 1629696 w 1629696"/>
                  <a:gd name="connsiteY3" fmla="*/ 290002 h 1397129"/>
                  <a:gd name="connsiteX4" fmla="*/ 1629696 w 1629696"/>
                  <a:gd name="connsiteY4" fmla="*/ 1107127 h 1397129"/>
                  <a:gd name="connsiteX5" fmla="*/ 1339694 w 1629696"/>
                  <a:gd name="connsiteY5" fmla="*/ 1397129 h 1397129"/>
                  <a:gd name="connsiteX6" fmla="*/ 290002 w 1629696"/>
                  <a:gd name="connsiteY6" fmla="*/ 1397129 h 1397129"/>
                  <a:gd name="connsiteX7" fmla="*/ 0 w 1629696"/>
                  <a:gd name="connsiteY7" fmla="*/ 1107127 h 1397129"/>
                  <a:gd name="connsiteX8" fmla="*/ 0 w 1629696"/>
                  <a:gd name="connsiteY8" fmla="*/ 290002 h 1397129"/>
                  <a:gd name="connsiteX0" fmla="*/ 1629696 w 1721136"/>
                  <a:gd name="connsiteY0" fmla="*/ 290002 h 1397129"/>
                  <a:gd name="connsiteX1" fmla="*/ 1629696 w 1721136"/>
                  <a:gd name="connsiteY1" fmla="*/ 1107127 h 1397129"/>
                  <a:gd name="connsiteX2" fmla="*/ 1339694 w 1721136"/>
                  <a:gd name="connsiteY2" fmla="*/ 1397129 h 1397129"/>
                  <a:gd name="connsiteX3" fmla="*/ 290002 w 1721136"/>
                  <a:gd name="connsiteY3" fmla="*/ 1397129 h 1397129"/>
                  <a:gd name="connsiteX4" fmla="*/ 0 w 1721136"/>
                  <a:gd name="connsiteY4" fmla="*/ 1107127 h 1397129"/>
                  <a:gd name="connsiteX5" fmla="*/ 0 w 1721136"/>
                  <a:gd name="connsiteY5" fmla="*/ 290002 h 1397129"/>
                  <a:gd name="connsiteX6" fmla="*/ 290002 w 1721136"/>
                  <a:gd name="connsiteY6" fmla="*/ 0 h 1397129"/>
                  <a:gd name="connsiteX7" fmla="*/ 1339694 w 1721136"/>
                  <a:gd name="connsiteY7" fmla="*/ 0 h 1397129"/>
                  <a:gd name="connsiteX8" fmla="*/ 1721136 w 1721136"/>
                  <a:gd name="connsiteY8" fmla="*/ 381442 h 1397129"/>
                  <a:gd name="connsiteX0" fmla="*/ 1629696 w 1629696"/>
                  <a:gd name="connsiteY0" fmla="*/ 290002 h 1397129"/>
                  <a:gd name="connsiteX1" fmla="*/ 1629696 w 1629696"/>
                  <a:gd name="connsiteY1" fmla="*/ 1107127 h 1397129"/>
                  <a:gd name="connsiteX2" fmla="*/ 1339694 w 1629696"/>
                  <a:gd name="connsiteY2" fmla="*/ 1397129 h 1397129"/>
                  <a:gd name="connsiteX3" fmla="*/ 290002 w 1629696"/>
                  <a:gd name="connsiteY3" fmla="*/ 1397129 h 1397129"/>
                  <a:gd name="connsiteX4" fmla="*/ 0 w 1629696"/>
                  <a:gd name="connsiteY4" fmla="*/ 1107127 h 1397129"/>
                  <a:gd name="connsiteX5" fmla="*/ 0 w 1629696"/>
                  <a:gd name="connsiteY5" fmla="*/ 290002 h 1397129"/>
                  <a:gd name="connsiteX6" fmla="*/ 290002 w 1629696"/>
                  <a:gd name="connsiteY6" fmla="*/ 0 h 1397129"/>
                  <a:gd name="connsiteX7" fmla="*/ 1339694 w 1629696"/>
                  <a:gd name="connsiteY7" fmla="*/ 0 h 1397129"/>
                  <a:gd name="connsiteX0" fmla="*/ 1629696 w 1629696"/>
                  <a:gd name="connsiteY0" fmla="*/ 1107127 h 1397129"/>
                  <a:gd name="connsiteX1" fmla="*/ 1339694 w 1629696"/>
                  <a:gd name="connsiteY1" fmla="*/ 1397129 h 1397129"/>
                  <a:gd name="connsiteX2" fmla="*/ 290002 w 1629696"/>
                  <a:gd name="connsiteY2" fmla="*/ 1397129 h 1397129"/>
                  <a:gd name="connsiteX3" fmla="*/ 0 w 1629696"/>
                  <a:gd name="connsiteY3" fmla="*/ 1107127 h 1397129"/>
                  <a:gd name="connsiteX4" fmla="*/ 0 w 1629696"/>
                  <a:gd name="connsiteY4" fmla="*/ 290002 h 1397129"/>
                  <a:gd name="connsiteX5" fmla="*/ 290002 w 1629696"/>
                  <a:gd name="connsiteY5" fmla="*/ 0 h 1397129"/>
                  <a:gd name="connsiteX6" fmla="*/ 1339694 w 1629696"/>
                  <a:gd name="connsiteY6" fmla="*/ 0 h 1397129"/>
                  <a:gd name="connsiteX0" fmla="*/ 1339694 w 1339694"/>
                  <a:gd name="connsiteY0" fmla="*/ 1397129 h 1397129"/>
                  <a:gd name="connsiteX1" fmla="*/ 290002 w 1339694"/>
                  <a:gd name="connsiteY1" fmla="*/ 1397129 h 1397129"/>
                  <a:gd name="connsiteX2" fmla="*/ 0 w 1339694"/>
                  <a:gd name="connsiteY2" fmla="*/ 1107127 h 1397129"/>
                  <a:gd name="connsiteX3" fmla="*/ 0 w 1339694"/>
                  <a:gd name="connsiteY3" fmla="*/ 290002 h 1397129"/>
                  <a:gd name="connsiteX4" fmla="*/ 290002 w 1339694"/>
                  <a:gd name="connsiteY4" fmla="*/ 0 h 1397129"/>
                  <a:gd name="connsiteX5" fmla="*/ 1339694 w 1339694"/>
                  <a:gd name="connsiteY5" fmla="*/ 0 h 1397129"/>
                  <a:gd name="connsiteX0" fmla="*/ 290002 w 1339694"/>
                  <a:gd name="connsiteY0" fmla="*/ 1397129 h 1397129"/>
                  <a:gd name="connsiteX1" fmla="*/ 0 w 1339694"/>
                  <a:gd name="connsiteY1" fmla="*/ 1107127 h 1397129"/>
                  <a:gd name="connsiteX2" fmla="*/ 0 w 1339694"/>
                  <a:gd name="connsiteY2" fmla="*/ 290002 h 1397129"/>
                  <a:gd name="connsiteX3" fmla="*/ 290002 w 1339694"/>
                  <a:gd name="connsiteY3" fmla="*/ 0 h 1397129"/>
                  <a:gd name="connsiteX4" fmla="*/ 1339694 w 1339694"/>
                  <a:gd name="connsiteY4" fmla="*/ 0 h 1397129"/>
                  <a:gd name="connsiteX0" fmla="*/ 0 w 1339694"/>
                  <a:gd name="connsiteY0" fmla="*/ 1107127 h 1107127"/>
                  <a:gd name="connsiteX1" fmla="*/ 0 w 1339694"/>
                  <a:gd name="connsiteY1" fmla="*/ 290002 h 1107127"/>
                  <a:gd name="connsiteX2" fmla="*/ 290002 w 1339694"/>
                  <a:gd name="connsiteY2" fmla="*/ 0 h 1107127"/>
                  <a:gd name="connsiteX3" fmla="*/ 1339694 w 1339694"/>
                  <a:gd name="connsiteY3" fmla="*/ 0 h 1107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9694" h="1107127">
                    <a:moveTo>
                      <a:pt x="0" y="1107127"/>
                    </a:moveTo>
                    <a:lnTo>
                      <a:pt x="0" y="290002"/>
                    </a:lnTo>
                    <a:cubicBezTo>
                      <a:pt x="0" y="129838"/>
                      <a:pt x="129838" y="0"/>
                      <a:pt x="290002" y="0"/>
                    </a:cubicBezTo>
                    <a:lnTo>
                      <a:pt x="1339694" y="0"/>
                    </a:lnTo>
                  </a:path>
                </a:pathLst>
              </a:custGeom>
              <a:ln w="120650">
                <a:solidFill>
                  <a:srgbClr val="2F72DA">
                    <a:alpha val="37000"/>
                  </a:srgbClr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367763A9-7B6D-FDE6-0022-05118021E77C}"/>
                  </a:ext>
                </a:extLst>
              </p:cNvPr>
              <p:cNvGrpSpPr/>
              <p:nvPr/>
            </p:nvGrpSpPr>
            <p:grpSpPr>
              <a:xfrm>
                <a:off x="1737962" y="2012649"/>
                <a:ext cx="5668076" cy="2385255"/>
                <a:chOff x="1737962" y="2012649"/>
                <a:chExt cx="5668076" cy="2385255"/>
              </a:xfrm>
            </p:grpSpPr>
            <p:grpSp>
              <p:nvGrpSpPr>
                <p:cNvPr id="32" name="그룹 31">
                  <a:extLst>
                    <a:ext uri="{FF2B5EF4-FFF2-40B4-BE49-F238E27FC236}">
                      <a16:creationId xmlns:a16="http://schemas.microsoft.com/office/drawing/2014/main" id="{E50E84AE-39C0-02B3-778D-A263FDFA4E85}"/>
                    </a:ext>
                  </a:extLst>
                </p:cNvPr>
                <p:cNvGrpSpPr/>
                <p:nvPr/>
              </p:nvGrpSpPr>
              <p:grpSpPr>
                <a:xfrm>
                  <a:off x="3609975" y="2012649"/>
                  <a:ext cx="1924050" cy="1140126"/>
                  <a:chOff x="3609975" y="1999498"/>
                  <a:chExt cx="1924050" cy="1140126"/>
                </a:xfrm>
              </p:grpSpPr>
              <p:sp>
                <p:nvSpPr>
                  <p:cNvPr id="71" name="사각형: 둥근 모서리 70">
                    <a:extLst>
                      <a:ext uri="{FF2B5EF4-FFF2-40B4-BE49-F238E27FC236}">
                        <a16:creationId xmlns:a16="http://schemas.microsoft.com/office/drawing/2014/main" id="{A1140EF8-9F6F-845A-DE6F-BBEDD864D769}"/>
                      </a:ext>
                    </a:extLst>
                  </p:cNvPr>
                  <p:cNvSpPr/>
                  <p:nvPr/>
                </p:nvSpPr>
                <p:spPr>
                  <a:xfrm>
                    <a:off x="3609975" y="1999498"/>
                    <a:ext cx="1924050" cy="1140126"/>
                  </a:xfrm>
                  <a:prstGeom prst="roundRect">
                    <a:avLst>
                      <a:gd name="adj" fmla="val 11220"/>
                    </a:avLst>
                  </a:prstGeom>
                  <a:solidFill>
                    <a:srgbClr val="088CCE"/>
                  </a:solidFill>
                  <a:ln w="34925">
                    <a:solidFill>
                      <a:schemeClr val="bg1"/>
                    </a:solidFill>
                  </a:ln>
                  <a:effectLst>
                    <a:outerShdw blurRad="38100" dist="25400" dir="5400000" algn="t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grpSp>
                <p:nvGrpSpPr>
                  <p:cNvPr id="72" name="그룹 71">
                    <a:extLst>
                      <a:ext uri="{FF2B5EF4-FFF2-40B4-BE49-F238E27FC236}">
                        <a16:creationId xmlns:a16="http://schemas.microsoft.com/office/drawing/2014/main" id="{EC9C682E-CD8D-D165-BFB1-73465339D48D}"/>
                      </a:ext>
                    </a:extLst>
                  </p:cNvPr>
                  <p:cNvGrpSpPr/>
                  <p:nvPr/>
                </p:nvGrpSpPr>
                <p:grpSpPr>
                  <a:xfrm>
                    <a:off x="4103948" y="2090696"/>
                    <a:ext cx="936104" cy="258844"/>
                    <a:chOff x="4067944" y="2169319"/>
                    <a:chExt cx="936104" cy="258844"/>
                  </a:xfrm>
                </p:grpSpPr>
                <p:sp>
                  <p:nvSpPr>
                    <p:cNvPr id="76" name="사각형: 둥근 모서리 75">
                      <a:extLst>
                        <a:ext uri="{FF2B5EF4-FFF2-40B4-BE49-F238E27FC236}">
                          <a16:creationId xmlns:a16="http://schemas.microsoft.com/office/drawing/2014/main" id="{BA130E1C-B7C4-B8EB-3ADC-DA3AA252D9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67944" y="2169319"/>
                      <a:ext cx="936104" cy="258844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bg1"/>
                    </a:solidFill>
                    <a:ln w="0" cap="flat">
                      <a:noFill/>
                      <a:prstDash val="solid"/>
                      <a:miter/>
                    </a:ln>
                    <a:effectLst/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77" name="TextBox 76">
                      <a:extLst>
                        <a:ext uri="{FF2B5EF4-FFF2-40B4-BE49-F238E27FC236}">
                          <a16:creationId xmlns:a16="http://schemas.microsoft.com/office/drawing/2014/main" id="{FC93F302-D048-C44D-E1C1-6B9D64E1920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237838" y="2206408"/>
                      <a:ext cx="596318" cy="18466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088CCE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Interop" panose="02000503000000020004" pitchFamily="2" charset="0"/>
                        </a:rPr>
                        <a:t>일반 선택</a:t>
                      </a:r>
                      <a:endPara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088CCE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endParaRPr>
                    </a:p>
                  </p:txBody>
                </p:sp>
              </p:grpSp>
              <p:sp>
                <p:nvSpPr>
                  <p:cNvPr id="75" name="TextBox 74">
                    <a:extLst>
                      <a:ext uri="{FF2B5EF4-FFF2-40B4-BE49-F238E27FC236}">
                        <a16:creationId xmlns:a16="http://schemas.microsoft.com/office/drawing/2014/main" id="{26AF710D-FE33-D14B-1D99-C6235CF88E80}"/>
                      </a:ext>
                    </a:extLst>
                  </p:cNvPr>
                  <p:cNvSpPr txBox="1"/>
                  <p:nvPr/>
                </p:nvSpPr>
                <p:spPr>
                  <a:xfrm>
                    <a:off x="4293077" y="2551565"/>
                    <a:ext cx="557846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외국어</a:t>
                    </a:r>
                    <a:endPara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>
                          <a:alpha val="4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</p:grpSp>
            <p:grpSp>
              <p:nvGrpSpPr>
                <p:cNvPr id="33" name="그룹 32">
                  <a:extLst>
                    <a:ext uri="{FF2B5EF4-FFF2-40B4-BE49-F238E27FC236}">
                      <a16:creationId xmlns:a16="http://schemas.microsoft.com/office/drawing/2014/main" id="{E0A905AF-83F0-90D1-4DE4-D1E3EEFD8949}"/>
                    </a:ext>
                  </a:extLst>
                </p:cNvPr>
                <p:cNvGrpSpPr/>
                <p:nvPr/>
              </p:nvGrpSpPr>
              <p:grpSpPr>
                <a:xfrm>
                  <a:off x="1737962" y="3257778"/>
                  <a:ext cx="1924050" cy="1140126"/>
                  <a:chOff x="3563888" y="2098374"/>
                  <a:chExt cx="1924050" cy="1140126"/>
                </a:xfrm>
              </p:grpSpPr>
              <p:grpSp>
                <p:nvGrpSpPr>
                  <p:cNvPr id="60" name="그룹 59">
                    <a:extLst>
                      <a:ext uri="{FF2B5EF4-FFF2-40B4-BE49-F238E27FC236}">
                        <a16:creationId xmlns:a16="http://schemas.microsoft.com/office/drawing/2014/main" id="{2A02E142-D1D0-2497-9C6B-BB8BFE14C3ED}"/>
                      </a:ext>
                    </a:extLst>
                  </p:cNvPr>
                  <p:cNvGrpSpPr/>
                  <p:nvPr/>
                </p:nvGrpSpPr>
                <p:grpSpPr>
                  <a:xfrm>
                    <a:off x="3563888" y="2098374"/>
                    <a:ext cx="1924050" cy="1140126"/>
                    <a:chOff x="3609975" y="1999498"/>
                    <a:chExt cx="1924050" cy="1140126"/>
                  </a:xfrm>
                </p:grpSpPr>
                <p:sp>
                  <p:nvSpPr>
                    <p:cNvPr id="63" name="사각형: 둥근 모서리 62">
                      <a:extLst>
                        <a:ext uri="{FF2B5EF4-FFF2-40B4-BE49-F238E27FC236}">
                          <a16:creationId xmlns:a16="http://schemas.microsoft.com/office/drawing/2014/main" id="{6151AE9F-DC19-ABFB-F8A3-15C69FAD0F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09975" y="1999498"/>
                      <a:ext cx="1924050" cy="1140126"/>
                    </a:xfrm>
                    <a:prstGeom prst="roundRect">
                      <a:avLst>
                        <a:gd name="adj" fmla="val 11220"/>
                      </a:avLst>
                    </a:prstGeom>
                    <a:solidFill>
                      <a:srgbClr val="B04291"/>
                    </a:solidFill>
                    <a:ln w="34925">
                      <a:solidFill>
                        <a:schemeClr val="bg1"/>
                      </a:solidFill>
                    </a:ln>
                    <a:effectLst>
                      <a:outerShdw blurRad="38100" dist="25400" dir="5400000" algn="t" rotWithShape="0">
                        <a:prstClr val="black">
                          <a:alpha val="2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ko-KR" altLang="en-US" dirty="0"/>
                    </a:p>
                  </p:txBody>
                </p:sp>
                <p:grpSp>
                  <p:nvGrpSpPr>
                    <p:cNvPr id="64" name="그룹 63">
                      <a:extLst>
                        <a:ext uri="{FF2B5EF4-FFF2-40B4-BE49-F238E27FC236}">
                          <a16:creationId xmlns:a16="http://schemas.microsoft.com/office/drawing/2014/main" id="{C79AEF05-B140-A263-A7EA-CA90D21491E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103948" y="2090696"/>
                      <a:ext cx="936104" cy="258844"/>
                      <a:chOff x="4067944" y="2169319"/>
                      <a:chExt cx="936104" cy="258844"/>
                    </a:xfrm>
                  </p:grpSpPr>
                  <p:sp>
                    <p:nvSpPr>
                      <p:cNvPr id="69" name="사각형: 둥근 모서리 68">
                        <a:extLst>
                          <a:ext uri="{FF2B5EF4-FFF2-40B4-BE49-F238E27FC236}">
                            <a16:creationId xmlns:a16="http://schemas.microsoft.com/office/drawing/2014/main" id="{9DC5A231-A64B-0A32-C6D0-00C59CD09D7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067944" y="2169319"/>
                        <a:ext cx="936104" cy="258844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chemeClr val="bg1"/>
                      </a:solidFill>
                      <a:ln w="0" cap="flat">
                        <a:noFill/>
                        <a:prstDash val="solid"/>
                        <a:miter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70" name="TextBox 69">
                        <a:extLst>
                          <a:ext uri="{FF2B5EF4-FFF2-40B4-BE49-F238E27FC236}">
                            <a16:creationId xmlns:a16="http://schemas.microsoft.com/office/drawing/2014/main" id="{C8EFE620-9917-E896-E08A-C5B8A26A443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237838" y="2206408"/>
                        <a:ext cx="596317" cy="1846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2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B04291"/>
                            </a:solidFill>
                            <a:latin typeface="나눔스퀘어 Bold" panose="020B0600000101010101" pitchFamily="50" charset="-127"/>
                            <a:ea typeface="나눔스퀘어 Bold" panose="020B0600000101010101" pitchFamily="50" charset="-127"/>
                            <a:cs typeface="Interop" panose="02000503000000020004" pitchFamily="2" charset="0"/>
                          </a:rPr>
                          <a:t>진로 선택</a:t>
                        </a:r>
                        <a:endParaRPr lang="en-US" altLang="ko-KR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B0429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Interop" panose="02000503000000020004" pitchFamily="2" charset="0"/>
                        </a:endParaRPr>
                      </a:p>
                    </p:txBody>
                  </p:sp>
                </p:grpSp>
                <p:sp>
                  <p:nvSpPr>
                    <p:cNvPr id="67" name="TextBox 66">
                      <a:extLst>
                        <a:ext uri="{FF2B5EF4-FFF2-40B4-BE49-F238E27FC236}">
                          <a16:creationId xmlns:a16="http://schemas.microsoft.com/office/drawing/2014/main" id="{815DCF27-B0C2-9BA7-3FF6-CF35F00C300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81481" y="2416813"/>
                      <a:ext cx="981038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6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외국어 회화</a:t>
                      </a:r>
                      <a:endPara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alpha val="4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endParaRPr>
                    </a:p>
                  </p:txBody>
                </p:sp>
                <p:sp>
                  <p:nvSpPr>
                    <p:cNvPr id="68" name="TextBox 67">
                      <a:extLst>
                        <a:ext uri="{FF2B5EF4-FFF2-40B4-BE49-F238E27FC236}">
                          <a16:creationId xmlns:a16="http://schemas.microsoft.com/office/drawing/2014/main" id="{9860C113-CE5D-F1D3-2CE8-6DB5E6150EF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81481" y="2797579"/>
                      <a:ext cx="981038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6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심화 외국어</a:t>
                      </a:r>
                      <a:endPara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alpha val="4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endParaRPr>
                    </a:p>
                  </p:txBody>
                </p:sp>
              </p:grpSp>
              <p:cxnSp>
                <p:nvCxnSpPr>
                  <p:cNvPr id="61" name="직선 연결선 60">
                    <a:extLst>
                      <a:ext uri="{FF2B5EF4-FFF2-40B4-BE49-F238E27FC236}">
                        <a16:creationId xmlns:a16="http://schemas.microsoft.com/office/drawing/2014/main" id="{125F2368-BBF3-4DDA-10B8-8A841363F58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635338" y="2829183"/>
                    <a:ext cx="1800200" cy="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alpha val="46000"/>
                      </a:schemeClr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4" name="그룹 33">
                  <a:extLst>
                    <a:ext uri="{FF2B5EF4-FFF2-40B4-BE49-F238E27FC236}">
                      <a16:creationId xmlns:a16="http://schemas.microsoft.com/office/drawing/2014/main" id="{4A4FEDA1-A7C4-52EF-CC6D-84EAC4229FF3}"/>
                    </a:ext>
                  </a:extLst>
                </p:cNvPr>
                <p:cNvGrpSpPr/>
                <p:nvPr/>
              </p:nvGrpSpPr>
              <p:grpSpPr>
                <a:xfrm>
                  <a:off x="5481988" y="3257778"/>
                  <a:ext cx="1924050" cy="1140126"/>
                  <a:chOff x="3609975" y="1999498"/>
                  <a:chExt cx="1924050" cy="1140126"/>
                </a:xfrm>
              </p:grpSpPr>
              <p:sp>
                <p:nvSpPr>
                  <p:cNvPr id="39" name="사각형: 둥근 모서리 38">
                    <a:extLst>
                      <a:ext uri="{FF2B5EF4-FFF2-40B4-BE49-F238E27FC236}">
                        <a16:creationId xmlns:a16="http://schemas.microsoft.com/office/drawing/2014/main" id="{6BD5CF85-B3B9-F676-508C-FD0FAF7AC23A}"/>
                      </a:ext>
                    </a:extLst>
                  </p:cNvPr>
                  <p:cNvSpPr/>
                  <p:nvPr/>
                </p:nvSpPr>
                <p:spPr>
                  <a:xfrm>
                    <a:off x="3609975" y="1999498"/>
                    <a:ext cx="1924050" cy="1140126"/>
                  </a:xfrm>
                  <a:prstGeom prst="roundRect">
                    <a:avLst>
                      <a:gd name="adj" fmla="val 11220"/>
                    </a:avLst>
                  </a:prstGeom>
                  <a:solidFill>
                    <a:srgbClr val="2E9CA2"/>
                  </a:solidFill>
                  <a:ln w="34925">
                    <a:solidFill>
                      <a:schemeClr val="bg1"/>
                    </a:solidFill>
                  </a:ln>
                  <a:effectLst>
                    <a:outerShdw blurRad="38100" dist="25400" dir="5400000" algn="t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grpSp>
                <p:nvGrpSpPr>
                  <p:cNvPr id="41" name="그룹 40">
                    <a:extLst>
                      <a:ext uri="{FF2B5EF4-FFF2-40B4-BE49-F238E27FC236}">
                        <a16:creationId xmlns:a16="http://schemas.microsoft.com/office/drawing/2014/main" id="{97EFAE0C-50A4-B53F-6C3C-EF8240BCB403}"/>
                      </a:ext>
                    </a:extLst>
                  </p:cNvPr>
                  <p:cNvGrpSpPr/>
                  <p:nvPr/>
                </p:nvGrpSpPr>
                <p:grpSpPr>
                  <a:xfrm>
                    <a:off x="4103948" y="2090696"/>
                    <a:ext cx="936104" cy="258844"/>
                    <a:chOff x="4067944" y="2169319"/>
                    <a:chExt cx="936104" cy="258844"/>
                  </a:xfrm>
                </p:grpSpPr>
                <p:sp>
                  <p:nvSpPr>
                    <p:cNvPr id="53" name="사각형: 둥근 모서리 52">
                      <a:extLst>
                        <a:ext uri="{FF2B5EF4-FFF2-40B4-BE49-F238E27FC236}">
                          <a16:creationId xmlns:a16="http://schemas.microsoft.com/office/drawing/2014/main" id="{0430EEB0-D81A-F6BB-1269-FDA0219DB2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67944" y="2169319"/>
                      <a:ext cx="936104" cy="258844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bg1"/>
                    </a:solidFill>
                    <a:ln w="0" cap="flat">
                      <a:noFill/>
                      <a:prstDash val="solid"/>
                      <a:miter/>
                    </a:ln>
                    <a:effectLst/>
                  </p:spPr>
                  <p:txBody>
                    <a:bodyPr rtlCol="0" anchor="ctr"/>
                    <a:lstStyle/>
                    <a:p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59" name="TextBox 58">
                      <a:extLst>
                        <a:ext uri="{FF2B5EF4-FFF2-40B4-BE49-F238E27FC236}">
                          <a16:creationId xmlns:a16="http://schemas.microsoft.com/office/drawing/2014/main" id="{2535B223-6F82-71D1-DF6C-41F92C4C596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237839" y="2206408"/>
                      <a:ext cx="596317" cy="18466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E9CA2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Interop" panose="02000503000000020004" pitchFamily="2" charset="0"/>
                        </a:rPr>
                        <a:t>융합 선택</a:t>
                      </a:r>
                      <a:endPara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E9CA2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endParaRPr>
                    </a:p>
                  </p:txBody>
                </p:sp>
              </p:grpSp>
              <p:sp>
                <p:nvSpPr>
                  <p:cNvPr id="42" name="TextBox 41">
                    <a:extLst>
                      <a:ext uri="{FF2B5EF4-FFF2-40B4-BE49-F238E27FC236}">
                        <a16:creationId xmlns:a16="http://schemas.microsoft.com/office/drawing/2014/main" id="{EA21BDD7-DF0F-ED07-1F1A-48ED517F11C1}"/>
                      </a:ext>
                    </a:extLst>
                  </p:cNvPr>
                  <p:cNvSpPr txBox="1"/>
                  <p:nvPr/>
                </p:nvSpPr>
                <p:spPr>
                  <a:xfrm>
                    <a:off x="3914769" y="2551565"/>
                    <a:ext cx="1314462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외국</a:t>
                    </a:r>
                    <a:r>
                      <a:rPr lang="en-US" altLang="ko-KR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(</a:t>
                    </a:r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어권</a:t>
                    </a:r>
                    <a:r>
                      <a:rPr lang="en-US" altLang="ko-KR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) </a:t>
                    </a:r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문화</a:t>
                    </a:r>
                    <a:endPara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>
                          <a:alpha val="4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</p:grpSp>
          </p:grpSp>
          <p:sp>
            <p:nvSpPr>
              <p:cNvPr id="31" name="사각형: 둥근 모서리 106">
                <a:extLst>
                  <a:ext uri="{FF2B5EF4-FFF2-40B4-BE49-F238E27FC236}">
                    <a16:creationId xmlns:a16="http://schemas.microsoft.com/office/drawing/2014/main" id="{626F2800-B15D-B1E7-9A32-DCB9B087BCB7}"/>
                  </a:ext>
                </a:extLst>
              </p:cNvPr>
              <p:cNvSpPr/>
              <p:nvPr/>
            </p:nvSpPr>
            <p:spPr>
              <a:xfrm flipH="1">
                <a:off x="5602352" y="2482408"/>
                <a:ext cx="841856" cy="713230"/>
              </a:xfrm>
              <a:custGeom>
                <a:avLst/>
                <a:gdLst>
                  <a:gd name="connsiteX0" fmla="*/ 0 w 1629696"/>
                  <a:gd name="connsiteY0" fmla="*/ 290002 h 1397129"/>
                  <a:gd name="connsiteX1" fmla="*/ 290002 w 1629696"/>
                  <a:gd name="connsiteY1" fmla="*/ 0 h 1397129"/>
                  <a:gd name="connsiteX2" fmla="*/ 1339694 w 1629696"/>
                  <a:gd name="connsiteY2" fmla="*/ 0 h 1397129"/>
                  <a:gd name="connsiteX3" fmla="*/ 1629696 w 1629696"/>
                  <a:gd name="connsiteY3" fmla="*/ 290002 h 1397129"/>
                  <a:gd name="connsiteX4" fmla="*/ 1629696 w 1629696"/>
                  <a:gd name="connsiteY4" fmla="*/ 1107127 h 1397129"/>
                  <a:gd name="connsiteX5" fmla="*/ 1339694 w 1629696"/>
                  <a:gd name="connsiteY5" fmla="*/ 1397129 h 1397129"/>
                  <a:gd name="connsiteX6" fmla="*/ 290002 w 1629696"/>
                  <a:gd name="connsiteY6" fmla="*/ 1397129 h 1397129"/>
                  <a:gd name="connsiteX7" fmla="*/ 0 w 1629696"/>
                  <a:gd name="connsiteY7" fmla="*/ 1107127 h 1397129"/>
                  <a:gd name="connsiteX8" fmla="*/ 0 w 1629696"/>
                  <a:gd name="connsiteY8" fmla="*/ 290002 h 1397129"/>
                  <a:gd name="connsiteX0" fmla="*/ 1629696 w 1721136"/>
                  <a:gd name="connsiteY0" fmla="*/ 290002 h 1397129"/>
                  <a:gd name="connsiteX1" fmla="*/ 1629696 w 1721136"/>
                  <a:gd name="connsiteY1" fmla="*/ 1107127 h 1397129"/>
                  <a:gd name="connsiteX2" fmla="*/ 1339694 w 1721136"/>
                  <a:gd name="connsiteY2" fmla="*/ 1397129 h 1397129"/>
                  <a:gd name="connsiteX3" fmla="*/ 290002 w 1721136"/>
                  <a:gd name="connsiteY3" fmla="*/ 1397129 h 1397129"/>
                  <a:gd name="connsiteX4" fmla="*/ 0 w 1721136"/>
                  <a:gd name="connsiteY4" fmla="*/ 1107127 h 1397129"/>
                  <a:gd name="connsiteX5" fmla="*/ 0 w 1721136"/>
                  <a:gd name="connsiteY5" fmla="*/ 290002 h 1397129"/>
                  <a:gd name="connsiteX6" fmla="*/ 290002 w 1721136"/>
                  <a:gd name="connsiteY6" fmla="*/ 0 h 1397129"/>
                  <a:gd name="connsiteX7" fmla="*/ 1339694 w 1721136"/>
                  <a:gd name="connsiteY7" fmla="*/ 0 h 1397129"/>
                  <a:gd name="connsiteX8" fmla="*/ 1721136 w 1721136"/>
                  <a:gd name="connsiteY8" fmla="*/ 381442 h 1397129"/>
                  <a:gd name="connsiteX0" fmla="*/ 1629696 w 1629696"/>
                  <a:gd name="connsiteY0" fmla="*/ 290002 h 1397129"/>
                  <a:gd name="connsiteX1" fmla="*/ 1629696 w 1629696"/>
                  <a:gd name="connsiteY1" fmla="*/ 1107127 h 1397129"/>
                  <a:gd name="connsiteX2" fmla="*/ 1339694 w 1629696"/>
                  <a:gd name="connsiteY2" fmla="*/ 1397129 h 1397129"/>
                  <a:gd name="connsiteX3" fmla="*/ 290002 w 1629696"/>
                  <a:gd name="connsiteY3" fmla="*/ 1397129 h 1397129"/>
                  <a:gd name="connsiteX4" fmla="*/ 0 w 1629696"/>
                  <a:gd name="connsiteY4" fmla="*/ 1107127 h 1397129"/>
                  <a:gd name="connsiteX5" fmla="*/ 0 w 1629696"/>
                  <a:gd name="connsiteY5" fmla="*/ 290002 h 1397129"/>
                  <a:gd name="connsiteX6" fmla="*/ 290002 w 1629696"/>
                  <a:gd name="connsiteY6" fmla="*/ 0 h 1397129"/>
                  <a:gd name="connsiteX7" fmla="*/ 1339694 w 1629696"/>
                  <a:gd name="connsiteY7" fmla="*/ 0 h 1397129"/>
                  <a:gd name="connsiteX0" fmla="*/ 1629696 w 1629696"/>
                  <a:gd name="connsiteY0" fmla="*/ 1107127 h 1397129"/>
                  <a:gd name="connsiteX1" fmla="*/ 1339694 w 1629696"/>
                  <a:gd name="connsiteY1" fmla="*/ 1397129 h 1397129"/>
                  <a:gd name="connsiteX2" fmla="*/ 290002 w 1629696"/>
                  <a:gd name="connsiteY2" fmla="*/ 1397129 h 1397129"/>
                  <a:gd name="connsiteX3" fmla="*/ 0 w 1629696"/>
                  <a:gd name="connsiteY3" fmla="*/ 1107127 h 1397129"/>
                  <a:gd name="connsiteX4" fmla="*/ 0 w 1629696"/>
                  <a:gd name="connsiteY4" fmla="*/ 290002 h 1397129"/>
                  <a:gd name="connsiteX5" fmla="*/ 290002 w 1629696"/>
                  <a:gd name="connsiteY5" fmla="*/ 0 h 1397129"/>
                  <a:gd name="connsiteX6" fmla="*/ 1339694 w 1629696"/>
                  <a:gd name="connsiteY6" fmla="*/ 0 h 1397129"/>
                  <a:gd name="connsiteX0" fmla="*/ 1339694 w 1339694"/>
                  <a:gd name="connsiteY0" fmla="*/ 1397129 h 1397129"/>
                  <a:gd name="connsiteX1" fmla="*/ 290002 w 1339694"/>
                  <a:gd name="connsiteY1" fmla="*/ 1397129 h 1397129"/>
                  <a:gd name="connsiteX2" fmla="*/ 0 w 1339694"/>
                  <a:gd name="connsiteY2" fmla="*/ 1107127 h 1397129"/>
                  <a:gd name="connsiteX3" fmla="*/ 0 w 1339694"/>
                  <a:gd name="connsiteY3" fmla="*/ 290002 h 1397129"/>
                  <a:gd name="connsiteX4" fmla="*/ 290002 w 1339694"/>
                  <a:gd name="connsiteY4" fmla="*/ 0 h 1397129"/>
                  <a:gd name="connsiteX5" fmla="*/ 1339694 w 1339694"/>
                  <a:gd name="connsiteY5" fmla="*/ 0 h 1397129"/>
                  <a:gd name="connsiteX0" fmla="*/ 290002 w 1339694"/>
                  <a:gd name="connsiteY0" fmla="*/ 1397129 h 1397129"/>
                  <a:gd name="connsiteX1" fmla="*/ 0 w 1339694"/>
                  <a:gd name="connsiteY1" fmla="*/ 1107127 h 1397129"/>
                  <a:gd name="connsiteX2" fmla="*/ 0 w 1339694"/>
                  <a:gd name="connsiteY2" fmla="*/ 290002 h 1397129"/>
                  <a:gd name="connsiteX3" fmla="*/ 290002 w 1339694"/>
                  <a:gd name="connsiteY3" fmla="*/ 0 h 1397129"/>
                  <a:gd name="connsiteX4" fmla="*/ 1339694 w 1339694"/>
                  <a:gd name="connsiteY4" fmla="*/ 0 h 1397129"/>
                  <a:gd name="connsiteX0" fmla="*/ 0 w 1339694"/>
                  <a:gd name="connsiteY0" fmla="*/ 1107127 h 1107127"/>
                  <a:gd name="connsiteX1" fmla="*/ 0 w 1339694"/>
                  <a:gd name="connsiteY1" fmla="*/ 290002 h 1107127"/>
                  <a:gd name="connsiteX2" fmla="*/ 290002 w 1339694"/>
                  <a:gd name="connsiteY2" fmla="*/ 0 h 1107127"/>
                  <a:gd name="connsiteX3" fmla="*/ 1339694 w 1339694"/>
                  <a:gd name="connsiteY3" fmla="*/ 0 h 1107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9694" h="1107127">
                    <a:moveTo>
                      <a:pt x="0" y="1107127"/>
                    </a:moveTo>
                    <a:lnTo>
                      <a:pt x="0" y="290002"/>
                    </a:lnTo>
                    <a:cubicBezTo>
                      <a:pt x="0" y="129838"/>
                      <a:pt x="129838" y="0"/>
                      <a:pt x="290002" y="0"/>
                    </a:cubicBezTo>
                    <a:lnTo>
                      <a:pt x="1339694" y="0"/>
                    </a:lnTo>
                  </a:path>
                </a:pathLst>
              </a:custGeom>
              <a:ln w="120650">
                <a:solidFill>
                  <a:srgbClr val="2F72DA">
                    <a:alpha val="37000"/>
                  </a:srgbClr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77540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>
            <a:extLst>
              <a:ext uri="{FF2B5EF4-FFF2-40B4-BE49-F238E27FC236}">
                <a16:creationId xmlns:a16="http://schemas.microsoft.com/office/drawing/2014/main" id="{F5DE71B8-8545-1C4D-EF4A-F4B41E1A7703}"/>
              </a:ext>
            </a:extLst>
          </p:cNvPr>
          <p:cNvGrpSpPr/>
          <p:nvPr/>
        </p:nvGrpSpPr>
        <p:grpSpPr>
          <a:xfrm>
            <a:off x="298091" y="284805"/>
            <a:ext cx="6759796" cy="641751"/>
            <a:chOff x="298091" y="299319"/>
            <a:chExt cx="6759796" cy="641751"/>
          </a:xfrm>
        </p:grpSpPr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ADEC0F14-44EE-149C-3C03-25B41C32D21E}"/>
                </a:ext>
              </a:extLst>
            </p:cNvPr>
            <p:cNvGrpSpPr/>
            <p:nvPr/>
          </p:nvGrpSpPr>
          <p:grpSpPr>
            <a:xfrm>
              <a:off x="1062656" y="299319"/>
              <a:ext cx="5995231" cy="582226"/>
              <a:chOff x="1062656" y="318369"/>
              <a:chExt cx="5995231" cy="582226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14896E0-C6EC-64C0-8D2B-F9E33F1B4893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5995231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 주요 내용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A60DAB6-1EB5-3B3C-0226-4CD73DEECB1F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D857F3E-73B6-7F9F-C61A-DF8D2E49BF5D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Ⅱ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16CB6399-35BD-0C0E-B5D7-AE02A89BDD65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27" name="그룹 26">
              <a:extLst>
                <a:ext uri="{FF2B5EF4-FFF2-40B4-BE49-F238E27FC236}">
                  <a16:creationId xmlns:a16="http://schemas.microsoft.com/office/drawing/2014/main" id="{DC7D001F-E567-AE55-2B43-E4B2AD263CE5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grpSp>
            <p:nvGrpSpPr>
              <p:cNvPr id="2" name="그룹 1">
                <a:extLst>
                  <a:ext uri="{FF2B5EF4-FFF2-40B4-BE49-F238E27FC236}">
                    <a16:creationId xmlns:a16="http://schemas.microsoft.com/office/drawing/2014/main" id="{0404B54D-7CDC-A4C9-F6C8-00509548D2F1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3" name="사각형: 둥근 위쪽 모서리 2">
                  <a:extLst>
                    <a:ext uri="{FF2B5EF4-FFF2-40B4-BE49-F238E27FC236}">
                      <a16:creationId xmlns:a16="http://schemas.microsoft.com/office/drawing/2014/main" id="{23BE6FD1-C0DC-4A50-572C-6ACF8B32394C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" name="사각형: 둥근 위쪽 모서리 3">
                  <a:extLst>
                    <a:ext uri="{FF2B5EF4-FFF2-40B4-BE49-F238E27FC236}">
                      <a16:creationId xmlns:a16="http://schemas.microsoft.com/office/drawing/2014/main" id="{ACD7D1B4-5983-5927-D13D-B8EAF2AA95D3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5" name="그룹 4">
                <a:extLst>
                  <a:ext uri="{FF2B5EF4-FFF2-40B4-BE49-F238E27FC236}">
                    <a16:creationId xmlns:a16="http://schemas.microsoft.com/office/drawing/2014/main" id="{B3E16132-5E45-B8BE-7D23-327B5DF39686}"/>
                  </a:ext>
                </a:extLst>
              </p:cNvPr>
              <p:cNvGrpSpPr/>
              <p:nvPr/>
            </p:nvGrpSpPr>
            <p:grpSpPr>
              <a:xfrm>
                <a:off x="406100" y="1393067"/>
                <a:ext cx="8331800" cy="4820120"/>
                <a:chOff x="406100" y="1393067"/>
                <a:chExt cx="8331800" cy="4820120"/>
              </a:xfrm>
            </p:grpSpPr>
            <p:sp>
              <p:nvSpPr>
                <p:cNvPr id="6" name="사각형: 둥근 모서리 5">
                  <a:extLst>
                    <a:ext uri="{FF2B5EF4-FFF2-40B4-BE49-F238E27FC236}">
                      <a16:creationId xmlns:a16="http://schemas.microsoft.com/office/drawing/2014/main" id="{0745B406-3E83-BB67-9F0E-C9D56B5A4D14}"/>
                    </a:ext>
                  </a:extLst>
                </p:cNvPr>
                <p:cNvSpPr/>
                <p:nvPr/>
              </p:nvSpPr>
              <p:spPr>
                <a:xfrm>
                  <a:off x="406100" y="1503839"/>
                  <a:ext cx="8331800" cy="4709348"/>
                </a:xfrm>
                <a:prstGeom prst="roundRect">
                  <a:avLst>
                    <a:gd name="adj" fmla="val 2409"/>
                  </a:avLst>
                </a:prstGeom>
                <a:gradFill>
                  <a:gsLst>
                    <a:gs pos="0">
                      <a:srgbClr val="E0EAFA"/>
                    </a:gs>
                    <a:gs pos="93000">
                      <a:srgbClr val="E7E3F2"/>
                    </a:gs>
                  </a:gsLst>
                  <a:lin ang="27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grpSp>
              <p:nvGrpSpPr>
                <p:cNvPr id="7" name="그룹 6">
                  <a:extLst>
                    <a:ext uri="{FF2B5EF4-FFF2-40B4-BE49-F238E27FC236}">
                      <a16:creationId xmlns:a16="http://schemas.microsoft.com/office/drawing/2014/main" id="{C56E9F63-A98C-8119-6944-27041EA588D5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grpSp>
                <p:nvGrpSpPr>
                  <p:cNvPr id="8" name="그룹 7">
                    <a:extLst>
                      <a:ext uri="{FF2B5EF4-FFF2-40B4-BE49-F238E27FC236}">
                        <a16:creationId xmlns:a16="http://schemas.microsoft.com/office/drawing/2014/main" id="{F07B2704-7A11-0E24-16E9-534EEC3793E1}"/>
                      </a:ext>
                    </a:extLst>
                  </p:cNvPr>
                  <p:cNvGrpSpPr/>
                  <p:nvPr/>
                </p:nvGrpSpPr>
                <p:grpSpPr>
                  <a:xfrm>
                    <a:off x="628686" y="1393067"/>
                    <a:ext cx="7893347" cy="417557"/>
                    <a:chOff x="628686" y="1393067"/>
                    <a:chExt cx="7893347" cy="417557"/>
                  </a:xfrm>
                </p:grpSpPr>
                <p:sp>
                  <p:nvSpPr>
                    <p:cNvPr id="13" name="사각형: 둥근 위쪽 모서리 12">
                      <a:extLst>
                        <a:ext uri="{FF2B5EF4-FFF2-40B4-BE49-F238E27FC236}">
                          <a16:creationId xmlns:a16="http://schemas.microsoft.com/office/drawing/2014/main" id="{4E8F949E-91C4-27D5-129E-0346316497AD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669131" y="1393067"/>
                      <a:ext cx="7812881" cy="417557"/>
                    </a:xfrm>
                    <a:prstGeom prst="round2SameRect">
                      <a:avLst/>
                    </a:prstGeom>
                    <a:gradFill>
                      <a:gsLst>
                        <a:gs pos="0">
                          <a:srgbClr val="2D74DC"/>
                        </a:gs>
                        <a:gs pos="93000">
                          <a:srgbClr val="6449A8"/>
                        </a:gs>
                      </a:gsLst>
                      <a:lin ang="2700000" scaled="0"/>
                    </a:gra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14" name="자유형: 도형 13">
                      <a:extLst>
                        <a:ext uri="{FF2B5EF4-FFF2-40B4-BE49-F238E27FC236}">
                          <a16:creationId xmlns:a16="http://schemas.microsoft.com/office/drawing/2014/main" id="{228F608A-4301-866A-0973-FC3582953B19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7967731" y="1393067"/>
                      <a:ext cx="554302" cy="167601"/>
                    </a:xfrm>
                    <a:custGeom>
                      <a:avLst/>
                      <a:gdLst>
                        <a:gd name="connsiteX0" fmla="*/ 1645958 w 1905530"/>
                        <a:gd name="connsiteY0" fmla="*/ 0 h 581922"/>
                        <a:gd name="connsiteX1" fmla="*/ 0 w 1905530"/>
                        <a:gd name="connsiteY1" fmla="*/ 0 h 581922"/>
                        <a:gd name="connsiteX2" fmla="*/ 30384 w 1905530"/>
                        <a:gd name="connsiteY2" fmla="*/ 16492 h 581922"/>
                        <a:gd name="connsiteX3" fmla="*/ 145498 w 1905530"/>
                        <a:gd name="connsiteY3" fmla="*/ 232996 h 581922"/>
                        <a:gd name="connsiteX4" fmla="*/ 145498 w 1905530"/>
                        <a:gd name="connsiteY4" fmla="*/ 581922 h 581922"/>
                        <a:gd name="connsiteX5" fmla="*/ 1905530 w 1905530"/>
                        <a:gd name="connsiteY5" fmla="*/ 581922 h 581922"/>
                        <a:gd name="connsiteX6" fmla="*/ 1905530 w 1905530"/>
                        <a:gd name="connsiteY6" fmla="*/ 259572 h 581922"/>
                        <a:gd name="connsiteX7" fmla="*/ 1645958 w 1905530"/>
                        <a:gd name="connsiteY7" fmla="*/ 0 h 5819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905530" h="581922">
                          <a:moveTo>
                            <a:pt x="1645958" y="0"/>
                          </a:moveTo>
                          <a:lnTo>
                            <a:pt x="0" y="0"/>
                          </a:lnTo>
                          <a:lnTo>
                            <a:pt x="30384" y="16492"/>
                          </a:lnTo>
                          <a:cubicBezTo>
                            <a:pt x="99836" y="63413"/>
                            <a:pt x="145498" y="142872"/>
                            <a:pt x="145498" y="232996"/>
                          </a:cubicBezTo>
                          <a:lnTo>
                            <a:pt x="145498" y="581922"/>
                          </a:lnTo>
                          <a:lnTo>
                            <a:pt x="1905530" y="581922"/>
                          </a:lnTo>
                          <a:lnTo>
                            <a:pt x="1905530" y="259572"/>
                          </a:lnTo>
                          <a:cubicBezTo>
                            <a:pt x="1905530" y="116214"/>
                            <a:pt x="1789316" y="0"/>
                            <a:pt x="1645958" y="0"/>
                          </a:cubicBezTo>
                          <a:close/>
                        </a:path>
                      </a:pathLst>
                    </a:custGeom>
                    <a:solidFill>
                      <a:srgbClr val="6449A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15" name="자유형: 도형 14">
                      <a:extLst>
                        <a:ext uri="{FF2B5EF4-FFF2-40B4-BE49-F238E27FC236}">
                          <a16:creationId xmlns:a16="http://schemas.microsoft.com/office/drawing/2014/main" id="{A8172012-0B62-049B-58DE-CA0DF65567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8686" y="1393067"/>
                      <a:ext cx="554302" cy="167601"/>
                    </a:xfrm>
                    <a:custGeom>
                      <a:avLst/>
                      <a:gdLst>
                        <a:gd name="connsiteX0" fmla="*/ 1645958 w 1905530"/>
                        <a:gd name="connsiteY0" fmla="*/ 0 h 581922"/>
                        <a:gd name="connsiteX1" fmla="*/ 0 w 1905530"/>
                        <a:gd name="connsiteY1" fmla="*/ 0 h 581922"/>
                        <a:gd name="connsiteX2" fmla="*/ 30384 w 1905530"/>
                        <a:gd name="connsiteY2" fmla="*/ 16492 h 581922"/>
                        <a:gd name="connsiteX3" fmla="*/ 145498 w 1905530"/>
                        <a:gd name="connsiteY3" fmla="*/ 232996 h 581922"/>
                        <a:gd name="connsiteX4" fmla="*/ 145498 w 1905530"/>
                        <a:gd name="connsiteY4" fmla="*/ 581922 h 581922"/>
                        <a:gd name="connsiteX5" fmla="*/ 1905530 w 1905530"/>
                        <a:gd name="connsiteY5" fmla="*/ 581922 h 581922"/>
                        <a:gd name="connsiteX6" fmla="*/ 1905530 w 1905530"/>
                        <a:gd name="connsiteY6" fmla="*/ 259572 h 581922"/>
                        <a:gd name="connsiteX7" fmla="*/ 1645958 w 1905530"/>
                        <a:gd name="connsiteY7" fmla="*/ 0 h 5819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905530" h="581922">
                          <a:moveTo>
                            <a:pt x="1645958" y="0"/>
                          </a:moveTo>
                          <a:lnTo>
                            <a:pt x="0" y="0"/>
                          </a:lnTo>
                          <a:lnTo>
                            <a:pt x="30384" y="16492"/>
                          </a:lnTo>
                          <a:cubicBezTo>
                            <a:pt x="99836" y="63413"/>
                            <a:pt x="145498" y="142872"/>
                            <a:pt x="145498" y="232996"/>
                          </a:cubicBezTo>
                          <a:lnTo>
                            <a:pt x="145498" y="581922"/>
                          </a:lnTo>
                          <a:lnTo>
                            <a:pt x="1905530" y="581922"/>
                          </a:lnTo>
                          <a:lnTo>
                            <a:pt x="1905530" y="259572"/>
                          </a:lnTo>
                          <a:cubicBezTo>
                            <a:pt x="1905530" y="116214"/>
                            <a:pt x="1789316" y="0"/>
                            <a:pt x="1645958" y="0"/>
                          </a:cubicBezTo>
                          <a:close/>
                        </a:path>
                      </a:pathLst>
                    </a:custGeom>
                    <a:solidFill>
                      <a:srgbClr val="2F72D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grpSp>
                <p:nvGrpSpPr>
                  <p:cNvPr id="9" name="그룹 8">
                    <a:extLst>
                      <a:ext uri="{FF2B5EF4-FFF2-40B4-BE49-F238E27FC236}">
                        <a16:creationId xmlns:a16="http://schemas.microsoft.com/office/drawing/2014/main" id="{366B4FAC-FBFD-EE5F-7266-DC5F9935A3F0}"/>
                      </a:ext>
                    </a:extLst>
                  </p:cNvPr>
                  <p:cNvGrpSpPr/>
                  <p:nvPr/>
                </p:nvGrpSpPr>
                <p:grpSpPr>
                  <a:xfrm>
                    <a:off x="763074" y="1447958"/>
                    <a:ext cx="2844028" cy="307777"/>
                    <a:chOff x="763074" y="1447958"/>
                    <a:chExt cx="2844028" cy="307777"/>
                  </a:xfrm>
                </p:grpSpPr>
                <p:sp>
                  <p:nvSpPr>
                    <p:cNvPr id="10" name="TextBox 9">
                      <a:extLst>
                        <a:ext uri="{FF2B5EF4-FFF2-40B4-BE49-F238E27FC236}">
                          <a16:creationId xmlns:a16="http://schemas.microsoft.com/office/drawing/2014/main" id="{C7F2C771-41F7-EAAC-D842-564364B98A7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249084" y="1463345"/>
                      <a:ext cx="2358018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제</a:t>
                      </a:r>
                      <a:r>
                        <a:rPr lang="en-US" altLang="ko-KR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2</a:t>
                      </a:r>
                      <a:r>
                        <a:rPr lang="ko-KR" altLang="en-US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외국어과 교과목 소개</a:t>
                      </a:r>
                    </a:p>
                  </p:txBody>
                </p:sp>
                <p:sp>
                  <p:nvSpPr>
                    <p:cNvPr id="11" name="TextBox 10">
                      <a:extLst>
                        <a:ext uri="{FF2B5EF4-FFF2-40B4-BE49-F238E27FC236}">
                          <a16:creationId xmlns:a16="http://schemas.microsoft.com/office/drawing/2014/main" id="{B9B08230-290A-B994-928F-049CAD35265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63074" y="1447958"/>
                      <a:ext cx="317396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2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A2C2F0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0</a:t>
                      </a:r>
                      <a:r>
                        <a:rPr lang="en-US" altLang="ko-KR" sz="2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5</a:t>
                      </a:r>
                      <a:endParaRPr lang="ko-KR" altLang="en-US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endParaRPr>
                    </a:p>
                  </p:txBody>
                </p:sp>
                <p:cxnSp>
                  <p:nvCxnSpPr>
                    <p:cNvPr id="12" name="직선 연결선 11">
                      <a:extLst>
                        <a:ext uri="{FF2B5EF4-FFF2-40B4-BE49-F238E27FC236}">
                          <a16:creationId xmlns:a16="http://schemas.microsoft.com/office/drawing/2014/main" id="{961A6493-7363-7C22-B3D8-5F8408AA787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1164777" y="1458453"/>
                      <a:ext cx="0" cy="286785"/>
                    </a:xfrm>
                    <a:prstGeom prst="line">
                      <a:avLst/>
                    </a:prstGeom>
                    <a:ln w="19050">
                      <a:solidFill>
                        <a:srgbClr val="17468B">
                          <a:alpha val="40000"/>
                        </a:srgb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</p:grpSp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06E320ED-261C-27B0-B91A-08E1E856C73A}"/>
                </a:ext>
              </a:extLst>
            </p:cNvPr>
            <p:cNvGrpSpPr/>
            <p:nvPr/>
          </p:nvGrpSpPr>
          <p:grpSpPr>
            <a:xfrm>
              <a:off x="668819" y="2307125"/>
              <a:ext cx="7813193" cy="3659516"/>
              <a:chOff x="668819" y="2001733"/>
              <a:chExt cx="7813193" cy="3659516"/>
            </a:xfrm>
          </p:grpSpPr>
          <p:grpSp>
            <p:nvGrpSpPr>
              <p:cNvPr id="75" name="그룹 74">
                <a:extLst>
                  <a:ext uri="{FF2B5EF4-FFF2-40B4-BE49-F238E27FC236}">
                    <a16:creationId xmlns:a16="http://schemas.microsoft.com/office/drawing/2014/main" id="{71E95062-2968-3B5B-8750-63C5BC6B0B24}"/>
                  </a:ext>
                </a:extLst>
              </p:cNvPr>
              <p:cNvGrpSpPr/>
              <p:nvPr/>
            </p:nvGrpSpPr>
            <p:grpSpPr>
              <a:xfrm>
                <a:off x="669131" y="2001733"/>
                <a:ext cx="7812881" cy="1288466"/>
                <a:chOff x="669131" y="2001733"/>
                <a:chExt cx="7812881" cy="1288466"/>
              </a:xfrm>
            </p:grpSpPr>
            <p:sp>
              <p:nvSpPr>
                <p:cNvPr id="26" name="사각형: 둥근 모서리 25">
                  <a:extLst>
                    <a:ext uri="{FF2B5EF4-FFF2-40B4-BE49-F238E27FC236}">
                      <a16:creationId xmlns:a16="http://schemas.microsoft.com/office/drawing/2014/main" id="{5BDCEC4D-344E-BDA8-2B40-0AC035DF4ABB}"/>
                    </a:ext>
                  </a:extLst>
                </p:cNvPr>
                <p:cNvSpPr/>
                <p:nvPr/>
              </p:nvSpPr>
              <p:spPr>
                <a:xfrm>
                  <a:off x="669131" y="2001733"/>
                  <a:ext cx="7812881" cy="1288466"/>
                </a:xfrm>
                <a:prstGeom prst="roundRect">
                  <a:avLst>
                    <a:gd name="adj" fmla="val 7422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53" name="그룹 52">
                  <a:extLst>
                    <a:ext uri="{FF2B5EF4-FFF2-40B4-BE49-F238E27FC236}">
                      <a16:creationId xmlns:a16="http://schemas.microsoft.com/office/drawing/2014/main" id="{576DAA6A-B63A-E839-ED62-D6E8339E9EFC}"/>
                    </a:ext>
                  </a:extLst>
                </p:cNvPr>
                <p:cNvGrpSpPr/>
                <p:nvPr/>
              </p:nvGrpSpPr>
              <p:grpSpPr>
                <a:xfrm>
                  <a:off x="834549" y="2143940"/>
                  <a:ext cx="1244341" cy="184666"/>
                  <a:chOff x="1743003" y="2475588"/>
                  <a:chExt cx="1090797" cy="160276"/>
                </a:xfrm>
              </p:grpSpPr>
              <p:sp>
                <p:nvSpPr>
                  <p:cNvPr id="63" name="자유형: 도형 62">
                    <a:extLst>
                      <a:ext uri="{FF2B5EF4-FFF2-40B4-BE49-F238E27FC236}">
                        <a16:creationId xmlns:a16="http://schemas.microsoft.com/office/drawing/2014/main" id="{E24594A2-325D-17FF-9F5E-229014268E7F}"/>
                      </a:ext>
                    </a:extLst>
                  </p:cNvPr>
                  <p:cNvSpPr/>
                  <p:nvPr/>
                </p:nvSpPr>
                <p:spPr>
                  <a:xfrm>
                    <a:off x="1743003" y="2483018"/>
                    <a:ext cx="145423" cy="145423"/>
                  </a:xfrm>
                  <a:custGeom>
                    <a:avLst/>
                    <a:gdLst>
                      <a:gd name="connsiteX0" fmla="*/ 228511 w 308836"/>
                      <a:gd name="connsiteY0" fmla="*/ 70538 h 308836"/>
                      <a:gd name="connsiteX1" fmla="*/ 132126 w 308836"/>
                      <a:gd name="connsiteY1" fmla="*/ 175848 h 308836"/>
                      <a:gd name="connsiteX2" fmla="*/ 80501 w 308836"/>
                      <a:gd name="connsiteY2" fmla="*/ 117873 h 308836"/>
                      <a:gd name="connsiteX3" fmla="*/ 49249 w 308836"/>
                      <a:gd name="connsiteY3" fmla="*/ 145700 h 308836"/>
                      <a:gd name="connsiteX4" fmla="*/ 131673 w 308836"/>
                      <a:gd name="connsiteY4" fmla="*/ 238296 h 308836"/>
                      <a:gd name="connsiteX5" fmla="*/ 259391 w 308836"/>
                      <a:gd name="connsiteY5" fmla="*/ 98797 h 308836"/>
                      <a:gd name="connsiteX6" fmla="*/ 154418 w 308836"/>
                      <a:gd name="connsiteY6" fmla="*/ 0 h 308836"/>
                      <a:gd name="connsiteX7" fmla="*/ 308836 w 308836"/>
                      <a:gd name="connsiteY7" fmla="*/ 154418 h 308836"/>
                      <a:gd name="connsiteX8" fmla="*/ 154418 w 308836"/>
                      <a:gd name="connsiteY8" fmla="*/ 308836 h 308836"/>
                      <a:gd name="connsiteX9" fmla="*/ 0 w 308836"/>
                      <a:gd name="connsiteY9" fmla="*/ 154418 h 308836"/>
                      <a:gd name="connsiteX10" fmla="*/ 154418 w 308836"/>
                      <a:gd name="connsiteY10" fmla="*/ 0 h 3088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08836" h="308836">
                        <a:moveTo>
                          <a:pt x="228511" y="70538"/>
                        </a:moveTo>
                        <a:lnTo>
                          <a:pt x="132126" y="175848"/>
                        </a:lnTo>
                        <a:lnTo>
                          <a:pt x="80501" y="117873"/>
                        </a:lnTo>
                        <a:lnTo>
                          <a:pt x="49249" y="145700"/>
                        </a:lnTo>
                        <a:lnTo>
                          <a:pt x="131673" y="238296"/>
                        </a:lnTo>
                        <a:lnTo>
                          <a:pt x="259391" y="98797"/>
                        </a:lnTo>
                        <a:close/>
                        <a:moveTo>
                          <a:pt x="154418" y="0"/>
                        </a:moveTo>
                        <a:cubicBezTo>
                          <a:pt x="239700" y="0"/>
                          <a:pt x="308836" y="69135"/>
                          <a:pt x="308836" y="154418"/>
                        </a:cubicBezTo>
                        <a:cubicBezTo>
                          <a:pt x="308836" y="239700"/>
                          <a:pt x="239700" y="308836"/>
                          <a:pt x="154418" y="308836"/>
                        </a:cubicBezTo>
                        <a:cubicBezTo>
                          <a:pt x="69135" y="308836"/>
                          <a:pt x="0" y="239700"/>
                          <a:pt x="0" y="154418"/>
                        </a:cubicBezTo>
                        <a:cubicBezTo>
                          <a:pt x="0" y="69135"/>
                          <a:pt x="69135" y="0"/>
                          <a:pt x="15441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2000" dirty="0"/>
                  </a:p>
                </p:txBody>
              </p:sp>
              <p:sp>
                <p:nvSpPr>
                  <p:cNvPr id="64" name="TextBox 63">
                    <a:extLst>
                      <a:ext uri="{FF2B5EF4-FFF2-40B4-BE49-F238E27FC236}">
                        <a16:creationId xmlns:a16="http://schemas.microsoft.com/office/drawing/2014/main" id="{03FAE3EB-57CA-9DB3-8CBC-714B37AAF6B3}"/>
                      </a:ext>
                    </a:extLst>
                  </p:cNvPr>
                  <p:cNvSpPr txBox="1"/>
                  <p:nvPr/>
                </p:nvSpPr>
                <p:spPr>
                  <a:xfrm>
                    <a:off x="1944307" y="2475588"/>
                    <a:ext cx="889493" cy="1602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중학교 교육과정</a:t>
                    </a:r>
                  </a:p>
                </p:txBody>
              </p:sp>
            </p:grpSp>
            <p:grpSp>
              <p:nvGrpSpPr>
                <p:cNvPr id="54" name="그룹 53">
                  <a:extLst>
                    <a:ext uri="{FF2B5EF4-FFF2-40B4-BE49-F238E27FC236}">
                      <a16:creationId xmlns:a16="http://schemas.microsoft.com/office/drawing/2014/main" id="{57DD0034-2C3D-9B65-FAB4-37BBEE927E90}"/>
                    </a:ext>
                  </a:extLst>
                </p:cNvPr>
                <p:cNvGrpSpPr/>
                <p:nvPr/>
              </p:nvGrpSpPr>
              <p:grpSpPr>
                <a:xfrm>
                  <a:off x="834549" y="2417071"/>
                  <a:ext cx="3846015" cy="184666"/>
                  <a:chOff x="1743003" y="2475590"/>
                  <a:chExt cx="3371441" cy="160276"/>
                </a:xfrm>
              </p:grpSpPr>
              <p:sp>
                <p:nvSpPr>
                  <p:cNvPr id="61" name="자유형: 도형 60">
                    <a:extLst>
                      <a:ext uri="{FF2B5EF4-FFF2-40B4-BE49-F238E27FC236}">
                        <a16:creationId xmlns:a16="http://schemas.microsoft.com/office/drawing/2014/main" id="{E72310E7-2016-24C1-A3D3-29CEA3EEC52A}"/>
                      </a:ext>
                    </a:extLst>
                  </p:cNvPr>
                  <p:cNvSpPr/>
                  <p:nvPr/>
                </p:nvSpPr>
                <p:spPr>
                  <a:xfrm>
                    <a:off x="1743003" y="2483018"/>
                    <a:ext cx="145423" cy="145423"/>
                  </a:xfrm>
                  <a:custGeom>
                    <a:avLst/>
                    <a:gdLst>
                      <a:gd name="connsiteX0" fmla="*/ 228511 w 308836"/>
                      <a:gd name="connsiteY0" fmla="*/ 70538 h 308836"/>
                      <a:gd name="connsiteX1" fmla="*/ 132126 w 308836"/>
                      <a:gd name="connsiteY1" fmla="*/ 175848 h 308836"/>
                      <a:gd name="connsiteX2" fmla="*/ 80501 w 308836"/>
                      <a:gd name="connsiteY2" fmla="*/ 117873 h 308836"/>
                      <a:gd name="connsiteX3" fmla="*/ 49249 w 308836"/>
                      <a:gd name="connsiteY3" fmla="*/ 145700 h 308836"/>
                      <a:gd name="connsiteX4" fmla="*/ 131673 w 308836"/>
                      <a:gd name="connsiteY4" fmla="*/ 238296 h 308836"/>
                      <a:gd name="connsiteX5" fmla="*/ 259391 w 308836"/>
                      <a:gd name="connsiteY5" fmla="*/ 98797 h 308836"/>
                      <a:gd name="connsiteX6" fmla="*/ 154418 w 308836"/>
                      <a:gd name="connsiteY6" fmla="*/ 0 h 308836"/>
                      <a:gd name="connsiteX7" fmla="*/ 308836 w 308836"/>
                      <a:gd name="connsiteY7" fmla="*/ 154418 h 308836"/>
                      <a:gd name="connsiteX8" fmla="*/ 154418 w 308836"/>
                      <a:gd name="connsiteY8" fmla="*/ 308836 h 308836"/>
                      <a:gd name="connsiteX9" fmla="*/ 0 w 308836"/>
                      <a:gd name="connsiteY9" fmla="*/ 154418 h 308836"/>
                      <a:gd name="connsiteX10" fmla="*/ 154418 w 308836"/>
                      <a:gd name="connsiteY10" fmla="*/ 0 h 3088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08836" h="308836">
                        <a:moveTo>
                          <a:pt x="228511" y="70538"/>
                        </a:moveTo>
                        <a:lnTo>
                          <a:pt x="132126" y="175848"/>
                        </a:lnTo>
                        <a:lnTo>
                          <a:pt x="80501" y="117873"/>
                        </a:lnTo>
                        <a:lnTo>
                          <a:pt x="49249" y="145700"/>
                        </a:lnTo>
                        <a:lnTo>
                          <a:pt x="131673" y="238296"/>
                        </a:lnTo>
                        <a:lnTo>
                          <a:pt x="259391" y="98797"/>
                        </a:lnTo>
                        <a:close/>
                        <a:moveTo>
                          <a:pt x="154418" y="0"/>
                        </a:moveTo>
                        <a:cubicBezTo>
                          <a:pt x="239700" y="0"/>
                          <a:pt x="308836" y="69135"/>
                          <a:pt x="308836" y="154418"/>
                        </a:cubicBezTo>
                        <a:cubicBezTo>
                          <a:pt x="308836" y="239700"/>
                          <a:pt x="239700" y="308836"/>
                          <a:pt x="154418" y="308836"/>
                        </a:cubicBezTo>
                        <a:cubicBezTo>
                          <a:pt x="69135" y="308836"/>
                          <a:pt x="0" y="239700"/>
                          <a:pt x="0" y="154418"/>
                        </a:cubicBezTo>
                        <a:cubicBezTo>
                          <a:pt x="0" y="69135"/>
                          <a:pt x="69135" y="0"/>
                          <a:pt x="15441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2000" dirty="0"/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ACB377D3-CAE1-8DB6-EEFD-76536D56A3B9}"/>
                      </a:ext>
                    </a:extLst>
                  </p:cNvPr>
                  <p:cNvSpPr txBox="1"/>
                  <p:nvPr/>
                </p:nvSpPr>
                <p:spPr>
                  <a:xfrm>
                    <a:off x="1944307" y="2475590"/>
                    <a:ext cx="3170137" cy="1602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기본적인 언어 재료를 바탕으로 의사소통 능력의 기초 마련</a:t>
                    </a:r>
                  </a:p>
                </p:txBody>
              </p:sp>
            </p:grpSp>
            <p:grpSp>
              <p:nvGrpSpPr>
                <p:cNvPr id="55" name="그룹 54">
                  <a:extLst>
                    <a:ext uri="{FF2B5EF4-FFF2-40B4-BE49-F238E27FC236}">
                      <a16:creationId xmlns:a16="http://schemas.microsoft.com/office/drawing/2014/main" id="{A443B3CA-7054-AFE5-652A-1882119A8571}"/>
                    </a:ext>
                  </a:extLst>
                </p:cNvPr>
                <p:cNvGrpSpPr/>
                <p:nvPr/>
              </p:nvGrpSpPr>
              <p:grpSpPr>
                <a:xfrm>
                  <a:off x="834549" y="2690197"/>
                  <a:ext cx="2513920" cy="184666"/>
                  <a:chOff x="1743003" y="2475592"/>
                  <a:chExt cx="2203719" cy="160277"/>
                </a:xfrm>
              </p:grpSpPr>
              <p:sp>
                <p:nvSpPr>
                  <p:cNvPr id="59" name="자유형: 도형 58">
                    <a:extLst>
                      <a:ext uri="{FF2B5EF4-FFF2-40B4-BE49-F238E27FC236}">
                        <a16:creationId xmlns:a16="http://schemas.microsoft.com/office/drawing/2014/main" id="{071A62AC-B197-FE4F-835B-28DAB5E283B7}"/>
                      </a:ext>
                    </a:extLst>
                  </p:cNvPr>
                  <p:cNvSpPr/>
                  <p:nvPr/>
                </p:nvSpPr>
                <p:spPr>
                  <a:xfrm>
                    <a:off x="1743003" y="2483018"/>
                    <a:ext cx="145423" cy="145423"/>
                  </a:xfrm>
                  <a:custGeom>
                    <a:avLst/>
                    <a:gdLst>
                      <a:gd name="connsiteX0" fmla="*/ 228511 w 308836"/>
                      <a:gd name="connsiteY0" fmla="*/ 70538 h 308836"/>
                      <a:gd name="connsiteX1" fmla="*/ 132126 w 308836"/>
                      <a:gd name="connsiteY1" fmla="*/ 175848 h 308836"/>
                      <a:gd name="connsiteX2" fmla="*/ 80501 w 308836"/>
                      <a:gd name="connsiteY2" fmla="*/ 117873 h 308836"/>
                      <a:gd name="connsiteX3" fmla="*/ 49249 w 308836"/>
                      <a:gd name="connsiteY3" fmla="*/ 145700 h 308836"/>
                      <a:gd name="connsiteX4" fmla="*/ 131673 w 308836"/>
                      <a:gd name="connsiteY4" fmla="*/ 238296 h 308836"/>
                      <a:gd name="connsiteX5" fmla="*/ 259391 w 308836"/>
                      <a:gd name="connsiteY5" fmla="*/ 98797 h 308836"/>
                      <a:gd name="connsiteX6" fmla="*/ 154418 w 308836"/>
                      <a:gd name="connsiteY6" fmla="*/ 0 h 308836"/>
                      <a:gd name="connsiteX7" fmla="*/ 308836 w 308836"/>
                      <a:gd name="connsiteY7" fmla="*/ 154418 h 308836"/>
                      <a:gd name="connsiteX8" fmla="*/ 154418 w 308836"/>
                      <a:gd name="connsiteY8" fmla="*/ 308836 h 308836"/>
                      <a:gd name="connsiteX9" fmla="*/ 0 w 308836"/>
                      <a:gd name="connsiteY9" fmla="*/ 154418 h 308836"/>
                      <a:gd name="connsiteX10" fmla="*/ 154418 w 308836"/>
                      <a:gd name="connsiteY10" fmla="*/ 0 h 3088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08836" h="308836">
                        <a:moveTo>
                          <a:pt x="228511" y="70538"/>
                        </a:moveTo>
                        <a:lnTo>
                          <a:pt x="132126" y="175848"/>
                        </a:lnTo>
                        <a:lnTo>
                          <a:pt x="80501" y="117873"/>
                        </a:lnTo>
                        <a:lnTo>
                          <a:pt x="49249" y="145700"/>
                        </a:lnTo>
                        <a:lnTo>
                          <a:pt x="131673" y="238296"/>
                        </a:lnTo>
                        <a:lnTo>
                          <a:pt x="259391" y="98797"/>
                        </a:lnTo>
                        <a:close/>
                        <a:moveTo>
                          <a:pt x="154418" y="0"/>
                        </a:moveTo>
                        <a:cubicBezTo>
                          <a:pt x="239700" y="0"/>
                          <a:pt x="308836" y="69135"/>
                          <a:pt x="308836" y="154418"/>
                        </a:cubicBezTo>
                        <a:cubicBezTo>
                          <a:pt x="308836" y="239700"/>
                          <a:pt x="239700" y="308836"/>
                          <a:pt x="154418" y="308836"/>
                        </a:cubicBezTo>
                        <a:cubicBezTo>
                          <a:pt x="69135" y="308836"/>
                          <a:pt x="0" y="239700"/>
                          <a:pt x="0" y="154418"/>
                        </a:cubicBezTo>
                        <a:cubicBezTo>
                          <a:pt x="0" y="69135"/>
                          <a:pt x="69135" y="0"/>
                          <a:pt x="15441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2000" dirty="0"/>
                  </a:p>
                </p:txBody>
              </p:sp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10C3D276-7121-C2F2-6706-B3B57B986C9C}"/>
                      </a:ext>
                    </a:extLst>
                  </p:cNvPr>
                  <p:cNvSpPr txBox="1"/>
                  <p:nvPr/>
                </p:nvSpPr>
                <p:spPr>
                  <a:xfrm>
                    <a:off x="1944307" y="2475592"/>
                    <a:ext cx="2002415" cy="1602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해당 언어권의 다양한 문화 내용 이해</a:t>
                    </a:r>
                  </a:p>
                </p:txBody>
              </p:sp>
            </p:grpSp>
          </p:grpSp>
          <p:grpSp>
            <p:nvGrpSpPr>
              <p:cNvPr id="77" name="그룹 76">
                <a:extLst>
                  <a:ext uri="{FF2B5EF4-FFF2-40B4-BE49-F238E27FC236}">
                    <a16:creationId xmlns:a16="http://schemas.microsoft.com/office/drawing/2014/main" id="{6797758B-8019-5A86-93E3-3C48562CA6EC}"/>
                  </a:ext>
                </a:extLst>
              </p:cNvPr>
              <p:cNvGrpSpPr/>
              <p:nvPr/>
            </p:nvGrpSpPr>
            <p:grpSpPr>
              <a:xfrm>
                <a:off x="668819" y="3575419"/>
                <a:ext cx="7806362" cy="2085830"/>
                <a:chOff x="668819" y="3575419"/>
                <a:chExt cx="7806362" cy="2085830"/>
              </a:xfrm>
            </p:grpSpPr>
            <p:sp>
              <p:nvSpPr>
                <p:cNvPr id="28" name="사각형: 둥근 모서리 27">
                  <a:extLst>
                    <a:ext uri="{FF2B5EF4-FFF2-40B4-BE49-F238E27FC236}">
                      <a16:creationId xmlns:a16="http://schemas.microsoft.com/office/drawing/2014/main" id="{3230CDA2-CCCA-D631-6685-6557EE491D50}"/>
                    </a:ext>
                  </a:extLst>
                </p:cNvPr>
                <p:cNvSpPr/>
                <p:nvPr/>
              </p:nvSpPr>
              <p:spPr>
                <a:xfrm>
                  <a:off x="668819" y="3575419"/>
                  <a:ext cx="7806362" cy="2085830"/>
                </a:xfrm>
                <a:prstGeom prst="roundRect">
                  <a:avLst>
                    <a:gd name="adj" fmla="val 2633"/>
                  </a:avLst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29" name="그룹 28">
                  <a:extLst>
                    <a:ext uri="{FF2B5EF4-FFF2-40B4-BE49-F238E27FC236}">
                      <a16:creationId xmlns:a16="http://schemas.microsoft.com/office/drawing/2014/main" id="{B71DA996-B354-3C89-651B-DAB42A3740C9}"/>
                    </a:ext>
                  </a:extLst>
                </p:cNvPr>
                <p:cNvGrpSpPr/>
                <p:nvPr/>
              </p:nvGrpSpPr>
              <p:grpSpPr>
                <a:xfrm>
                  <a:off x="3029921" y="3575419"/>
                  <a:ext cx="3084158" cy="278634"/>
                  <a:chOff x="276380" y="3563543"/>
                  <a:chExt cx="3084158" cy="278634"/>
                </a:xfrm>
              </p:grpSpPr>
              <p:grpSp>
                <p:nvGrpSpPr>
                  <p:cNvPr id="48" name="그룹 47">
                    <a:extLst>
                      <a:ext uri="{FF2B5EF4-FFF2-40B4-BE49-F238E27FC236}">
                        <a16:creationId xmlns:a16="http://schemas.microsoft.com/office/drawing/2014/main" id="{F738D2B0-05E7-9B81-CA9D-C188B3067403}"/>
                      </a:ext>
                    </a:extLst>
                  </p:cNvPr>
                  <p:cNvGrpSpPr/>
                  <p:nvPr/>
                </p:nvGrpSpPr>
                <p:grpSpPr>
                  <a:xfrm>
                    <a:off x="276380" y="3563543"/>
                    <a:ext cx="3084158" cy="278634"/>
                    <a:chOff x="276380" y="3563543"/>
                    <a:chExt cx="3084158" cy="278634"/>
                  </a:xfrm>
                </p:grpSpPr>
                <p:sp>
                  <p:nvSpPr>
                    <p:cNvPr id="50" name="자유형 31">
                      <a:extLst>
                        <a:ext uri="{FF2B5EF4-FFF2-40B4-BE49-F238E27FC236}">
                          <a16:creationId xmlns:a16="http://schemas.microsoft.com/office/drawing/2014/main" id="{5A2C3509-0DD3-B8A2-D50E-6F26EB938E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9131" y="3563543"/>
                      <a:ext cx="2374505" cy="278633"/>
                    </a:xfrm>
                    <a:prstGeom prst="round2SameRect">
                      <a:avLst/>
                    </a:prstGeom>
                    <a:solidFill>
                      <a:srgbClr val="2F72DA"/>
                    </a:solidFill>
                    <a:ln w="19050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51" name="자유형 31">
                      <a:extLst>
                        <a:ext uri="{FF2B5EF4-FFF2-40B4-BE49-F238E27FC236}">
                          <a16:creationId xmlns:a16="http://schemas.microsoft.com/office/drawing/2014/main" id="{D75A4A26-E358-E2EB-0984-A044F5AD1C6F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2267352" y="3563545"/>
                      <a:ext cx="1093186" cy="278632"/>
                    </a:xfrm>
                    <a:custGeom>
                      <a:avLst/>
                      <a:gdLst>
                        <a:gd name="connsiteX0" fmla="*/ 340585 w 1326965"/>
                        <a:gd name="connsiteY0" fmla="*/ 0 h 356900"/>
                        <a:gd name="connsiteX1" fmla="*/ 579666 w 1326965"/>
                        <a:gd name="connsiteY1" fmla="*/ 0 h 356900"/>
                        <a:gd name="connsiteX2" fmla="*/ 623320 w 1326965"/>
                        <a:gd name="connsiteY2" fmla="*/ 0 h 356900"/>
                        <a:gd name="connsiteX3" fmla="*/ 862401 w 1326965"/>
                        <a:gd name="connsiteY3" fmla="*/ 0 h 356900"/>
                        <a:gd name="connsiteX4" fmla="*/ 1326965 w 1326965"/>
                        <a:gd name="connsiteY4" fmla="*/ 0 h 356900"/>
                        <a:gd name="connsiteX5" fmla="*/ 1326965 w 1326965"/>
                        <a:gd name="connsiteY5" fmla="*/ 356900 h 356900"/>
                        <a:gd name="connsiteX6" fmla="*/ 1285302 w 1326965"/>
                        <a:gd name="connsiteY6" fmla="*/ 356900 h 356900"/>
                        <a:gd name="connsiteX7" fmla="*/ 1241647 w 1326965"/>
                        <a:gd name="connsiteY7" fmla="*/ 356900 h 356900"/>
                        <a:gd name="connsiteX8" fmla="*/ 1002566 w 1326965"/>
                        <a:gd name="connsiteY8" fmla="*/ 356900 h 356900"/>
                        <a:gd name="connsiteX9" fmla="*/ 521816 w 1326965"/>
                        <a:gd name="connsiteY9" fmla="*/ 356900 h 356900"/>
                        <a:gd name="connsiteX10" fmla="*/ 282735 w 1326965"/>
                        <a:gd name="connsiteY10" fmla="*/ 356900 h 356900"/>
                        <a:gd name="connsiteX11" fmla="*/ 239081 w 1326965"/>
                        <a:gd name="connsiteY11" fmla="*/ 356900 h 356900"/>
                        <a:gd name="connsiteX12" fmla="*/ 0 w 1326965"/>
                        <a:gd name="connsiteY12" fmla="*/ 356900 h 356900"/>
                        <a:gd name="connsiteX13" fmla="*/ 14916 w 1326965"/>
                        <a:gd name="connsiteY13" fmla="*/ 349086 h 356900"/>
                        <a:gd name="connsiteX14" fmla="*/ 34804 w 1326965"/>
                        <a:gd name="connsiteY14" fmla="*/ 336060 h 356900"/>
                        <a:gd name="connsiteX15" fmla="*/ 59665 w 1326965"/>
                        <a:gd name="connsiteY15" fmla="*/ 315218 h 356900"/>
                        <a:gd name="connsiteX16" fmla="*/ 89497 w 1326965"/>
                        <a:gd name="connsiteY16" fmla="*/ 281352 h 356900"/>
                        <a:gd name="connsiteX17" fmla="*/ 104414 w 1326965"/>
                        <a:gd name="connsiteY17" fmla="*/ 260512 h 356900"/>
                        <a:gd name="connsiteX18" fmla="*/ 121815 w 1326965"/>
                        <a:gd name="connsiteY18" fmla="*/ 237066 h 356900"/>
                        <a:gd name="connsiteX19" fmla="*/ 139216 w 1326965"/>
                        <a:gd name="connsiteY19" fmla="*/ 208410 h 356900"/>
                        <a:gd name="connsiteX20" fmla="*/ 156620 w 1326965"/>
                        <a:gd name="connsiteY20" fmla="*/ 174543 h 356900"/>
                        <a:gd name="connsiteX21" fmla="*/ 176508 w 1326965"/>
                        <a:gd name="connsiteY21" fmla="*/ 138071 h 356900"/>
                        <a:gd name="connsiteX22" fmla="*/ 193910 w 1326965"/>
                        <a:gd name="connsiteY22" fmla="*/ 96390 h 356900"/>
                        <a:gd name="connsiteX23" fmla="*/ 208824 w 1326965"/>
                        <a:gd name="connsiteY23" fmla="*/ 65128 h 356900"/>
                        <a:gd name="connsiteX24" fmla="*/ 226228 w 1326965"/>
                        <a:gd name="connsiteY24" fmla="*/ 41682 h 356900"/>
                        <a:gd name="connsiteX25" fmla="*/ 243631 w 1326965"/>
                        <a:gd name="connsiteY25" fmla="*/ 23446 h 356900"/>
                        <a:gd name="connsiteX26" fmla="*/ 263519 w 1326965"/>
                        <a:gd name="connsiteY26" fmla="*/ 13025 h 356900"/>
                        <a:gd name="connsiteX27" fmla="*/ 283408 w 1326965"/>
                        <a:gd name="connsiteY27" fmla="*/ 5211 h 356900"/>
                        <a:gd name="connsiteX28" fmla="*/ 303295 w 1326965"/>
                        <a:gd name="connsiteY28" fmla="*/ 2606 h 356900"/>
                        <a:gd name="connsiteX29" fmla="*/ 340585 w 1326965"/>
                        <a:gd name="connsiteY29" fmla="*/ 0 h 3569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</a:cxnLst>
                      <a:rect l="l" t="t" r="r" b="b"/>
                      <a:pathLst>
                        <a:path w="1326965" h="356900">
                          <a:moveTo>
                            <a:pt x="340585" y="0"/>
                          </a:moveTo>
                          <a:lnTo>
                            <a:pt x="579666" y="0"/>
                          </a:lnTo>
                          <a:lnTo>
                            <a:pt x="623320" y="0"/>
                          </a:lnTo>
                          <a:lnTo>
                            <a:pt x="862401" y="0"/>
                          </a:lnTo>
                          <a:lnTo>
                            <a:pt x="1326965" y="0"/>
                          </a:lnTo>
                          <a:lnTo>
                            <a:pt x="1326965" y="356900"/>
                          </a:lnTo>
                          <a:lnTo>
                            <a:pt x="1285302" y="356900"/>
                          </a:lnTo>
                          <a:lnTo>
                            <a:pt x="1241647" y="356900"/>
                          </a:lnTo>
                          <a:lnTo>
                            <a:pt x="1002566" y="356900"/>
                          </a:lnTo>
                          <a:lnTo>
                            <a:pt x="521816" y="356900"/>
                          </a:lnTo>
                          <a:lnTo>
                            <a:pt x="282735" y="356900"/>
                          </a:lnTo>
                          <a:lnTo>
                            <a:pt x="239081" y="356900"/>
                          </a:lnTo>
                          <a:lnTo>
                            <a:pt x="0" y="356900"/>
                          </a:lnTo>
                          <a:lnTo>
                            <a:pt x="14916" y="349086"/>
                          </a:lnTo>
                          <a:lnTo>
                            <a:pt x="34804" y="336060"/>
                          </a:lnTo>
                          <a:lnTo>
                            <a:pt x="59665" y="315218"/>
                          </a:lnTo>
                          <a:lnTo>
                            <a:pt x="89497" y="281352"/>
                          </a:lnTo>
                          <a:lnTo>
                            <a:pt x="104414" y="260512"/>
                          </a:lnTo>
                          <a:lnTo>
                            <a:pt x="121815" y="237066"/>
                          </a:lnTo>
                          <a:lnTo>
                            <a:pt x="139216" y="208410"/>
                          </a:lnTo>
                          <a:lnTo>
                            <a:pt x="156620" y="174543"/>
                          </a:lnTo>
                          <a:lnTo>
                            <a:pt x="176508" y="138071"/>
                          </a:lnTo>
                          <a:lnTo>
                            <a:pt x="193910" y="96390"/>
                          </a:lnTo>
                          <a:lnTo>
                            <a:pt x="208824" y="65128"/>
                          </a:lnTo>
                          <a:lnTo>
                            <a:pt x="226228" y="41682"/>
                          </a:lnTo>
                          <a:lnTo>
                            <a:pt x="243631" y="23446"/>
                          </a:lnTo>
                          <a:lnTo>
                            <a:pt x="263519" y="13025"/>
                          </a:lnTo>
                          <a:lnTo>
                            <a:pt x="283408" y="5211"/>
                          </a:lnTo>
                          <a:lnTo>
                            <a:pt x="303295" y="2606"/>
                          </a:lnTo>
                          <a:lnTo>
                            <a:pt x="340585" y="0"/>
                          </a:lnTo>
                          <a:close/>
                        </a:path>
                      </a:pathLst>
                    </a:custGeom>
                    <a:solidFill>
                      <a:srgbClr val="2F72DA"/>
                    </a:solidFill>
                    <a:ln w="19050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52" name="자유형 31">
                      <a:extLst>
                        <a:ext uri="{FF2B5EF4-FFF2-40B4-BE49-F238E27FC236}">
                          <a16:creationId xmlns:a16="http://schemas.microsoft.com/office/drawing/2014/main" id="{F5588FDB-E1F0-2CD4-A80F-95B6F8FA3716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276380" y="3563545"/>
                      <a:ext cx="1093186" cy="278632"/>
                    </a:xfrm>
                    <a:custGeom>
                      <a:avLst/>
                      <a:gdLst>
                        <a:gd name="connsiteX0" fmla="*/ 340585 w 1326965"/>
                        <a:gd name="connsiteY0" fmla="*/ 0 h 356900"/>
                        <a:gd name="connsiteX1" fmla="*/ 579666 w 1326965"/>
                        <a:gd name="connsiteY1" fmla="*/ 0 h 356900"/>
                        <a:gd name="connsiteX2" fmla="*/ 623320 w 1326965"/>
                        <a:gd name="connsiteY2" fmla="*/ 0 h 356900"/>
                        <a:gd name="connsiteX3" fmla="*/ 862401 w 1326965"/>
                        <a:gd name="connsiteY3" fmla="*/ 0 h 356900"/>
                        <a:gd name="connsiteX4" fmla="*/ 1326965 w 1326965"/>
                        <a:gd name="connsiteY4" fmla="*/ 0 h 356900"/>
                        <a:gd name="connsiteX5" fmla="*/ 1326965 w 1326965"/>
                        <a:gd name="connsiteY5" fmla="*/ 356900 h 356900"/>
                        <a:gd name="connsiteX6" fmla="*/ 1285302 w 1326965"/>
                        <a:gd name="connsiteY6" fmla="*/ 356900 h 356900"/>
                        <a:gd name="connsiteX7" fmla="*/ 1241647 w 1326965"/>
                        <a:gd name="connsiteY7" fmla="*/ 356900 h 356900"/>
                        <a:gd name="connsiteX8" fmla="*/ 1002566 w 1326965"/>
                        <a:gd name="connsiteY8" fmla="*/ 356900 h 356900"/>
                        <a:gd name="connsiteX9" fmla="*/ 521816 w 1326965"/>
                        <a:gd name="connsiteY9" fmla="*/ 356900 h 356900"/>
                        <a:gd name="connsiteX10" fmla="*/ 282735 w 1326965"/>
                        <a:gd name="connsiteY10" fmla="*/ 356900 h 356900"/>
                        <a:gd name="connsiteX11" fmla="*/ 239081 w 1326965"/>
                        <a:gd name="connsiteY11" fmla="*/ 356900 h 356900"/>
                        <a:gd name="connsiteX12" fmla="*/ 0 w 1326965"/>
                        <a:gd name="connsiteY12" fmla="*/ 356900 h 356900"/>
                        <a:gd name="connsiteX13" fmla="*/ 14916 w 1326965"/>
                        <a:gd name="connsiteY13" fmla="*/ 349086 h 356900"/>
                        <a:gd name="connsiteX14" fmla="*/ 34804 w 1326965"/>
                        <a:gd name="connsiteY14" fmla="*/ 336060 h 356900"/>
                        <a:gd name="connsiteX15" fmla="*/ 59665 w 1326965"/>
                        <a:gd name="connsiteY15" fmla="*/ 315218 h 356900"/>
                        <a:gd name="connsiteX16" fmla="*/ 89497 w 1326965"/>
                        <a:gd name="connsiteY16" fmla="*/ 281352 h 356900"/>
                        <a:gd name="connsiteX17" fmla="*/ 104414 w 1326965"/>
                        <a:gd name="connsiteY17" fmla="*/ 260512 h 356900"/>
                        <a:gd name="connsiteX18" fmla="*/ 121815 w 1326965"/>
                        <a:gd name="connsiteY18" fmla="*/ 237066 h 356900"/>
                        <a:gd name="connsiteX19" fmla="*/ 139216 w 1326965"/>
                        <a:gd name="connsiteY19" fmla="*/ 208410 h 356900"/>
                        <a:gd name="connsiteX20" fmla="*/ 156620 w 1326965"/>
                        <a:gd name="connsiteY20" fmla="*/ 174543 h 356900"/>
                        <a:gd name="connsiteX21" fmla="*/ 176508 w 1326965"/>
                        <a:gd name="connsiteY21" fmla="*/ 138071 h 356900"/>
                        <a:gd name="connsiteX22" fmla="*/ 193910 w 1326965"/>
                        <a:gd name="connsiteY22" fmla="*/ 96390 h 356900"/>
                        <a:gd name="connsiteX23" fmla="*/ 208824 w 1326965"/>
                        <a:gd name="connsiteY23" fmla="*/ 65128 h 356900"/>
                        <a:gd name="connsiteX24" fmla="*/ 226228 w 1326965"/>
                        <a:gd name="connsiteY24" fmla="*/ 41682 h 356900"/>
                        <a:gd name="connsiteX25" fmla="*/ 243631 w 1326965"/>
                        <a:gd name="connsiteY25" fmla="*/ 23446 h 356900"/>
                        <a:gd name="connsiteX26" fmla="*/ 263519 w 1326965"/>
                        <a:gd name="connsiteY26" fmla="*/ 13025 h 356900"/>
                        <a:gd name="connsiteX27" fmla="*/ 283408 w 1326965"/>
                        <a:gd name="connsiteY27" fmla="*/ 5211 h 356900"/>
                        <a:gd name="connsiteX28" fmla="*/ 303295 w 1326965"/>
                        <a:gd name="connsiteY28" fmla="*/ 2606 h 356900"/>
                        <a:gd name="connsiteX29" fmla="*/ 340585 w 1326965"/>
                        <a:gd name="connsiteY29" fmla="*/ 0 h 3569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</a:cxnLst>
                      <a:rect l="l" t="t" r="r" b="b"/>
                      <a:pathLst>
                        <a:path w="1326965" h="356900">
                          <a:moveTo>
                            <a:pt x="340585" y="0"/>
                          </a:moveTo>
                          <a:lnTo>
                            <a:pt x="579666" y="0"/>
                          </a:lnTo>
                          <a:lnTo>
                            <a:pt x="623320" y="0"/>
                          </a:lnTo>
                          <a:lnTo>
                            <a:pt x="862401" y="0"/>
                          </a:lnTo>
                          <a:lnTo>
                            <a:pt x="1326965" y="0"/>
                          </a:lnTo>
                          <a:lnTo>
                            <a:pt x="1326965" y="356900"/>
                          </a:lnTo>
                          <a:lnTo>
                            <a:pt x="1285302" y="356900"/>
                          </a:lnTo>
                          <a:lnTo>
                            <a:pt x="1241647" y="356900"/>
                          </a:lnTo>
                          <a:lnTo>
                            <a:pt x="1002566" y="356900"/>
                          </a:lnTo>
                          <a:lnTo>
                            <a:pt x="521816" y="356900"/>
                          </a:lnTo>
                          <a:lnTo>
                            <a:pt x="282735" y="356900"/>
                          </a:lnTo>
                          <a:lnTo>
                            <a:pt x="239081" y="356900"/>
                          </a:lnTo>
                          <a:lnTo>
                            <a:pt x="0" y="356900"/>
                          </a:lnTo>
                          <a:lnTo>
                            <a:pt x="14916" y="349086"/>
                          </a:lnTo>
                          <a:lnTo>
                            <a:pt x="34804" y="336060"/>
                          </a:lnTo>
                          <a:lnTo>
                            <a:pt x="59665" y="315218"/>
                          </a:lnTo>
                          <a:lnTo>
                            <a:pt x="89497" y="281352"/>
                          </a:lnTo>
                          <a:lnTo>
                            <a:pt x="104414" y="260512"/>
                          </a:lnTo>
                          <a:lnTo>
                            <a:pt x="121815" y="237066"/>
                          </a:lnTo>
                          <a:lnTo>
                            <a:pt x="139216" y="208410"/>
                          </a:lnTo>
                          <a:lnTo>
                            <a:pt x="156620" y="174543"/>
                          </a:lnTo>
                          <a:lnTo>
                            <a:pt x="176508" y="138071"/>
                          </a:lnTo>
                          <a:lnTo>
                            <a:pt x="193910" y="96390"/>
                          </a:lnTo>
                          <a:lnTo>
                            <a:pt x="208824" y="65128"/>
                          </a:lnTo>
                          <a:lnTo>
                            <a:pt x="226228" y="41682"/>
                          </a:lnTo>
                          <a:lnTo>
                            <a:pt x="243631" y="23446"/>
                          </a:lnTo>
                          <a:lnTo>
                            <a:pt x="263519" y="13025"/>
                          </a:lnTo>
                          <a:lnTo>
                            <a:pt x="283408" y="5211"/>
                          </a:lnTo>
                          <a:lnTo>
                            <a:pt x="303295" y="2606"/>
                          </a:lnTo>
                          <a:lnTo>
                            <a:pt x="340585" y="0"/>
                          </a:lnTo>
                          <a:close/>
                        </a:path>
                      </a:pathLst>
                    </a:custGeom>
                    <a:solidFill>
                      <a:srgbClr val="2F72DA"/>
                    </a:solidFill>
                    <a:ln w="19050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5E2EBA35-B695-39DB-7E75-A655C3A1BD3D}"/>
                      </a:ext>
                    </a:extLst>
                  </p:cNvPr>
                  <p:cNvSpPr txBox="1"/>
                  <p:nvPr/>
                </p:nvSpPr>
                <p:spPr>
                  <a:xfrm>
                    <a:off x="897534" y="3602833"/>
                    <a:ext cx="1841851" cy="20005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생활 외국어 과목 성격 예시</a:t>
                    </a:r>
                  </a:p>
                </p:txBody>
              </p:sp>
            </p:grpSp>
          </p:grpSp>
          <p:grpSp>
            <p:nvGrpSpPr>
              <p:cNvPr id="70" name="그룹 69">
                <a:extLst>
                  <a:ext uri="{FF2B5EF4-FFF2-40B4-BE49-F238E27FC236}">
                    <a16:creationId xmlns:a16="http://schemas.microsoft.com/office/drawing/2014/main" id="{82C04D36-11A3-3E1C-B413-6861BF608181}"/>
                  </a:ext>
                </a:extLst>
              </p:cNvPr>
              <p:cNvGrpSpPr/>
              <p:nvPr/>
            </p:nvGrpSpPr>
            <p:grpSpPr>
              <a:xfrm>
                <a:off x="4693246" y="2443338"/>
                <a:ext cx="3298228" cy="1973376"/>
                <a:chOff x="4693246" y="2443338"/>
                <a:chExt cx="3298228" cy="1973376"/>
              </a:xfrm>
            </p:grpSpPr>
            <p:sp>
              <p:nvSpPr>
                <p:cNvPr id="42" name="자유형: 도형 41">
                  <a:extLst>
                    <a:ext uri="{FF2B5EF4-FFF2-40B4-BE49-F238E27FC236}">
                      <a16:creationId xmlns:a16="http://schemas.microsoft.com/office/drawing/2014/main" id="{E9DC327A-1511-D71B-4646-1C8353D20508}"/>
                    </a:ext>
                  </a:extLst>
                </p:cNvPr>
                <p:cNvSpPr/>
                <p:nvPr/>
              </p:nvSpPr>
              <p:spPr>
                <a:xfrm>
                  <a:off x="4810138" y="2506980"/>
                  <a:ext cx="3181336" cy="1909734"/>
                </a:xfrm>
                <a:custGeom>
                  <a:avLst/>
                  <a:gdLst>
                    <a:gd name="connsiteX0" fmla="*/ 0 w 5836920"/>
                    <a:gd name="connsiteY0" fmla="*/ 0 h 2354580"/>
                    <a:gd name="connsiteX1" fmla="*/ 5836920 w 5836920"/>
                    <a:gd name="connsiteY1" fmla="*/ 0 h 2354580"/>
                    <a:gd name="connsiteX2" fmla="*/ 5836920 w 5836920"/>
                    <a:gd name="connsiteY2" fmla="*/ 2354580 h 2354580"/>
                    <a:gd name="connsiteX3" fmla="*/ 3459480 w 5836920"/>
                    <a:gd name="connsiteY3" fmla="*/ 2354580 h 2354580"/>
                    <a:gd name="connsiteX4" fmla="*/ 3459480 w 5836920"/>
                    <a:gd name="connsiteY4" fmla="*/ 2263140 h 2354580"/>
                    <a:gd name="connsiteX0" fmla="*/ 0 w 5836920"/>
                    <a:gd name="connsiteY0" fmla="*/ 0 h 2354580"/>
                    <a:gd name="connsiteX1" fmla="*/ 5836920 w 5836920"/>
                    <a:gd name="connsiteY1" fmla="*/ 0 h 2354580"/>
                    <a:gd name="connsiteX2" fmla="*/ 5836920 w 5836920"/>
                    <a:gd name="connsiteY2" fmla="*/ 2354580 h 2354580"/>
                    <a:gd name="connsiteX3" fmla="*/ 3459480 w 5836920"/>
                    <a:gd name="connsiteY3" fmla="*/ 2354580 h 2354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836920" h="2354580">
                      <a:moveTo>
                        <a:pt x="0" y="0"/>
                      </a:moveTo>
                      <a:lnTo>
                        <a:pt x="5836920" y="0"/>
                      </a:lnTo>
                      <a:lnTo>
                        <a:pt x="5836920" y="2354580"/>
                      </a:lnTo>
                      <a:lnTo>
                        <a:pt x="3459480" y="2354580"/>
                      </a:lnTo>
                    </a:path>
                  </a:pathLst>
                </a:custGeom>
                <a:ln w="25400">
                  <a:solidFill>
                    <a:srgbClr val="2F72DA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3" name="타원 42">
                  <a:extLst>
                    <a:ext uri="{FF2B5EF4-FFF2-40B4-BE49-F238E27FC236}">
                      <a16:creationId xmlns:a16="http://schemas.microsoft.com/office/drawing/2014/main" id="{D54048A8-DCEC-6DB9-F2F1-0E873431494C}"/>
                    </a:ext>
                  </a:extLst>
                </p:cNvPr>
                <p:cNvSpPr/>
                <p:nvPr/>
              </p:nvSpPr>
              <p:spPr>
                <a:xfrm>
                  <a:off x="4693246" y="2443338"/>
                  <a:ext cx="116892" cy="116892"/>
                </a:xfrm>
                <a:prstGeom prst="ellipse">
                  <a:avLst/>
                </a:prstGeom>
                <a:solidFill>
                  <a:srgbClr val="2F72DA"/>
                </a:solidFill>
                <a:ln w="25400">
                  <a:solidFill>
                    <a:schemeClr val="bg1"/>
                  </a:solidFill>
                </a:ln>
                <a:effectLst>
                  <a:outerShdw blurRad="25400" dist="12700" dir="5400000" algn="t" rotWithShape="0">
                    <a:prstClr val="black">
                      <a:alpha val="19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74" name="그룹 73">
                <a:extLst>
                  <a:ext uri="{FF2B5EF4-FFF2-40B4-BE49-F238E27FC236}">
                    <a16:creationId xmlns:a16="http://schemas.microsoft.com/office/drawing/2014/main" id="{E763D7B7-0CFA-F7A5-E7A4-66D6DC0E9285}"/>
                  </a:ext>
                </a:extLst>
              </p:cNvPr>
              <p:cNvGrpSpPr/>
              <p:nvPr/>
            </p:nvGrpSpPr>
            <p:grpSpPr>
              <a:xfrm>
                <a:off x="1625599" y="2721607"/>
                <a:ext cx="1855519" cy="1702727"/>
                <a:chOff x="1625599" y="2721607"/>
                <a:chExt cx="1855519" cy="1702727"/>
              </a:xfrm>
            </p:grpSpPr>
            <p:sp>
              <p:nvSpPr>
                <p:cNvPr id="47" name="타원 46">
                  <a:extLst>
                    <a:ext uri="{FF2B5EF4-FFF2-40B4-BE49-F238E27FC236}">
                      <a16:creationId xmlns:a16="http://schemas.microsoft.com/office/drawing/2014/main" id="{545FC3C6-722D-BDBF-9739-74F241795561}"/>
                    </a:ext>
                  </a:extLst>
                </p:cNvPr>
                <p:cNvSpPr/>
                <p:nvPr/>
              </p:nvSpPr>
              <p:spPr>
                <a:xfrm>
                  <a:off x="3364226" y="2721607"/>
                  <a:ext cx="116892" cy="116892"/>
                </a:xfrm>
                <a:prstGeom prst="ellipse">
                  <a:avLst/>
                </a:prstGeom>
                <a:solidFill>
                  <a:srgbClr val="EE1673"/>
                </a:solidFill>
                <a:ln w="25400">
                  <a:solidFill>
                    <a:schemeClr val="bg1"/>
                  </a:solidFill>
                </a:ln>
                <a:effectLst>
                  <a:outerShdw blurRad="25400" dist="12700" dir="5400000" algn="t" rotWithShape="0">
                    <a:prstClr val="black">
                      <a:alpha val="19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6" name="자유형: 도형 45">
                  <a:extLst>
                    <a:ext uri="{FF2B5EF4-FFF2-40B4-BE49-F238E27FC236}">
                      <a16:creationId xmlns:a16="http://schemas.microsoft.com/office/drawing/2014/main" id="{69012CCD-009E-10C2-49EF-5C24A4ACBC55}"/>
                    </a:ext>
                  </a:extLst>
                </p:cNvPr>
                <p:cNvSpPr/>
                <p:nvPr/>
              </p:nvSpPr>
              <p:spPr>
                <a:xfrm>
                  <a:off x="1625599" y="3429000"/>
                  <a:ext cx="1808163" cy="995334"/>
                </a:xfrm>
                <a:custGeom>
                  <a:avLst/>
                  <a:gdLst>
                    <a:gd name="connsiteX0" fmla="*/ 5441950 w 5441950"/>
                    <a:gd name="connsiteY0" fmla="*/ 0 h 1924050"/>
                    <a:gd name="connsiteX1" fmla="*/ 5441950 w 5441950"/>
                    <a:gd name="connsiteY1" fmla="*/ 958850 h 1924050"/>
                    <a:gd name="connsiteX2" fmla="*/ 0 w 5441950"/>
                    <a:gd name="connsiteY2" fmla="*/ 958850 h 1924050"/>
                    <a:gd name="connsiteX3" fmla="*/ 0 w 5441950"/>
                    <a:gd name="connsiteY3" fmla="*/ 1924050 h 1924050"/>
                    <a:gd name="connsiteX4" fmla="*/ 374650 w 5441950"/>
                    <a:gd name="connsiteY4" fmla="*/ 1924050 h 1924050"/>
                    <a:gd name="connsiteX0" fmla="*/ 5441950 w 5441950"/>
                    <a:gd name="connsiteY0" fmla="*/ 0 h 965200"/>
                    <a:gd name="connsiteX1" fmla="*/ 0 w 5441950"/>
                    <a:gd name="connsiteY1" fmla="*/ 0 h 965200"/>
                    <a:gd name="connsiteX2" fmla="*/ 0 w 5441950"/>
                    <a:gd name="connsiteY2" fmla="*/ 965200 h 965200"/>
                    <a:gd name="connsiteX3" fmla="*/ 374650 w 5441950"/>
                    <a:gd name="connsiteY3" fmla="*/ 965200 h 965200"/>
                    <a:gd name="connsiteX0" fmla="*/ 5441950 w 5441950"/>
                    <a:gd name="connsiteY0" fmla="*/ 0 h 965200"/>
                    <a:gd name="connsiteX1" fmla="*/ 0 w 5441950"/>
                    <a:gd name="connsiteY1" fmla="*/ 0 h 965200"/>
                    <a:gd name="connsiteX2" fmla="*/ 0 w 5441950"/>
                    <a:gd name="connsiteY2" fmla="*/ 965200 h 965200"/>
                    <a:gd name="connsiteX3" fmla="*/ 1932241 w 5441950"/>
                    <a:gd name="connsiteY3" fmla="*/ 957496 h 965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41950" h="965200">
                      <a:moveTo>
                        <a:pt x="5441950" y="0"/>
                      </a:moveTo>
                      <a:lnTo>
                        <a:pt x="0" y="0"/>
                      </a:lnTo>
                      <a:lnTo>
                        <a:pt x="0" y="965200"/>
                      </a:lnTo>
                      <a:lnTo>
                        <a:pt x="1932241" y="957496"/>
                      </a:lnTo>
                    </a:path>
                  </a:pathLst>
                </a:custGeom>
                <a:ln w="25400">
                  <a:solidFill>
                    <a:srgbClr val="EE1673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66" name="직선 연결선 65">
                  <a:extLst>
                    <a:ext uri="{FF2B5EF4-FFF2-40B4-BE49-F238E27FC236}">
                      <a16:creationId xmlns:a16="http://schemas.microsoft.com/office/drawing/2014/main" id="{F5F36F1C-3758-711D-5E8B-CC2E40EC537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22672" y="2879421"/>
                  <a:ext cx="0" cy="536879"/>
                </a:xfrm>
                <a:prstGeom prst="line">
                  <a:avLst/>
                </a:prstGeom>
                <a:ln w="25400">
                  <a:solidFill>
                    <a:srgbClr val="EE1673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6" name="그룹 75">
                <a:extLst>
                  <a:ext uri="{FF2B5EF4-FFF2-40B4-BE49-F238E27FC236}">
                    <a16:creationId xmlns:a16="http://schemas.microsoft.com/office/drawing/2014/main" id="{F3614504-A25F-F57C-017F-CD6B3004E340}"/>
                  </a:ext>
                </a:extLst>
              </p:cNvPr>
              <p:cNvGrpSpPr/>
              <p:nvPr/>
            </p:nvGrpSpPr>
            <p:grpSpPr>
              <a:xfrm>
                <a:off x="785708" y="4048846"/>
                <a:ext cx="7572586" cy="730699"/>
                <a:chOff x="785708" y="4048846"/>
                <a:chExt cx="7572586" cy="730699"/>
              </a:xfrm>
            </p:grpSpPr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EEC49BF2-2B5B-5971-86F1-19B14825D2A7}"/>
                    </a:ext>
                  </a:extLst>
                </p:cNvPr>
                <p:cNvSpPr txBox="1"/>
                <p:nvPr/>
              </p:nvSpPr>
              <p:spPr>
                <a:xfrm>
                  <a:off x="3586153" y="4048846"/>
                  <a:ext cx="1971694" cy="1692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학생들은 생활 외국어 학습을 통해 </a:t>
                  </a:r>
                  <a:endPara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endParaRPr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96C62166-25EC-D13C-7042-6B7CC7E8CA73}"/>
                    </a:ext>
                  </a:extLst>
                </p:cNvPr>
                <p:cNvSpPr txBox="1"/>
                <p:nvPr/>
              </p:nvSpPr>
              <p:spPr>
                <a:xfrm>
                  <a:off x="785708" y="4610268"/>
                  <a:ext cx="7572586" cy="1692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의 기초를 닦을 수 있다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. 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이 과정에서 우리와 다른 문화권 사람들에 대한 이해력과 포용적 자세를 갖춘 역량 있는 인재로 성장할 것이다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.</a:t>
                  </a:r>
                </a:p>
              </p:txBody>
            </p:sp>
            <p:grpSp>
              <p:nvGrpSpPr>
                <p:cNvPr id="71" name="그룹 70">
                  <a:extLst>
                    <a:ext uri="{FF2B5EF4-FFF2-40B4-BE49-F238E27FC236}">
                      <a16:creationId xmlns:a16="http://schemas.microsoft.com/office/drawing/2014/main" id="{68751826-C9E3-A3B6-F75A-BD9215A9F53E}"/>
                    </a:ext>
                  </a:extLst>
                </p:cNvPr>
                <p:cNvGrpSpPr/>
                <p:nvPr/>
              </p:nvGrpSpPr>
              <p:grpSpPr>
                <a:xfrm>
                  <a:off x="1915221" y="4313207"/>
                  <a:ext cx="5313559" cy="201976"/>
                  <a:chOff x="1970943" y="4313207"/>
                  <a:chExt cx="5313559" cy="201976"/>
                </a:xfrm>
              </p:grpSpPr>
              <p:grpSp>
                <p:nvGrpSpPr>
                  <p:cNvPr id="35" name="그룹 34">
                    <a:extLst>
                      <a:ext uri="{FF2B5EF4-FFF2-40B4-BE49-F238E27FC236}">
                        <a16:creationId xmlns:a16="http://schemas.microsoft.com/office/drawing/2014/main" id="{F0AF122B-64C3-491E-02D4-EE80A683B973}"/>
                      </a:ext>
                    </a:extLst>
                  </p:cNvPr>
                  <p:cNvGrpSpPr/>
                  <p:nvPr/>
                </p:nvGrpSpPr>
                <p:grpSpPr>
                  <a:xfrm>
                    <a:off x="1970943" y="4313207"/>
                    <a:ext cx="2245818" cy="201976"/>
                    <a:chOff x="2679569" y="4289424"/>
                    <a:chExt cx="2245818" cy="201976"/>
                  </a:xfrm>
                </p:grpSpPr>
                <p:sp>
                  <p:nvSpPr>
                    <p:cNvPr id="40" name="사각형: 둥근 모서리 39">
                      <a:extLst>
                        <a:ext uri="{FF2B5EF4-FFF2-40B4-BE49-F238E27FC236}">
                          <a16:creationId xmlns:a16="http://schemas.microsoft.com/office/drawing/2014/main" id="{E4ACCC63-DD0E-54FD-69EB-1D468AB520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79569" y="4289424"/>
                      <a:ext cx="2245818" cy="201976"/>
                    </a:xfrm>
                    <a:prstGeom prst="roundRect">
                      <a:avLst/>
                    </a:prstGeom>
                    <a:solidFill>
                      <a:srgbClr val="EE1673"/>
                    </a:solidFill>
                    <a:ln w="19050">
                      <a:solidFill>
                        <a:srgbClr val="EE1673"/>
                      </a:solidFill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41" name="TextBox 40">
                      <a:extLst>
                        <a:ext uri="{FF2B5EF4-FFF2-40B4-BE49-F238E27FC236}">
                          <a16:creationId xmlns:a16="http://schemas.microsoft.com/office/drawing/2014/main" id="{AFF61C95-D0D4-7DE9-5AA2-F4F75FB34D3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688392" y="4305774"/>
                      <a:ext cx="2228174" cy="16927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 algn="ctr"/>
                      <a:r>
                        <a:rPr lang="ko-KR" altLang="en-US" sz="11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해당 언어권의 다양한 문화 내용을 이해</a:t>
                      </a:r>
                    </a:p>
                  </p:txBody>
                </p:sp>
              </p:grpSp>
              <p:grpSp>
                <p:nvGrpSpPr>
                  <p:cNvPr id="36" name="그룹 35">
                    <a:extLst>
                      <a:ext uri="{FF2B5EF4-FFF2-40B4-BE49-F238E27FC236}">
                        <a16:creationId xmlns:a16="http://schemas.microsoft.com/office/drawing/2014/main" id="{EF81F491-0821-806F-0892-EAD5F51D7E44}"/>
                      </a:ext>
                    </a:extLst>
                  </p:cNvPr>
                  <p:cNvGrpSpPr/>
                  <p:nvPr/>
                </p:nvGrpSpPr>
                <p:grpSpPr>
                  <a:xfrm>
                    <a:off x="4593393" y="4313207"/>
                    <a:ext cx="2691109" cy="201976"/>
                    <a:chOff x="4162201" y="4289424"/>
                    <a:chExt cx="2691109" cy="201976"/>
                  </a:xfrm>
                </p:grpSpPr>
                <p:sp>
                  <p:nvSpPr>
                    <p:cNvPr id="38" name="사각형: 둥근 모서리 37">
                      <a:extLst>
                        <a:ext uri="{FF2B5EF4-FFF2-40B4-BE49-F238E27FC236}">
                          <a16:creationId xmlns:a16="http://schemas.microsoft.com/office/drawing/2014/main" id="{EE0279FF-9635-0A4D-EA90-771DB11F85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62201" y="4289424"/>
                      <a:ext cx="2691109" cy="201976"/>
                    </a:xfrm>
                    <a:prstGeom prst="roundRect">
                      <a:avLst/>
                    </a:prstGeom>
                    <a:solidFill>
                      <a:srgbClr val="2F72DA"/>
                    </a:solidFill>
                    <a:ln w="19050">
                      <a:solidFill>
                        <a:srgbClr val="2F72DA"/>
                      </a:solidFill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39" name="TextBox 38">
                      <a:extLst>
                        <a:ext uri="{FF2B5EF4-FFF2-40B4-BE49-F238E27FC236}">
                          <a16:creationId xmlns:a16="http://schemas.microsoft.com/office/drawing/2014/main" id="{CC6717A9-734A-7C7E-064D-8136189472D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83674" y="4305774"/>
                      <a:ext cx="2648162" cy="16927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 algn="ctr"/>
                      <a:r>
                        <a:rPr lang="ko-KR" altLang="en-US" sz="11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기본적인 언어 재료를 바탕으로 의사소통 능력</a:t>
                      </a:r>
                    </a:p>
                  </p:txBody>
                </p:sp>
              </p:grpSp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589C1590-6E5F-CA29-9B48-D9C820507F05}"/>
                      </a:ext>
                    </a:extLst>
                  </p:cNvPr>
                  <p:cNvSpPr txBox="1"/>
                  <p:nvPr/>
                </p:nvSpPr>
                <p:spPr>
                  <a:xfrm>
                    <a:off x="4276837" y="4329557"/>
                    <a:ext cx="256480" cy="1692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Interop" panose="02000503000000020004" pitchFamily="2" charset="0"/>
                      </a:rPr>
                      <a:t>하고</a:t>
                    </a:r>
                    <a:endPara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</p:grpSp>
          </p:grp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44ADE328-B7FB-6D3D-295B-FF285E67ACA9}"/>
                </a:ext>
              </a:extLst>
            </p:cNvPr>
            <p:cNvGrpSpPr/>
            <p:nvPr/>
          </p:nvGrpSpPr>
          <p:grpSpPr>
            <a:xfrm>
              <a:off x="751850" y="1936193"/>
              <a:ext cx="1235497" cy="250222"/>
              <a:chOff x="566993" y="1934169"/>
              <a:chExt cx="1406112" cy="257804"/>
            </a:xfrm>
            <a:solidFill>
              <a:schemeClr val="bg1"/>
            </a:solidFill>
          </p:grpSpPr>
          <p:sp>
            <p:nvSpPr>
              <p:cNvPr id="22" name="사각형: 둥근 모서리 21">
                <a:extLst>
                  <a:ext uri="{FF2B5EF4-FFF2-40B4-BE49-F238E27FC236}">
                    <a16:creationId xmlns:a16="http://schemas.microsoft.com/office/drawing/2014/main" id="{683218F6-C8C0-CC06-19FF-798DEC2BD2B9}"/>
                  </a:ext>
                </a:extLst>
              </p:cNvPr>
              <p:cNvSpPr/>
              <p:nvPr/>
            </p:nvSpPr>
            <p:spPr>
              <a:xfrm>
                <a:off x="566993" y="1934169"/>
                <a:ext cx="288854" cy="257804"/>
              </a:xfrm>
              <a:prstGeom prst="roundRect">
                <a:avLst/>
              </a:prstGeom>
              <a:solidFill>
                <a:srgbClr val="2F72DA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96DA762-883B-76AD-6600-A73D0F45F3BE}"/>
                  </a:ext>
                </a:extLst>
              </p:cNvPr>
              <p:cNvSpPr txBox="1"/>
              <p:nvPr/>
            </p:nvSpPr>
            <p:spPr>
              <a:xfrm>
                <a:off x="648481" y="1952087"/>
                <a:ext cx="125882" cy="2219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1</a:t>
                </a:r>
                <a:endPara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8D9382A-B61B-74DA-1EAA-1DD9F1B18BAB}"/>
                  </a:ext>
                </a:extLst>
              </p:cNvPr>
              <p:cNvSpPr txBox="1"/>
              <p:nvPr/>
            </p:nvSpPr>
            <p:spPr>
              <a:xfrm>
                <a:off x="924093" y="1944160"/>
                <a:ext cx="1049012" cy="2378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생활 외국어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4634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그룹 47">
            <a:extLst>
              <a:ext uri="{FF2B5EF4-FFF2-40B4-BE49-F238E27FC236}">
                <a16:creationId xmlns:a16="http://schemas.microsoft.com/office/drawing/2014/main" id="{707DEDD6-1271-14E3-6B55-1A8E5B1701FC}"/>
              </a:ext>
            </a:extLst>
          </p:cNvPr>
          <p:cNvGrpSpPr/>
          <p:nvPr/>
        </p:nvGrpSpPr>
        <p:grpSpPr>
          <a:xfrm>
            <a:off x="298091" y="284805"/>
            <a:ext cx="6759796" cy="641751"/>
            <a:chOff x="298091" y="299319"/>
            <a:chExt cx="6759796" cy="641751"/>
          </a:xfrm>
        </p:grpSpPr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024E4342-26E5-B1E2-A1D3-2A09CE0C1B74}"/>
                </a:ext>
              </a:extLst>
            </p:cNvPr>
            <p:cNvGrpSpPr/>
            <p:nvPr/>
          </p:nvGrpSpPr>
          <p:grpSpPr>
            <a:xfrm>
              <a:off x="1062656" y="299319"/>
              <a:ext cx="5995231" cy="582226"/>
              <a:chOff x="1062656" y="318369"/>
              <a:chExt cx="5995231" cy="582226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AC7A99FF-A6C1-178E-9DDE-9BEDB98CCF30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5995231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 주요 내용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0514F9EC-74B0-6198-A34C-3895F8BCB356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B11E7F8-4746-2A1F-184C-A2A3586B9239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Ⅱ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70DBCEA0-4858-19AE-0CF1-288713020039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3442978B-A7E8-9017-40C1-A9B1EF94D029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grpSp>
            <p:nvGrpSpPr>
              <p:cNvPr id="211" name="그룹 210">
                <a:extLst>
                  <a:ext uri="{FF2B5EF4-FFF2-40B4-BE49-F238E27FC236}">
                    <a16:creationId xmlns:a16="http://schemas.microsoft.com/office/drawing/2014/main" id="{B656DBB9-4BB2-F173-40BD-F79E58C92FCC}"/>
                  </a:ext>
                </a:extLst>
              </p:cNvPr>
              <p:cNvGrpSpPr/>
              <p:nvPr/>
            </p:nvGrpSpPr>
            <p:grpSpPr>
              <a:xfrm>
                <a:off x="406100" y="1393067"/>
                <a:ext cx="8331800" cy="4820120"/>
                <a:chOff x="406100" y="1393067"/>
                <a:chExt cx="8331800" cy="4820120"/>
              </a:xfrm>
            </p:grpSpPr>
            <p:sp>
              <p:nvSpPr>
                <p:cNvPr id="212" name="사각형: 둥근 모서리 211">
                  <a:extLst>
                    <a:ext uri="{FF2B5EF4-FFF2-40B4-BE49-F238E27FC236}">
                      <a16:creationId xmlns:a16="http://schemas.microsoft.com/office/drawing/2014/main" id="{5EC4A8E4-CB2C-2818-FADD-C3825FD7A8BE}"/>
                    </a:ext>
                  </a:extLst>
                </p:cNvPr>
                <p:cNvSpPr/>
                <p:nvPr/>
              </p:nvSpPr>
              <p:spPr>
                <a:xfrm>
                  <a:off x="406100" y="1503839"/>
                  <a:ext cx="8331800" cy="4709348"/>
                </a:xfrm>
                <a:prstGeom prst="roundRect">
                  <a:avLst>
                    <a:gd name="adj" fmla="val 2409"/>
                  </a:avLst>
                </a:prstGeom>
                <a:gradFill>
                  <a:gsLst>
                    <a:gs pos="0">
                      <a:srgbClr val="E0EAFA"/>
                    </a:gs>
                    <a:gs pos="93000">
                      <a:srgbClr val="E7E3F2"/>
                    </a:gs>
                  </a:gsLst>
                  <a:lin ang="27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grpSp>
              <p:nvGrpSpPr>
                <p:cNvPr id="213" name="그룹 212">
                  <a:extLst>
                    <a:ext uri="{FF2B5EF4-FFF2-40B4-BE49-F238E27FC236}">
                      <a16:creationId xmlns:a16="http://schemas.microsoft.com/office/drawing/2014/main" id="{1FEB4943-AF7F-0E0F-C2F7-26A94CCB772D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grpSp>
                <p:nvGrpSpPr>
                  <p:cNvPr id="214" name="그룹 213">
                    <a:extLst>
                      <a:ext uri="{FF2B5EF4-FFF2-40B4-BE49-F238E27FC236}">
                        <a16:creationId xmlns:a16="http://schemas.microsoft.com/office/drawing/2014/main" id="{521F71F0-D37D-9E66-A7A3-6E19F9AD2805}"/>
                      </a:ext>
                    </a:extLst>
                  </p:cNvPr>
                  <p:cNvGrpSpPr/>
                  <p:nvPr/>
                </p:nvGrpSpPr>
                <p:grpSpPr>
                  <a:xfrm>
                    <a:off x="628686" y="1393067"/>
                    <a:ext cx="7893347" cy="417557"/>
                    <a:chOff x="628686" y="1393067"/>
                    <a:chExt cx="7893347" cy="417557"/>
                  </a:xfrm>
                </p:grpSpPr>
                <p:sp>
                  <p:nvSpPr>
                    <p:cNvPr id="219" name="사각형: 둥근 위쪽 모서리 218">
                      <a:extLst>
                        <a:ext uri="{FF2B5EF4-FFF2-40B4-BE49-F238E27FC236}">
                          <a16:creationId xmlns:a16="http://schemas.microsoft.com/office/drawing/2014/main" id="{4504A627-52F3-A512-B769-01117E8DE8F8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669131" y="1393067"/>
                      <a:ext cx="7812881" cy="417557"/>
                    </a:xfrm>
                    <a:prstGeom prst="round2SameRect">
                      <a:avLst/>
                    </a:prstGeom>
                    <a:gradFill>
                      <a:gsLst>
                        <a:gs pos="0">
                          <a:srgbClr val="2D74DC"/>
                        </a:gs>
                        <a:gs pos="93000">
                          <a:srgbClr val="6449A8"/>
                        </a:gs>
                      </a:gsLst>
                      <a:lin ang="2700000" scaled="0"/>
                    </a:gra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220" name="자유형: 도형 219">
                      <a:extLst>
                        <a:ext uri="{FF2B5EF4-FFF2-40B4-BE49-F238E27FC236}">
                          <a16:creationId xmlns:a16="http://schemas.microsoft.com/office/drawing/2014/main" id="{D05A8FA4-92E4-BC4B-4CEB-5CD2D049812D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7967731" y="1393067"/>
                      <a:ext cx="554302" cy="167601"/>
                    </a:xfrm>
                    <a:custGeom>
                      <a:avLst/>
                      <a:gdLst>
                        <a:gd name="connsiteX0" fmla="*/ 1645958 w 1905530"/>
                        <a:gd name="connsiteY0" fmla="*/ 0 h 581922"/>
                        <a:gd name="connsiteX1" fmla="*/ 0 w 1905530"/>
                        <a:gd name="connsiteY1" fmla="*/ 0 h 581922"/>
                        <a:gd name="connsiteX2" fmla="*/ 30384 w 1905530"/>
                        <a:gd name="connsiteY2" fmla="*/ 16492 h 581922"/>
                        <a:gd name="connsiteX3" fmla="*/ 145498 w 1905530"/>
                        <a:gd name="connsiteY3" fmla="*/ 232996 h 581922"/>
                        <a:gd name="connsiteX4" fmla="*/ 145498 w 1905530"/>
                        <a:gd name="connsiteY4" fmla="*/ 581922 h 581922"/>
                        <a:gd name="connsiteX5" fmla="*/ 1905530 w 1905530"/>
                        <a:gd name="connsiteY5" fmla="*/ 581922 h 581922"/>
                        <a:gd name="connsiteX6" fmla="*/ 1905530 w 1905530"/>
                        <a:gd name="connsiteY6" fmla="*/ 259572 h 581922"/>
                        <a:gd name="connsiteX7" fmla="*/ 1645958 w 1905530"/>
                        <a:gd name="connsiteY7" fmla="*/ 0 h 5819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905530" h="581922">
                          <a:moveTo>
                            <a:pt x="1645958" y="0"/>
                          </a:moveTo>
                          <a:lnTo>
                            <a:pt x="0" y="0"/>
                          </a:lnTo>
                          <a:lnTo>
                            <a:pt x="30384" y="16492"/>
                          </a:lnTo>
                          <a:cubicBezTo>
                            <a:pt x="99836" y="63413"/>
                            <a:pt x="145498" y="142872"/>
                            <a:pt x="145498" y="232996"/>
                          </a:cubicBezTo>
                          <a:lnTo>
                            <a:pt x="145498" y="581922"/>
                          </a:lnTo>
                          <a:lnTo>
                            <a:pt x="1905530" y="581922"/>
                          </a:lnTo>
                          <a:lnTo>
                            <a:pt x="1905530" y="259572"/>
                          </a:lnTo>
                          <a:cubicBezTo>
                            <a:pt x="1905530" y="116214"/>
                            <a:pt x="1789316" y="0"/>
                            <a:pt x="1645958" y="0"/>
                          </a:cubicBezTo>
                          <a:close/>
                        </a:path>
                      </a:pathLst>
                    </a:custGeom>
                    <a:solidFill>
                      <a:srgbClr val="6449A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221" name="자유형: 도형 220">
                      <a:extLst>
                        <a:ext uri="{FF2B5EF4-FFF2-40B4-BE49-F238E27FC236}">
                          <a16:creationId xmlns:a16="http://schemas.microsoft.com/office/drawing/2014/main" id="{1C365100-3415-C5A2-BD95-3365D70D68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8686" y="1393067"/>
                      <a:ext cx="554302" cy="167601"/>
                    </a:xfrm>
                    <a:custGeom>
                      <a:avLst/>
                      <a:gdLst>
                        <a:gd name="connsiteX0" fmla="*/ 1645958 w 1905530"/>
                        <a:gd name="connsiteY0" fmla="*/ 0 h 581922"/>
                        <a:gd name="connsiteX1" fmla="*/ 0 w 1905530"/>
                        <a:gd name="connsiteY1" fmla="*/ 0 h 581922"/>
                        <a:gd name="connsiteX2" fmla="*/ 30384 w 1905530"/>
                        <a:gd name="connsiteY2" fmla="*/ 16492 h 581922"/>
                        <a:gd name="connsiteX3" fmla="*/ 145498 w 1905530"/>
                        <a:gd name="connsiteY3" fmla="*/ 232996 h 581922"/>
                        <a:gd name="connsiteX4" fmla="*/ 145498 w 1905530"/>
                        <a:gd name="connsiteY4" fmla="*/ 581922 h 581922"/>
                        <a:gd name="connsiteX5" fmla="*/ 1905530 w 1905530"/>
                        <a:gd name="connsiteY5" fmla="*/ 581922 h 581922"/>
                        <a:gd name="connsiteX6" fmla="*/ 1905530 w 1905530"/>
                        <a:gd name="connsiteY6" fmla="*/ 259572 h 581922"/>
                        <a:gd name="connsiteX7" fmla="*/ 1645958 w 1905530"/>
                        <a:gd name="connsiteY7" fmla="*/ 0 h 5819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905530" h="581922">
                          <a:moveTo>
                            <a:pt x="1645958" y="0"/>
                          </a:moveTo>
                          <a:lnTo>
                            <a:pt x="0" y="0"/>
                          </a:lnTo>
                          <a:lnTo>
                            <a:pt x="30384" y="16492"/>
                          </a:lnTo>
                          <a:cubicBezTo>
                            <a:pt x="99836" y="63413"/>
                            <a:pt x="145498" y="142872"/>
                            <a:pt x="145498" y="232996"/>
                          </a:cubicBezTo>
                          <a:lnTo>
                            <a:pt x="145498" y="581922"/>
                          </a:lnTo>
                          <a:lnTo>
                            <a:pt x="1905530" y="581922"/>
                          </a:lnTo>
                          <a:lnTo>
                            <a:pt x="1905530" y="259572"/>
                          </a:lnTo>
                          <a:cubicBezTo>
                            <a:pt x="1905530" y="116214"/>
                            <a:pt x="1789316" y="0"/>
                            <a:pt x="1645958" y="0"/>
                          </a:cubicBezTo>
                          <a:close/>
                        </a:path>
                      </a:pathLst>
                    </a:custGeom>
                    <a:solidFill>
                      <a:srgbClr val="2F72D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grpSp>
                <p:nvGrpSpPr>
                  <p:cNvPr id="215" name="그룹 214">
                    <a:extLst>
                      <a:ext uri="{FF2B5EF4-FFF2-40B4-BE49-F238E27FC236}">
                        <a16:creationId xmlns:a16="http://schemas.microsoft.com/office/drawing/2014/main" id="{2AC3BAAD-62AB-01F0-8783-8B1B60B009EA}"/>
                      </a:ext>
                    </a:extLst>
                  </p:cNvPr>
                  <p:cNvGrpSpPr/>
                  <p:nvPr/>
                </p:nvGrpSpPr>
                <p:grpSpPr>
                  <a:xfrm>
                    <a:off x="763074" y="1447958"/>
                    <a:ext cx="2844028" cy="307777"/>
                    <a:chOff x="763074" y="1447958"/>
                    <a:chExt cx="2844028" cy="307777"/>
                  </a:xfrm>
                </p:grpSpPr>
                <p:sp>
                  <p:nvSpPr>
                    <p:cNvPr id="216" name="TextBox 215">
                      <a:extLst>
                        <a:ext uri="{FF2B5EF4-FFF2-40B4-BE49-F238E27FC236}">
                          <a16:creationId xmlns:a16="http://schemas.microsoft.com/office/drawing/2014/main" id="{8CACF33D-CFD0-3F8A-9A20-52D183BF426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249084" y="1463345"/>
                      <a:ext cx="2358018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제</a:t>
                      </a:r>
                      <a:r>
                        <a:rPr lang="en-US" altLang="ko-KR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2</a:t>
                      </a:r>
                      <a:r>
                        <a:rPr lang="ko-KR" altLang="en-US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외국어과 교과목 소개</a:t>
                      </a:r>
                    </a:p>
                  </p:txBody>
                </p:sp>
                <p:sp>
                  <p:nvSpPr>
                    <p:cNvPr id="217" name="TextBox 216">
                      <a:extLst>
                        <a:ext uri="{FF2B5EF4-FFF2-40B4-BE49-F238E27FC236}">
                          <a16:creationId xmlns:a16="http://schemas.microsoft.com/office/drawing/2014/main" id="{A3A30129-6AB3-4235-F25A-35DDC14CE4C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63074" y="1447958"/>
                      <a:ext cx="317396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2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A2C2F0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0</a:t>
                      </a:r>
                      <a:r>
                        <a:rPr lang="en-US" altLang="ko-KR" sz="2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5</a:t>
                      </a:r>
                      <a:endParaRPr lang="ko-KR" altLang="en-US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endParaRPr>
                    </a:p>
                  </p:txBody>
                </p:sp>
                <p:cxnSp>
                  <p:nvCxnSpPr>
                    <p:cNvPr id="218" name="직선 연결선 217">
                      <a:extLst>
                        <a:ext uri="{FF2B5EF4-FFF2-40B4-BE49-F238E27FC236}">
                          <a16:creationId xmlns:a16="http://schemas.microsoft.com/office/drawing/2014/main" id="{0CB3CBB2-CE41-7DB3-0C8A-363C0D72C01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1164777" y="1458453"/>
                      <a:ext cx="0" cy="286785"/>
                    </a:xfrm>
                    <a:prstGeom prst="line">
                      <a:avLst/>
                    </a:prstGeom>
                    <a:ln w="19050">
                      <a:solidFill>
                        <a:srgbClr val="17468B">
                          <a:alpha val="40000"/>
                        </a:srgb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222" name="그룹 221">
                <a:extLst>
                  <a:ext uri="{FF2B5EF4-FFF2-40B4-BE49-F238E27FC236}">
                    <a16:creationId xmlns:a16="http://schemas.microsoft.com/office/drawing/2014/main" id="{AB77B12B-E769-1712-D1CF-AB70F1DD2DBE}"/>
                  </a:ext>
                </a:extLst>
              </p:cNvPr>
              <p:cNvGrpSpPr/>
              <p:nvPr/>
            </p:nvGrpSpPr>
            <p:grpSpPr>
              <a:xfrm>
                <a:off x="751850" y="1936193"/>
                <a:ext cx="837953" cy="250222"/>
                <a:chOff x="566993" y="1934169"/>
                <a:chExt cx="953669" cy="257804"/>
              </a:xfrm>
              <a:solidFill>
                <a:schemeClr val="bg1"/>
              </a:solidFill>
            </p:grpSpPr>
            <p:sp>
              <p:nvSpPr>
                <p:cNvPr id="223" name="사각형: 둥근 모서리 222">
                  <a:extLst>
                    <a:ext uri="{FF2B5EF4-FFF2-40B4-BE49-F238E27FC236}">
                      <a16:creationId xmlns:a16="http://schemas.microsoft.com/office/drawing/2014/main" id="{BA32B9F1-0F3B-13B8-6C18-1A42D102EA37}"/>
                    </a:ext>
                  </a:extLst>
                </p:cNvPr>
                <p:cNvSpPr/>
                <p:nvPr/>
              </p:nvSpPr>
              <p:spPr>
                <a:xfrm>
                  <a:off x="566993" y="1934169"/>
                  <a:ext cx="288854" cy="257804"/>
                </a:xfrm>
                <a:prstGeom prst="roundRect">
                  <a:avLst/>
                </a:prstGeom>
                <a:solidFill>
                  <a:srgbClr val="2F72DA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24" name="TextBox 223">
                  <a:extLst>
                    <a:ext uri="{FF2B5EF4-FFF2-40B4-BE49-F238E27FC236}">
                      <a16:creationId xmlns:a16="http://schemas.microsoft.com/office/drawing/2014/main" id="{86E86458-7B43-3BF2-0601-1DF5660F43A4}"/>
                    </a:ext>
                  </a:extLst>
                </p:cNvPr>
                <p:cNvSpPr txBox="1"/>
                <p:nvPr/>
              </p:nvSpPr>
              <p:spPr>
                <a:xfrm>
                  <a:off x="648481" y="1952087"/>
                  <a:ext cx="125882" cy="22197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2</a:t>
                  </a:r>
                  <a:endParaRPr lang="ko-KR" altLang="en-US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</p:txBody>
            </p:sp>
            <p:sp>
              <p:nvSpPr>
                <p:cNvPr id="225" name="TextBox 224">
                  <a:extLst>
                    <a:ext uri="{FF2B5EF4-FFF2-40B4-BE49-F238E27FC236}">
                      <a16:creationId xmlns:a16="http://schemas.microsoft.com/office/drawing/2014/main" id="{442BB232-5F95-689C-7E81-C18E1DCDA861}"/>
                    </a:ext>
                  </a:extLst>
                </p:cNvPr>
                <p:cNvSpPr txBox="1"/>
                <p:nvPr/>
              </p:nvSpPr>
              <p:spPr>
                <a:xfrm>
                  <a:off x="924093" y="1944157"/>
                  <a:ext cx="596569" cy="23782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외국어</a:t>
                  </a:r>
                </a:p>
              </p:txBody>
            </p:sp>
          </p:grpSp>
        </p:grpSp>
        <p:grpSp>
          <p:nvGrpSpPr>
            <p:cNvPr id="208" name="그룹 207">
              <a:extLst>
                <a:ext uri="{FF2B5EF4-FFF2-40B4-BE49-F238E27FC236}">
                  <a16:creationId xmlns:a16="http://schemas.microsoft.com/office/drawing/2014/main" id="{ADB1BB52-6E9C-0C4C-1732-5F0760806012}"/>
                </a:ext>
              </a:extLst>
            </p:cNvPr>
            <p:cNvGrpSpPr/>
            <p:nvPr/>
          </p:nvGrpSpPr>
          <p:grpSpPr>
            <a:xfrm>
              <a:off x="549268" y="1393067"/>
              <a:ext cx="8045464" cy="110772"/>
              <a:chOff x="549268" y="1393067"/>
              <a:chExt cx="8045464" cy="110772"/>
            </a:xfrm>
          </p:grpSpPr>
          <p:sp>
            <p:nvSpPr>
              <p:cNvPr id="209" name="사각형: 둥근 위쪽 모서리 208">
                <a:extLst>
                  <a:ext uri="{FF2B5EF4-FFF2-40B4-BE49-F238E27FC236}">
                    <a16:creationId xmlns:a16="http://schemas.microsoft.com/office/drawing/2014/main" id="{C155A02B-D8B4-A651-7B70-BBE7512230CE}"/>
                  </a:ext>
                </a:extLst>
              </p:cNvPr>
              <p:cNvSpPr/>
              <p:nvPr/>
            </p:nvSpPr>
            <p:spPr>
              <a:xfrm>
                <a:off x="549268" y="1393067"/>
                <a:ext cx="128848" cy="110772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746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10" name="사각형: 둥근 위쪽 모서리 209">
                <a:extLst>
                  <a:ext uri="{FF2B5EF4-FFF2-40B4-BE49-F238E27FC236}">
                    <a16:creationId xmlns:a16="http://schemas.microsoft.com/office/drawing/2014/main" id="{54854C0F-9706-083B-37F5-B6EFACE4E85B}"/>
                  </a:ext>
                </a:extLst>
              </p:cNvPr>
              <p:cNvSpPr/>
              <p:nvPr/>
            </p:nvSpPr>
            <p:spPr>
              <a:xfrm flipH="1">
                <a:off x="8465884" y="1393067"/>
                <a:ext cx="128848" cy="110772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E971F64F-E40B-5D8A-A86A-7782A8AAF2FF}"/>
                </a:ext>
              </a:extLst>
            </p:cNvPr>
            <p:cNvGrpSpPr/>
            <p:nvPr/>
          </p:nvGrpSpPr>
          <p:grpSpPr>
            <a:xfrm>
              <a:off x="668819" y="2307125"/>
              <a:ext cx="7813193" cy="3659516"/>
              <a:chOff x="668819" y="2307125"/>
              <a:chExt cx="7813193" cy="3659516"/>
            </a:xfrm>
          </p:grpSpPr>
          <p:sp>
            <p:nvSpPr>
              <p:cNvPr id="68" name="사각형: 둥근 모서리 67">
                <a:extLst>
                  <a:ext uri="{FF2B5EF4-FFF2-40B4-BE49-F238E27FC236}">
                    <a16:creationId xmlns:a16="http://schemas.microsoft.com/office/drawing/2014/main" id="{CBB099BE-7B44-04C9-652B-27913C612AD1}"/>
                  </a:ext>
                </a:extLst>
              </p:cNvPr>
              <p:cNvSpPr/>
              <p:nvPr/>
            </p:nvSpPr>
            <p:spPr>
              <a:xfrm>
                <a:off x="668819" y="3880810"/>
                <a:ext cx="7806362" cy="2085831"/>
              </a:xfrm>
              <a:prstGeom prst="roundRect">
                <a:avLst>
                  <a:gd name="adj" fmla="val 2633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1" name="사각형: 둥근 모서리 30">
                <a:extLst>
                  <a:ext uri="{FF2B5EF4-FFF2-40B4-BE49-F238E27FC236}">
                    <a16:creationId xmlns:a16="http://schemas.microsoft.com/office/drawing/2014/main" id="{3F57F75C-D37D-F671-114F-6523A419DF66}"/>
                  </a:ext>
                </a:extLst>
              </p:cNvPr>
              <p:cNvSpPr/>
              <p:nvPr/>
            </p:nvSpPr>
            <p:spPr>
              <a:xfrm>
                <a:off x="669131" y="2307125"/>
                <a:ext cx="7812881" cy="1288466"/>
              </a:xfrm>
              <a:prstGeom prst="roundRect">
                <a:avLst>
                  <a:gd name="adj" fmla="val 7422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57" name="그룹 56">
                <a:extLst>
                  <a:ext uri="{FF2B5EF4-FFF2-40B4-BE49-F238E27FC236}">
                    <a16:creationId xmlns:a16="http://schemas.microsoft.com/office/drawing/2014/main" id="{1668DD33-DA1A-EDD5-25B1-4C8C30EB1189}"/>
                  </a:ext>
                </a:extLst>
              </p:cNvPr>
              <p:cNvGrpSpPr/>
              <p:nvPr/>
            </p:nvGrpSpPr>
            <p:grpSpPr>
              <a:xfrm>
                <a:off x="3176249" y="3021244"/>
                <a:ext cx="4815225" cy="1708482"/>
                <a:chOff x="3176249" y="2692069"/>
                <a:chExt cx="4815225" cy="1708482"/>
              </a:xfrm>
            </p:grpSpPr>
            <p:sp>
              <p:nvSpPr>
                <p:cNvPr id="58" name="자유형: 도형 57">
                  <a:extLst>
                    <a:ext uri="{FF2B5EF4-FFF2-40B4-BE49-F238E27FC236}">
                      <a16:creationId xmlns:a16="http://schemas.microsoft.com/office/drawing/2014/main" id="{CE5AD828-AABA-3882-5C0C-B2F94C48F2C0}"/>
                    </a:ext>
                  </a:extLst>
                </p:cNvPr>
                <p:cNvSpPr/>
                <p:nvPr/>
              </p:nvSpPr>
              <p:spPr>
                <a:xfrm>
                  <a:off x="3293141" y="2749609"/>
                  <a:ext cx="4698333" cy="1650942"/>
                </a:xfrm>
                <a:custGeom>
                  <a:avLst/>
                  <a:gdLst>
                    <a:gd name="connsiteX0" fmla="*/ 0 w 5836920"/>
                    <a:gd name="connsiteY0" fmla="*/ 0 h 2354580"/>
                    <a:gd name="connsiteX1" fmla="*/ 5836920 w 5836920"/>
                    <a:gd name="connsiteY1" fmla="*/ 0 h 2354580"/>
                    <a:gd name="connsiteX2" fmla="*/ 5836920 w 5836920"/>
                    <a:gd name="connsiteY2" fmla="*/ 2354580 h 2354580"/>
                    <a:gd name="connsiteX3" fmla="*/ 3459480 w 5836920"/>
                    <a:gd name="connsiteY3" fmla="*/ 2354580 h 2354580"/>
                    <a:gd name="connsiteX4" fmla="*/ 3459480 w 5836920"/>
                    <a:gd name="connsiteY4" fmla="*/ 2263140 h 2354580"/>
                    <a:gd name="connsiteX0" fmla="*/ 0 w 5836920"/>
                    <a:gd name="connsiteY0" fmla="*/ 0 h 2354580"/>
                    <a:gd name="connsiteX1" fmla="*/ 5836920 w 5836920"/>
                    <a:gd name="connsiteY1" fmla="*/ 0 h 2354580"/>
                    <a:gd name="connsiteX2" fmla="*/ 5836920 w 5836920"/>
                    <a:gd name="connsiteY2" fmla="*/ 2354580 h 2354580"/>
                    <a:gd name="connsiteX3" fmla="*/ 3459480 w 5836920"/>
                    <a:gd name="connsiteY3" fmla="*/ 2354580 h 2354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836920" h="2354580">
                      <a:moveTo>
                        <a:pt x="0" y="0"/>
                      </a:moveTo>
                      <a:lnTo>
                        <a:pt x="5836920" y="0"/>
                      </a:lnTo>
                      <a:lnTo>
                        <a:pt x="5836920" y="2354580"/>
                      </a:lnTo>
                      <a:lnTo>
                        <a:pt x="3459480" y="2354580"/>
                      </a:lnTo>
                    </a:path>
                  </a:pathLst>
                </a:custGeom>
                <a:ln w="25400">
                  <a:solidFill>
                    <a:srgbClr val="2F72DA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9" name="타원 58">
                  <a:extLst>
                    <a:ext uri="{FF2B5EF4-FFF2-40B4-BE49-F238E27FC236}">
                      <a16:creationId xmlns:a16="http://schemas.microsoft.com/office/drawing/2014/main" id="{EBEBEA94-0E19-DD26-FC71-AFF30526D393}"/>
                    </a:ext>
                  </a:extLst>
                </p:cNvPr>
                <p:cNvSpPr/>
                <p:nvPr/>
              </p:nvSpPr>
              <p:spPr>
                <a:xfrm>
                  <a:off x="3176249" y="2692069"/>
                  <a:ext cx="116892" cy="116892"/>
                </a:xfrm>
                <a:prstGeom prst="ellipse">
                  <a:avLst/>
                </a:prstGeom>
                <a:solidFill>
                  <a:srgbClr val="2F72DA"/>
                </a:solidFill>
                <a:ln w="25400">
                  <a:solidFill>
                    <a:schemeClr val="bg1"/>
                  </a:solidFill>
                </a:ln>
                <a:effectLst>
                  <a:outerShdw blurRad="25400" dist="12700" dir="5400000" algn="t" rotWithShape="0">
                    <a:prstClr val="black">
                      <a:alpha val="19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33" name="그룹 32">
                <a:extLst>
                  <a:ext uri="{FF2B5EF4-FFF2-40B4-BE49-F238E27FC236}">
                    <a16:creationId xmlns:a16="http://schemas.microsoft.com/office/drawing/2014/main" id="{2267B931-0892-BEF0-CBE1-E12D78617F06}"/>
                  </a:ext>
                </a:extLst>
              </p:cNvPr>
              <p:cNvGrpSpPr/>
              <p:nvPr/>
            </p:nvGrpSpPr>
            <p:grpSpPr>
              <a:xfrm>
                <a:off x="834549" y="2449332"/>
                <a:ext cx="6192811" cy="1004053"/>
                <a:chOff x="834549" y="2457405"/>
                <a:chExt cx="6192811" cy="1004053"/>
              </a:xfrm>
            </p:grpSpPr>
            <p:grpSp>
              <p:nvGrpSpPr>
                <p:cNvPr id="35" name="그룹 34">
                  <a:extLst>
                    <a:ext uri="{FF2B5EF4-FFF2-40B4-BE49-F238E27FC236}">
                      <a16:creationId xmlns:a16="http://schemas.microsoft.com/office/drawing/2014/main" id="{62A0206C-B191-BF34-4F78-E62394879048}"/>
                    </a:ext>
                  </a:extLst>
                </p:cNvPr>
                <p:cNvGrpSpPr/>
                <p:nvPr/>
              </p:nvGrpSpPr>
              <p:grpSpPr>
                <a:xfrm>
                  <a:off x="834550" y="2457405"/>
                  <a:ext cx="1143353" cy="184666"/>
                  <a:chOff x="1743003" y="2475588"/>
                  <a:chExt cx="1002270" cy="160276"/>
                </a:xfrm>
              </p:grpSpPr>
              <p:sp>
                <p:nvSpPr>
                  <p:cNvPr id="45" name="자유형: 도형 44">
                    <a:extLst>
                      <a:ext uri="{FF2B5EF4-FFF2-40B4-BE49-F238E27FC236}">
                        <a16:creationId xmlns:a16="http://schemas.microsoft.com/office/drawing/2014/main" id="{6B39CDA5-8100-97DD-933F-120C124F6A6E}"/>
                      </a:ext>
                    </a:extLst>
                  </p:cNvPr>
                  <p:cNvSpPr/>
                  <p:nvPr/>
                </p:nvSpPr>
                <p:spPr>
                  <a:xfrm>
                    <a:off x="1743003" y="2483018"/>
                    <a:ext cx="145423" cy="145423"/>
                  </a:xfrm>
                  <a:custGeom>
                    <a:avLst/>
                    <a:gdLst>
                      <a:gd name="connsiteX0" fmla="*/ 228511 w 308836"/>
                      <a:gd name="connsiteY0" fmla="*/ 70538 h 308836"/>
                      <a:gd name="connsiteX1" fmla="*/ 132126 w 308836"/>
                      <a:gd name="connsiteY1" fmla="*/ 175848 h 308836"/>
                      <a:gd name="connsiteX2" fmla="*/ 80501 w 308836"/>
                      <a:gd name="connsiteY2" fmla="*/ 117873 h 308836"/>
                      <a:gd name="connsiteX3" fmla="*/ 49249 w 308836"/>
                      <a:gd name="connsiteY3" fmla="*/ 145700 h 308836"/>
                      <a:gd name="connsiteX4" fmla="*/ 131673 w 308836"/>
                      <a:gd name="connsiteY4" fmla="*/ 238296 h 308836"/>
                      <a:gd name="connsiteX5" fmla="*/ 259391 w 308836"/>
                      <a:gd name="connsiteY5" fmla="*/ 98797 h 308836"/>
                      <a:gd name="connsiteX6" fmla="*/ 154418 w 308836"/>
                      <a:gd name="connsiteY6" fmla="*/ 0 h 308836"/>
                      <a:gd name="connsiteX7" fmla="*/ 308836 w 308836"/>
                      <a:gd name="connsiteY7" fmla="*/ 154418 h 308836"/>
                      <a:gd name="connsiteX8" fmla="*/ 154418 w 308836"/>
                      <a:gd name="connsiteY8" fmla="*/ 308836 h 308836"/>
                      <a:gd name="connsiteX9" fmla="*/ 0 w 308836"/>
                      <a:gd name="connsiteY9" fmla="*/ 154418 h 308836"/>
                      <a:gd name="connsiteX10" fmla="*/ 154418 w 308836"/>
                      <a:gd name="connsiteY10" fmla="*/ 0 h 3088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08836" h="308836">
                        <a:moveTo>
                          <a:pt x="228511" y="70538"/>
                        </a:moveTo>
                        <a:lnTo>
                          <a:pt x="132126" y="175848"/>
                        </a:lnTo>
                        <a:lnTo>
                          <a:pt x="80501" y="117873"/>
                        </a:lnTo>
                        <a:lnTo>
                          <a:pt x="49249" y="145700"/>
                        </a:lnTo>
                        <a:lnTo>
                          <a:pt x="131673" y="238296"/>
                        </a:lnTo>
                        <a:lnTo>
                          <a:pt x="259391" y="98797"/>
                        </a:lnTo>
                        <a:close/>
                        <a:moveTo>
                          <a:pt x="154418" y="0"/>
                        </a:moveTo>
                        <a:cubicBezTo>
                          <a:pt x="239700" y="0"/>
                          <a:pt x="308836" y="69135"/>
                          <a:pt x="308836" y="154418"/>
                        </a:cubicBezTo>
                        <a:cubicBezTo>
                          <a:pt x="308836" y="239700"/>
                          <a:pt x="239700" y="308836"/>
                          <a:pt x="154418" y="308836"/>
                        </a:cubicBezTo>
                        <a:cubicBezTo>
                          <a:pt x="69135" y="308836"/>
                          <a:pt x="0" y="239700"/>
                          <a:pt x="0" y="154418"/>
                        </a:cubicBezTo>
                        <a:cubicBezTo>
                          <a:pt x="0" y="69135"/>
                          <a:pt x="69135" y="0"/>
                          <a:pt x="15441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2000" dirty="0"/>
                  </a:p>
                </p:txBody>
              </p:sp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42D3317A-515B-D3BE-D04E-DA5144144A45}"/>
                      </a:ext>
                    </a:extLst>
                  </p:cNvPr>
                  <p:cNvSpPr txBox="1"/>
                  <p:nvPr/>
                </p:nvSpPr>
                <p:spPr>
                  <a:xfrm>
                    <a:off x="1944307" y="2475588"/>
                    <a:ext cx="800966" cy="1602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일반 선택 과목</a:t>
                    </a:r>
                  </a:p>
                </p:txBody>
              </p:sp>
            </p:grpSp>
            <p:grpSp>
              <p:nvGrpSpPr>
                <p:cNvPr id="36" name="그룹 35">
                  <a:extLst>
                    <a:ext uri="{FF2B5EF4-FFF2-40B4-BE49-F238E27FC236}">
                      <a16:creationId xmlns:a16="http://schemas.microsoft.com/office/drawing/2014/main" id="{B02B8884-EF4F-8FEC-36E6-8DA4EEA78CBA}"/>
                    </a:ext>
                  </a:extLst>
                </p:cNvPr>
                <p:cNvGrpSpPr/>
                <p:nvPr/>
              </p:nvGrpSpPr>
              <p:grpSpPr>
                <a:xfrm>
                  <a:off x="834549" y="2730536"/>
                  <a:ext cx="6192811" cy="184666"/>
                  <a:chOff x="1743003" y="2475590"/>
                  <a:chExt cx="5428657" cy="160276"/>
                </a:xfrm>
              </p:grpSpPr>
              <p:sp>
                <p:nvSpPr>
                  <p:cNvPr id="43" name="자유형: 도형 42">
                    <a:extLst>
                      <a:ext uri="{FF2B5EF4-FFF2-40B4-BE49-F238E27FC236}">
                        <a16:creationId xmlns:a16="http://schemas.microsoft.com/office/drawing/2014/main" id="{76F9D24C-B10A-69CD-185B-9228ECA26185}"/>
                      </a:ext>
                    </a:extLst>
                  </p:cNvPr>
                  <p:cNvSpPr/>
                  <p:nvPr/>
                </p:nvSpPr>
                <p:spPr>
                  <a:xfrm>
                    <a:off x="1743003" y="2483018"/>
                    <a:ext cx="145423" cy="145423"/>
                  </a:xfrm>
                  <a:custGeom>
                    <a:avLst/>
                    <a:gdLst>
                      <a:gd name="connsiteX0" fmla="*/ 228511 w 308836"/>
                      <a:gd name="connsiteY0" fmla="*/ 70538 h 308836"/>
                      <a:gd name="connsiteX1" fmla="*/ 132126 w 308836"/>
                      <a:gd name="connsiteY1" fmla="*/ 175848 h 308836"/>
                      <a:gd name="connsiteX2" fmla="*/ 80501 w 308836"/>
                      <a:gd name="connsiteY2" fmla="*/ 117873 h 308836"/>
                      <a:gd name="connsiteX3" fmla="*/ 49249 w 308836"/>
                      <a:gd name="connsiteY3" fmla="*/ 145700 h 308836"/>
                      <a:gd name="connsiteX4" fmla="*/ 131673 w 308836"/>
                      <a:gd name="connsiteY4" fmla="*/ 238296 h 308836"/>
                      <a:gd name="connsiteX5" fmla="*/ 259391 w 308836"/>
                      <a:gd name="connsiteY5" fmla="*/ 98797 h 308836"/>
                      <a:gd name="connsiteX6" fmla="*/ 154418 w 308836"/>
                      <a:gd name="connsiteY6" fmla="*/ 0 h 308836"/>
                      <a:gd name="connsiteX7" fmla="*/ 308836 w 308836"/>
                      <a:gd name="connsiteY7" fmla="*/ 154418 h 308836"/>
                      <a:gd name="connsiteX8" fmla="*/ 154418 w 308836"/>
                      <a:gd name="connsiteY8" fmla="*/ 308836 h 308836"/>
                      <a:gd name="connsiteX9" fmla="*/ 0 w 308836"/>
                      <a:gd name="connsiteY9" fmla="*/ 154418 h 308836"/>
                      <a:gd name="connsiteX10" fmla="*/ 154418 w 308836"/>
                      <a:gd name="connsiteY10" fmla="*/ 0 h 3088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08836" h="308836">
                        <a:moveTo>
                          <a:pt x="228511" y="70538"/>
                        </a:moveTo>
                        <a:lnTo>
                          <a:pt x="132126" y="175848"/>
                        </a:lnTo>
                        <a:lnTo>
                          <a:pt x="80501" y="117873"/>
                        </a:lnTo>
                        <a:lnTo>
                          <a:pt x="49249" y="145700"/>
                        </a:lnTo>
                        <a:lnTo>
                          <a:pt x="131673" y="238296"/>
                        </a:lnTo>
                        <a:lnTo>
                          <a:pt x="259391" y="98797"/>
                        </a:lnTo>
                        <a:close/>
                        <a:moveTo>
                          <a:pt x="154418" y="0"/>
                        </a:moveTo>
                        <a:cubicBezTo>
                          <a:pt x="239700" y="0"/>
                          <a:pt x="308836" y="69135"/>
                          <a:pt x="308836" y="154418"/>
                        </a:cubicBezTo>
                        <a:cubicBezTo>
                          <a:pt x="308836" y="239700"/>
                          <a:pt x="239700" y="308836"/>
                          <a:pt x="154418" y="308836"/>
                        </a:cubicBezTo>
                        <a:cubicBezTo>
                          <a:pt x="69135" y="308836"/>
                          <a:pt x="0" y="239700"/>
                          <a:pt x="0" y="154418"/>
                        </a:cubicBezTo>
                        <a:cubicBezTo>
                          <a:pt x="0" y="69135"/>
                          <a:pt x="69135" y="0"/>
                          <a:pt x="15441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2000" dirty="0"/>
                  </a:p>
                </p:txBody>
              </p:sp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0B8E2666-F53E-DA5B-4792-D7E69B6E1ACC}"/>
                      </a:ext>
                    </a:extLst>
                  </p:cNvPr>
                  <p:cNvSpPr txBox="1"/>
                  <p:nvPr/>
                </p:nvSpPr>
                <p:spPr>
                  <a:xfrm>
                    <a:off x="1944307" y="2475590"/>
                    <a:ext cx="5227353" cy="1602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일상생활에서 자주 사용하는 의사소통 기본 표현을 학습함으로써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EE1673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기초적인 의사소통 능력을 배양</a:t>
                    </a:r>
                  </a:p>
                </p:txBody>
              </p:sp>
            </p:grpSp>
            <p:grpSp>
              <p:nvGrpSpPr>
                <p:cNvPr id="37" name="그룹 36">
                  <a:extLst>
                    <a:ext uri="{FF2B5EF4-FFF2-40B4-BE49-F238E27FC236}">
                      <a16:creationId xmlns:a16="http://schemas.microsoft.com/office/drawing/2014/main" id="{FD3863C5-466B-D70F-FDCC-5B36A4BE3D92}"/>
                    </a:ext>
                  </a:extLst>
                </p:cNvPr>
                <p:cNvGrpSpPr/>
                <p:nvPr/>
              </p:nvGrpSpPr>
              <p:grpSpPr>
                <a:xfrm>
                  <a:off x="834549" y="3003662"/>
                  <a:ext cx="2299117" cy="184666"/>
                  <a:chOff x="1743003" y="2475592"/>
                  <a:chExt cx="2015421" cy="160277"/>
                </a:xfrm>
              </p:grpSpPr>
              <p:sp>
                <p:nvSpPr>
                  <p:cNvPr id="41" name="자유형: 도형 40">
                    <a:extLst>
                      <a:ext uri="{FF2B5EF4-FFF2-40B4-BE49-F238E27FC236}">
                        <a16:creationId xmlns:a16="http://schemas.microsoft.com/office/drawing/2014/main" id="{603F73DD-5306-E68D-DEE9-335D8BFDC909}"/>
                      </a:ext>
                    </a:extLst>
                  </p:cNvPr>
                  <p:cNvSpPr/>
                  <p:nvPr/>
                </p:nvSpPr>
                <p:spPr>
                  <a:xfrm>
                    <a:off x="1743003" y="2483018"/>
                    <a:ext cx="145423" cy="145423"/>
                  </a:xfrm>
                  <a:custGeom>
                    <a:avLst/>
                    <a:gdLst>
                      <a:gd name="connsiteX0" fmla="*/ 228511 w 308836"/>
                      <a:gd name="connsiteY0" fmla="*/ 70538 h 308836"/>
                      <a:gd name="connsiteX1" fmla="*/ 132126 w 308836"/>
                      <a:gd name="connsiteY1" fmla="*/ 175848 h 308836"/>
                      <a:gd name="connsiteX2" fmla="*/ 80501 w 308836"/>
                      <a:gd name="connsiteY2" fmla="*/ 117873 h 308836"/>
                      <a:gd name="connsiteX3" fmla="*/ 49249 w 308836"/>
                      <a:gd name="connsiteY3" fmla="*/ 145700 h 308836"/>
                      <a:gd name="connsiteX4" fmla="*/ 131673 w 308836"/>
                      <a:gd name="connsiteY4" fmla="*/ 238296 h 308836"/>
                      <a:gd name="connsiteX5" fmla="*/ 259391 w 308836"/>
                      <a:gd name="connsiteY5" fmla="*/ 98797 h 308836"/>
                      <a:gd name="connsiteX6" fmla="*/ 154418 w 308836"/>
                      <a:gd name="connsiteY6" fmla="*/ 0 h 308836"/>
                      <a:gd name="connsiteX7" fmla="*/ 308836 w 308836"/>
                      <a:gd name="connsiteY7" fmla="*/ 154418 h 308836"/>
                      <a:gd name="connsiteX8" fmla="*/ 154418 w 308836"/>
                      <a:gd name="connsiteY8" fmla="*/ 308836 h 308836"/>
                      <a:gd name="connsiteX9" fmla="*/ 0 w 308836"/>
                      <a:gd name="connsiteY9" fmla="*/ 154418 h 308836"/>
                      <a:gd name="connsiteX10" fmla="*/ 154418 w 308836"/>
                      <a:gd name="connsiteY10" fmla="*/ 0 h 3088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08836" h="308836">
                        <a:moveTo>
                          <a:pt x="228511" y="70538"/>
                        </a:moveTo>
                        <a:lnTo>
                          <a:pt x="132126" y="175848"/>
                        </a:lnTo>
                        <a:lnTo>
                          <a:pt x="80501" y="117873"/>
                        </a:lnTo>
                        <a:lnTo>
                          <a:pt x="49249" y="145700"/>
                        </a:lnTo>
                        <a:lnTo>
                          <a:pt x="131673" y="238296"/>
                        </a:lnTo>
                        <a:lnTo>
                          <a:pt x="259391" y="98797"/>
                        </a:lnTo>
                        <a:close/>
                        <a:moveTo>
                          <a:pt x="154418" y="0"/>
                        </a:moveTo>
                        <a:cubicBezTo>
                          <a:pt x="239700" y="0"/>
                          <a:pt x="308836" y="69135"/>
                          <a:pt x="308836" y="154418"/>
                        </a:cubicBezTo>
                        <a:cubicBezTo>
                          <a:pt x="308836" y="239700"/>
                          <a:pt x="239700" y="308836"/>
                          <a:pt x="154418" y="308836"/>
                        </a:cubicBezTo>
                        <a:cubicBezTo>
                          <a:pt x="69135" y="308836"/>
                          <a:pt x="0" y="239700"/>
                          <a:pt x="0" y="154418"/>
                        </a:cubicBezTo>
                        <a:cubicBezTo>
                          <a:pt x="0" y="69135"/>
                          <a:pt x="69135" y="0"/>
                          <a:pt x="15441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2000" dirty="0"/>
                  </a:p>
                </p:txBody>
              </p:sp>
              <p:sp>
                <p:nvSpPr>
                  <p:cNvPr id="42" name="TextBox 41">
                    <a:extLst>
                      <a:ext uri="{FF2B5EF4-FFF2-40B4-BE49-F238E27FC236}">
                        <a16:creationId xmlns:a16="http://schemas.microsoft.com/office/drawing/2014/main" id="{A2CF94F8-00D8-BBC3-C05C-C90CF412C370}"/>
                      </a:ext>
                    </a:extLst>
                  </p:cNvPr>
                  <p:cNvSpPr txBox="1"/>
                  <p:nvPr/>
                </p:nvSpPr>
                <p:spPr>
                  <a:xfrm>
                    <a:off x="1944307" y="2475592"/>
                    <a:ext cx="1814117" cy="1602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해당 외국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(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어권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)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F72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문화에 대한 이해</a:t>
                    </a:r>
                    <a:endPara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</p:grpSp>
            <p:grpSp>
              <p:nvGrpSpPr>
                <p:cNvPr id="38" name="그룹 37">
                  <a:extLst>
                    <a:ext uri="{FF2B5EF4-FFF2-40B4-BE49-F238E27FC236}">
                      <a16:creationId xmlns:a16="http://schemas.microsoft.com/office/drawing/2014/main" id="{9BB88069-0384-0791-9BBD-F1F87E015092}"/>
                    </a:ext>
                  </a:extLst>
                </p:cNvPr>
                <p:cNvGrpSpPr/>
                <p:nvPr/>
              </p:nvGrpSpPr>
              <p:grpSpPr>
                <a:xfrm>
                  <a:off x="834549" y="3276792"/>
                  <a:ext cx="5630157" cy="184666"/>
                  <a:chOff x="1743003" y="2475592"/>
                  <a:chExt cx="4935432" cy="160277"/>
                </a:xfrm>
              </p:grpSpPr>
              <p:sp>
                <p:nvSpPr>
                  <p:cNvPr id="39" name="자유형: 도형 38">
                    <a:extLst>
                      <a:ext uri="{FF2B5EF4-FFF2-40B4-BE49-F238E27FC236}">
                        <a16:creationId xmlns:a16="http://schemas.microsoft.com/office/drawing/2014/main" id="{3E094D26-D737-84D8-F608-8BB182401447}"/>
                      </a:ext>
                    </a:extLst>
                  </p:cNvPr>
                  <p:cNvSpPr/>
                  <p:nvPr/>
                </p:nvSpPr>
                <p:spPr>
                  <a:xfrm>
                    <a:off x="1743003" y="2483018"/>
                    <a:ext cx="145423" cy="145423"/>
                  </a:xfrm>
                  <a:custGeom>
                    <a:avLst/>
                    <a:gdLst>
                      <a:gd name="connsiteX0" fmla="*/ 228511 w 308836"/>
                      <a:gd name="connsiteY0" fmla="*/ 70538 h 308836"/>
                      <a:gd name="connsiteX1" fmla="*/ 132126 w 308836"/>
                      <a:gd name="connsiteY1" fmla="*/ 175848 h 308836"/>
                      <a:gd name="connsiteX2" fmla="*/ 80501 w 308836"/>
                      <a:gd name="connsiteY2" fmla="*/ 117873 h 308836"/>
                      <a:gd name="connsiteX3" fmla="*/ 49249 w 308836"/>
                      <a:gd name="connsiteY3" fmla="*/ 145700 h 308836"/>
                      <a:gd name="connsiteX4" fmla="*/ 131673 w 308836"/>
                      <a:gd name="connsiteY4" fmla="*/ 238296 h 308836"/>
                      <a:gd name="connsiteX5" fmla="*/ 259391 w 308836"/>
                      <a:gd name="connsiteY5" fmla="*/ 98797 h 308836"/>
                      <a:gd name="connsiteX6" fmla="*/ 154418 w 308836"/>
                      <a:gd name="connsiteY6" fmla="*/ 0 h 308836"/>
                      <a:gd name="connsiteX7" fmla="*/ 308836 w 308836"/>
                      <a:gd name="connsiteY7" fmla="*/ 154418 h 308836"/>
                      <a:gd name="connsiteX8" fmla="*/ 154418 w 308836"/>
                      <a:gd name="connsiteY8" fmla="*/ 308836 h 308836"/>
                      <a:gd name="connsiteX9" fmla="*/ 0 w 308836"/>
                      <a:gd name="connsiteY9" fmla="*/ 154418 h 308836"/>
                      <a:gd name="connsiteX10" fmla="*/ 154418 w 308836"/>
                      <a:gd name="connsiteY10" fmla="*/ 0 h 3088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08836" h="308836">
                        <a:moveTo>
                          <a:pt x="228511" y="70538"/>
                        </a:moveTo>
                        <a:lnTo>
                          <a:pt x="132126" y="175848"/>
                        </a:lnTo>
                        <a:lnTo>
                          <a:pt x="80501" y="117873"/>
                        </a:lnTo>
                        <a:lnTo>
                          <a:pt x="49249" y="145700"/>
                        </a:lnTo>
                        <a:lnTo>
                          <a:pt x="131673" y="238296"/>
                        </a:lnTo>
                        <a:lnTo>
                          <a:pt x="259391" y="98797"/>
                        </a:lnTo>
                        <a:close/>
                        <a:moveTo>
                          <a:pt x="154418" y="0"/>
                        </a:moveTo>
                        <a:cubicBezTo>
                          <a:pt x="239700" y="0"/>
                          <a:pt x="308836" y="69135"/>
                          <a:pt x="308836" y="154418"/>
                        </a:cubicBezTo>
                        <a:cubicBezTo>
                          <a:pt x="308836" y="239700"/>
                          <a:pt x="239700" y="308836"/>
                          <a:pt x="154418" y="308836"/>
                        </a:cubicBezTo>
                        <a:cubicBezTo>
                          <a:pt x="69135" y="308836"/>
                          <a:pt x="0" y="239700"/>
                          <a:pt x="0" y="154418"/>
                        </a:cubicBezTo>
                        <a:cubicBezTo>
                          <a:pt x="0" y="69135"/>
                          <a:pt x="69135" y="0"/>
                          <a:pt x="15441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2000" dirty="0"/>
                  </a:p>
                </p:txBody>
              </p:sp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9B6C1CBF-0E3C-02F3-2498-AA6A6C80890E}"/>
                      </a:ext>
                    </a:extLst>
                  </p:cNvPr>
                  <p:cNvSpPr txBox="1"/>
                  <p:nvPr/>
                </p:nvSpPr>
                <p:spPr>
                  <a:xfrm>
                    <a:off x="1944307" y="2475592"/>
                    <a:ext cx="4734128" cy="1602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기초부터 학습할 수 있으므로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,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중학교 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〈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생활 외국어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〉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를 이수하지 않아도 선택할 수 있음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.</a:t>
                    </a:r>
                  </a:p>
                </p:txBody>
              </p:sp>
            </p:grpSp>
          </p:grpSp>
          <p:grpSp>
            <p:nvGrpSpPr>
              <p:cNvPr id="69" name="그룹 68">
                <a:extLst>
                  <a:ext uri="{FF2B5EF4-FFF2-40B4-BE49-F238E27FC236}">
                    <a16:creationId xmlns:a16="http://schemas.microsoft.com/office/drawing/2014/main" id="{99F9BE85-2681-9AE3-DBC9-5659580EF6F8}"/>
                  </a:ext>
                </a:extLst>
              </p:cNvPr>
              <p:cNvGrpSpPr/>
              <p:nvPr/>
            </p:nvGrpSpPr>
            <p:grpSpPr>
              <a:xfrm>
                <a:off x="3029921" y="3880811"/>
                <a:ext cx="3084158" cy="278634"/>
                <a:chOff x="276380" y="3563543"/>
                <a:chExt cx="3084158" cy="278634"/>
              </a:xfrm>
            </p:grpSpPr>
            <p:grpSp>
              <p:nvGrpSpPr>
                <p:cNvPr id="70" name="그룹 69">
                  <a:extLst>
                    <a:ext uri="{FF2B5EF4-FFF2-40B4-BE49-F238E27FC236}">
                      <a16:creationId xmlns:a16="http://schemas.microsoft.com/office/drawing/2014/main" id="{FA666A49-FE4A-2AF0-8D42-987232A05086}"/>
                    </a:ext>
                  </a:extLst>
                </p:cNvPr>
                <p:cNvGrpSpPr/>
                <p:nvPr/>
              </p:nvGrpSpPr>
              <p:grpSpPr>
                <a:xfrm>
                  <a:off x="276380" y="3563543"/>
                  <a:ext cx="3084158" cy="278634"/>
                  <a:chOff x="276380" y="3563543"/>
                  <a:chExt cx="3084158" cy="278634"/>
                </a:xfrm>
              </p:grpSpPr>
              <p:sp>
                <p:nvSpPr>
                  <p:cNvPr id="72" name="자유형 31">
                    <a:extLst>
                      <a:ext uri="{FF2B5EF4-FFF2-40B4-BE49-F238E27FC236}">
                        <a16:creationId xmlns:a16="http://schemas.microsoft.com/office/drawing/2014/main" id="{C1F3746F-6AC8-1404-A734-0D7B33EF7CEA}"/>
                      </a:ext>
                    </a:extLst>
                  </p:cNvPr>
                  <p:cNvSpPr/>
                  <p:nvPr/>
                </p:nvSpPr>
                <p:spPr>
                  <a:xfrm>
                    <a:off x="669131" y="3563543"/>
                    <a:ext cx="2374505" cy="278633"/>
                  </a:xfrm>
                  <a:prstGeom prst="round2SameRect">
                    <a:avLst/>
                  </a:prstGeom>
                  <a:solidFill>
                    <a:srgbClr val="2F72DA"/>
                  </a:solidFill>
                  <a:ln w="1905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73" name="자유형 31">
                    <a:extLst>
                      <a:ext uri="{FF2B5EF4-FFF2-40B4-BE49-F238E27FC236}">
                        <a16:creationId xmlns:a16="http://schemas.microsoft.com/office/drawing/2014/main" id="{D8E69F8E-7480-5375-252C-6A843475DF84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2267352" y="3563545"/>
                    <a:ext cx="1093186" cy="278632"/>
                  </a:xfrm>
                  <a:custGeom>
                    <a:avLst/>
                    <a:gdLst>
                      <a:gd name="connsiteX0" fmla="*/ 340585 w 1326965"/>
                      <a:gd name="connsiteY0" fmla="*/ 0 h 356900"/>
                      <a:gd name="connsiteX1" fmla="*/ 579666 w 1326965"/>
                      <a:gd name="connsiteY1" fmla="*/ 0 h 356900"/>
                      <a:gd name="connsiteX2" fmla="*/ 623320 w 1326965"/>
                      <a:gd name="connsiteY2" fmla="*/ 0 h 356900"/>
                      <a:gd name="connsiteX3" fmla="*/ 862401 w 1326965"/>
                      <a:gd name="connsiteY3" fmla="*/ 0 h 356900"/>
                      <a:gd name="connsiteX4" fmla="*/ 1326965 w 1326965"/>
                      <a:gd name="connsiteY4" fmla="*/ 0 h 356900"/>
                      <a:gd name="connsiteX5" fmla="*/ 1326965 w 1326965"/>
                      <a:gd name="connsiteY5" fmla="*/ 356900 h 356900"/>
                      <a:gd name="connsiteX6" fmla="*/ 1285302 w 1326965"/>
                      <a:gd name="connsiteY6" fmla="*/ 356900 h 356900"/>
                      <a:gd name="connsiteX7" fmla="*/ 1241647 w 1326965"/>
                      <a:gd name="connsiteY7" fmla="*/ 356900 h 356900"/>
                      <a:gd name="connsiteX8" fmla="*/ 1002566 w 1326965"/>
                      <a:gd name="connsiteY8" fmla="*/ 356900 h 356900"/>
                      <a:gd name="connsiteX9" fmla="*/ 521816 w 1326965"/>
                      <a:gd name="connsiteY9" fmla="*/ 356900 h 356900"/>
                      <a:gd name="connsiteX10" fmla="*/ 282735 w 1326965"/>
                      <a:gd name="connsiteY10" fmla="*/ 356900 h 356900"/>
                      <a:gd name="connsiteX11" fmla="*/ 239081 w 1326965"/>
                      <a:gd name="connsiteY11" fmla="*/ 356900 h 356900"/>
                      <a:gd name="connsiteX12" fmla="*/ 0 w 1326965"/>
                      <a:gd name="connsiteY12" fmla="*/ 356900 h 356900"/>
                      <a:gd name="connsiteX13" fmla="*/ 14916 w 1326965"/>
                      <a:gd name="connsiteY13" fmla="*/ 349086 h 356900"/>
                      <a:gd name="connsiteX14" fmla="*/ 34804 w 1326965"/>
                      <a:gd name="connsiteY14" fmla="*/ 336060 h 356900"/>
                      <a:gd name="connsiteX15" fmla="*/ 59665 w 1326965"/>
                      <a:gd name="connsiteY15" fmla="*/ 315218 h 356900"/>
                      <a:gd name="connsiteX16" fmla="*/ 89497 w 1326965"/>
                      <a:gd name="connsiteY16" fmla="*/ 281352 h 356900"/>
                      <a:gd name="connsiteX17" fmla="*/ 104414 w 1326965"/>
                      <a:gd name="connsiteY17" fmla="*/ 260512 h 356900"/>
                      <a:gd name="connsiteX18" fmla="*/ 121815 w 1326965"/>
                      <a:gd name="connsiteY18" fmla="*/ 237066 h 356900"/>
                      <a:gd name="connsiteX19" fmla="*/ 139216 w 1326965"/>
                      <a:gd name="connsiteY19" fmla="*/ 208410 h 356900"/>
                      <a:gd name="connsiteX20" fmla="*/ 156620 w 1326965"/>
                      <a:gd name="connsiteY20" fmla="*/ 174543 h 356900"/>
                      <a:gd name="connsiteX21" fmla="*/ 176508 w 1326965"/>
                      <a:gd name="connsiteY21" fmla="*/ 138071 h 356900"/>
                      <a:gd name="connsiteX22" fmla="*/ 193910 w 1326965"/>
                      <a:gd name="connsiteY22" fmla="*/ 96390 h 356900"/>
                      <a:gd name="connsiteX23" fmla="*/ 208824 w 1326965"/>
                      <a:gd name="connsiteY23" fmla="*/ 65128 h 356900"/>
                      <a:gd name="connsiteX24" fmla="*/ 226228 w 1326965"/>
                      <a:gd name="connsiteY24" fmla="*/ 41682 h 356900"/>
                      <a:gd name="connsiteX25" fmla="*/ 243631 w 1326965"/>
                      <a:gd name="connsiteY25" fmla="*/ 23446 h 356900"/>
                      <a:gd name="connsiteX26" fmla="*/ 263519 w 1326965"/>
                      <a:gd name="connsiteY26" fmla="*/ 13025 h 356900"/>
                      <a:gd name="connsiteX27" fmla="*/ 283408 w 1326965"/>
                      <a:gd name="connsiteY27" fmla="*/ 5211 h 356900"/>
                      <a:gd name="connsiteX28" fmla="*/ 303295 w 1326965"/>
                      <a:gd name="connsiteY28" fmla="*/ 2606 h 356900"/>
                      <a:gd name="connsiteX29" fmla="*/ 340585 w 1326965"/>
                      <a:gd name="connsiteY29" fmla="*/ 0 h 3569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</a:cxnLst>
                    <a:rect l="l" t="t" r="r" b="b"/>
                    <a:pathLst>
                      <a:path w="1326965" h="356900">
                        <a:moveTo>
                          <a:pt x="340585" y="0"/>
                        </a:moveTo>
                        <a:lnTo>
                          <a:pt x="579666" y="0"/>
                        </a:lnTo>
                        <a:lnTo>
                          <a:pt x="623320" y="0"/>
                        </a:lnTo>
                        <a:lnTo>
                          <a:pt x="862401" y="0"/>
                        </a:lnTo>
                        <a:lnTo>
                          <a:pt x="1326965" y="0"/>
                        </a:lnTo>
                        <a:lnTo>
                          <a:pt x="1326965" y="356900"/>
                        </a:lnTo>
                        <a:lnTo>
                          <a:pt x="1285302" y="356900"/>
                        </a:lnTo>
                        <a:lnTo>
                          <a:pt x="1241647" y="356900"/>
                        </a:lnTo>
                        <a:lnTo>
                          <a:pt x="1002566" y="356900"/>
                        </a:lnTo>
                        <a:lnTo>
                          <a:pt x="521816" y="356900"/>
                        </a:lnTo>
                        <a:lnTo>
                          <a:pt x="282735" y="356900"/>
                        </a:lnTo>
                        <a:lnTo>
                          <a:pt x="239081" y="356900"/>
                        </a:lnTo>
                        <a:lnTo>
                          <a:pt x="0" y="356900"/>
                        </a:lnTo>
                        <a:lnTo>
                          <a:pt x="14916" y="349086"/>
                        </a:lnTo>
                        <a:lnTo>
                          <a:pt x="34804" y="336060"/>
                        </a:lnTo>
                        <a:lnTo>
                          <a:pt x="59665" y="315218"/>
                        </a:lnTo>
                        <a:lnTo>
                          <a:pt x="89497" y="281352"/>
                        </a:lnTo>
                        <a:lnTo>
                          <a:pt x="104414" y="260512"/>
                        </a:lnTo>
                        <a:lnTo>
                          <a:pt x="121815" y="237066"/>
                        </a:lnTo>
                        <a:lnTo>
                          <a:pt x="139216" y="208410"/>
                        </a:lnTo>
                        <a:lnTo>
                          <a:pt x="156620" y="174543"/>
                        </a:lnTo>
                        <a:lnTo>
                          <a:pt x="176508" y="138071"/>
                        </a:lnTo>
                        <a:lnTo>
                          <a:pt x="193910" y="96390"/>
                        </a:lnTo>
                        <a:lnTo>
                          <a:pt x="208824" y="65128"/>
                        </a:lnTo>
                        <a:lnTo>
                          <a:pt x="226228" y="41682"/>
                        </a:lnTo>
                        <a:lnTo>
                          <a:pt x="243631" y="23446"/>
                        </a:lnTo>
                        <a:lnTo>
                          <a:pt x="263519" y="13025"/>
                        </a:lnTo>
                        <a:lnTo>
                          <a:pt x="283408" y="5211"/>
                        </a:lnTo>
                        <a:lnTo>
                          <a:pt x="303295" y="2606"/>
                        </a:lnTo>
                        <a:lnTo>
                          <a:pt x="340585" y="0"/>
                        </a:lnTo>
                        <a:close/>
                      </a:path>
                    </a:pathLst>
                  </a:custGeom>
                  <a:solidFill>
                    <a:srgbClr val="2F72DA"/>
                  </a:solidFill>
                  <a:ln w="1905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74" name="자유형 31">
                    <a:extLst>
                      <a:ext uri="{FF2B5EF4-FFF2-40B4-BE49-F238E27FC236}">
                        <a16:creationId xmlns:a16="http://schemas.microsoft.com/office/drawing/2014/main" id="{6E5CFB42-DBE7-7F2A-0F7E-F13383E492DA}"/>
                      </a:ext>
                    </a:extLst>
                  </p:cNvPr>
                  <p:cNvSpPr/>
                  <p:nvPr/>
                </p:nvSpPr>
                <p:spPr>
                  <a:xfrm flipV="1">
                    <a:off x="276380" y="3563545"/>
                    <a:ext cx="1093186" cy="278632"/>
                  </a:xfrm>
                  <a:custGeom>
                    <a:avLst/>
                    <a:gdLst>
                      <a:gd name="connsiteX0" fmla="*/ 340585 w 1326965"/>
                      <a:gd name="connsiteY0" fmla="*/ 0 h 356900"/>
                      <a:gd name="connsiteX1" fmla="*/ 579666 w 1326965"/>
                      <a:gd name="connsiteY1" fmla="*/ 0 h 356900"/>
                      <a:gd name="connsiteX2" fmla="*/ 623320 w 1326965"/>
                      <a:gd name="connsiteY2" fmla="*/ 0 h 356900"/>
                      <a:gd name="connsiteX3" fmla="*/ 862401 w 1326965"/>
                      <a:gd name="connsiteY3" fmla="*/ 0 h 356900"/>
                      <a:gd name="connsiteX4" fmla="*/ 1326965 w 1326965"/>
                      <a:gd name="connsiteY4" fmla="*/ 0 h 356900"/>
                      <a:gd name="connsiteX5" fmla="*/ 1326965 w 1326965"/>
                      <a:gd name="connsiteY5" fmla="*/ 356900 h 356900"/>
                      <a:gd name="connsiteX6" fmla="*/ 1285302 w 1326965"/>
                      <a:gd name="connsiteY6" fmla="*/ 356900 h 356900"/>
                      <a:gd name="connsiteX7" fmla="*/ 1241647 w 1326965"/>
                      <a:gd name="connsiteY7" fmla="*/ 356900 h 356900"/>
                      <a:gd name="connsiteX8" fmla="*/ 1002566 w 1326965"/>
                      <a:gd name="connsiteY8" fmla="*/ 356900 h 356900"/>
                      <a:gd name="connsiteX9" fmla="*/ 521816 w 1326965"/>
                      <a:gd name="connsiteY9" fmla="*/ 356900 h 356900"/>
                      <a:gd name="connsiteX10" fmla="*/ 282735 w 1326965"/>
                      <a:gd name="connsiteY10" fmla="*/ 356900 h 356900"/>
                      <a:gd name="connsiteX11" fmla="*/ 239081 w 1326965"/>
                      <a:gd name="connsiteY11" fmla="*/ 356900 h 356900"/>
                      <a:gd name="connsiteX12" fmla="*/ 0 w 1326965"/>
                      <a:gd name="connsiteY12" fmla="*/ 356900 h 356900"/>
                      <a:gd name="connsiteX13" fmla="*/ 14916 w 1326965"/>
                      <a:gd name="connsiteY13" fmla="*/ 349086 h 356900"/>
                      <a:gd name="connsiteX14" fmla="*/ 34804 w 1326965"/>
                      <a:gd name="connsiteY14" fmla="*/ 336060 h 356900"/>
                      <a:gd name="connsiteX15" fmla="*/ 59665 w 1326965"/>
                      <a:gd name="connsiteY15" fmla="*/ 315218 h 356900"/>
                      <a:gd name="connsiteX16" fmla="*/ 89497 w 1326965"/>
                      <a:gd name="connsiteY16" fmla="*/ 281352 h 356900"/>
                      <a:gd name="connsiteX17" fmla="*/ 104414 w 1326965"/>
                      <a:gd name="connsiteY17" fmla="*/ 260512 h 356900"/>
                      <a:gd name="connsiteX18" fmla="*/ 121815 w 1326965"/>
                      <a:gd name="connsiteY18" fmla="*/ 237066 h 356900"/>
                      <a:gd name="connsiteX19" fmla="*/ 139216 w 1326965"/>
                      <a:gd name="connsiteY19" fmla="*/ 208410 h 356900"/>
                      <a:gd name="connsiteX20" fmla="*/ 156620 w 1326965"/>
                      <a:gd name="connsiteY20" fmla="*/ 174543 h 356900"/>
                      <a:gd name="connsiteX21" fmla="*/ 176508 w 1326965"/>
                      <a:gd name="connsiteY21" fmla="*/ 138071 h 356900"/>
                      <a:gd name="connsiteX22" fmla="*/ 193910 w 1326965"/>
                      <a:gd name="connsiteY22" fmla="*/ 96390 h 356900"/>
                      <a:gd name="connsiteX23" fmla="*/ 208824 w 1326965"/>
                      <a:gd name="connsiteY23" fmla="*/ 65128 h 356900"/>
                      <a:gd name="connsiteX24" fmla="*/ 226228 w 1326965"/>
                      <a:gd name="connsiteY24" fmla="*/ 41682 h 356900"/>
                      <a:gd name="connsiteX25" fmla="*/ 243631 w 1326965"/>
                      <a:gd name="connsiteY25" fmla="*/ 23446 h 356900"/>
                      <a:gd name="connsiteX26" fmla="*/ 263519 w 1326965"/>
                      <a:gd name="connsiteY26" fmla="*/ 13025 h 356900"/>
                      <a:gd name="connsiteX27" fmla="*/ 283408 w 1326965"/>
                      <a:gd name="connsiteY27" fmla="*/ 5211 h 356900"/>
                      <a:gd name="connsiteX28" fmla="*/ 303295 w 1326965"/>
                      <a:gd name="connsiteY28" fmla="*/ 2606 h 356900"/>
                      <a:gd name="connsiteX29" fmla="*/ 340585 w 1326965"/>
                      <a:gd name="connsiteY29" fmla="*/ 0 h 3569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</a:cxnLst>
                    <a:rect l="l" t="t" r="r" b="b"/>
                    <a:pathLst>
                      <a:path w="1326965" h="356900">
                        <a:moveTo>
                          <a:pt x="340585" y="0"/>
                        </a:moveTo>
                        <a:lnTo>
                          <a:pt x="579666" y="0"/>
                        </a:lnTo>
                        <a:lnTo>
                          <a:pt x="623320" y="0"/>
                        </a:lnTo>
                        <a:lnTo>
                          <a:pt x="862401" y="0"/>
                        </a:lnTo>
                        <a:lnTo>
                          <a:pt x="1326965" y="0"/>
                        </a:lnTo>
                        <a:lnTo>
                          <a:pt x="1326965" y="356900"/>
                        </a:lnTo>
                        <a:lnTo>
                          <a:pt x="1285302" y="356900"/>
                        </a:lnTo>
                        <a:lnTo>
                          <a:pt x="1241647" y="356900"/>
                        </a:lnTo>
                        <a:lnTo>
                          <a:pt x="1002566" y="356900"/>
                        </a:lnTo>
                        <a:lnTo>
                          <a:pt x="521816" y="356900"/>
                        </a:lnTo>
                        <a:lnTo>
                          <a:pt x="282735" y="356900"/>
                        </a:lnTo>
                        <a:lnTo>
                          <a:pt x="239081" y="356900"/>
                        </a:lnTo>
                        <a:lnTo>
                          <a:pt x="0" y="356900"/>
                        </a:lnTo>
                        <a:lnTo>
                          <a:pt x="14916" y="349086"/>
                        </a:lnTo>
                        <a:lnTo>
                          <a:pt x="34804" y="336060"/>
                        </a:lnTo>
                        <a:lnTo>
                          <a:pt x="59665" y="315218"/>
                        </a:lnTo>
                        <a:lnTo>
                          <a:pt x="89497" y="281352"/>
                        </a:lnTo>
                        <a:lnTo>
                          <a:pt x="104414" y="260512"/>
                        </a:lnTo>
                        <a:lnTo>
                          <a:pt x="121815" y="237066"/>
                        </a:lnTo>
                        <a:lnTo>
                          <a:pt x="139216" y="208410"/>
                        </a:lnTo>
                        <a:lnTo>
                          <a:pt x="156620" y="174543"/>
                        </a:lnTo>
                        <a:lnTo>
                          <a:pt x="176508" y="138071"/>
                        </a:lnTo>
                        <a:lnTo>
                          <a:pt x="193910" y="96390"/>
                        </a:lnTo>
                        <a:lnTo>
                          <a:pt x="208824" y="65128"/>
                        </a:lnTo>
                        <a:lnTo>
                          <a:pt x="226228" y="41682"/>
                        </a:lnTo>
                        <a:lnTo>
                          <a:pt x="243631" y="23446"/>
                        </a:lnTo>
                        <a:lnTo>
                          <a:pt x="263519" y="13025"/>
                        </a:lnTo>
                        <a:lnTo>
                          <a:pt x="283408" y="5211"/>
                        </a:lnTo>
                        <a:lnTo>
                          <a:pt x="303295" y="2606"/>
                        </a:lnTo>
                        <a:lnTo>
                          <a:pt x="340585" y="0"/>
                        </a:lnTo>
                        <a:close/>
                      </a:path>
                    </a:pathLst>
                  </a:custGeom>
                  <a:solidFill>
                    <a:srgbClr val="2F72DA"/>
                  </a:solidFill>
                  <a:ln w="1905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3104DDEE-BF29-F841-B561-76CAA47A16AD}"/>
                    </a:ext>
                  </a:extLst>
                </p:cNvPr>
                <p:cNvSpPr txBox="1"/>
                <p:nvPr/>
              </p:nvSpPr>
              <p:spPr>
                <a:xfrm>
                  <a:off x="1070659" y="3602833"/>
                  <a:ext cx="1495601" cy="2000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독일어 과목 성격 예시</a:t>
                  </a:r>
                </a:p>
              </p:txBody>
            </p:sp>
          </p:grp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FA6F953C-5751-9908-70DD-BF4CB5866F58}"/>
                  </a:ext>
                </a:extLst>
              </p:cNvPr>
              <p:cNvSpPr txBox="1"/>
              <p:nvPr/>
            </p:nvSpPr>
            <p:spPr>
              <a:xfrm>
                <a:off x="1827659" y="4354238"/>
                <a:ext cx="5488682" cy="1692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「독일어」는 독일어를 처음 배우는 학습자들이 일상생활에서 자주 사용되는 기본 표현을 학습하여 </a:t>
                </a:r>
                <a:endParaRPr lang="en-US" altLang="ko-KR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  <a:cs typeface="Interop" panose="02000503000000020004" pitchFamily="2" charset="0"/>
                </a:endParaRP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375E98F9-9081-4DEC-A491-403087F3A73B}"/>
                  </a:ext>
                </a:extLst>
              </p:cNvPr>
              <p:cNvSpPr txBox="1"/>
              <p:nvPr/>
            </p:nvSpPr>
            <p:spPr>
              <a:xfrm>
                <a:off x="2781446" y="4915660"/>
                <a:ext cx="3581109" cy="1692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함으로써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세계와 소통하는 민주시민 역량을 함양하는 과목이다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.</a:t>
                </a:r>
              </a:p>
            </p:txBody>
          </p:sp>
          <p:grpSp>
            <p:nvGrpSpPr>
              <p:cNvPr id="92" name="그룹 91">
                <a:extLst>
                  <a:ext uri="{FF2B5EF4-FFF2-40B4-BE49-F238E27FC236}">
                    <a16:creationId xmlns:a16="http://schemas.microsoft.com/office/drawing/2014/main" id="{5C344D77-D180-F95F-891F-D855C5E08C96}"/>
                  </a:ext>
                </a:extLst>
              </p:cNvPr>
              <p:cNvGrpSpPr/>
              <p:nvPr/>
            </p:nvGrpSpPr>
            <p:grpSpPr>
              <a:xfrm>
                <a:off x="1625600" y="2738825"/>
                <a:ext cx="5550144" cy="1990901"/>
                <a:chOff x="1625600" y="2409650"/>
                <a:chExt cx="5550144" cy="1990901"/>
              </a:xfrm>
            </p:grpSpPr>
            <p:sp>
              <p:nvSpPr>
                <p:cNvPr id="89" name="자유형: 도형 88">
                  <a:extLst>
                    <a:ext uri="{FF2B5EF4-FFF2-40B4-BE49-F238E27FC236}">
                      <a16:creationId xmlns:a16="http://schemas.microsoft.com/office/drawing/2014/main" id="{1B7BABFB-D980-B034-5EED-CB25999930DF}"/>
                    </a:ext>
                  </a:extLst>
                </p:cNvPr>
                <p:cNvSpPr/>
                <p:nvPr/>
              </p:nvSpPr>
              <p:spPr>
                <a:xfrm>
                  <a:off x="7114281" y="2456957"/>
                  <a:ext cx="45719" cy="756019"/>
                </a:xfrm>
                <a:custGeom>
                  <a:avLst/>
                  <a:gdLst>
                    <a:gd name="connsiteX0" fmla="*/ 5441950 w 5441950"/>
                    <a:gd name="connsiteY0" fmla="*/ 0 h 1924050"/>
                    <a:gd name="connsiteX1" fmla="*/ 5441950 w 5441950"/>
                    <a:gd name="connsiteY1" fmla="*/ 958850 h 1924050"/>
                    <a:gd name="connsiteX2" fmla="*/ 0 w 5441950"/>
                    <a:gd name="connsiteY2" fmla="*/ 958850 h 1924050"/>
                    <a:gd name="connsiteX3" fmla="*/ 0 w 5441950"/>
                    <a:gd name="connsiteY3" fmla="*/ 1924050 h 1924050"/>
                    <a:gd name="connsiteX4" fmla="*/ 374650 w 5441950"/>
                    <a:gd name="connsiteY4" fmla="*/ 1924050 h 1924050"/>
                    <a:gd name="connsiteX0" fmla="*/ 5441950 w 5441950"/>
                    <a:gd name="connsiteY0" fmla="*/ 0 h 1924050"/>
                    <a:gd name="connsiteX1" fmla="*/ 5441950 w 5441950"/>
                    <a:gd name="connsiteY1" fmla="*/ 958850 h 1924050"/>
                    <a:gd name="connsiteX2" fmla="*/ 0 w 5441950"/>
                    <a:gd name="connsiteY2" fmla="*/ 958850 h 1924050"/>
                    <a:gd name="connsiteX3" fmla="*/ 0 w 5441950"/>
                    <a:gd name="connsiteY3" fmla="*/ 1924050 h 1924050"/>
                    <a:gd name="connsiteX0" fmla="*/ 5441950 w 5441950"/>
                    <a:gd name="connsiteY0" fmla="*/ 0 h 958850"/>
                    <a:gd name="connsiteX1" fmla="*/ 5441950 w 5441950"/>
                    <a:gd name="connsiteY1" fmla="*/ 958850 h 958850"/>
                    <a:gd name="connsiteX2" fmla="*/ 0 w 5441950"/>
                    <a:gd name="connsiteY2" fmla="*/ 958850 h 958850"/>
                    <a:gd name="connsiteX0" fmla="*/ 0 w 0"/>
                    <a:gd name="connsiteY0" fmla="*/ 0 h 958850"/>
                    <a:gd name="connsiteX1" fmla="*/ 0 w 0"/>
                    <a:gd name="connsiteY1" fmla="*/ 958850 h 958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958850">
                      <a:moveTo>
                        <a:pt x="0" y="0"/>
                      </a:moveTo>
                      <a:lnTo>
                        <a:pt x="0" y="958850"/>
                      </a:lnTo>
                    </a:path>
                  </a:pathLst>
                </a:custGeom>
                <a:ln w="25400">
                  <a:solidFill>
                    <a:srgbClr val="EE1673"/>
                  </a:solidFill>
                  <a:prstDash val="sysDot"/>
                </a:ln>
                <a:effectLst>
                  <a:glow rad="88900">
                    <a:schemeClr val="bg1"/>
                  </a:glo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88" name="그룹 87">
                  <a:extLst>
                    <a:ext uri="{FF2B5EF4-FFF2-40B4-BE49-F238E27FC236}">
                      <a16:creationId xmlns:a16="http://schemas.microsoft.com/office/drawing/2014/main" id="{3B9349C2-A030-C1A5-53C4-38AB40A861B6}"/>
                    </a:ext>
                  </a:extLst>
                </p:cNvPr>
                <p:cNvGrpSpPr/>
                <p:nvPr/>
              </p:nvGrpSpPr>
              <p:grpSpPr>
                <a:xfrm>
                  <a:off x="1625600" y="2409650"/>
                  <a:ext cx="5550144" cy="1990901"/>
                  <a:chOff x="1625600" y="2409650"/>
                  <a:chExt cx="5550144" cy="1990901"/>
                </a:xfrm>
              </p:grpSpPr>
              <p:sp>
                <p:nvSpPr>
                  <p:cNvPr id="87" name="자유형: 도형 86">
                    <a:extLst>
                      <a:ext uri="{FF2B5EF4-FFF2-40B4-BE49-F238E27FC236}">
                        <a16:creationId xmlns:a16="http://schemas.microsoft.com/office/drawing/2014/main" id="{60146C63-6CE9-E417-1E0D-EED49110D19B}"/>
                      </a:ext>
                    </a:extLst>
                  </p:cNvPr>
                  <p:cNvSpPr/>
                  <p:nvPr/>
                </p:nvSpPr>
                <p:spPr>
                  <a:xfrm>
                    <a:off x="1625600" y="2456957"/>
                    <a:ext cx="5488682" cy="1943594"/>
                  </a:xfrm>
                  <a:custGeom>
                    <a:avLst/>
                    <a:gdLst>
                      <a:gd name="connsiteX0" fmla="*/ 5441950 w 5441950"/>
                      <a:gd name="connsiteY0" fmla="*/ 0 h 1924050"/>
                      <a:gd name="connsiteX1" fmla="*/ 5441950 w 5441950"/>
                      <a:gd name="connsiteY1" fmla="*/ 958850 h 1924050"/>
                      <a:gd name="connsiteX2" fmla="*/ 0 w 5441950"/>
                      <a:gd name="connsiteY2" fmla="*/ 958850 h 1924050"/>
                      <a:gd name="connsiteX3" fmla="*/ 0 w 5441950"/>
                      <a:gd name="connsiteY3" fmla="*/ 1924050 h 1924050"/>
                      <a:gd name="connsiteX4" fmla="*/ 374650 w 5441950"/>
                      <a:gd name="connsiteY4" fmla="*/ 1924050 h 19240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41950" h="1924050">
                        <a:moveTo>
                          <a:pt x="5441950" y="0"/>
                        </a:moveTo>
                        <a:lnTo>
                          <a:pt x="5441950" y="958850"/>
                        </a:lnTo>
                        <a:lnTo>
                          <a:pt x="0" y="958850"/>
                        </a:lnTo>
                        <a:lnTo>
                          <a:pt x="0" y="1924050"/>
                        </a:lnTo>
                        <a:lnTo>
                          <a:pt x="374650" y="1924050"/>
                        </a:lnTo>
                      </a:path>
                    </a:pathLst>
                  </a:custGeom>
                  <a:ln w="25400">
                    <a:solidFill>
                      <a:srgbClr val="EE1673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62" name="타원 61">
                    <a:extLst>
                      <a:ext uri="{FF2B5EF4-FFF2-40B4-BE49-F238E27FC236}">
                        <a16:creationId xmlns:a16="http://schemas.microsoft.com/office/drawing/2014/main" id="{9C43F5D6-450F-279B-00B1-B78BF58EF086}"/>
                      </a:ext>
                    </a:extLst>
                  </p:cNvPr>
                  <p:cNvSpPr/>
                  <p:nvPr/>
                </p:nvSpPr>
                <p:spPr>
                  <a:xfrm>
                    <a:off x="7058852" y="2409650"/>
                    <a:ext cx="116892" cy="116892"/>
                  </a:xfrm>
                  <a:prstGeom prst="ellipse">
                    <a:avLst/>
                  </a:prstGeom>
                  <a:solidFill>
                    <a:srgbClr val="EE1673"/>
                  </a:solidFill>
                  <a:ln w="25400">
                    <a:solidFill>
                      <a:schemeClr val="bg1"/>
                    </a:solidFill>
                  </a:ln>
                  <a:effectLst>
                    <a:outerShdw blurRad="25400" dist="12700" dir="5400000" algn="t" rotWithShape="0">
                      <a:prstClr val="black">
                        <a:alpha val="19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</p:grpSp>
          <p:grpSp>
            <p:nvGrpSpPr>
              <p:cNvPr id="86" name="그룹 85">
                <a:extLst>
                  <a:ext uri="{FF2B5EF4-FFF2-40B4-BE49-F238E27FC236}">
                    <a16:creationId xmlns:a16="http://schemas.microsoft.com/office/drawing/2014/main" id="{971F4732-9395-8917-B3D7-152425C7898D}"/>
                  </a:ext>
                </a:extLst>
              </p:cNvPr>
              <p:cNvGrpSpPr/>
              <p:nvPr/>
            </p:nvGrpSpPr>
            <p:grpSpPr>
              <a:xfrm>
                <a:off x="1970943" y="4618599"/>
                <a:ext cx="5241803" cy="201976"/>
                <a:chOff x="1518629" y="4289424"/>
                <a:chExt cx="5241803" cy="201976"/>
              </a:xfrm>
            </p:grpSpPr>
            <p:grpSp>
              <p:nvGrpSpPr>
                <p:cNvPr id="78" name="그룹 77">
                  <a:extLst>
                    <a:ext uri="{FF2B5EF4-FFF2-40B4-BE49-F238E27FC236}">
                      <a16:creationId xmlns:a16="http://schemas.microsoft.com/office/drawing/2014/main" id="{E5A0F3C3-E9CC-2F46-3781-25AE2A2F9CF7}"/>
                    </a:ext>
                  </a:extLst>
                </p:cNvPr>
                <p:cNvGrpSpPr/>
                <p:nvPr/>
              </p:nvGrpSpPr>
              <p:grpSpPr>
                <a:xfrm>
                  <a:off x="1518629" y="4289424"/>
                  <a:ext cx="2245818" cy="201976"/>
                  <a:chOff x="2679569" y="4289424"/>
                  <a:chExt cx="2245818" cy="201976"/>
                </a:xfrm>
              </p:grpSpPr>
              <p:sp>
                <p:nvSpPr>
                  <p:cNvPr id="84" name="사각형: 둥근 모서리 83">
                    <a:extLst>
                      <a:ext uri="{FF2B5EF4-FFF2-40B4-BE49-F238E27FC236}">
                        <a16:creationId xmlns:a16="http://schemas.microsoft.com/office/drawing/2014/main" id="{4F72902E-C5E2-95C8-FFDC-1916F2174668}"/>
                      </a:ext>
                    </a:extLst>
                  </p:cNvPr>
                  <p:cNvSpPr/>
                  <p:nvPr/>
                </p:nvSpPr>
                <p:spPr>
                  <a:xfrm>
                    <a:off x="2679569" y="4289424"/>
                    <a:ext cx="2245818" cy="201976"/>
                  </a:xfrm>
                  <a:prstGeom prst="roundRect">
                    <a:avLst/>
                  </a:prstGeom>
                  <a:solidFill>
                    <a:srgbClr val="EE1673"/>
                  </a:solidFill>
                  <a:ln w="19050">
                    <a:solidFill>
                      <a:srgbClr val="EE1673"/>
                    </a:solidFill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85" name="TextBox 84">
                    <a:extLst>
                      <a:ext uri="{FF2B5EF4-FFF2-40B4-BE49-F238E27FC236}">
                        <a16:creationId xmlns:a16="http://schemas.microsoft.com/office/drawing/2014/main" id="{9AFD0A89-D4D1-B519-A848-F8F92A5C0EC1}"/>
                      </a:ext>
                    </a:extLst>
                  </p:cNvPr>
                  <p:cNvSpPr txBox="1"/>
                  <p:nvPr/>
                </p:nvSpPr>
                <p:spPr>
                  <a:xfrm>
                    <a:off x="2706024" y="4305774"/>
                    <a:ext cx="2192909" cy="1692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algn="ctr"/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기초적인 독일어 의사소통 능력을 배양</a:t>
                    </a:r>
                    <a:endPara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</p:grpSp>
            <p:grpSp>
              <p:nvGrpSpPr>
                <p:cNvPr id="79" name="그룹 78">
                  <a:extLst>
                    <a:ext uri="{FF2B5EF4-FFF2-40B4-BE49-F238E27FC236}">
                      <a16:creationId xmlns:a16="http://schemas.microsoft.com/office/drawing/2014/main" id="{C9512D23-A78A-5DE7-4480-6FF6B9125499}"/>
                    </a:ext>
                  </a:extLst>
                </p:cNvPr>
                <p:cNvGrpSpPr/>
                <p:nvPr/>
              </p:nvGrpSpPr>
              <p:grpSpPr>
                <a:xfrm>
                  <a:off x="4147965" y="4289424"/>
                  <a:ext cx="2612467" cy="201976"/>
                  <a:chOff x="4169087" y="4289424"/>
                  <a:chExt cx="2612467" cy="201976"/>
                </a:xfrm>
              </p:grpSpPr>
              <p:sp>
                <p:nvSpPr>
                  <p:cNvPr id="82" name="사각형: 둥근 모서리 81">
                    <a:extLst>
                      <a:ext uri="{FF2B5EF4-FFF2-40B4-BE49-F238E27FC236}">
                        <a16:creationId xmlns:a16="http://schemas.microsoft.com/office/drawing/2014/main" id="{F2DBC5A9-F0CE-2590-C9A3-902FC54F34E6}"/>
                      </a:ext>
                    </a:extLst>
                  </p:cNvPr>
                  <p:cNvSpPr/>
                  <p:nvPr/>
                </p:nvSpPr>
                <p:spPr>
                  <a:xfrm>
                    <a:off x="4169087" y="4289424"/>
                    <a:ext cx="2612467" cy="201976"/>
                  </a:xfrm>
                  <a:prstGeom prst="roundRect">
                    <a:avLst/>
                  </a:prstGeom>
                  <a:solidFill>
                    <a:srgbClr val="2F72DA"/>
                  </a:solidFill>
                  <a:ln w="19050">
                    <a:solidFill>
                      <a:srgbClr val="2F72DA"/>
                    </a:solidFill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83" name="TextBox 82">
                    <a:extLst>
                      <a:ext uri="{FF2B5EF4-FFF2-40B4-BE49-F238E27FC236}">
                        <a16:creationId xmlns:a16="http://schemas.microsoft.com/office/drawing/2014/main" id="{35FF12BC-3C96-FFBA-0AA0-82B531D774A7}"/>
                      </a:ext>
                    </a:extLst>
                  </p:cNvPr>
                  <p:cNvSpPr txBox="1"/>
                  <p:nvPr/>
                </p:nvSpPr>
                <p:spPr>
                  <a:xfrm>
                    <a:off x="4207413" y="4305774"/>
                    <a:ext cx="2543965" cy="1692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algn="ctr"/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독일어권 각 지역의 사회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·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문화적 특성을 이해</a:t>
                    </a:r>
                    <a:endPara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</p:grpSp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32346EE6-5A15-A00D-F55B-5B12B9BDBC35}"/>
                    </a:ext>
                  </a:extLst>
                </p:cNvPr>
                <p:cNvSpPr txBox="1"/>
                <p:nvPr/>
              </p:nvSpPr>
              <p:spPr>
                <a:xfrm>
                  <a:off x="3814838" y="4305774"/>
                  <a:ext cx="256480" cy="1692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하고</a:t>
                  </a:r>
                  <a:endPara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9546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그룹 47">
            <a:extLst>
              <a:ext uri="{FF2B5EF4-FFF2-40B4-BE49-F238E27FC236}">
                <a16:creationId xmlns:a16="http://schemas.microsoft.com/office/drawing/2014/main" id="{707DEDD6-1271-14E3-6B55-1A8E5B1701FC}"/>
              </a:ext>
            </a:extLst>
          </p:cNvPr>
          <p:cNvGrpSpPr/>
          <p:nvPr/>
        </p:nvGrpSpPr>
        <p:grpSpPr>
          <a:xfrm>
            <a:off x="298091" y="284805"/>
            <a:ext cx="6759796" cy="641751"/>
            <a:chOff x="298091" y="299319"/>
            <a:chExt cx="6759796" cy="641751"/>
          </a:xfrm>
        </p:grpSpPr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024E4342-26E5-B1E2-A1D3-2A09CE0C1B74}"/>
                </a:ext>
              </a:extLst>
            </p:cNvPr>
            <p:cNvGrpSpPr/>
            <p:nvPr/>
          </p:nvGrpSpPr>
          <p:grpSpPr>
            <a:xfrm>
              <a:off x="1062656" y="299319"/>
              <a:ext cx="5995231" cy="582226"/>
              <a:chOff x="1062656" y="318369"/>
              <a:chExt cx="5995231" cy="582226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AC7A99FF-A6C1-178E-9DDE-9BEDB98CCF30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5995231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 주요 내용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0514F9EC-74B0-6198-A34C-3895F8BCB356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B11E7F8-4746-2A1F-184C-A2A3586B9239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Ⅱ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75DFA6AF-EA0C-CE81-F880-88238E592B5F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id="{D5815F65-A436-CE7E-AFC3-FDFBAF9E69E1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grpSp>
            <p:nvGrpSpPr>
              <p:cNvPr id="3" name="그룹 2">
                <a:extLst>
                  <a:ext uri="{FF2B5EF4-FFF2-40B4-BE49-F238E27FC236}">
                    <a16:creationId xmlns:a16="http://schemas.microsoft.com/office/drawing/2014/main" id="{876A07F2-871C-BF93-E76F-BE7E17A74F98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4" name="사각형: 둥근 위쪽 모서리 3">
                  <a:extLst>
                    <a:ext uri="{FF2B5EF4-FFF2-40B4-BE49-F238E27FC236}">
                      <a16:creationId xmlns:a16="http://schemas.microsoft.com/office/drawing/2014/main" id="{64BDC7D0-E906-72E3-5EEE-0D79FAAB3265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1" name="사각형: 둥근 위쪽 모서리 10">
                  <a:extLst>
                    <a:ext uri="{FF2B5EF4-FFF2-40B4-BE49-F238E27FC236}">
                      <a16:creationId xmlns:a16="http://schemas.microsoft.com/office/drawing/2014/main" id="{EC55318C-3AEF-457E-29AB-A1E2EF104254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196977F0-D74A-04DB-6B60-CB7BE4E3AA14}"/>
                  </a:ext>
                </a:extLst>
              </p:cNvPr>
              <p:cNvGrpSpPr/>
              <p:nvPr/>
            </p:nvGrpSpPr>
            <p:grpSpPr>
              <a:xfrm>
                <a:off x="406100" y="1393067"/>
                <a:ext cx="8331800" cy="4820120"/>
                <a:chOff x="406100" y="1393067"/>
                <a:chExt cx="8331800" cy="4820120"/>
              </a:xfrm>
            </p:grpSpPr>
            <p:sp>
              <p:nvSpPr>
                <p:cNvPr id="13" name="사각형: 둥근 모서리 12">
                  <a:extLst>
                    <a:ext uri="{FF2B5EF4-FFF2-40B4-BE49-F238E27FC236}">
                      <a16:creationId xmlns:a16="http://schemas.microsoft.com/office/drawing/2014/main" id="{CF7A01FC-55DA-1818-BDA3-7788A2F06A42}"/>
                    </a:ext>
                  </a:extLst>
                </p:cNvPr>
                <p:cNvSpPr/>
                <p:nvPr/>
              </p:nvSpPr>
              <p:spPr>
                <a:xfrm>
                  <a:off x="406100" y="1503839"/>
                  <a:ext cx="8331800" cy="4709348"/>
                </a:xfrm>
                <a:prstGeom prst="roundRect">
                  <a:avLst>
                    <a:gd name="adj" fmla="val 2409"/>
                  </a:avLst>
                </a:prstGeom>
                <a:gradFill>
                  <a:gsLst>
                    <a:gs pos="0">
                      <a:srgbClr val="E0EAFA"/>
                    </a:gs>
                    <a:gs pos="93000">
                      <a:srgbClr val="E7E3F2"/>
                    </a:gs>
                  </a:gsLst>
                  <a:lin ang="27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grpSp>
              <p:nvGrpSpPr>
                <p:cNvPr id="14" name="그룹 13">
                  <a:extLst>
                    <a:ext uri="{FF2B5EF4-FFF2-40B4-BE49-F238E27FC236}">
                      <a16:creationId xmlns:a16="http://schemas.microsoft.com/office/drawing/2014/main" id="{0EF76CBC-1AF6-7A50-F44F-6807D7AEE425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grpSp>
                <p:nvGrpSpPr>
                  <p:cNvPr id="25" name="그룹 24">
                    <a:extLst>
                      <a:ext uri="{FF2B5EF4-FFF2-40B4-BE49-F238E27FC236}">
                        <a16:creationId xmlns:a16="http://schemas.microsoft.com/office/drawing/2014/main" id="{92B06637-4C80-A3FA-4C17-ED55D62E0E49}"/>
                      </a:ext>
                    </a:extLst>
                  </p:cNvPr>
                  <p:cNvGrpSpPr/>
                  <p:nvPr/>
                </p:nvGrpSpPr>
                <p:grpSpPr>
                  <a:xfrm>
                    <a:off x="628686" y="1393067"/>
                    <a:ext cx="7893347" cy="417557"/>
                    <a:chOff x="628686" y="1393067"/>
                    <a:chExt cx="7893347" cy="417557"/>
                  </a:xfrm>
                </p:grpSpPr>
                <p:sp>
                  <p:nvSpPr>
                    <p:cNvPr id="30" name="사각형: 둥근 위쪽 모서리 29">
                      <a:extLst>
                        <a:ext uri="{FF2B5EF4-FFF2-40B4-BE49-F238E27FC236}">
                          <a16:creationId xmlns:a16="http://schemas.microsoft.com/office/drawing/2014/main" id="{3A0A986F-E1C6-DC70-CA35-14C0850062D7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669131" y="1393067"/>
                      <a:ext cx="7812881" cy="417557"/>
                    </a:xfrm>
                    <a:prstGeom prst="round2SameRect">
                      <a:avLst/>
                    </a:prstGeom>
                    <a:gradFill>
                      <a:gsLst>
                        <a:gs pos="0">
                          <a:srgbClr val="2D74DC"/>
                        </a:gs>
                        <a:gs pos="93000">
                          <a:srgbClr val="6449A8"/>
                        </a:gs>
                      </a:gsLst>
                      <a:lin ang="2700000" scaled="0"/>
                    </a:gra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31" name="자유형: 도형 30">
                      <a:extLst>
                        <a:ext uri="{FF2B5EF4-FFF2-40B4-BE49-F238E27FC236}">
                          <a16:creationId xmlns:a16="http://schemas.microsoft.com/office/drawing/2014/main" id="{7034FC24-3FC7-20D3-4688-233BB1B5C204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7967731" y="1393067"/>
                      <a:ext cx="554302" cy="167601"/>
                    </a:xfrm>
                    <a:custGeom>
                      <a:avLst/>
                      <a:gdLst>
                        <a:gd name="connsiteX0" fmla="*/ 1645958 w 1905530"/>
                        <a:gd name="connsiteY0" fmla="*/ 0 h 581922"/>
                        <a:gd name="connsiteX1" fmla="*/ 0 w 1905530"/>
                        <a:gd name="connsiteY1" fmla="*/ 0 h 581922"/>
                        <a:gd name="connsiteX2" fmla="*/ 30384 w 1905530"/>
                        <a:gd name="connsiteY2" fmla="*/ 16492 h 581922"/>
                        <a:gd name="connsiteX3" fmla="*/ 145498 w 1905530"/>
                        <a:gd name="connsiteY3" fmla="*/ 232996 h 581922"/>
                        <a:gd name="connsiteX4" fmla="*/ 145498 w 1905530"/>
                        <a:gd name="connsiteY4" fmla="*/ 581922 h 581922"/>
                        <a:gd name="connsiteX5" fmla="*/ 1905530 w 1905530"/>
                        <a:gd name="connsiteY5" fmla="*/ 581922 h 581922"/>
                        <a:gd name="connsiteX6" fmla="*/ 1905530 w 1905530"/>
                        <a:gd name="connsiteY6" fmla="*/ 259572 h 581922"/>
                        <a:gd name="connsiteX7" fmla="*/ 1645958 w 1905530"/>
                        <a:gd name="connsiteY7" fmla="*/ 0 h 5819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905530" h="581922">
                          <a:moveTo>
                            <a:pt x="1645958" y="0"/>
                          </a:moveTo>
                          <a:lnTo>
                            <a:pt x="0" y="0"/>
                          </a:lnTo>
                          <a:lnTo>
                            <a:pt x="30384" y="16492"/>
                          </a:lnTo>
                          <a:cubicBezTo>
                            <a:pt x="99836" y="63413"/>
                            <a:pt x="145498" y="142872"/>
                            <a:pt x="145498" y="232996"/>
                          </a:cubicBezTo>
                          <a:lnTo>
                            <a:pt x="145498" y="581922"/>
                          </a:lnTo>
                          <a:lnTo>
                            <a:pt x="1905530" y="581922"/>
                          </a:lnTo>
                          <a:lnTo>
                            <a:pt x="1905530" y="259572"/>
                          </a:lnTo>
                          <a:cubicBezTo>
                            <a:pt x="1905530" y="116214"/>
                            <a:pt x="1789316" y="0"/>
                            <a:pt x="1645958" y="0"/>
                          </a:cubicBezTo>
                          <a:close/>
                        </a:path>
                      </a:pathLst>
                    </a:custGeom>
                    <a:solidFill>
                      <a:srgbClr val="6449A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32" name="자유형: 도형 31">
                      <a:extLst>
                        <a:ext uri="{FF2B5EF4-FFF2-40B4-BE49-F238E27FC236}">
                          <a16:creationId xmlns:a16="http://schemas.microsoft.com/office/drawing/2014/main" id="{22E0A6E2-1303-A8F3-569B-D536DF1C81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8686" y="1393067"/>
                      <a:ext cx="554302" cy="167601"/>
                    </a:xfrm>
                    <a:custGeom>
                      <a:avLst/>
                      <a:gdLst>
                        <a:gd name="connsiteX0" fmla="*/ 1645958 w 1905530"/>
                        <a:gd name="connsiteY0" fmla="*/ 0 h 581922"/>
                        <a:gd name="connsiteX1" fmla="*/ 0 w 1905530"/>
                        <a:gd name="connsiteY1" fmla="*/ 0 h 581922"/>
                        <a:gd name="connsiteX2" fmla="*/ 30384 w 1905530"/>
                        <a:gd name="connsiteY2" fmla="*/ 16492 h 581922"/>
                        <a:gd name="connsiteX3" fmla="*/ 145498 w 1905530"/>
                        <a:gd name="connsiteY3" fmla="*/ 232996 h 581922"/>
                        <a:gd name="connsiteX4" fmla="*/ 145498 w 1905530"/>
                        <a:gd name="connsiteY4" fmla="*/ 581922 h 581922"/>
                        <a:gd name="connsiteX5" fmla="*/ 1905530 w 1905530"/>
                        <a:gd name="connsiteY5" fmla="*/ 581922 h 581922"/>
                        <a:gd name="connsiteX6" fmla="*/ 1905530 w 1905530"/>
                        <a:gd name="connsiteY6" fmla="*/ 259572 h 581922"/>
                        <a:gd name="connsiteX7" fmla="*/ 1645958 w 1905530"/>
                        <a:gd name="connsiteY7" fmla="*/ 0 h 5819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905530" h="581922">
                          <a:moveTo>
                            <a:pt x="1645958" y="0"/>
                          </a:moveTo>
                          <a:lnTo>
                            <a:pt x="0" y="0"/>
                          </a:lnTo>
                          <a:lnTo>
                            <a:pt x="30384" y="16492"/>
                          </a:lnTo>
                          <a:cubicBezTo>
                            <a:pt x="99836" y="63413"/>
                            <a:pt x="145498" y="142872"/>
                            <a:pt x="145498" y="232996"/>
                          </a:cubicBezTo>
                          <a:lnTo>
                            <a:pt x="145498" y="581922"/>
                          </a:lnTo>
                          <a:lnTo>
                            <a:pt x="1905530" y="581922"/>
                          </a:lnTo>
                          <a:lnTo>
                            <a:pt x="1905530" y="259572"/>
                          </a:lnTo>
                          <a:cubicBezTo>
                            <a:pt x="1905530" y="116214"/>
                            <a:pt x="1789316" y="0"/>
                            <a:pt x="1645958" y="0"/>
                          </a:cubicBezTo>
                          <a:close/>
                        </a:path>
                      </a:pathLst>
                    </a:custGeom>
                    <a:solidFill>
                      <a:srgbClr val="2F72D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grpSp>
                <p:nvGrpSpPr>
                  <p:cNvPr id="26" name="그룹 25">
                    <a:extLst>
                      <a:ext uri="{FF2B5EF4-FFF2-40B4-BE49-F238E27FC236}">
                        <a16:creationId xmlns:a16="http://schemas.microsoft.com/office/drawing/2014/main" id="{955BB372-E082-7ACA-F4E6-2110E429FB8B}"/>
                      </a:ext>
                    </a:extLst>
                  </p:cNvPr>
                  <p:cNvGrpSpPr/>
                  <p:nvPr/>
                </p:nvGrpSpPr>
                <p:grpSpPr>
                  <a:xfrm>
                    <a:off x="763074" y="1447958"/>
                    <a:ext cx="2844028" cy="307777"/>
                    <a:chOff x="763074" y="1447958"/>
                    <a:chExt cx="2844028" cy="307777"/>
                  </a:xfrm>
                </p:grpSpPr>
                <p:sp>
                  <p:nvSpPr>
                    <p:cNvPr id="27" name="TextBox 26">
                      <a:extLst>
                        <a:ext uri="{FF2B5EF4-FFF2-40B4-BE49-F238E27FC236}">
                          <a16:creationId xmlns:a16="http://schemas.microsoft.com/office/drawing/2014/main" id="{1A39FA18-18DC-C335-EE6D-868B786590A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249084" y="1463345"/>
                      <a:ext cx="2358018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제</a:t>
                      </a:r>
                      <a:r>
                        <a:rPr lang="en-US" altLang="ko-KR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2</a:t>
                      </a:r>
                      <a:r>
                        <a:rPr lang="ko-KR" altLang="en-US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외국어과 교과목 소개</a:t>
                      </a:r>
                    </a:p>
                  </p:txBody>
                </p:sp>
                <p:sp>
                  <p:nvSpPr>
                    <p:cNvPr id="28" name="TextBox 27">
                      <a:extLst>
                        <a:ext uri="{FF2B5EF4-FFF2-40B4-BE49-F238E27FC236}">
                          <a16:creationId xmlns:a16="http://schemas.microsoft.com/office/drawing/2014/main" id="{8D3DE805-F9BD-D59D-C542-A4735A06657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63074" y="1447958"/>
                      <a:ext cx="317396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2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A2C2F0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0</a:t>
                      </a:r>
                      <a:r>
                        <a:rPr lang="en-US" altLang="ko-KR" sz="2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5</a:t>
                      </a:r>
                      <a:endParaRPr lang="ko-KR" altLang="en-US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endParaRPr>
                    </a:p>
                  </p:txBody>
                </p:sp>
                <p:cxnSp>
                  <p:nvCxnSpPr>
                    <p:cNvPr id="29" name="직선 연결선 28">
                      <a:extLst>
                        <a:ext uri="{FF2B5EF4-FFF2-40B4-BE49-F238E27FC236}">
                          <a16:creationId xmlns:a16="http://schemas.microsoft.com/office/drawing/2014/main" id="{B6AA7AF9-FBA5-CB8C-6747-2BBBE6E69BE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1164777" y="1458453"/>
                      <a:ext cx="0" cy="286785"/>
                    </a:xfrm>
                    <a:prstGeom prst="line">
                      <a:avLst/>
                    </a:prstGeom>
                    <a:ln w="19050">
                      <a:solidFill>
                        <a:srgbClr val="17468B">
                          <a:alpha val="40000"/>
                        </a:srgb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</p:grpSp>
        <p:grpSp>
          <p:nvGrpSpPr>
            <p:cNvPr id="78" name="그룹 77">
              <a:extLst>
                <a:ext uri="{FF2B5EF4-FFF2-40B4-BE49-F238E27FC236}">
                  <a16:creationId xmlns:a16="http://schemas.microsoft.com/office/drawing/2014/main" id="{3580DB74-D2DF-F063-6718-DEBDE1E280FD}"/>
                </a:ext>
              </a:extLst>
            </p:cNvPr>
            <p:cNvGrpSpPr/>
            <p:nvPr/>
          </p:nvGrpSpPr>
          <p:grpSpPr>
            <a:xfrm>
              <a:off x="751850" y="1936193"/>
              <a:ext cx="1235497" cy="250222"/>
              <a:chOff x="566993" y="1934169"/>
              <a:chExt cx="1406112" cy="257804"/>
            </a:xfrm>
            <a:solidFill>
              <a:schemeClr val="bg1"/>
            </a:solidFill>
          </p:grpSpPr>
          <p:sp>
            <p:nvSpPr>
              <p:cNvPr id="79" name="사각형: 둥근 모서리 78">
                <a:extLst>
                  <a:ext uri="{FF2B5EF4-FFF2-40B4-BE49-F238E27FC236}">
                    <a16:creationId xmlns:a16="http://schemas.microsoft.com/office/drawing/2014/main" id="{2C4F70DA-C8AA-6393-353B-646B9B3123D8}"/>
                  </a:ext>
                </a:extLst>
              </p:cNvPr>
              <p:cNvSpPr/>
              <p:nvPr/>
            </p:nvSpPr>
            <p:spPr>
              <a:xfrm>
                <a:off x="566993" y="1934169"/>
                <a:ext cx="288854" cy="257804"/>
              </a:xfrm>
              <a:prstGeom prst="roundRect">
                <a:avLst/>
              </a:prstGeom>
              <a:solidFill>
                <a:srgbClr val="2F72DA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29789E94-826B-FBD6-6F17-82CDBC8575A7}"/>
                  </a:ext>
                </a:extLst>
              </p:cNvPr>
              <p:cNvSpPr txBox="1"/>
              <p:nvPr/>
            </p:nvSpPr>
            <p:spPr>
              <a:xfrm>
                <a:off x="648481" y="1952087"/>
                <a:ext cx="125882" cy="2219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3</a:t>
                </a:r>
                <a:endPara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F9ABF8BB-59A6-9BDE-976E-8E2E4AFB4A30}"/>
                  </a:ext>
                </a:extLst>
              </p:cNvPr>
              <p:cNvSpPr txBox="1"/>
              <p:nvPr/>
            </p:nvSpPr>
            <p:spPr>
              <a:xfrm>
                <a:off x="924093" y="1944157"/>
                <a:ext cx="1049012" cy="2378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 회화</a:t>
                </a:r>
              </a:p>
            </p:txBody>
          </p:sp>
        </p:grpSp>
        <p:grpSp>
          <p:nvGrpSpPr>
            <p:cNvPr id="86" name="그룹 85">
              <a:extLst>
                <a:ext uri="{FF2B5EF4-FFF2-40B4-BE49-F238E27FC236}">
                  <a16:creationId xmlns:a16="http://schemas.microsoft.com/office/drawing/2014/main" id="{1D91880B-C9B6-699F-339D-64435A48B634}"/>
                </a:ext>
              </a:extLst>
            </p:cNvPr>
            <p:cNvGrpSpPr/>
            <p:nvPr/>
          </p:nvGrpSpPr>
          <p:grpSpPr>
            <a:xfrm>
              <a:off x="542925" y="2291885"/>
              <a:ext cx="7939087" cy="3674756"/>
              <a:chOff x="542925" y="2291885"/>
              <a:chExt cx="7939087" cy="3674756"/>
            </a:xfrm>
          </p:grpSpPr>
          <p:sp>
            <p:nvSpPr>
              <p:cNvPr id="138" name="사각형: 둥근 모서리 137">
                <a:extLst>
                  <a:ext uri="{FF2B5EF4-FFF2-40B4-BE49-F238E27FC236}">
                    <a16:creationId xmlns:a16="http://schemas.microsoft.com/office/drawing/2014/main" id="{6E1CD91D-3E24-982E-8345-A43446849F98}"/>
                  </a:ext>
                </a:extLst>
              </p:cNvPr>
              <p:cNvSpPr/>
              <p:nvPr/>
            </p:nvSpPr>
            <p:spPr>
              <a:xfrm>
                <a:off x="669131" y="2307125"/>
                <a:ext cx="7812881" cy="1288466"/>
              </a:xfrm>
              <a:prstGeom prst="roundRect">
                <a:avLst>
                  <a:gd name="adj" fmla="val 7422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12" name="사각형: 둥근 모서리 111">
                <a:extLst>
                  <a:ext uri="{FF2B5EF4-FFF2-40B4-BE49-F238E27FC236}">
                    <a16:creationId xmlns:a16="http://schemas.microsoft.com/office/drawing/2014/main" id="{138980BE-10CD-C922-384F-3D315C805D8F}"/>
                  </a:ext>
                </a:extLst>
              </p:cNvPr>
              <p:cNvSpPr/>
              <p:nvPr/>
            </p:nvSpPr>
            <p:spPr>
              <a:xfrm>
                <a:off x="668819" y="3880810"/>
                <a:ext cx="7806362" cy="2085831"/>
              </a:xfrm>
              <a:prstGeom prst="roundRect">
                <a:avLst>
                  <a:gd name="adj" fmla="val 2633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162" name="그룹 161">
                <a:extLst>
                  <a:ext uri="{FF2B5EF4-FFF2-40B4-BE49-F238E27FC236}">
                    <a16:creationId xmlns:a16="http://schemas.microsoft.com/office/drawing/2014/main" id="{5FC1E091-677F-9E0F-2CE8-34DCB9FBC3FE}"/>
                  </a:ext>
                </a:extLst>
              </p:cNvPr>
              <p:cNvGrpSpPr/>
              <p:nvPr/>
            </p:nvGrpSpPr>
            <p:grpSpPr>
              <a:xfrm>
                <a:off x="834549" y="2453548"/>
                <a:ext cx="4887968" cy="912828"/>
                <a:chOff x="834549" y="2420165"/>
                <a:chExt cx="4887968" cy="912828"/>
              </a:xfrm>
            </p:grpSpPr>
            <p:grpSp>
              <p:nvGrpSpPr>
                <p:cNvPr id="150" name="그룹 149">
                  <a:extLst>
                    <a:ext uri="{FF2B5EF4-FFF2-40B4-BE49-F238E27FC236}">
                      <a16:creationId xmlns:a16="http://schemas.microsoft.com/office/drawing/2014/main" id="{7BBAA169-9EA8-257C-5731-13E61D67873B}"/>
                    </a:ext>
                  </a:extLst>
                </p:cNvPr>
                <p:cNvGrpSpPr/>
                <p:nvPr/>
              </p:nvGrpSpPr>
              <p:grpSpPr>
                <a:xfrm>
                  <a:off x="834550" y="2420165"/>
                  <a:ext cx="1143353" cy="184666"/>
                  <a:chOff x="1743003" y="2475588"/>
                  <a:chExt cx="1002270" cy="160276"/>
                </a:xfrm>
              </p:grpSpPr>
              <p:sp>
                <p:nvSpPr>
                  <p:cNvPr id="160" name="자유형: 도형 159">
                    <a:extLst>
                      <a:ext uri="{FF2B5EF4-FFF2-40B4-BE49-F238E27FC236}">
                        <a16:creationId xmlns:a16="http://schemas.microsoft.com/office/drawing/2014/main" id="{BB1BC094-C538-D87F-2F1D-B7673ABBE720}"/>
                      </a:ext>
                    </a:extLst>
                  </p:cNvPr>
                  <p:cNvSpPr/>
                  <p:nvPr/>
                </p:nvSpPr>
                <p:spPr>
                  <a:xfrm>
                    <a:off x="1743003" y="2483018"/>
                    <a:ext cx="145423" cy="145423"/>
                  </a:xfrm>
                  <a:custGeom>
                    <a:avLst/>
                    <a:gdLst>
                      <a:gd name="connsiteX0" fmla="*/ 228511 w 308836"/>
                      <a:gd name="connsiteY0" fmla="*/ 70538 h 308836"/>
                      <a:gd name="connsiteX1" fmla="*/ 132126 w 308836"/>
                      <a:gd name="connsiteY1" fmla="*/ 175848 h 308836"/>
                      <a:gd name="connsiteX2" fmla="*/ 80501 w 308836"/>
                      <a:gd name="connsiteY2" fmla="*/ 117873 h 308836"/>
                      <a:gd name="connsiteX3" fmla="*/ 49249 w 308836"/>
                      <a:gd name="connsiteY3" fmla="*/ 145700 h 308836"/>
                      <a:gd name="connsiteX4" fmla="*/ 131673 w 308836"/>
                      <a:gd name="connsiteY4" fmla="*/ 238296 h 308836"/>
                      <a:gd name="connsiteX5" fmla="*/ 259391 w 308836"/>
                      <a:gd name="connsiteY5" fmla="*/ 98797 h 308836"/>
                      <a:gd name="connsiteX6" fmla="*/ 154418 w 308836"/>
                      <a:gd name="connsiteY6" fmla="*/ 0 h 308836"/>
                      <a:gd name="connsiteX7" fmla="*/ 308836 w 308836"/>
                      <a:gd name="connsiteY7" fmla="*/ 154418 h 308836"/>
                      <a:gd name="connsiteX8" fmla="*/ 154418 w 308836"/>
                      <a:gd name="connsiteY8" fmla="*/ 308836 h 308836"/>
                      <a:gd name="connsiteX9" fmla="*/ 0 w 308836"/>
                      <a:gd name="connsiteY9" fmla="*/ 154418 h 308836"/>
                      <a:gd name="connsiteX10" fmla="*/ 154418 w 308836"/>
                      <a:gd name="connsiteY10" fmla="*/ 0 h 3088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08836" h="308836">
                        <a:moveTo>
                          <a:pt x="228511" y="70538"/>
                        </a:moveTo>
                        <a:lnTo>
                          <a:pt x="132126" y="175848"/>
                        </a:lnTo>
                        <a:lnTo>
                          <a:pt x="80501" y="117873"/>
                        </a:lnTo>
                        <a:lnTo>
                          <a:pt x="49249" y="145700"/>
                        </a:lnTo>
                        <a:lnTo>
                          <a:pt x="131673" y="238296"/>
                        </a:lnTo>
                        <a:lnTo>
                          <a:pt x="259391" y="98797"/>
                        </a:lnTo>
                        <a:close/>
                        <a:moveTo>
                          <a:pt x="154418" y="0"/>
                        </a:moveTo>
                        <a:cubicBezTo>
                          <a:pt x="239700" y="0"/>
                          <a:pt x="308836" y="69135"/>
                          <a:pt x="308836" y="154418"/>
                        </a:cubicBezTo>
                        <a:cubicBezTo>
                          <a:pt x="308836" y="239700"/>
                          <a:pt x="239700" y="308836"/>
                          <a:pt x="154418" y="308836"/>
                        </a:cubicBezTo>
                        <a:cubicBezTo>
                          <a:pt x="69135" y="308836"/>
                          <a:pt x="0" y="239700"/>
                          <a:pt x="0" y="154418"/>
                        </a:cubicBezTo>
                        <a:cubicBezTo>
                          <a:pt x="0" y="69135"/>
                          <a:pt x="69135" y="0"/>
                          <a:pt x="15441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2000" dirty="0"/>
                  </a:p>
                </p:txBody>
              </p:sp>
              <p:sp>
                <p:nvSpPr>
                  <p:cNvPr id="161" name="TextBox 160">
                    <a:extLst>
                      <a:ext uri="{FF2B5EF4-FFF2-40B4-BE49-F238E27FC236}">
                        <a16:creationId xmlns:a16="http://schemas.microsoft.com/office/drawing/2014/main" id="{EDFA48D5-791B-90C6-D04F-73B6EFEB46A7}"/>
                      </a:ext>
                    </a:extLst>
                  </p:cNvPr>
                  <p:cNvSpPr txBox="1"/>
                  <p:nvPr/>
                </p:nvSpPr>
                <p:spPr>
                  <a:xfrm>
                    <a:off x="1944307" y="2475588"/>
                    <a:ext cx="800966" cy="1602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F72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진로 선택 과목</a:t>
                    </a:r>
                  </a:p>
                </p:txBody>
              </p:sp>
            </p:grpSp>
            <p:grpSp>
              <p:nvGrpSpPr>
                <p:cNvPr id="151" name="그룹 150">
                  <a:extLst>
                    <a:ext uri="{FF2B5EF4-FFF2-40B4-BE49-F238E27FC236}">
                      <a16:creationId xmlns:a16="http://schemas.microsoft.com/office/drawing/2014/main" id="{FE5A2554-45F6-9510-EFCB-CEB72FC83405}"/>
                    </a:ext>
                  </a:extLst>
                </p:cNvPr>
                <p:cNvGrpSpPr/>
                <p:nvPr/>
              </p:nvGrpSpPr>
              <p:grpSpPr>
                <a:xfrm>
                  <a:off x="834549" y="2691913"/>
                  <a:ext cx="4887968" cy="369332"/>
                  <a:chOff x="1743003" y="2395452"/>
                  <a:chExt cx="4284823" cy="320552"/>
                </a:xfrm>
              </p:grpSpPr>
              <p:sp>
                <p:nvSpPr>
                  <p:cNvPr id="158" name="자유형: 도형 157">
                    <a:extLst>
                      <a:ext uri="{FF2B5EF4-FFF2-40B4-BE49-F238E27FC236}">
                        <a16:creationId xmlns:a16="http://schemas.microsoft.com/office/drawing/2014/main" id="{5C9DE741-2CFF-275C-AB60-4C5CC90160BB}"/>
                      </a:ext>
                    </a:extLst>
                  </p:cNvPr>
                  <p:cNvSpPr/>
                  <p:nvPr/>
                </p:nvSpPr>
                <p:spPr>
                  <a:xfrm>
                    <a:off x="1743003" y="2483018"/>
                    <a:ext cx="145423" cy="145423"/>
                  </a:xfrm>
                  <a:custGeom>
                    <a:avLst/>
                    <a:gdLst>
                      <a:gd name="connsiteX0" fmla="*/ 228511 w 308836"/>
                      <a:gd name="connsiteY0" fmla="*/ 70538 h 308836"/>
                      <a:gd name="connsiteX1" fmla="*/ 132126 w 308836"/>
                      <a:gd name="connsiteY1" fmla="*/ 175848 h 308836"/>
                      <a:gd name="connsiteX2" fmla="*/ 80501 w 308836"/>
                      <a:gd name="connsiteY2" fmla="*/ 117873 h 308836"/>
                      <a:gd name="connsiteX3" fmla="*/ 49249 w 308836"/>
                      <a:gd name="connsiteY3" fmla="*/ 145700 h 308836"/>
                      <a:gd name="connsiteX4" fmla="*/ 131673 w 308836"/>
                      <a:gd name="connsiteY4" fmla="*/ 238296 h 308836"/>
                      <a:gd name="connsiteX5" fmla="*/ 259391 w 308836"/>
                      <a:gd name="connsiteY5" fmla="*/ 98797 h 308836"/>
                      <a:gd name="connsiteX6" fmla="*/ 154418 w 308836"/>
                      <a:gd name="connsiteY6" fmla="*/ 0 h 308836"/>
                      <a:gd name="connsiteX7" fmla="*/ 308836 w 308836"/>
                      <a:gd name="connsiteY7" fmla="*/ 154418 h 308836"/>
                      <a:gd name="connsiteX8" fmla="*/ 154418 w 308836"/>
                      <a:gd name="connsiteY8" fmla="*/ 308836 h 308836"/>
                      <a:gd name="connsiteX9" fmla="*/ 0 w 308836"/>
                      <a:gd name="connsiteY9" fmla="*/ 154418 h 308836"/>
                      <a:gd name="connsiteX10" fmla="*/ 154418 w 308836"/>
                      <a:gd name="connsiteY10" fmla="*/ 0 h 3088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08836" h="308836">
                        <a:moveTo>
                          <a:pt x="228511" y="70538"/>
                        </a:moveTo>
                        <a:lnTo>
                          <a:pt x="132126" y="175848"/>
                        </a:lnTo>
                        <a:lnTo>
                          <a:pt x="80501" y="117873"/>
                        </a:lnTo>
                        <a:lnTo>
                          <a:pt x="49249" y="145700"/>
                        </a:lnTo>
                        <a:lnTo>
                          <a:pt x="131673" y="238296"/>
                        </a:lnTo>
                        <a:lnTo>
                          <a:pt x="259391" y="98797"/>
                        </a:lnTo>
                        <a:close/>
                        <a:moveTo>
                          <a:pt x="154418" y="0"/>
                        </a:moveTo>
                        <a:cubicBezTo>
                          <a:pt x="239700" y="0"/>
                          <a:pt x="308836" y="69135"/>
                          <a:pt x="308836" y="154418"/>
                        </a:cubicBezTo>
                        <a:cubicBezTo>
                          <a:pt x="308836" y="239700"/>
                          <a:pt x="239700" y="308836"/>
                          <a:pt x="154418" y="308836"/>
                        </a:cubicBezTo>
                        <a:cubicBezTo>
                          <a:pt x="69135" y="308836"/>
                          <a:pt x="0" y="239700"/>
                          <a:pt x="0" y="154418"/>
                        </a:cubicBezTo>
                        <a:cubicBezTo>
                          <a:pt x="0" y="69135"/>
                          <a:pt x="69135" y="0"/>
                          <a:pt x="15441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2000" dirty="0"/>
                  </a:p>
                </p:txBody>
              </p:sp>
              <p:sp>
                <p:nvSpPr>
                  <p:cNvPr id="159" name="TextBox 158">
                    <a:extLst>
                      <a:ext uri="{FF2B5EF4-FFF2-40B4-BE49-F238E27FC236}">
                        <a16:creationId xmlns:a16="http://schemas.microsoft.com/office/drawing/2014/main" id="{86B52D1E-709F-A0AF-D9A0-22794DA5DE7C}"/>
                      </a:ext>
                    </a:extLst>
                  </p:cNvPr>
                  <p:cNvSpPr txBox="1"/>
                  <p:nvPr/>
                </p:nvSpPr>
                <p:spPr>
                  <a:xfrm>
                    <a:off x="1944307" y="2395452"/>
                    <a:ext cx="4083519" cy="32055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외국어 과목에서 습득한 어휘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,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의사소통 표현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,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문화에 대한 지식을 바탕으로 </a:t>
                    </a:r>
                    <a:endPara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endParaRPr>
                  </a:p>
                  <a:p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EE1673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일상생활에 필요한 의사소통 능력 배양</a:t>
                    </a:r>
                  </a:p>
                </p:txBody>
              </p:sp>
            </p:grpSp>
            <p:grpSp>
              <p:nvGrpSpPr>
                <p:cNvPr id="152" name="그룹 151">
                  <a:extLst>
                    <a:ext uri="{FF2B5EF4-FFF2-40B4-BE49-F238E27FC236}">
                      <a16:creationId xmlns:a16="http://schemas.microsoft.com/office/drawing/2014/main" id="{7D4E6640-05B9-591C-E150-8E1F7564695D}"/>
                    </a:ext>
                  </a:extLst>
                </p:cNvPr>
                <p:cNvGrpSpPr/>
                <p:nvPr/>
              </p:nvGrpSpPr>
              <p:grpSpPr>
                <a:xfrm>
                  <a:off x="834549" y="3148327"/>
                  <a:ext cx="2513920" cy="184666"/>
                  <a:chOff x="1743003" y="2475592"/>
                  <a:chExt cx="2203719" cy="160277"/>
                </a:xfrm>
              </p:grpSpPr>
              <p:sp>
                <p:nvSpPr>
                  <p:cNvPr id="156" name="자유형: 도형 155">
                    <a:extLst>
                      <a:ext uri="{FF2B5EF4-FFF2-40B4-BE49-F238E27FC236}">
                        <a16:creationId xmlns:a16="http://schemas.microsoft.com/office/drawing/2014/main" id="{A6274FA3-C2B4-6D96-A187-032A5065932A}"/>
                      </a:ext>
                    </a:extLst>
                  </p:cNvPr>
                  <p:cNvSpPr/>
                  <p:nvPr/>
                </p:nvSpPr>
                <p:spPr>
                  <a:xfrm>
                    <a:off x="1743003" y="2483018"/>
                    <a:ext cx="145423" cy="145423"/>
                  </a:xfrm>
                  <a:custGeom>
                    <a:avLst/>
                    <a:gdLst>
                      <a:gd name="connsiteX0" fmla="*/ 228511 w 308836"/>
                      <a:gd name="connsiteY0" fmla="*/ 70538 h 308836"/>
                      <a:gd name="connsiteX1" fmla="*/ 132126 w 308836"/>
                      <a:gd name="connsiteY1" fmla="*/ 175848 h 308836"/>
                      <a:gd name="connsiteX2" fmla="*/ 80501 w 308836"/>
                      <a:gd name="connsiteY2" fmla="*/ 117873 h 308836"/>
                      <a:gd name="connsiteX3" fmla="*/ 49249 w 308836"/>
                      <a:gd name="connsiteY3" fmla="*/ 145700 h 308836"/>
                      <a:gd name="connsiteX4" fmla="*/ 131673 w 308836"/>
                      <a:gd name="connsiteY4" fmla="*/ 238296 h 308836"/>
                      <a:gd name="connsiteX5" fmla="*/ 259391 w 308836"/>
                      <a:gd name="connsiteY5" fmla="*/ 98797 h 308836"/>
                      <a:gd name="connsiteX6" fmla="*/ 154418 w 308836"/>
                      <a:gd name="connsiteY6" fmla="*/ 0 h 308836"/>
                      <a:gd name="connsiteX7" fmla="*/ 308836 w 308836"/>
                      <a:gd name="connsiteY7" fmla="*/ 154418 h 308836"/>
                      <a:gd name="connsiteX8" fmla="*/ 154418 w 308836"/>
                      <a:gd name="connsiteY8" fmla="*/ 308836 h 308836"/>
                      <a:gd name="connsiteX9" fmla="*/ 0 w 308836"/>
                      <a:gd name="connsiteY9" fmla="*/ 154418 h 308836"/>
                      <a:gd name="connsiteX10" fmla="*/ 154418 w 308836"/>
                      <a:gd name="connsiteY10" fmla="*/ 0 h 3088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08836" h="308836">
                        <a:moveTo>
                          <a:pt x="228511" y="70538"/>
                        </a:moveTo>
                        <a:lnTo>
                          <a:pt x="132126" y="175848"/>
                        </a:lnTo>
                        <a:lnTo>
                          <a:pt x="80501" y="117873"/>
                        </a:lnTo>
                        <a:lnTo>
                          <a:pt x="49249" y="145700"/>
                        </a:lnTo>
                        <a:lnTo>
                          <a:pt x="131673" y="238296"/>
                        </a:lnTo>
                        <a:lnTo>
                          <a:pt x="259391" y="98797"/>
                        </a:lnTo>
                        <a:close/>
                        <a:moveTo>
                          <a:pt x="154418" y="0"/>
                        </a:moveTo>
                        <a:cubicBezTo>
                          <a:pt x="239700" y="0"/>
                          <a:pt x="308836" y="69135"/>
                          <a:pt x="308836" y="154418"/>
                        </a:cubicBezTo>
                        <a:cubicBezTo>
                          <a:pt x="308836" y="239700"/>
                          <a:pt x="239700" y="308836"/>
                          <a:pt x="154418" y="308836"/>
                        </a:cubicBezTo>
                        <a:cubicBezTo>
                          <a:pt x="69135" y="308836"/>
                          <a:pt x="0" y="239700"/>
                          <a:pt x="0" y="154418"/>
                        </a:cubicBezTo>
                        <a:cubicBezTo>
                          <a:pt x="0" y="69135"/>
                          <a:pt x="69135" y="0"/>
                          <a:pt x="15441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2000" dirty="0"/>
                  </a:p>
                </p:txBody>
              </p:sp>
              <p:sp>
                <p:nvSpPr>
                  <p:cNvPr id="157" name="TextBox 156">
                    <a:extLst>
                      <a:ext uri="{FF2B5EF4-FFF2-40B4-BE49-F238E27FC236}">
                        <a16:creationId xmlns:a16="http://schemas.microsoft.com/office/drawing/2014/main" id="{6A441BCE-7B10-73FD-FC10-83622817665C}"/>
                      </a:ext>
                    </a:extLst>
                  </p:cNvPr>
                  <p:cNvSpPr txBox="1"/>
                  <p:nvPr/>
                </p:nvSpPr>
                <p:spPr>
                  <a:xfrm>
                    <a:off x="1944307" y="2475592"/>
                    <a:ext cx="2002415" cy="1602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특히 듣기와 말하기 능력 향상에 중점</a:t>
                    </a:r>
                  </a:p>
                </p:txBody>
              </p:sp>
            </p:grpSp>
          </p:grpSp>
          <p:grpSp>
            <p:nvGrpSpPr>
              <p:cNvPr id="113" name="그룹 112">
                <a:extLst>
                  <a:ext uri="{FF2B5EF4-FFF2-40B4-BE49-F238E27FC236}">
                    <a16:creationId xmlns:a16="http://schemas.microsoft.com/office/drawing/2014/main" id="{29442CC8-E496-B046-D224-99D7B5D6BB1E}"/>
                  </a:ext>
                </a:extLst>
              </p:cNvPr>
              <p:cNvGrpSpPr/>
              <p:nvPr/>
            </p:nvGrpSpPr>
            <p:grpSpPr>
              <a:xfrm>
                <a:off x="3029921" y="3880810"/>
                <a:ext cx="3084158" cy="278634"/>
                <a:chOff x="276380" y="3563543"/>
                <a:chExt cx="3084158" cy="278634"/>
              </a:xfrm>
            </p:grpSpPr>
            <p:grpSp>
              <p:nvGrpSpPr>
                <p:cNvPr id="133" name="그룹 132">
                  <a:extLst>
                    <a:ext uri="{FF2B5EF4-FFF2-40B4-BE49-F238E27FC236}">
                      <a16:creationId xmlns:a16="http://schemas.microsoft.com/office/drawing/2014/main" id="{2333CA3A-759B-7D41-8077-672B71A38942}"/>
                    </a:ext>
                  </a:extLst>
                </p:cNvPr>
                <p:cNvGrpSpPr/>
                <p:nvPr/>
              </p:nvGrpSpPr>
              <p:grpSpPr>
                <a:xfrm>
                  <a:off x="276380" y="3563543"/>
                  <a:ext cx="3084158" cy="278634"/>
                  <a:chOff x="276380" y="3563543"/>
                  <a:chExt cx="3084158" cy="278634"/>
                </a:xfrm>
              </p:grpSpPr>
              <p:sp>
                <p:nvSpPr>
                  <p:cNvPr id="135" name="자유형 31">
                    <a:extLst>
                      <a:ext uri="{FF2B5EF4-FFF2-40B4-BE49-F238E27FC236}">
                        <a16:creationId xmlns:a16="http://schemas.microsoft.com/office/drawing/2014/main" id="{C98B879B-92AC-78BE-0C26-BDC5C820EBF1}"/>
                      </a:ext>
                    </a:extLst>
                  </p:cNvPr>
                  <p:cNvSpPr/>
                  <p:nvPr/>
                </p:nvSpPr>
                <p:spPr>
                  <a:xfrm>
                    <a:off x="669131" y="3563543"/>
                    <a:ext cx="2374505" cy="278633"/>
                  </a:xfrm>
                  <a:prstGeom prst="round2SameRect">
                    <a:avLst/>
                  </a:prstGeom>
                  <a:solidFill>
                    <a:srgbClr val="2F72DA"/>
                  </a:solidFill>
                  <a:ln w="1905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36" name="자유형 31">
                    <a:extLst>
                      <a:ext uri="{FF2B5EF4-FFF2-40B4-BE49-F238E27FC236}">
                        <a16:creationId xmlns:a16="http://schemas.microsoft.com/office/drawing/2014/main" id="{834B9ACD-D609-A8FB-4941-CBD3BEBAB6E0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2267352" y="3563545"/>
                    <a:ext cx="1093186" cy="278632"/>
                  </a:xfrm>
                  <a:custGeom>
                    <a:avLst/>
                    <a:gdLst>
                      <a:gd name="connsiteX0" fmla="*/ 340585 w 1326965"/>
                      <a:gd name="connsiteY0" fmla="*/ 0 h 356900"/>
                      <a:gd name="connsiteX1" fmla="*/ 579666 w 1326965"/>
                      <a:gd name="connsiteY1" fmla="*/ 0 h 356900"/>
                      <a:gd name="connsiteX2" fmla="*/ 623320 w 1326965"/>
                      <a:gd name="connsiteY2" fmla="*/ 0 h 356900"/>
                      <a:gd name="connsiteX3" fmla="*/ 862401 w 1326965"/>
                      <a:gd name="connsiteY3" fmla="*/ 0 h 356900"/>
                      <a:gd name="connsiteX4" fmla="*/ 1326965 w 1326965"/>
                      <a:gd name="connsiteY4" fmla="*/ 0 h 356900"/>
                      <a:gd name="connsiteX5" fmla="*/ 1326965 w 1326965"/>
                      <a:gd name="connsiteY5" fmla="*/ 356900 h 356900"/>
                      <a:gd name="connsiteX6" fmla="*/ 1285302 w 1326965"/>
                      <a:gd name="connsiteY6" fmla="*/ 356900 h 356900"/>
                      <a:gd name="connsiteX7" fmla="*/ 1241647 w 1326965"/>
                      <a:gd name="connsiteY7" fmla="*/ 356900 h 356900"/>
                      <a:gd name="connsiteX8" fmla="*/ 1002566 w 1326965"/>
                      <a:gd name="connsiteY8" fmla="*/ 356900 h 356900"/>
                      <a:gd name="connsiteX9" fmla="*/ 521816 w 1326965"/>
                      <a:gd name="connsiteY9" fmla="*/ 356900 h 356900"/>
                      <a:gd name="connsiteX10" fmla="*/ 282735 w 1326965"/>
                      <a:gd name="connsiteY10" fmla="*/ 356900 h 356900"/>
                      <a:gd name="connsiteX11" fmla="*/ 239081 w 1326965"/>
                      <a:gd name="connsiteY11" fmla="*/ 356900 h 356900"/>
                      <a:gd name="connsiteX12" fmla="*/ 0 w 1326965"/>
                      <a:gd name="connsiteY12" fmla="*/ 356900 h 356900"/>
                      <a:gd name="connsiteX13" fmla="*/ 14916 w 1326965"/>
                      <a:gd name="connsiteY13" fmla="*/ 349086 h 356900"/>
                      <a:gd name="connsiteX14" fmla="*/ 34804 w 1326965"/>
                      <a:gd name="connsiteY14" fmla="*/ 336060 h 356900"/>
                      <a:gd name="connsiteX15" fmla="*/ 59665 w 1326965"/>
                      <a:gd name="connsiteY15" fmla="*/ 315218 h 356900"/>
                      <a:gd name="connsiteX16" fmla="*/ 89497 w 1326965"/>
                      <a:gd name="connsiteY16" fmla="*/ 281352 h 356900"/>
                      <a:gd name="connsiteX17" fmla="*/ 104414 w 1326965"/>
                      <a:gd name="connsiteY17" fmla="*/ 260512 h 356900"/>
                      <a:gd name="connsiteX18" fmla="*/ 121815 w 1326965"/>
                      <a:gd name="connsiteY18" fmla="*/ 237066 h 356900"/>
                      <a:gd name="connsiteX19" fmla="*/ 139216 w 1326965"/>
                      <a:gd name="connsiteY19" fmla="*/ 208410 h 356900"/>
                      <a:gd name="connsiteX20" fmla="*/ 156620 w 1326965"/>
                      <a:gd name="connsiteY20" fmla="*/ 174543 h 356900"/>
                      <a:gd name="connsiteX21" fmla="*/ 176508 w 1326965"/>
                      <a:gd name="connsiteY21" fmla="*/ 138071 h 356900"/>
                      <a:gd name="connsiteX22" fmla="*/ 193910 w 1326965"/>
                      <a:gd name="connsiteY22" fmla="*/ 96390 h 356900"/>
                      <a:gd name="connsiteX23" fmla="*/ 208824 w 1326965"/>
                      <a:gd name="connsiteY23" fmla="*/ 65128 h 356900"/>
                      <a:gd name="connsiteX24" fmla="*/ 226228 w 1326965"/>
                      <a:gd name="connsiteY24" fmla="*/ 41682 h 356900"/>
                      <a:gd name="connsiteX25" fmla="*/ 243631 w 1326965"/>
                      <a:gd name="connsiteY25" fmla="*/ 23446 h 356900"/>
                      <a:gd name="connsiteX26" fmla="*/ 263519 w 1326965"/>
                      <a:gd name="connsiteY26" fmla="*/ 13025 h 356900"/>
                      <a:gd name="connsiteX27" fmla="*/ 283408 w 1326965"/>
                      <a:gd name="connsiteY27" fmla="*/ 5211 h 356900"/>
                      <a:gd name="connsiteX28" fmla="*/ 303295 w 1326965"/>
                      <a:gd name="connsiteY28" fmla="*/ 2606 h 356900"/>
                      <a:gd name="connsiteX29" fmla="*/ 340585 w 1326965"/>
                      <a:gd name="connsiteY29" fmla="*/ 0 h 3569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</a:cxnLst>
                    <a:rect l="l" t="t" r="r" b="b"/>
                    <a:pathLst>
                      <a:path w="1326965" h="356900">
                        <a:moveTo>
                          <a:pt x="340585" y="0"/>
                        </a:moveTo>
                        <a:lnTo>
                          <a:pt x="579666" y="0"/>
                        </a:lnTo>
                        <a:lnTo>
                          <a:pt x="623320" y="0"/>
                        </a:lnTo>
                        <a:lnTo>
                          <a:pt x="862401" y="0"/>
                        </a:lnTo>
                        <a:lnTo>
                          <a:pt x="1326965" y="0"/>
                        </a:lnTo>
                        <a:lnTo>
                          <a:pt x="1326965" y="356900"/>
                        </a:lnTo>
                        <a:lnTo>
                          <a:pt x="1285302" y="356900"/>
                        </a:lnTo>
                        <a:lnTo>
                          <a:pt x="1241647" y="356900"/>
                        </a:lnTo>
                        <a:lnTo>
                          <a:pt x="1002566" y="356900"/>
                        </a:lnTo>
                        <a:lnTo>
                          <a:pt x="521816" y="356900"/>
                        </a:lnTo>
                        <a:lnTo>
                          <a:pt x="282735" y="356900"/>
                        </a:lnTo>
                        <a:lnTo>
                          <a:pt x="239081" y="356900"/>
                        </a:lnTo>
                        <a:lnTo>
                          <a:pt x="0" y="356900"/>
                        </a:lnTo>
                        <a:lnTo>
                          <a:pt x="14916" y="349086"/>
                        </a:lnTo>
                        <a:lnTo>
                          <a:pt x="34804" y="336060"/>
                        </a:lnTo>
                        <a:lnTo>
                          <a:pt x="59665" y="315218"/>
                        </a:lnTo>
                        <a:lnTo>
                          <a:pt x="89497" y="281352"/>
                        </a:lnTo>
                        <a:lnTo>
                          <a:pt x="104414" y="260512"/>
                        </a:lnTo>
                        <a:lnTo>
                          <a:pt x="121815" y="237066"/>
                        </a:lnTo>
                        <a:lnTo>
                          <a:pt x="139216" y="208410"/>
                        </a:lnTo>
                        <a:lnTo>
                          <a:pt x="156620" y="174543"/>
                        </a:lnTo>
                        <a:lnTo>
                          <a:pt x="176508" y="138071"/>
                        </a:lnTo>
                        <a:lnTo>
                          <a:pt x="193910" y="96390"/>
                        </a:lnTo>
                        <a:lnTo>
                          <a:pt x="208824" y="65128"/>
                        </a:lnTo>
                        <a:lnTo>
                          <a:pt x="226228" y="41682"/>
                        </a:lnTo>
                        <a:lnTo>
                          <a:pt x="243631" y="23446"/>
                        </a:lnTo>
                        <a:lnTo>
                          <a:pt x="263519" y="13025"/>
                        </a:lnTo>
                        <a:lnTo>
                          <a:pt x="283408" y="5211"/>
                        </a:lnTo>
                        <a:lnTo>
                          <a:pt x="303295" y="2606"/>
                        </a:lnTo>
                        <a:lnTo>
                          <a:pt x="340585" y="0"/>
                        </a:lnTo>
                        <a:close/>
                      </a:path>
                    </a:pathLst>
                  </a:custGeom>
                  <a:solidFill>
                    <a:srgbClr val="2F72DA"/>
                  </a:solidFill>
                  <a:ln w="1905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37" name="자유형 31">
                    <a:extLst>
                      <a:ext uri="{FF2B5EF4-FFF2-40B4-BE49-F238E27FC236}">
                        <a16:creationId xmlns:a16="http://schemas.microsoft.com/office/drawing/2014/main" id="{E6B319CE-0E3A-98C1-F4C4-8B9967A94289}"/>
                      </a:ext>
                    </a:extLst>
                  </p:cNvPr>
                  <p:cNvSpPr/>
                  <p:nvPr/>
                </p:nvSpPr>
                <p:spPr>
                  <a:xfrm flipV="1">
                    <a:off x="276380" y="3563545"/>
                    <a:ext cx="1093186" cy="278632"/>
                  </a:xfrm>
                  <a:custGeom>
                    <a:avLst/>
                    <a:gdLst>
                      <a:gd name="connsiteX0" fmla="*/ 340585 w 1326965"/>
                      <a:gd name="connsiteY0" fmla="*/ 0 h 356900"/>
                      <a:gd name="connsiteX1" fmla="*/ 579666 w 1326965"/>
                      <a:gd name="connsiteY1" fmla="*/ 0 h 356900"/>
                      <a:gd name="connsiteX2" fmla="*/ 623320 w 1326965"/>
                      <a:gd name="connsiteY2" fmla="*/ 0 h 356900"/>
                      <a:gd name="connsiteX3" fmla="*/ 862401 w 1326965"/>
                      <a:gd name="connsiteY3" fmla="*/ 0 h 356900"/>
                      <a:gd name="connsiteX4" fmla="*/ 1326965 w 1326965"/>
                      <a:gd name="connsiteY4" fmla="*/ 0 h 356900"/>
                      <a:gd name="connsiteX5" fmla="*/ 1326965 w 1326965"/>
                      <a:gd name="connsiteY5" fmla="*/ 356900 h 356900"/>
                      <a:gd name="connsiteX6" fmla="*/ 1285302 w 1326965"/>
                      <a:gd name="connsiteY6" fmla="*/ 356900 h 356900"/>
                      <a:gd name="connsiteX7" fmla="*/ 1241647 w 1326965"/>
                      <a:gd name="connsiteY7" fmla="*/ 356900 h 356900"/>
                      <a:gd name="connsiteX8" fmla="*/ 1002566 w 1326965"/>
                      <a:gd name="connsiteY8" fmla="*/ 356900 h 356900"/>
                      <a:gd name="connsiteX9" fmla="*/ 521816 w 1326965"/>
                      <a:gd name="connsiteY9" fmla="*/ 356900 h 356900"/>
                      <a:gd name="connsiteX10" fmla="*/ 282735 w 1326965"/>
                      <a:gd name="connsiteY10" fmla="*/ 356900 h 356900"/>
                      <a:gd name="connsiteX11" fmla="*/ 239081 w 1326965"/>
                      <a:gd name="connsiteY11" fmla="*/ 356900 h 356900"/>
                      <a:gd name="connsiteX12" fmla="*/ 0 w 1326965"/>
                      <a:gd name="connsiteY12" fmla="*/ 356900 h 356900"/>
                      <a:gd name="connsiteX13" fmla="*/ 14916 w 1326965"/>
                      <a:gd name="connsiteY13" fmla="*/ 349086 h 356900"/>
                      <a:gd name="connsiteX14" fmla="*/ 34804 w 1326965"/>
                      <a:gd name="connsiteY14" fmla="*/ 336060 h 356900"/>
                      <a:gd name="connsiteX15" fmla="*/ 59665 w 1326965"/>
                      <a:gd name="connsiteY15" fmla="*/ 315218 h 356900"/>
                      <a:gd name="connsiteX16" fmla="*/ 89497 w 1326965"/>
                      <a:gd name="connsiteY16" fmla="*/ 281352 h 356900"/>
                      <a:gd name="connsiteX17" fmla="*/ 104414 w 1326965"/>
                      <a:gd name="connsiteY17" fmla="*/ 260512 h 356900"/>
                      <a:gd name="connsiteX18" fmla="*/ 121815 w 1326965"/>
                      <a:gd name="connsiteY18" fmla="*/ 237066 h 356900"/>
                      <a:gd name="connsiteX19" fmla="*/ 139216 w 1326965"/>
                      <a:gd name="connsiteY19" fmla="*/ 208410 h 356900"/>
                      <a:gd name="connsiteX20" fmla="*/ 156620 w 1326965"/>
                      <a:gd name="connsiteY20" fmla="*/ 174543 h 356900"/>
                      <a:gd name="connsiteX21" fmla="*/ 176508 w 1326965"/>
                      <a:gd name="connsiteY21" fmla="*/ 138071 h 356900"/>
                      <a:gd name="connsiteX22" fmla="*/ 193910 w 1326965"/>
                      <a:gd name="connsiteY22" fmla="*/ 96390 h 356900"/>
                      <a:gd name="connsiteX23" fmla="*/ 208824 w 1326965"/>
                      <a:gd name="connsiteY23" fmla="*/ 65128 h 356900"/>
                      <a:gd name="connsiteX24" fmla="*/ 226228 w 1326965"/>
                      <a:gd name="connsiteY24" fmla="*/ 41682 h 356900"/>
                      <a:gd name="connsiteX25" fmla="*/ 243631 w 1326965"/>
                      <a:gd name="connsiteY25" fmla="*/ 23446 h 356900"/>
                      <a:gd name="connsiteX26" fmla="*/ 263519 w 1326965"/>
                      <a:gd name="connsiteY26" fmla="*/ 13025 h 356900"/>
                      <a:gd name="connsiteX27" fmla="*/ 283408 w 1326965"/>
                      <a:gd name="connsiteY27" fmla="*/ 5211 h 356900"/>
                      <a:gd name="connsiteX28" fmla="*/ 303295 w 1326965"/>
                      <a:gd name="connsiteY28" fmla="*/ 2606 h 356900"/>
                      <a:gd name="connsiteX29" fmla="*/ 340585 w 1326965"/>
                      <a:gd name="connsiteY29" fmla="*/ 0 h 3569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</a:cxnLst>
                    <a:rect l="l" t="t" r="r" b="b"/>
                    <a:pathLst>
                      <a:path w="1326965" h="356900">
                        <a:moveTo>
                          <a:pt x="340585" y="0"/>
                        </a:moveTo>
                        <a:lnTo>
                          <a:pt x="579666" y="0"/>
                        </a:lnTo>
                        <a:lnTo>
                          <a:pt x="623320" y="0"/>
                        </a:lnTo>
                        <a:lnTo>
                          <a:pt x="862401" y="0"/>
                        </a:lnTo>
                        <a:lnTo>
                          <a:pt x="1326965" y="0"/>
                        </a:lnTo>
                        <a:lnTo>
                          <a:pt x="1326965" y="356900"/>
                        </a:lnTo>
                        <a:lnTo>
                          <a:pt x="1285302" y="356900"/>
                        </a:lnTo>
                        <a:lnTo>
                          <a:pt x="1241647" y="356900"/>
                        </a:lnTo>
                        <a:lnTo>
                          <a:pt x="1002566" y="356900"/>
                        </a:lnTo>
                        <a:lnTo>
                          <a:pt x="521816" y="356900"/>
                        </a:lnTo>
                        <a:lnTo>
                          <a:pt x="282735" y="356900"/>
                        </a:lnTo>
                        <a:lnTo>
                          <a:pt x="239081" y="356900"/>
                        </a:lnTo>
                        <a:lnTo>
                          <a:pt x="0" y="356900"/>
                        </a:lnTo>
                        <a:lnTo>
                          <a:pt x="14916" y="349086"/>
                        </a:lnTo>
                        <a:lnTo>
                          <a:pt x="34804" y="336060"/>
                        </a:lnTo>
                        <a:lnTo>
                          <a:pt x="59665" y="315218"/>
                        </a:lnTo>
                        <a:lnTo>
                          <a:pt x="89497" y="281352"/>
                        </a:lnTo>
                        <a:lnTo>
                          <a:pt x="104414" y="260512"/>
                        </a:lnTo>
                        <a:lnTo>
                          <a:pt x="121815" y="237066"/>
                        </a:lnTo>
                        <a:lnTo>
                          <a:pt x="139216" y="208410"/>
                        </a:lnTo>
                        <a:lnTo>
                          <a:pt x="156620" y="174543"/>
                        </a:lnTo>
                        <a:lnTo>
                          <a:pt x="176508" y="138071"/>
                        </a:lnTo>
                        <a:lnTo>
                          <a:pt x="193910" y="96390"/>
                        </a:lnTo>
                        <a:lnTo>
                          <a:pt x="208824" y="65128"/>
                        </a:lnTo>
                        <a:lnTo>
                          <a:pt x="226228" y="41682"/>
                        </a:lnTo>
                        <a:lnTo>
                          <a:pt x="243631" y="23446"/>
                        </a:lnTo>
                        <a:lnTo>
                          <a:pt x="263519" y="13025"/>
                        </a:lnTo>
                        <a:lnTo>
                          <a:pt x="283408" y="5211"/>
                        </a:lnTo>
                        <a:lnTo>
                          <a:pt x="303295" y="2606"/>
                        </a:lnTo>
                        <a:lnTo>
                          <a:pt x="340585" y="0"/>
                        </a:lnTo>
                        <a:close/>
                      </a:path>
                    </a:pathLst>
                  </a:custGeom>
                  <a:solidFill>
                    <a:srgbClr val="2F72DA"/>
                  </a:solidFill>
                  <a:ln w="1905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sp>
              <p:nvSpPr>
                <p:cNvPr id="134" name="TextBox 133">
                  <a:extLst>
                    <a:ext uri="{FF2B5EF4-FFF2-40B4-BE49-F238E27FC236}">
                      <a16:creationId xmlns:a16="http://schemas.microsoft.com/office/drawing/2014/main" id="{1831E2CB-6229-DDF3-61B4-A32142D51CC5}"/>
                    </a:ext>
                  </a:extLst>
                </p:cNvPr>
                <p:cNvSpPr txBox="1"/>
                <p:nvPr/>
              </p:nvSpPr>
              <p:spPr>
                <a:xfrm>
                  <a:off x="821392" y="3602833"/>
                  <a:ext cx="1994136" cy="2000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스페인어 회화 과목 성격 예시</a:t>
                  </a:r>
                </a:p>
              </p:txBody>
            </p:sp>
          </p:grpSp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89B7BF2B-1259-E83F-81EB-FCF9C7B4F532}"/>
                  </a:ext>
                </a:extLst>
              </p:cNvPr>
              <p:cNvSpPr txBox="1"/>
              <p:nvPr/>
            </p:nvSpPr>
            <p:spPr>
              <a:xfrm>
                <a:off x="1291657" y="4919876"/>
                <a:ext cx="6521016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을 배양하는 과목이다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.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학습자는 「스페인어 회화」 과목을 통해 습득한 의사소통 능력을 토대로</a:t>
                </a:r>
                <a:endParaRPr lang="en-US" altLang="ko-KR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  <a:cs typeface="Interop" panose="02000503000000020004" pitchFamily="2" charset="0"/>
                </a:endParaRPr>
              </a:p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스페인어 사용자들과 교류함으로써 세계와 소통하고 조화를 이루는 협력적 의사소통의 주체로 성장할 수 있게 된다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.</a:t>
                </a:r>
              </a:p>
            </p:txBody>
          </p:sp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027FACE8-3FC4-1FA3-7A33-C57E06A66315}"/>
                  </a:ext>
                </a:extLst>
              </p:cNvPr>
              <p:cNvSpPr txBox="1"/>
              <p:nvPr/>
            </p:nvSpPr>
            <p:spPr>
              <a:xfrm>
                <a:off x="6007817" y="4639165"/>
                <a:ext cx="291747" cy="1692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이다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.</a:t>
                </a:r>
              </a:p>
            </p:txBody>
          </p:sp>
          <p:grpSp>
            <p:nvGrpSpPr>
              <p:cNvPr id="115" name="그룹 114">
                <a:extLst>
                  <a:ext uri="{FF2B5EF4-FFF2-40B4-BE49-F238E27FC236}">
                    <a16:creationId xmlns:a16="http://schemas.microsoft.com/office/drawing/2014/main" id="{3BDB27E5-05EC-9B88-99C0-6EC9F6F4D870}"/>
                  </a:ext>
                </a:extLst>
              </p:cNvPr>
              <p:cNvGrpSpPr/>
              <p:nvPr/>
            </p:nvGrpSpPr>
            <p:grpSpPr>
              <a:xfrm>
                <a:off x="3511957" y="2928358"/>
                <a:ext cx="4479517" cy="1791828"/>
                <a:chOff x="3511957" y="2597292"/>
                <a:chExt cx="4479517" cy="1791828"/>
              </a:xfrm>
            </p:grpSpPr>
            <p:sp>
              <p:nvSpPr>
                <p:cNvPr id="131" name="자유형: 도형 130">
                  <a:extLst>
                    <a:ext uri="{FF2B5EF4-FFF2-40B4-BE49-F238E27FC236}">
                      <a16:creationId xmlns:a16="http://schemas.microsoft.com/office/drawing/2014/main" id="{461AC678-54B9-73E1-7012-7145F155CA15}"/>
                    </a:ext>
                  </a:extLst>
                </p:cNvPr>
                <p:cNvSpPr/>
                <p:nvPr/>
              </p:nvSpPr>
              <p:spPr>
                <a:xfrm>
                  <a:off x="3511957" y="2663892"/>
                  <a:ext cx="4479517" cy="1725228"/>
                </a:xfrm>
                <a:custGeom>
                  <a:avLst/>
                  <a:gdLst>
                    <a:gd name="connsiteX0" fmla="*/ 0 w 5836920"/>
                    <a:gd name="connsiteY0" fmla="*/ 0 h 2354580"/>
                    <a:gd name="connsiteX1" fmla="*/ 5836920 w 5836920"/>
                    <a:gd name="connsiteY1" fmla="*/ 0 h 2354580"/>
                    <a:gd name="connsiteX2" fmla="*/ 5836920 w 5836920"/>
                    <a:gd name="connsiteY2" fmla="*/ 2354580 h 2354580"/>
                    <a:gd name="connsiteX3" fmla="*/ 3459480 w 5836920"/>
                    <a:gd name="connsiteY3" fmla="*/ 2354580 h 2354580"/>
                    <a:gd name="connsiteX4" fmla="*/ 3459480 w 5836920"/>
                    <a:gd name="connsiteY4" fmla="*/ 2263140 h 2354580"/>
                    <a:gd name="connsiteX0" fmla="*/ 0 w 5836920"/>
                    <a:gd name="connsiteY0" fmla="*/ 0 h 2354580"/>
                    <a:gd name="connsiteX1" fmla="*/ 5836920 w 5836920"/>
                    <a:gd name="connsiteY1" fmla="*/ 0 h 2354580"/>
                    <a:gd name="connsiteX2" fmla="*/ 5836920 w 5836920"/>
                    <a:gd name="connsiteY2" fmla="*/ 2354580 h 2354580"/>
                    <a:gd name="connsiteX3" fmla="*/ 3459480 w 5836920"/>
                    <a:gd name="connsiteY3" fmla="*/ 2354580 h 2354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836920" h="2354580">
                      <a:moveTo>
                        <a:pt x="0" y="0"/>
                      </a:moveTo>
                      <a:lnTo>
                        <a:pt x="5836920" y="0"/>
                      </a:lnTo>
                      <a:lnTo>
                        <a:pt x="5836920" y="2354580"/>
                      </a:lnTo>
                      <a:lnTo>
                        <a:pt x="3459480" y="2354580"/>
                      </a:lnTo>
                    </a:path>
                  </a:pathLst>
                </a:custGeom>
                <a:ln w="25400">
                  <a:solidFill>
                    <a:srgbClr val="EE1673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32" name="타원 131">
                  <a:extLst>
                    <a:ext uri="{FF2B5EF4-FFF2-40B4-BE49-F238E27FC236}">
                      <a16:creationId xmlns:a16="http://schemas.microsoft.com/office/drawing/2014/main" id="{815EADFF-2C93-E716-1EC6-2C6750145B89}"/>
                    </a:ext>
                  </a:extLst>
                </p:cNvPr>
                <p:cNvSpPr/>
                <p:nvPr/>
              </p:nvSpPr>
              <p:spPr>
                <a:xfrm>
                  <a:off x="3514285" y="2597292"/>
                  <a:ext cx="116892" cy="116892"/>
                </a:xfrm>
                <a:prstGeom prst="ellipse">
                  <a:avLst/>
                </a:prstGeom>
                <a:solidFill>
                  <a:srgbClr val="EE1673"/>
                </a:solidFill>
                <a:ln w="25400">
                  <a:solidFill>
                    <a:schemeClr val="bg1"/>
                  </a:solidFill>
                </a:ln>
                <a:effectLst>
                  <a:outerShdw blurRad="25400" dist="12700" dir="5400000" algn="t" rotWithShape="0">
                    <a:prstClr val="black">
                      <a:alpha val="19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18" name="그룹 117">
                <a:extLst>
                  <a:ext uri="{FF2B5EF4-FFF2-40B4-BE49-F238E27FC236}">
                    <a16:creationId xmlns:a16="http://schemas.microsoft.com/office/drawing/2014/main" id="{6192C003-8F1F-F63E-4AA3-D992EFA7FD65}"/>
                  </a:ext>
                </a:extLst>
              </p:cNvPr>
              <p:cNvGrpSpPr/>
              <p:nvPr/>
            </p:nvGrpSpPr>
            <p:grpSpPr>
              <a:xfrm>
                <a:off x="542925" y="2291885"/>
                <a:ext cx="2219325" cy="2119766"/>
                <a:chOff x="542925" y="1960819"/>
                <a:chExt cx="2219325" cy="2119766"/>
              </a:xfrm>
            </p:grpSpPr>
            <p:sp>
              <p:nvSpPr>
                <p:cNvPr id="125" name="자유형: 도형 124">
                  <a:extLst>
                    <a:ext uri="{FF2B5EF4-FFF2-40B4-BE49-F238E27FC236}">
                      <a16:creationId xmlns:a16="http://schemas.microsoft.com/office/drawing/2014/main" id="{B44D36FC-2AD2-CEE4-8BD5-28F6C647003A}"/>
                    </a:ext>
                  </a:extLst>
                </p:cNvPr>
                <p:cNvSpPr/>
                <p:nvPr/>
              </p:nvSpPr>
              <p:spPr>
                <a:xfrm>
                  <a:off x="542925" y="2017121"/>
                  <a:ext cx="2219325" cy="2063464"/>
                </a:xfrm>
                <a:custGeom>
                  <a:avLst/>
                  <a:gdLst>
                    <a:gd name="connsiteX0" fmla="*/ 581025 w 2219325"/>
                    <a:gd name="connsiteY0" fmla="*/ 0 h 2019300"/>
                    <a:gd name="connsiteX1" fmla="*/ 0 w 2219325"/>
                    <a:gd name="connsiteY1" fmla="*/ 0 h 2019300"/>
                    <a:gd name="connsiteX2" fmla="*/ 0 w 2219325"/>
                    <a:gd name="connsiteY2" fmla="*/ 1371600 h 2019300"/>
                    <a:gd name="connsiteX3" fmla="*/ 2219325 w 2219325"/>
                    <a:gd name="connsiteY3" fmla="*/ 1371600 h 2019300"/>
                    <a:gd name="connsiteX4" fmla="*/ 2219325 w 2219325"/>
                    <a:gd name="connsiteY4" fmla="*/ 2019300 h 2019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19325" h="2019300">
                      <a:moveTo>
                        <a:pt x="581025" y="0"/>
                      </a:moveTo>
                      <a:lnTo>
                        <a:pt x="0" y="0"/>
                      </a:lnTo>
                      <a:lnTo>
                        <a:pt x="0" y="1371600"/>
                      </a:lnTo>
                      <a:lnTo>
                        <a:pt x="2219325" y="1371600"/>
                      </a:lnTo>
                      <a:lnTo>
                        <a:pt x="2219325" y="2019300"/>
                      </a:lnTo>
                    </a:path>
                  </a:pathLst>
                </a:custGeom>
                <a:ln w="25400">
                  <a:solidFill>
                    <a:srgbClr val="2F72DA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6" name="타원 125">
                  <a:extLst>
                    <a:ext uri="{FF2B5EF4-FFF2-40B4-BE49-F238E27FC236}">
                      <a16:creationId xmlns:a16="http://schemas.microsoft.com/office/drawing/2014/main" id="{D752E150-A57A-9DD8-F007-6B16BF4B2ABB}"/>
                    </a:ext>
                  </a:extLst>
                </p:cNvPr>
                <p:cNvSpPr/>
                <p:nvPr/>
              </p:nvSpPr>
              <p:spPr>
                <a:xfrm>
                  <a:off x="1062656" y="1960819"/>
                  <a:ext cx="116892" cy="116892"/>
                </a:xfrm>
                <a:prstGeom prst="ellipse">
                  <a:avLst/>
                </a:prstGeom>
                <a:solidFill>
                  <a:srgbClr val="2F72DA"/>
                </a:solidFill>
                <a:ln w="25400">
                  <a:solidFill>
                    <a:schemeClr val="bg1"/>
                  </a:solidFill>
                </a:ln>
                <a:effectLst>
                  <a:outerShdw blurRad="25400" dist="12700" dir="5400000" algn="t" rotWithShape="0">
                    <a:prstClr val="black">
                      <a:alpha val="19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17" name="그룹 116">
                <a:extLst>
                  <a:ext uri="{FF2B5EF4-FFF2-40B4-BE49-F238E27FC236}">
                    <a16:creationId xmlns:a16="http://schemas.microsoft.com/office/drawing/2014/main" id="{C267DCA0-CEC8-2CE2-5879-409F30699E48}"/>
                  </a:ext>
                </a:extLst>
              </p:cNvPr>
              <p:cNvGrpSpPr/>
              <p:nvPr/>
            </p:nvGrpSpPr>
            <p:grpSpPr>
              <a:xfrm>
                <a:off x="1990224" y="4622815"/>
                <a:ext cx="5163552" cy="201976"/>
                <a:chOff x="1129995" y="4289424"/>
                <a:chExt cx="5163552" cy="201976"/>
              </a:xfrm>
            </p:grpSpPr>
            <p:grpSp>
              <p:nvGrpSpPr>
                <p:cNvPr id="127" name="그룹 126">
                  <a:extLst>
                    <a:ext uri="{FF2B5EF4-FFF2-40B4-BE49-F238E27FC236}">
                      <a16:creationId xmlns:a16="http://schemas.microsoft.com/office/drawing/2014/main" id="{B4FFD317-BC22-5911-9EDD-19962AF78498}"/>
                    </a:ext>
                  </a:extLst>
                </p:cNvPr>
                <p:cNvGrpSpPr/>
                <p:nvPr/>
              </p:nvGrpSpPr>
              <p:grpSpPr>
                <a:xfrm>
                  <a:off x="2804765" y="4289424"/>
                  <a:ext cx="3488782" cy="201976"/>
                  <a:chOff x="2844838" y="4289424"/>
                  <a:chExt cx="3488782" cy="201976"/>
                </a:xfrm>
              </p:grpSpPr>
              <p:sp>
                <p:nvSpPr>
                  <p:cNvPr id="129" name="사각형: 둥근 모서리 128">
                    <a:extLst>
                      <a:ext uri="{FF2B5EF4-FFF2-40B4-BE49-F238E27FC236}">
                        <a16:creationId xmlns:a16="http://schemas.microsoft.com/office/drawing/2014/main" id="{31239F47-9548-D38F-4437-250D6F229AE3}"/>
                      </a:ext>
                    </a:extLst>
                  </p:cNvPr>
                  <p:cNvSpPr/>
                  <p:nvPr/>
                </p:nvSpPr>
                <p:spPr>
                  <a:xfrm>
                    <a:off x="2844838" y="4289424"/>
                    <a:ext cx="3488782" cy="201976"/>
                  </a:xfrm>
                  <a:prstGeom prst="roundRect">
                    <a:avLst/>
                  </a:prstGeom>
                  <a:solidFill>
                    <a:srgbClr val="EE1673"/>
                  </a:solidFill>
                  <a:ln w="19050">
                    <a:solidFill>
                      <a:srgbClr val="EE1673"/>
                    </a:solidFill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30" name="TextBox 129">
                    <a:extLst>
                      <a:ext uri="{FF2B5EF4-FFF2-40B4-BE49-F238E27FC236}">
                        <a16:creationId xmlns:a16="http://schemas.microsoft.com/office/drawing/2014/main" id="{0B4C0C1E-1C74-B3E8-3776-31C07A3233C5}"/>
                      </a:ext>
                    </a:extLst>
                  </p:cNvPr>
                  <p:cNvSpPr txBox="1"/>
                  <p:nvPr/>
                </p:nvSpPr>
                <p:spPr>
                  <a:xfrm>
                    <a:off x="2880752" y="4305774"/>
                    <a:ext cx="3452868" cy="1692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일상생활에서 스페인어로 소통할 수 있도록 듣고 말하는 능력</a:t>
                    </a:r>
                    <a:endPara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</p:grp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B4EE029B-B769-E9A0-525F-422CFC140FA4}"/>
                    </a:ext>
                  </a:extLst>
                </p:cNvPr>
                <p:cNvSpPr txBox="1"/>
                <p:nvPr/>
              </p:nvSpPr>
              <p:spPr>
                <a:xfrm>
                  <a:off x="1129995" y="4305774"/>
                  <a:ext cx="1644681" cy="1692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문화에 대한 지식을 바탕으로</a:t>
                  </a:r>
                  <a:endPara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endParaRPr>
                </a:p>
              </p:txBody>
            </p:sp>
          </p:grpSp>
          <p:grpSp>
            <p:nvGrpSpPr>
              <p:cNvPr id="119" name="그룹 118">
                <a:extLst>
                  <a:ext uri="{FF2B5EF4-FFF2-40B4-BE49-F238E27FC236}">
                    <a16:creationId xmlns:a16="http://schemas.microsoft.com/office/drawing/2014/main" id="{9B9EE9DD-4EF3-BBBE-A25A-F3A134794E67}"/>
                  </a:ext>
                </a:extLst>
              </p:cNvPr>
              <p:cNvGrpSpPr/>
              <p:nvPr/>
            </p:nvGrpSpPr>
            <p:grpSpPr>
              <a:xfrm>
                <a:off x="1574221" y="4335594"/>
                <a:ext cx="5995558" cy="201976"/>
                <a:chOff x="1249084" y="4002203"/>
                <a:chExt cx="5995558" cy="201976"/>
              </a:xfrm>
            </p:grpSpPr>
            <p:sp>
              <p:nvSpPr>
                <p:cNvPr id="120" name="TextBox 119">
                  <a:extLst>
                    <a:ext uri="{FF2B5EF4-FFF2-40B4-BE49-F238E27FC236}">
                      <a16:creationId xmlns:a16="http://schemas.microsoft.com/office/drawing/2014/main" id="{5C0DB0A9-95DE-1932-E2AC-6C1037C458B4}"/>
                    </a:ext>
                  </a:extLst>
                </p:cNvPr>
                <p:cNvSpPr txBox="1"/>
                <p:nvPr/>
              </p:nvSpPr>
              <p:spPr>
                <a:xfrm>
                  <a:off x="1249084" y="4021808"/>
                  <a:ext cx="1032334" cy="1692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「스페인어 회화」는</a:t>
                  </a:r>
                  <a:endPara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endParaRPr>
                </a:p>
              </p:txBody>
            </p:sp>
            <p:grpSp>
              <p:nvGrpSpPr>
                <p:cNvPr id="121" name="그룹 120">
                  <a:extLst>
                    <a:ext uri="{FF2B5EF4-FFF2-40B4-BE49-F238E27FC236}">
                      <a16:creationId xmlns:a16="http://schemas.microsoft.com/office/drawing/2014/main" id="{E1924B45-6381-072A-5A83-ED7411ABB768}"/>
                    </a:ext>
                  </a:extLst>
                </p:cNvPr>
                <p:cNvGrpSpPr/>
                <p:nvPr/>
              </p:nvGrpSpPr>
              <p:grpSpPr>
                <a:xfrm>
                  <a:off x="2333429" y="4002203"/>
                  <a:ext cx="909403" cy="201976"/>
                  <a:chOff x="4987646" y="4289424"/>
                  <a:chExt cx="909403" cy="201976"/>
                </a:xfrm>
              </p:grpSpPr>
              <p:sp>
                <p:nvSpPr>
                  <p:cNvPr id="123" name="사각형: 둥근 모서리 122">
                    <a:extLst>
                      <a:ext uri="{FF2B5EF4-FFF2-40B4-BE49-F238E27FC236}">
                        <a16:creationId xmlns:a16="http://schemas.microsoft.com/office/drawing/2014/main" id="{FC69E238-E23F-CF37-63BB-4EF076C94A81}"/>
                      </a:ext>
                    </a:extLst>
                  </p:cNvPr>
                  <p:cNvSpPr/>
                  <p:nvPr/>
                </p:nvSpPr>
                <p:spPr>
                  <a:xfrm>
                    <a:off x="4987646" y="4289424"/>
                    <a:ext cx="909403" cy="201976"/>
                  </a:xfrm>
                  <a:prstGeom prst="roundRect">
                    <a:avLst/>
                  </a:prstGeom>
                  <a:solidFill>
                    <a:srgbClr val="2F72DA"/>
                  </a:solidFill>
                  <a:ln w="19050">
                    <a:solidFill>
                      <a:srgbClr val="2F72DA"/>
                    </a:solidFill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24" name="TextBox 123">
                    <a:extLst>
                      <a:ext uri="{FF2B5EF4-FFF2-40B4-BE49-F238E27FC236}">
                        <a16:creationId xmlns:a16="http://schemas.microsoft.com/office/drawing/2014/main" id="{DF862728-22D2-5AF3-ED0D-0EA2D9E5BCE3}"/>
                      </a:ext>
                    </a:extLst>
                  </p:cNvPr>
                  <p:cNvSpPr txBox="1"/>
                  <p:nvPr/>
                </p:nvSpPr>
                <p:spPr>
                  <a:xfrm>
                    <a:off x="5022360" y="4309029"/>
                    <a:ext cx="839974" cy="1692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algn="ctr"/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진로 선택 과목</a:t>
                    </a:r>
                  </a:p>
                </p:txBody>
              </p:sp>
            </p:grpSp>
            <p:sp>
              <p:nvSpPr>
                <p:cNvPr id="122" name="TextBox 121">
                  <a:extLst>
                    <a:ext uri="{FF2B5EF4-FFF2-40B4-BE49-F238E27FC236}">
                      <a16:creationId xmlns:a16="http://schemas.microsoft.com/office/drawing/2014/main" id="{FFA07C72-ACDB-2AB5-9D04-C60D603054CE}"/>
                    </a:ext>
                  </a:extLst>
                </p:cNvPr>
                <p:cNvSpPr txBox="1"/>
                <p:nvPr/>
              </p:nvSpPr>
              <p:spPr>
                <a:xfrm>
                  <a:off x="3294843" y="4021808"/>
                  <a:ext cx="3949799" cy="1692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으로서 일반 선택 과목인 「스페인어」에서 습득한 어휘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, 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의사소통 표현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, 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949909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그룹 47">
            <a:extLst>
              <a:ext uri="{FF2B5EF4-FFF2-40B4-BE49-F238E27FC236}">
                <a16:creationId xmlns:a16="http://schemas.microsoft.com/office/drawing/2014/main" id="{707DEDD6-1271-14E3-6B55-1A8E5B1701FC}"/>
              </a:ext>
            </a:extLst>
          </p:cNvPr>
          <p:cNvGrpSpPr/>
          <p:nvPr/>
        </p:nvGrpSpPr>
        <p:grpSpPr>
          <a:xfrm>
            <a:off x="298091" y="284805"/>
            <a:ext cx="6759796" cy="641751"/>
            <a:chOff x="298091" y="299319"/>
            <a:chExt cx="6759796" cy="641751"/>
          </a:xfrm>
        </p:grpSpPr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024E4342-26E5-B1E2-A1D3-2A09CE0C1B74}"/>
                </a:ext>
              </a:extLst>
            </p:cNvPr>
            <p:cNvGrpSpPr/>
            <p:nvPr/>
          </p:nvGrpSpPr>
          <p:grpSpPr>
            <a:xfrm>
              <a:off x="1062656" y="299319"/>
              <a:ext cx="5995231" cy="582226"/>
              <a:chOff x="1062656" y="318369"/>
              <a:chExt cx="5995231" cy="582226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AC7A99FF-A6C1-178E-9DDE-9BEDB98CCF30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5995231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 주요 내용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0514F9EC-74B0-6198-A34C-3895F8BCB356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B11E7F8-4746-2A1F-184C-A2A3586B9239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Ⅱ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2DA3DE3F-3696-43AF-04D7-DC21793CF61E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328" name="그룹 327">
              <a:extLst>
                <a:ext uri="{FF2B5EF4-FFF2-40B4-BE49-F238E27FC236}">
                  <a16:creationId xmlns:a16="http://schemas.microsoft.com/office/drawing/2014/main" id="{84819473-03F2-2DFD-65EC-C2FCC387E4F8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grpSp>
            <p:nvGrpSpPr>
              <p:cNvPr id="304" name="그룹 303">
                <a:extLst>
                  <a:ext uri="{FF2B5EF4-FFF2-40B4-BE49-F238E27FC236}">
                    <a16:creationId xmlns:a16="http://schemas.microsoft.com/office/drawing/2014/main" id="{447CB740-B250-3D39-6FE8-136B26DA55FD}"/>
                  </a:ext>
                </a:extLst>
              </p:cNvPr>
              <p:cNvGrpSpPr/>
              <p:nvPr/>
            </p:nvGrpSpPr>
            <p:grpSpPr>
              <a:xfrm>
                <a:off x="406100" y="1393067"/>
                <a:ext cx="8331800" cy="4820120"/>
                <a:chOff x="406100" y="1393067"/>
                <a:chExt cx="8331800" cy="4820120"/>
              </a:xfrm>
            </p:grpSpPr>
            <p:grpSp>
              <p:nvGrpSpPr>
                <p:cNvPr id="305" name="그룹 304">
                  <a:extLst>
                    <a:ext uri="{FF2B5EF4-FFF2-40B4-BE49-F238E27FC236}">
                      <a16:creationId xmlns:a16="http://schemas.microsoft.com/office/drawing/2014/main" id="{0B2E7203-8A24-83EA-3A37-B6689E037BEE}"/>
                    </a:ext>
                  </a:extLst>
                </p:cNvPr>
                <p:cNvGrpSpPr/>
                <p:nvPr/>
              </p:nvGrpSpPr>
              <p:grpSpPr>
                <a:xfrm>
                  <a:off x="549268" y="1393067"/>
                  <a:ext cx="8045464" cy="110772"/>
                  <a:chOff x="549268" y="1393067"/>
                  <a:chExt cx="8045464" cy="110772"/>
                </a:xfrm>
              </p:grpSpPr>
              <p:sp>
                <p:nvSpPr>
                  <p:cNvPr id="317" name="사각형: 둥근 위쪽 모서리 316">
                    <a:extLst>
                      <a:ext uri="{FF2B5EF4-FFF2-40B4-BE49-F238E27FC236}">
                        <a16:creationId xmlns:a16="http://schemas.microsoft.com/office/drawing/2014/main" id="{2383D0F5-6EDE-440C-7C4A-4202C7129F82}"/>
                      </a:ext>
                    </a:extLst>
                  </p:cNvPr>
                  <p:cNvSpPr/>
                  <p:nvPr/>
                </p:nvSpPr>
                <p:spPr>
                  <a:xfrm>
                    <a:off x="549268" y="1393067"/>
                    <a:ext cx="128848" cy="110772"/>
                  </a:xfrm>
                  <a:prstGeom prst="round2SameRect">
                    <a:avLst>
                      <a:gd name="adj1" fmla="val 50000"/>
                      <a:gd name="adj2" fmla="val 0"/>
                    </a:avLst>
                  </a:prstGeom>
                  <a:solidFill>
                    <a:srgbClr val="17468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18" name="사각형: 둥근 위쪽 모서리 317">
                    <a:extLst>
                      <a:ext uri="{FF2B5EF4-FFF2-40B4-BE49-F238E27FC236}">
                        <a16:creationId xmlns:a16="http://schemas.microsoft.com/office/drawing/2014/main" id="{E97CC87D-5E6B-B999-8E54-72C355F9F3D7}"/>
                      </a:ext>
                    </a:extLst>
                  </p:cNvPr>
                  <p:cNvSpPr/>
                  <p:nvPr/>
                </p:nvSpPr>
                <p:spPr>
                  <a:xfrm flipH="1">
                    <a:off x="8465884" y="1393067"/>
                    <a:ext cx="128848" cy="110772"/>
                  </a:xfrm>
                  <a:prstGeom prst="round2SameRect">
                    <a:avLst>
                      <a:gd name="adj1" fmla="val 50000"/>
                      <a:gd name="adj2" fmla="val 0"/>
                    </a:avLst>
                  </a:prstGeom>
                  <a:solidFill>
                    <a:schemeClr val="tx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306" name="그룹 305">
                  <a:extLst>
                    <a:ext uri="{FF2B5EF4-FFF2-40B4-BE49-F238E27FC236}">
                      <a16:creationId xmlns:a16="http://schemas.microsoft.com/office/drawing/2014/main" id="{24BCB393-7D16-4888-09ED-3C6209C06322}"/>
                    </a:ext>
                  </a:extLst>
                </p:cNvPr>
                <p:cNvGrpSpPr/>
                <p:nvPr/>
              </p:nvGrpSpPr>
              <p:grpSpPr>
                <a:xfrm>
                  <a:off x="406100" y="1393067"/>
                  <a:ext cx="8331800" cy="4820120"/>
                  <a:chOff x="406100" y="1393067"/>
                  <a:chExt cx="8331800" cy="4820120"/>
                </a:xfrm>
              </p:grpSpPr>
              <p:sp>
                <p:nvSpPr>
                  <p:cNvPr id="307" name="사각형: 둥근 모서리 306">
                    <a:extLst>
                      <a:ext uri="{FF2B5EF4-FFF2-40B4-BE49-F238E27FC236}">
                        <a16:creationId xmlns:a16="http://schemas.microsoft.com/office/drawing/2014/main" id="{E2DF68E3-C05F-9536-4300-845F29A672DC}"/>
                      </a:ext>
                    </a:extLst>
                  </p:cNvPr>
                  <p:cNvSpPr/>
                  <p:nvPr/>
                </p:nvSpPr>
                <p:spPr>
                  <a:xfrm>
                    <a:off x="406100" y="1503839"/>
                    <a:ext cx="8331800" cy="4709348"/>
                  </a:xfrm>
                  <a:prstGeom prst="roundRect">
                    <a:avLst>
                      <a:gd name="adj" fmla="val 2409"/>
                    </a:avLst>
                  </a:prstGeom>
                  <a:gradFill>
                    <a:gsLst>
                      <a:gs pos="0">
                        <a:srgbClr val="E0EAFA"/>
                      </a:gs>
                      <a:gs pos="93000">
                        <a:srgbClr val="E7E3F2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grpSp>
                <p:nvGrpSpPr>
                  <p:cNvPr id="308" name="그룹 307">
                    <a:extLst>
                      <a:ext uri="{FF2B5EF4-FFF2-40B4-BE49-F238E27FC236}">
                        <a16:creationId xmlns:a16="http://schemas.microsoft.com/office/drawing/2014/main" id="{A1215F0F-B81F-185C-A74F-3685C3C21A9D}"/>
                      </a:ext>
                    </a:extLst>
                  </p:cNvPr>
                  <p:cNvGrpSpPr/>
                  <p:nvPr/>
                </p:nvGrpSpPr>
                <p:grpSpPr>
                  <a:xfrm>
                    <a:off x="628686" y="1393067"/>
                    <a:ext cx="7893347" cy="417557"/>
                    <a:chOff x="628686" y="1393067"/>
                    <a:chExt cx="7893347" cy="417557"/>
                  </a:xfrm>
                </p:grpSpPr>
                <p:grpSp>
                  <p:nvGrpSpPr>
                    <p:cNvPr id="309" name="그룹 308">
                      <a:extLst>
                        <a:ext uri="{FF2B5EF4-FFF2-40B4-BE49-F238E27FC236}">
                          <a16:creationId xmlns:a16="http://schemas.microsoft.com/office/drawing/2014/main" id="{3FAD71F3-0939-9552-BC0C-95CF0507EB9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28686" y="1393067"/>
                      <a:ext cx="7893347" cy="417557"/>
                      <a:chOff x="628686" y="1393067"/>
                      <a:chExt cx="7893347" cy="417557"/>
                    </a:xfrm>
                  </p:grpSpPr>
                  <p:sp>
                    <p:nvSpPr>
                      <p:cNvPr id="314" name="사각형: 둥근 위쪽 모서리 313">
                        <a:extLst>
                          <a:ext uri="{FF2B5EF4-FFF2-40B4-BE49-F238E27FC236}">
                            <a16:creationId xmlns:a16="http://schemas.microsoft.com/office/drawing/2014/main" id="{F5E86F67-6311-5299-0433-24D5DBCF78DE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669131" y="1393067"/>
                        <a:ext cx="7812881" cy="417557"/>
                      </a:xfrm>
                      <a:prstGeom prst="round2SameRect">
                        <a:avLst/>
                      </a:prstGeom>
                      <a:gradFill>
                        <a:gsLst>
                          <a:gs pos="0">
                            <a:srgbClr val="2D74DC"/>
                          </a:gs>
                          <a:gs pos="93000">
                            <a:srgbClr val="6449A8"/>
                          </a:gs>
                        </a:gsLst>
                        <a:lin ang="2700000" scaled="0"/>
                      </a:gra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endParaRPr lang="ko-KR" altLang="en-US" dirty="0"/>
                      </a:p>
                    </p:txBody>
                  </p:sp>
                  <p:sp>
                    <p:nvSpPr>
                      <p:cNvPr id="315" name="자유형: 도형 314">
                        <a:extLst>
                          <a:ext uri="{FF2B5EF4-FFF2-40B4-BE49-F238E27FC236}">
                            <a16:creationId xmlns:a16="http://schemas.microsoft.com/office/drawing/2014/main" id="{2B5751EC-C888-AA2F-4323-E00423B28F4C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7967731" y="1393067"/>
                        <a:ext cx="554302" cy="167601"/>
                      </a:xfrm>
                      <a:custGeom>
                        <a:avLst/>
                        <a:gdLst>
                          <a:gd name="connsiteX0" fmla="*/ 1645958 w 1905530"/>
                          <a:gd name="connsiteY0" fmla="*/ 0 h 581922"/>
                          <a:gd name="connsiteX1" fmla="*/ 0 w 1905530"/>
                          <a:gd name="connsiteY1" fmla="*/ 0 h 581922"/>
                          <a:gd name="connsiteX2" fmla="*/ 30384 w 1905530"/>
                          <a:gd name="connsiteY2" fmla="*/ 16492 h 581922"/>
                          <a:gd name="connsiteX3" fmla="*/ 145498 w 1905530"/>
                          <a:gd name="connsiteY3" fmla="*/ 232996 h 581922"/>
                          <a:gd name="connsiteX4" fmla="*/ 145498 w 1905530"/>
                          <a:gd name="connsiteY4" fmla="*/ 581922 h 581922"/>
                          <a:gd name="connsiteX5" fmla="*/ 1905530 w 1905530"/>
                          <a:gd name="connsiteY5" fmla="*/ 581922 h 581922"/>
                          <a:gd name="connsiteX6" fmla="*/ 1905530 w 1905530"/>
                          <a:gd name="connsiteY6" fmla="*/ 259572 h 581922"/>
                          <a:gd name="connsiteX7" fmla="*/ 1645958 w 1905530"/>
                          <a:gd name="connsiteY7" fmla="*/ 0 h 58192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1905530" h="581922">
                            <a:moveTo>
                              <a:pt x="1645958" y="0"/>
                            </a:moveTo>
                            <a:lnTo>
                              <a:pt x="0" y="0"/>
                            </a:lnTo>
                            <a:lnTo>
                              <a:pt x="30384" y="16492"/>
                            </a:lnTo>
                            <a:cubicBezTo>
                              <a:pt x="99836" y="63413"/>
                              <a:pt x="145498" y="142872"/>
                              <a:pt x="145498" y="232996"/>
                            </a:cubicBezTo>
                            <a:lnTo>
                              <a:pt x="145498" y="581922"/>
                            </a:lnTo>
                            <a:lnTo>
                              <a:pt x="1905530" y="581922"/>
                            </a:lnTo>
                            <a:lnTo>
                              <a:pt x="1905530" y="259572"/>
                            </a:lnTo>
                            <a:cubicBezTo>
                              <a:pt x="1905530" y="116214"/>
                              <a:pt x="1789316" y="0"/>
                              <a:pt x="1645958" y="0"/>
                            </a:cubicBezTo>
                            <a:close/>
                          </a:path>
                        </a:pathLst>
                      </a:custGeom>
                      <a:solidFill>
                        <a:srgbClr val="6449A8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sp>
                    <p:nvSpPr>
                      <p:cNvPr id="316" name="자유형: 도형 315">
                        <a:extLst>
                          <a:ext uri="{FF2B5EF4-FFF2-40B4-BE49-F238E27FC236}">
                            <a16:creationId xmlns:a16="http://schemas.microsoft.com/office/drawing/2014/main" id="{3E9E7D4D-A231-37A9-E448-D0555023C26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28686" y="1393067"/>
                        <a:ext cx="554302" cy="167601"/>
                      </a:xfrm>
                      <a:custGeom>
                        <a:avLst/>
                        <a:gdLst>
                          <a:gd name="connsiteX0" fmla="*/ 1645958 w 1905530"/>
                          <a:gd name="connsiteY0" fmla="*/ 0 h 581922"/>
                          <a:gd name="connsiteX1" fmla="*/ 0 w 1905530"/>
                          <a:gd name="connsiteY1" fmla="*/ 0 h 581922"/>
                          <a:gd name="connsiteX2" fmla="*/ 30384 w 1905530"/>
                          <a:gd name="connsiteY2" fmla="*/ 16492 h 581922"/>
                          <a:gd name="connsiteX3" fmla="*/ 145498 w 1905530"/>
                          <a:gd name="connsiteY3" fmla="*/ 232996 h 581922"/>
                          <a:gd name="connsiteX4" fmla="*/ 145498 w 1905530"/>
                          <a:gd name="connsiteY4" fmla="*/ 581922 h 581922"/>
                          <a:gd name="connsiteX5" fmla="*/ 1905530 w 1905530"/>
                          <a:gd name="connsiteY5" fmla="*/ 581922 h 581922"/>
                          <a:gd name="connsiteX6" fmla="*/ 1905530 w 1905530"/>
                          <a:gd name="connsiteY6" fmla="*/ 259572 h 581922"/>
                          <a:gd name="connsiteX7" fmla="*/ 1645958 w 1905530"/>
                          <a:gd name="connsiteY7" fmla="*/ 0 h 58192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1905530" h="581922">
                            <a:moveTo>
                              <a:pt x="1645958" y="0"/>
                            </a:moveTo>
                            <a:lnTo>
                              <a:pt x="0" y="0"/>
                            </a:lnTo>
                            <a:lnTo>
                              <a:pt x="30384" y="16492"/>
                            </a:lnTo>
                            <a:cubicBezTo>
                              <a:pt x="99836" y="63413"/>
                              <a:pt x="145498" y="142872"/>
                              <a:pt x="145498" y="232996"/>
                            </a:cubicBezTo>
                            <a:lnTo>
                              <a:pt x="145498" y="581922"/>
                            </a:lnTo>
                            <a:lnTo>
                              <a:pt x="1905530" y="581922"/>
                            </a:lnTo>
                            <a:lnTo>
                              <a:pt x="1905530" y="259572"/>
                            </a:lnTo>
                            <a:cubicBezTo>
                              <a:pt x="1905530" y="116214"/>
                              <a:pt x="1789316" y="0"/>
                              <a:pt x="1645958" y="0"/>
                            </a:cubicBezTo>
                            <a:close/>
                          </a:path>
                        </a:pathLst>
                      </a:custGeom>
                      <a:solidFill>
                        <a:srgbClr val="2F72DA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</p:grpSp>
                <p:grpSp>
                  <p:nvGrpSpPr>
                    <p:cNvPr id="310" name="그룹 309">
                      <a:extLst>
                        <a:ext uri="{FF2B5EF4-FFF2-40B4-BE49-F238E27FC236}">
                          <a16:creationId xmlns:a16="http://schemas.microsoft.com/office/drawing/2014/main" id="{C8FCF5C5-5473-C170-7519-02752BB7830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63074" y="1447958"/>
                      <a:ext cx="2844028" cy="307777"/>
                      <a:chOff x="763074" y="1447958"/>
                      <a:chExt cx="2844028" cy="307777"/>
                    </a:xfrm>
                  </p:grpSpPr>
                  <p:sp>
                    <p:nvSpPr>
                      <p:cNvPr id="311" name="TextBox 310">
                        <a:extLst>
                          <a:ext uri="{FF2B5EF4-FFF2-40B4-BE49-F238E27FC236}">
                            <a16:creationId xmlns:a16="http://schemas.microsoft.com/office/drawing/2014/main" id="{7CCAFFC6-96AA-1175-A4BC-5815D78FDB3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249084" y="1463345"/>
                        <a:ext cx="2358018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  <a:cs typeface="Interop" panose="02000503000000020004" pitchFamily="2" charset="0"/>
                          </a:rPr>
                          <a:t>제</a:t>
                        </a:r>
                        <a:r>
                          <a:rPr lang="en-US" altLang="ko-KR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  <a:cs typeface="Interop" panose="02000503000000020004" pitchFamily="2" charset="0"/>
                          </a:rPr>
                          <a:t>2</a:t>
                        </a:r>
                        <a:r>
                          <a:rPr lang="ko-KR" altLang="en-US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  <a:cs typeface="Interop" panose="02000503000000020004" pitchFamily="2" charset="0"/>
                          </a:rPr>
                          <a:t>외국어과 교과목 소개</a:t>
                        </a:r>
                      </a:p>
                    </p:txBody>
                  </p:sp>
                  <p:sp>
                    <p:nvSpPr>
                      <p:cNvPr id="312" name="TextBox 311">
                        <a:extLst>
                          <a:ext uri="{FF2B5EF4-FFF2-40B4-BE49-F238E27FC236}">
                            <a16:creationId xmlns:a16="http://schemas.microsoft.com/office/drawing/2014/main" id="{6EA92C60-63A8-96AE-DAC4-4193E0ABA05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63074" y="1447958"/>
                        <a:ext cx="317396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en-US" altLang="ko-KR" sz="20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A2C2F0"/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  <a:cs typeface="Interop" panose="02000503000000020004" pitchFamily="2" charset="0"/>
                          </a:rPr>
                          <a:t>0</a:t>
                        </a:r>
                        <a:r>
                          <a:rPr lang="en-US" altLang="ko-KR" sz="20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  <a:cs typeface="Interop" panose="02000503000000020004" pitchFamily="2" charset="0"/>
                          </a:rPr>
                          <a:t>5</a:t>
                        </a:r>
                        <a:endParaRPr lang="ko-KR" altLang="en-US" sz="2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endParaRPr>
                      </a:p>
                    </p:txBody>
                  </p:sp>
                  <p:cxnSp>
                    <p:nvCxnSpPr>
                      <p:cNvPr id="313" name="직선 연결선 312">
                        <a:extLst>
                          <a:ext uri="{FF2B5EF4-FFF2-40B4-BE49-F238E27FC236}">
                            <a16:creationId xmlns:a16="http://schemas.microsoft.com/office/drawing/2014/main" id="{E396A118-5A2C-36AC-0CEF-87F5A5CB146C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H="1">
                        <a:off x="1164777" y="1458453"/>
                        <a:ext cx="0" cy="286785"/>
                      </a:xfrm>
                      <a:prstGeom prst="line">
                        <a:avLst/>
                      </a:prstGeom>
                      <a:ln w="19050">
                        <a:solidFill>
                          <a:srgbClr val="17468B">
                            <a:alpha val="40000"/>
                          </a:srgb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</p:grpSp>
          </p:grpSp>
          <p:grpSp>
            <p:nvGrpSpPr>
              <p:cNvPr id="324" name="그룹 323">
                <a:extLst>
                  <a:ext uri="{FF2B5EF4-FFF2-40B4-BE49-F238E27FC236}">
                    <a16:creationId xmlns:a16="http://schemas.microsoft.com/office/drawing/2014/main" id="{E9BA0253-F5D5-761B-2742-9DEAE930AB08}"/>
                  </a:ext>
                </a:extLst>
              </p:cNvPr>
              <p:cNvGrpSpPr/>
              <p:nvPr/>
            </p:nvGrpSpPr>
            <p:grpSpPr>
              <a:xfrm>
                <a:off x="751850" y="1936193"/>
                <a:ext cx="1235497" cy="250222"/>
                <a:chOff x="566993" y="1934169"/>
                <a:chExt cx="1406112" cy="257804"/>
              </a:xfrm>
              <a:solidFill>
                <a:schemeClr val="bg1"/>
              </a:solidFill>
            </p:grpSpPr>
            <p:sp>
              <p:nvSpPr>
                <p:cNvPr id="325" name="사각형: 둥근 모서리 324">
                  <a:extLst>
                    <a:ext uri="{FF2B5EF4-FFF2-40B4-BE49-F238E27FC236}">
                      <a16:creationId xmlns:a16="http://schemas.microsoft.com/office/drawing/2014/main" id="{28119006-F483-F877-C1D9-44938699BC8F}"/>
                    </a:ext>
                  </a:extLst>
                </p:cNvPr>
                <p:cNvSpPr/>
                <p:nvPr/>
              </p:nvSpPr>
              <p:spPr>
                <a:xfrm>
                  <a:off x="566993" y="1934169"/>
                  <a:ext cx="288854" cy="257804"/>
                </a:xfrm>
                <a:prstGeom prst="roundRect">
                  <a:avLst/>
                </a:prstGeom>
                <a:solidFill>
                  <a:srgbClr val="2F72DA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26" name="TextBox 325">
                  <a:extLst>
                    <a:ext uri="{FF2B5EF4-FFF2-40B4-BE49-F238E27FC236}">
                      <a16:creationId xmlns:a16="http://schemas.microsoft.com/office/drawing/2014/main" id="{88E51F02-E335-D374-D19D-68EAE386AA5C}"/>
                    </a:ext>
                  </a:extLst>
                </p:cNvPr>
                <p:cNvSpPr txBox="1"/>
                <p:nvPr/>
              </p:nvSpPr>
              <p:spPr>
                <a:xfrm>
                  <a:off x="648481" y="1952087"/>
                  <a:ext cx="125882" cy="22197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4</a:t>
                  </a:r>
                  <a:endParaRPr lang="ko-KR" altLang="en-US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</p:txBody>
            </p:sp>
            <p:sp>
              <p:nvSpPr>
                <p:cNvPr id="327" name="TextBox 326">
                  <a:extLst>
                    <a:ext uri="{FF2B5EF4-FFF2-40B4-BE49-F238E27FC236}">
                      <a16:creationId xmlns:a16="http://schemas.microsoft.com/office/drawing/2014/main" id="{F21E97E8-2189-0911-DEF2-B8563B9631D9}"/>
                    </a:ext>
                  </a:extLst>
                </p:cNvPr>
                <p:cNvSpPr txBox="1"/>
                <p:nvPr/>
              </p:nvSpPr>
              <p:spPr>
                <a:xfrm>
                  <a:off x="924093" y="1944154"/>
                  <a:ext cx="1049012" cy="23782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심화 외국어</a:t>
                  </a:r>
                </a:p>
              </p:txBody>
            </p:sp>
          </p:grpSp>
        </p:grp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B2E35722-21F0-E6E4-41BD-11647D7E0F52}"/>
                </a:ext>
              </a:extLst>
            </p:cNvPr>
            <p:cNvGrpSpPr/>
            <p:nvPr/>
          </p:nvGrpSpPr>
          <p:grpSpPr>
            <a:xfrm>
              <a:off x="542925" y="2291885"/>
              <a:ext cx="7939087" cy="3674756"/>
              <a:chOff x="542925" y="2291885"/>
              <a:chExt cx="7939087" cy="3674756"/>
            </a:xfrm>
          </p:grpSpPr>
          <p:grpSp>
            <p:nvGrpSpPr>
              <p:cNvPr id="139" name="그룹 138">
                <a:extLst>
                  <a:ext uri="{FF2B5EF4-FFF2-40B4-BE49-F238E27FC236}">
                    <a16:creationId xmlns:a16="http://schemas.microsoft.com/office/drawing/2014/main" id="{1D1C82B8-CA17-3C91-810E-9D64C4E8EEA6}"/>
                  </a:ext>
                </a:extLst>
              </p:cNvPr>
              <p:cNvGrpSpPr/>
              <p:nvPr/>
            </p:nvGrpSpPr>
            <p:grpSpPr>
              <a:xfrm>
                <a:off x="668819" y="3880810"/>
                <a:ext cx="7806362" cy="2085831"/>
                <a:chOff x="668819" y="3551636"/>
                <a:chExt cx="7806362" cy="2085831"/>
              </a:xfrm>
            </p:grpSpPr>
            <p:sp>
              <p:nvSpPr>
                <p:cNvPr id="140" name="사각형: 둥근 모서리 139">
                  <a:extLst>
                    <a:ext uri="{FF2B5EF4-FFF2-40B4-BE49-F238E27FC236}">
                      <a16:creationId xmlns:a16="http://schemas.microsoft.com/office/drawing/2014/main" id="{A2BBA640-86E7-143F-C0B7-653F8E2EE3A8}"/>
                    </a:ext>
                  </a:extLst>
                </p:cNvPr>
                <p:cNvSpPr/>
                <p:nvPr/>
              </p:nvSpPr>
              <p:spPr>
                <a:xfrm>
                  <a:off x="668819" y="3551639"/>
                  <a:ext cx="7806362" cy="2085828"/>
                </a:xfrm>
                <a:prstGeom prst="roundRect">
                  <a:avLst>
                    <a:gd name="adj" fmla="val 2633"/>
                  </a:avLst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141" name="그룹 140">
                  <a:extLst>
                    <a:ext uri="{FF2B5EF4-FFF2-40B4-BE49-F238E27FC236}">
                      <a16:creationId xmlns:a16="http://schemas.microsoft.com/office/drawing/2014/main" id="{55970B76-3B20-1778-BD0A-48765C6E7507}"/>
                    </a:ext>
                  </a:extLst>
                </p:cNvPr>
                <p:cNvGrpSpPr/>
                <p:nvPr/>
              </p:nvGrpSpPr>
              <p:grpSpPr>
                <a:xfrm>
                  <a:off x="3029921" y="3551636"/>
                  <a:ext cx="3084158" cy="278634"/>
                  <a:chOff x="276380" y="3563543"/>
                  <a:chExt cx="3084158" cy="278634"/>
                </a:xfrm>
              </p:grpSpPr>
              <p:grpSp>
                <p:nvGrpSpPr>
                  <p:cNvPr id="142" name="그룹 141">
                    <a:extLst>
                      <a:ext uri="{FF2B5EF4-FFF2-40B4-BE49-F238E27FC236}">
                        <a16:creationId xmlns:a16="http://schemas.microsoft.com/office/drawing/2014/main" id="{79878A40-9E25-E7CC-1AF8-1C08C25AA59F}"/>
                      </a:ext>
                    </a:extLst>
                  </p:cNvPr>
                  <p:cNvGrpSpPr/>
                  <p:nvPr/>
                </p:nvGrpSpPr>
                <p:grpSpPr>
                  <a:xfrm>
                    <a:off x="276380" y="3563543"/>
                    <a:ext cx="3084158" cy="278634"/>
                    <a:chOff x="276380" y="3563543"/>
                    <a:chExt cx="3084158" cy="278634"/>
                  </a:xfrm>
                </p:grpSpPr>
                <p:sp>
                  <p:nvSpPr>
                    <p:cNvPr id="144" name="자유형 31">
                      <a:extLst>
                        <a:ext uri="{FF2B5EF4-FFF2-40B4-BE49-F238E27FC236}">
                          <a16:creationId xmlns:a16="http://schemas.microsoft.com/office/drawing/2014/main" id="{45776A13-7564-7DB1-7DF5-B58A5830E5B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9131" y="3563543"/>
                      <a:ext cx="2374505" cy="278633"/>
                    </a:xfrm>
                    <a:prstGeom prst="round2SameRect">
                      <a:avLst/>
                    </a:prstGeom>
                    <a:solidFill>
                      <a:srgbClr val="2F72DA"/>
                    </a:solidFill>
                    <a:ln w="19050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145" name="자유형 31">
                      <a:extLst>
                        <a:ext uri="{FF2B5EF4-FFF2-40B4-BE49-F238E27FC236}">
                          <a16:creationId xmlns:a16="http://schemas.microsoft.com/office/drawing/2014/main" id="{5C829FD0-7F4A-CCCB-3284-7A598183FD7F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2267352" y="3563545"/>
                      <a:ext cx="1093186" cy="278632"/>
                    </a:xfrm>
                    <a:custGeom>
                      <a:avLst/>
                      <a:gdLst>
                        <a:gd name="connsiteX0" fmla="*/ 340585 w 1326965"/>
                        <a:gd name="connsiteY0" fmla="*/ 0 h 356900"/>
                        <a:gd name="connsiteX1" fmla="*/ 579666 w 1326965"/>
                        <a:gd name="connsiteY1" fmla="*/ 0 h 356900"/>
                        <a:gd name="connsiteX2" fmla="*/ 623320 w 1326965"/>
                        <a:gd name="connsiteY2" fmla="*/ 0 h 356900"/>
                        <a:gd name="connsiteX3" fmla="*/ 862401 w 1326965"/>
                        <a:gd name="connsiteY3" fmla="*/ 0 h 356900"/>
                        <a:gd name="connsiteX4" fmla="*/ 1326965 w 1326965"/>
                        <a:gd name="connsiteY4" fmla="*/ 0 h 356900"/>
                        <a:gd name="connsiteX5" fmla="*/ 1326965 w 1326965"/>
                        <a:gd name="connsiteY5" fmla="*/ 356900 h 356900"/>
                        <a:gd name="connsiteX6" fmla="*/ 1285302 w 1326965"/>
                        <a:gd name="connsiteY6" fmla="*/ 356900 h 356900"/>
                        <a:gd name="connsiteX7" fmla="*/ 1241647 w 1326965"/>
                        <a:gd name="connsiteY7" fmla="*/ 356900 h 356900"/>
                        <a:gd name="connsiteX8" fmla="*/ 1002566 w 1326965"/>
                        <a:gd name="connsiteY8" fmla="*/ 356900 h 356900"/>
                        <a:gd name="connsiteX9" fmla="*/ 521816 w 1326965"/>
                        <a:gd name="connsiteY9" fmla="*/ 356900 h 356900"/>
                        <a:gd name="connsiteX10" fmla="*/ 282735 w 1326965"/>
                        <a:gd name="connsiteY10" fmla="*/ 356900 h 356900"/>
                        <a:gd name="connsiteX11" fmla="*/ 239081 w 1326965"/>
                        <a:gd name="connsiteY11" fmla="*/ 356900 h 356900"/>
                        <a:gd name="connsiteX12" fmla="*/ 0 w 1326965"/>
                        <a:gd name="connsiteY12" fmla="*/ 356900 h 356900"/>
                        <a:gd name="connsiteX13" fmla="*/ 14916 w 1326965"/>
                        <a:gd name="connsiteY13" fmla="*/ 349086 h 356900"/>
                        <a:gd name="connsiteX14" fmla="*/ 34804 w 1326965"/>
                        <a:gd name="connsiteY14" fmla="*/ 336060 h 356900"/>
                        <a:gd name="connsiteX15" fmla="*/ 59665 w 1326965"/>
                        <a:gd name="connsiteY15" fmla="*/ 315218 h 356900"/>
                        <a:gd name="connsiteX16" fmla="*/ 89497 w 1326965"/>
                        <a:gd name="connsiteY16" fmla="*/ 281352 h 356900"/>
                        <a:gd name="connsiteX17" fmla="*/ 104414 w 1326965"/>
                        <a:gd name="connsiteY17" fmla="*/ 260512 h 356900"/>
                        <a:gd name="connsiteX18" fmla="*/ 121815 w 1326965"/>
                        <a:gd name="connsiteY18" fmla="*/ 237066 h 356900"/>
                        <a:gd name="connsiteX19" fmla="*/ 139216 w 1326965"/>
                        <a:gd name="connsiteY19" fmla="*/ 208410 h 356900"/>
                        <a:gd name="connsiteX20" fmla="*/ 156620 w 1326965"/>
                        <a:gd name="connsiteY20" fmla="*/ 174543 h 356900"/>
                        <a:gd name="connsiteX21" fmla="*/ 176508 w 1326965"/>
                        <a:gd name="connsiteY21" fmla="*/ 138071 h 356900"/>
                        <a:gd name="connsiteX22" fmla="*/ 193910 w 1326965"/>
                        <a:gd name="connsiteY22" fmla="*/ 96390 h 356900"/>
                        <a:gd name="connsiteX23" fmla="*/ 208824 w 1326965"/>
                        <a:gd name="connsiteY23" fmla="*/ 65128 h 356900"/>
                        <a:gd name="connsiteX24" fmla="*/ 226228 w 1326965"/>
                        <a:gd name="connsiteY24" fmla="*/ 41682 h 356900"/>
                        <a:gd name="connsiteX25" fmla="*/ 243631 w 1326965"/>
                        <a:gd name="connsiteY25" fmla="*/ 23446 h 356900"/>
                        <a:gd name="connsiteX26" fmla="*/ 263519 w 1326965"/>
                        <a:gd name="connsiteY26" fmla="*/ 13025 h 356900"/>
                        <a:gd name="connsiteX27" fmla="*/ 283408 w 1326965"/>
                        <a:gd name="connsiteY27" fmla="*/ 5211 h 356900"/>
                        <a:gd name="connsiteX28" fmla="*/ 303295 w 1326965"/>
                        <a:gd name="connsiteY28" fmla="*/ 2606 h 356900"/>
                        <a:gd name="connsiteX29" fmla="*/ 340585 w 1326965"/>
                        <a:gd name="connsiteY29" fmla="*/ 0 h 3569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</a:cxnLst>
                      <a:rect l="l" t="t" r="r" b="b"/>
                      <a:pathLst>
                        <a:path w="1326965" h="356900">
                          <a:moveTo>
                            <a:pt x="340585" y="0"/>
                          </a:moveTo>
                          <a:lnTo>
                            <a:pt x="579666" y="0"/>
                          </a:lnTo>
                          <a:lnTo>
                            <a:pt x="623320" y="0"/>
                          </a:lnTo>
                          <a:lnTo>
                            <a:pt x="862401" y="0"/>
                          </a:lnTo>
                          <a:lnTo>
                            <a:pt x="1326965" y="0"/>
                          </a:lnTo>
                          <a:lnTo>
                            <a:pt x="1326965" y="356900"/>
                          </a:lnTo>
                          <a:lnTo>
                            <a:pt x="1285302" y="356900"/>
                          </a:lnTo>
                          <a:lnTo>
                            <a:pt x="1241647" y="356900"/>
                          </a:lnTo>
                          <a:lnTo>
                            <a:pt x="1002566" y="356900"/>
                          </a:lnTo>
                          <a:lnTo>
                            <a:pt x="521816" y="356900"/>
                          </a:lnTo>
                          <a:lnTo>
                            <a:pt x="282735" y="356900"/>
                          </a:lnTo>
                          <a:lnTo>
                            <a:pt x="239081" y="356900"/>
                          </a:lnTo>
                          <a:lnTo>
                            <a:pt x="0" y="356900"/>
                          </a:lnTo>
                          <a:lnTo>
                            <a:pt x="14916" y="349086"/>
                          </a:lnTo>
                          <a:lnTo>
                            <a:pt x="34804" y="336060"/>
                          </a:lnTo>
                          <a:lnTo>
                            <a:pt x="59665" y="315218"/>
                          </a:lnTo>
                          <a:lnTo>
                            <a:pt x="89497" y="281352"/>
                          </a:lnTo>
                          <a:lnTo>
                            <a:pt x="104414" y="260512"/>
                          </a:lnTo>
                          <a:lnTo>
                            <a:pt x="121815" y="237066"/>
                          </a:lnTo>
                          <a:lnTo>
                            <a:pt x="139216" y="208410"/>
                          </a:lnTo>
                          <a:lnTo>
                            <a:pt x="156620" y="174543"/>
                          </a:lnTo>
                          <a:lnTo>
                            <a:pt x="176508" y="138071"/>
                          </a:lnTo>
                          <a:lnTo>
                            <a:pt x="193910" y="96390"/>
                          </a:lnTo>
                          <a:lnTo>
                            <a:pt x="208824" y="65128"/>
                          </a:lnTo>
                          <a:lnTo>
                            <a:pt x="226228" y="41682"/>
                          </a:lnTo>
                          <a:lnTo>
                            <a:pt x="243631" y="23446"/>
                          </a:lnTo>
                          <a:lnTo>
                            <a:pt x="263519" y="13025"/>
                          </a:lnTo>
                          <a:lnTo>
                            <a:pt x="283408" y="5211"/>
                          </a:lnTo>
                          <a:lnTo>
                            <a:pt x="303295" y="2606"/>
                          </a:lnTo>
                          <a:lnTo>
                            <a:pt x="340585" y="0"/>
                          </a:lnTo>
                          <a:close/>
                        </a:path>
                      </a:pathLst>
                    </a:custGeom>
                    <a:solidFill>
                      <a:srgbClr val="2F72DA"/>
                    </a:solidFill>
                    <a:ln w="19050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146" name="자유형 31">
                      <a:extLst>
                        <a:ext uri="{FF2B5EF4-FFF2-40B4-BE49-F238E27FC236}">
                          <a16:creationId xmlns:a16="http://schemas.microsoft.com/office/drawing/2014/main" id="{DE32ADBE-F6FE-73FE-2CF6-87EF973E2B76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276380" y="3563545"/>
                      <a:ext cx="1093186" cy="278632"/>
                    </a:xfrm>
                    <a:custGeom>
                      <a:avLst/>
                      <a:gdLst>
                        <a:gd name="connsiteX0" fmla="*/ 340585 w 1326965"/>
                        <a:gd name="connsiteY0" fmla="*/ 0 h 356900"/>
                        <a:gd name="connsiteX1" fmla="*/ 579666 w 1326965"/>
                        <a:gd name="connsiteY1" fmla="*/ 0 h 356900"/>
                        <a:gd name="connsiteX2" fmla="*/ 623320 w 1326965"/>
                        <a:gd name="connsiteY2" fmla="*/ 0 h 356900"/>
                        <a:gd name="connsiteX3" fmla="*/ 862401 w 1326965"/>
                        <a:gd name="connsiteY3" fmla="*/ 0 h 356900"/>
                        <a:gd name="connsiteX4" fmla="*/ 1326965 w 1326965"/>
                        <a:gd name="connsiteY4" fmla="*/ 0 h 356900"/>
                        <a:gd name="connsiteX5" fmla="*/ 1326965 w 1326965"/>
                        <a:gd name="connsiteY5" fmla="*/ 356900 h 356900"/>
                        <a:gd name="connsiteX6" fmla="*/ 1285302 w 1326965"/>
                        <a:gd name="connsiteY6" fmla="*/ 356900 h 356900"/>
                        <a:gd name="connsiteX7" fmla="*/ 1241647 w 1326965"/>
                        <a:gd name="connsiteY7" fmla="*/ 356900 h 356900"/>
                        <a:gd name="connsiteX8" fmla="*/ 1002566 w 1326965"/>
                        <a:gd name="connsiteY8" fmla="*/ 356900 h 356900"/>
                        <a:gd name="connsiteX9" fmla="*/ 521816 w 1326965"/>
                        <a:gd name="connsiteY9" fmla="*/ 356900 h 356900"/>
                        <a:gd name="connsiteX10" fmla="*/ 282735 w 1326965"/>
                        <a:gd name="connsiteY10" fmla="*/ 356900 h 356900"/>
                        <a:gd name="connsiteX11" fmla="*/ 239081 w 1326965"/>
                        <a:gd name="connsiteY11" fmla="*/ 356900 h 356900"/>
                        <a:gd name="connsiteX12" fmla="*/ 0 w 1326965"/>
                        <a:gd name="connsiteY12" fmla="*/ 356900 h 356900"/>
                        <a:gd name="connsiteX13" fmla="*/ 14916 w 1326965"/>
                        <a:gd name="connsiteY13" fmla="*/ 349086 h 356900"/>
                        <a:gd name="connsiteX14" fmla="*/ 34804 w 1326965"/>
                        <a:gd name="connsiteY14" fmla="*/ 336060 h 356900"/>
                        <a:gd name="connsiteX15" fmla="*/ 59665 w 1326965"/>
                        <a:gd name="connsiteY15" fmla="*/ 315218 h 356900"/>
                        <a:gd name="connsiteX16" fmla="*/ 89497 w 1326965"/>
                        <a:gd name="connsiteY16" fmla="*/ 281352 h 356900"/>
                        <a:gd name="connsiteX17" fmla="*/ 104414 w 1326965"/>
                        <a:gd name="connsiteY17" fmla="*/ 260512 h 356900"/>
                        <a:gd name="connsiteX18" fmla="*/ 121815 w 1326965"/>
                        <a:gd name="connsiteY18" fmla="*/ 237066 h 356900"/>
                        <a:gd name="connsiteX19" fmla="*/ 139216 w 1326965"/>
                        <a:gd name="connsiteY19" fmla="*/ 208410 h 356900"/>
                        <a:gd name="connsiteX20" fmla="*/ 156620 w 1326965"/>
                        <a:gd name="connsiteY20" fmla="*/ 174543 h 356900"/>
                        <a:gd name="connsiteX21" fmla="*/ 176508 w 1326965"/>
                        <a:gd name="connsiteY21" fmla="*/ 138071 h 356900"/>
                        <a:gd name="connsiteX22" fmla="*/ 193910 w 1326965"/>
                        <a:gd name="connsiteY22" fmla="*/ 96390 h 356900"/>
                        <a:gd name="connsiteX23" fmla="*/ 208824 w 1326965"/>
                        <a:gd name="connsiteY23" fmla="*/ 65128 h 356900"/>
                        <a:gd name="connsiteX24" fmla="*/ 226228 w 1326965"/>
                        <a:gd name="connsiteY24" fmla="*/ 41682 h 356900"/>
                        <a:gd name="connsiteX25" fmla="*/ 243631 w 1326965"/>
                        <a:gd name="connsiteY25" fmla="*/ 23446 h 356900"/>
                        <a:gd name="connsiteX26" fmla="*/ 263519 w 1326965"/>
                        <a:gd name="connsiteY26" fmla="*/ 13025 h 356900"/>
                        <a:gd name="connsiteX27" fmla="*/ 283408 w 1326965"/>
                        <a:gd name="connsiteY27" fmla="*/ 5211 h 356900"/>
                        <a:gd name="connsiteX28" fmla="*/ 303295 w 1326965"/>
                        <a:gd name="connsiteY28" fmla="*/ 2606 h 356900"/>
                        <a:gd name="connsiteX29" fmla="*/ 340585 w 1326965"/>
                        <a:gd name="connsiteY29" fmla="*/ 0 h 3569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</a:cxnLst>
                      <a:rect l="l" t="t" r="r" b="b"/>
                      <a:pathLst>
                        <a:path w="1326965" h="356900">
                          <a:moveTo>
                            <a:pt x="340585" y="0"/>
                          </a:moveTo>
                          <a:lnTo>
                            <a:pt x="579666" y="0"/>
                          </a:lnTo>
                          <a:lnTo>
                            <a:pt x="623320" y="0"/>
                          </a:lnTo>
                          <a:lnTo>
                            <a:pt x="862401" y="0"/>
                          </a:lnTo>
                          <a:lnTo>
                            <a:pt x="1326965" y="0"/>
                          </a:lnTo>
                          <a:lnTo>
                            <a:pt x="1326965" y="356900"/>
                          </a:lnTo>
                          <a:lnTo>
                            <a:pt x="1285302" y="356900"/>
                          </a:lnTo>
                          <a:lnTo>
                            <a:pt x="1241647" y="356900"/>
                          </a:lnTo>
                          <a:lnTo>
                            <a:pt x="1002566" y="356900"/>
                          </a:lnTo>
                          <a:lnTo>
                            <a:pt x="521816" y="356900"/>
                          </a:lnTo>
                          <a:lnTo>
                            <a:pt x="282735" y="356900"/>
                          </a:lnTo>
                          <a:lnTo>
                            <a:pt x="239081" y="356900"/>
                          </a:lnTo>
                          <a:lnTo>
                            <a:pt x="0" y="356900"/>
                          </a:lnTo>
                          <a:lnTo>
                            <a:pt x="14916" y="349086"/>
                          </a:lnTo>
                          <a:lnTo>
                            <a:pt x="34804" y="336060"/>
                          </a:lnTo>
                          <a:lnTo>
                            <a:pt x="59665" y="315218"/>
                          </a:lnTo>
                          <a:lnTo>
                            <a:pt x="89497" y="281352"/>
                          </a:lnTo>
                          <a:lnTo>
                            <a:pt x="104414" y="260512"/>
                          </a:lnTo>
                          <a:lnTo>
                            <a:pt x="121815" y="237066"/>
                          </a:lnTo>
                          <a:lnTo>
                            <a:pt x="139216" y="208410"/>
                          </a:lnTo>
                          <a:lnTo>
                            <a:pt x="156620" y="174543"/>
                          </a:lnTo>
                          <a:lnTo>
                            <a:pt x="176508" y="138071"/>
                          </a:lnTo>
                          <a:lnTo>
                            <a:pt x="193910" y="96390"/>
                          </a:lnTo>
                          <a:lnTo>
                            <a:pt x="208824" y="65128"/>
                          </a:lnTo>
                          <a:lnTo>
                            <a:pt x="226228" y="41682"/>
                          </a:lnTo>
                          <a:lnTo>
                            <a:pt x="243631" y="23446"/>
                          </a:lnTo>
                          <a:lnTo>
                            <a:pt x="263519" y="13025"/>
                          </a:lnTo>
                          <a:lnTo>
                            <a:pt x="283408" y="5211"/>
                          </a:lnTo>
                          <a:lnTo>
                            <a:pt x="303295" y="2606"/>
                          </a:lnTo>
                          <a:lnTo>
                            <a:pt x="340585" y="0"/>
                          </a:lnTo>
                          <a:close/>
                        </a:path>
                      </a:pathLst>
                    </a:custGeom>
                    <a:solidFill>
                      <a:srgbClr val="2F72DA"/>
                    </a:solidFill>
                    <a:ln w="19050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sp>
                <p:nvSpPr>
                  <p:cNvPr id="143" name="TextBox 142">
                    <a:extLst>
                      <a:ext uri="{FF2B5EF4-FFF2-40B4-BE49-F238E27FC236}">
                        <a16:creationId xmlns:a16="http://schemas.microsoft.com/office/drawing/2014/main" id="{6702B483-6DF5-7A1F-C3F9-B1E674811D73}"/>
                      </a:ext>
                    </a:extLst>
                  </p:cNvPr>
                  <p:cNvSpPr txBox="1"/>
                  <p:nvPr/>
                </p:nvSpPr>
                <p:spPr>
                  <a:xfrm>
                    <a:off x="897534" y="3602833"/>
                    <a:ext cx="1841851" cy="20005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심화 중국어 과목 성격 예시</a:t>
                    </a:r>
                  </a:p>
                </p:txBody>
              </p:sp>
            </p:grpSp>
          </p:grpSp>
          <p:grpSp>
            <p:nvGrpSpPr>
              <p:cNvPr id="2" name="그룹 1">
                <a:extLst>
                  <a:ext uri="{FF2B5EF4-FFF2-40B4-BE49-F238E27FC236}">
                    <a16:creationId xmlns:a16="http://schemas.microsoft.com/office/drawing/2014/main" id="{73F3630E-67AC-FDDC-A7A2-B0F99C4608D8}"/>
                  </a:ext>
                </a:extLst>
              </p:cNvPr>
              <p:cNvGrpSpPr/>
              <p:nvPr/>
            </p:nvGrpSpPr>
            <p:grpSpPr>
              <a:xfrm>
                <a:off x="669131" y="2307125"/>
                <a:ext cx="7812881" cy="1288466"/>
                <a:chOff x="669131" y="2277958"/>
                <a:chExt cx="7812881" cy="1288466"/>
              </a:xfrm>
            </p:grpSpPr>
            <p:sp>
              <p:nvSpPr>
                <p:cNvPr id="31" name="사각형: 둥근 모서리 30">
                  <a:extLst>
                    <a:ext uri="{FF2B5EF4-FFF2-40B4-BE49-F238E27FC236}">
                      <a16:creationId xmlns:a16="http://schemas.microsoft.com/office/drawing/2014/main" id="{3F57F75C-D37D-F671-114F-6523A419DF66}"/>
                    </a:ext>
                  </a:extLst>
                </p:cNvPr>
                <p:cNvSpPr/>
                <p:nvPr/>
              </p:nvSpPr>
              <p:spPr>
                <a:xfrm>
                  <a:off x="669131" y="2277958"/>
                  <a:ext cx="7812881" cy="1288466"/>
                </a:xfrm>
                <a:prstGeom prst="roundRect">
                  <a:avLst>
                    <a:gd name="adj" fmla="val 7422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33" name="그룹 32">
                  <a:extLst>
                    <a:ext uri="{FF2B5EF4-FFF2-40B4-BE49-F238E27FC236}">
                      <a16:creationId xmlns:a16="http://schemas.microsoft.com/office/drawing/2014/main" id="{2267B931-0892-BEF0-CBE1-E12D78617F06}"/>
                    </a:ext>
                  </a:extLst>
                </p:cNvPr>
                <p:cNvGrpSpPr/>
                <p:nvPr/>
              </p:nvGrpSpPr>
              <p:grpSpPr>
                <a:xfrm>
                  <a:off x="834549" y="2420165"/>
                  <a:ext cx="6563105" cy="1004053"/>
                  <a:chOff x="834549" y="2457405"/>
                  <a:chExt cx="6563105" cy="1004053"/>
                </a:xfrm>
              </p:grpSpPr>
              <p:grpSp>
                <p:nvGrpSpPr>
                  <p:cNvPr id="35" name="그룹 34">
                    <a:extLst>
                      <a:ext uri="{FF2B5EF4-FFF2-40B4-BE49-F238E27FC236}">
                        <a16:creationId xmlns:a16="http://schemas.microsoft.com/office/drawing/2014/main" id="{62A0206C-B191-BF34-4F78-E62394879048}"/>
                      </a:ext>
                    </a:extLst>
                  </p:cNvPr>
                  <p:cNvGrpSpPr/>
                  <p:nvPr/>
                </p:nvGrpSpPr>
                <p:grpSpPr>
                  <a:xfrm>
                    <a:off x="834550" y="2457405"/>
                    <a:ext cx="1143353" cy="184666"/>
                    <a:chOff x="1743003" y="2475588"/>
                    <a:chExt cx="1002270" cy="160276"/>
                  </a:xfrm>
                </p:grpSpPr>
                <p:sp>
                  <p:nvSpPr>
                    <p:cNvPr id="45" name="자유형: 도형 44">
                      <a:extLst>
                        <a:ext uri="{FF2B5EF4-FFF2-40B4-BE49-F238E27FC236}">
                          <a16:creationId xmlns:a16="http://schemas.microsoft.com/office/drawing/2014/main" id="{6B39CDA5-8100-97DD-933F-120C124F6A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43003" y="2483018"/>
                      <a:ext cx="145423" cy="145423"/>
                    </a:xfrm>
                    <a:custGeom>
                      <a:avLst/>
                      <a:gdLst>
                        <a:gd name="connsiteX0" fmla="*/ 228511 w 308836"/>
                        <a:gd name="connsiteY0" fmla="*/ 70538 h 308836"/>
                        <a:gd name="connsiteX1" fmla="*/ 132126 w 308836"/>
                        <a:gd name="connsiteY1" fmla="*/ 175848 h 308836"/>
                        <a:gd name="connsiteX2" fmla="*/ 80501 w 308836"/>
                        <a:gd name="connsiteY2" fmla="*/ 117873 h 308836"/>
                        <a:gd name="connsiteX3" fmla="*/ 49249 w 308836"/>
                        <a:gd name="connsiteY3" fmla="*/ 145700 h 308836"/>
                        <a:gd name="connsiteX4" fmla="*/ 131673 w 308836"/>
                        <a:gd name="connsiteY4" fmla="*/ 238296 h 308836"/>
                        <a:gd name="connsiteX5" fmla="*/ 259391 w 308836"/>
                        <a:gd name="connsiteY5" fmla="*/ 98797 h 308836"/>
                        <a:gd name="connsiteX6" fmla="*/ 154418 w 308836"/>
                        <a:gd name="connsiteY6" fmla="*/ 0 h 308836"/>
                        <a:gd name="connsiteX7" fmla="*/ 308836 w 308836"/>
                        <a:gd name="connsiteY7" fmla="*/ 154418 h 308836"/>
                        <a:gd name="connsiteX8" fmla="*/ 154418 w 308836"/>
                        <a:gd name="connsiteY8" fmla="*/ 308836 h 308836"/>
                        <a:gd name="connsiteX9" fmla="*/ 0 w 308836"/>
                        <a:gd name="connsiteY9" fmla="*/ 154418 h 308836"/>
                        <a:gd name="connsiteX10" fmla="*/ 154418 w 308836"/>
                        <a:gd name="connsiteY10" fmla="*/ 0 h 3088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08836" h="308836">
                          <a:moveTo>
                            <a:pt x="228511" y="70538"/>
                          </a:moveTo>
                          <a:lnTo>
                            <a:pt x="132126" y="175848"/>
                          </a:lnTo>
                          <a:lnTo>
                            <a:pt x="80501" y="117873"/>
                          </a:lnTo>
                          <a:lnTo>
                            <a:pt x="49249" y="145700"/>
                          </a:lnTo>
                          <a:lnTo>
                            <a:pt x="131673" y="238296"/>
                          </a:lnTo>
                          <a:lnTo>
                            <a:pt x="259391" y="98797"/>
                          </a:lnTo>
                          <a:close/>
                          <a:moveTo>
                            <a:pt x="154418" y="0"/>
                          </a:moveTo>
                          <a:cubicBezTo>
                            <a:pt x="239700" y="0"/>
                            <a:pt x="308836" y="69135"/>
                            <a:pt x="308836" y="154418"/>
                          </a:cubicBezTo>
                          <a:cubicBezTo>
                            <a:pt x="308836" y="239700"/>
                            <a:pt x="239700" y="308836"/>
                            <a:pt x="154418" y="308836"/>
                          </a:cubicBezTo>
                          <a:cubicBezTo>
                            <a:pt x="69135" y="308836"/>
                            <a:pt x="0" y="239700"/>
                            <a:pt x="0" y="154418"/>
                          </a:cubicBezTo>
                          <a:cubicBezTo>
                            <a:pt x="0" y="69135"/>
                            <a:pt x="69135" y="0"/>
                            <a:pt x="154418" y="0"/>
                          </a:cubicBezTo>
                          <a:close/>
                        </a:path>
                      </a:pathLst>
                    </a:custGeom>
                    <a:solidFill>
                      <a:srgbClr val="2F72DA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sz="2000" dirty="0"/>
                    </a:p>
                  </p:txBody>
                </p:sp>
                <p:sp>
                  <p:nvSpPr>
                    <p:cNvPr id="46" name="TextBox 45">
                      <a:extLst>
                        <a:ext uri="{FF2B5EF4-FFF2-40B4-BE49-F238E27FC236}">
                          <a16:creationId xmlns:a16="http://schemas.microsoft.com/office/drawing/2014/main" id="{42D3317A-515B-D3BE-D04E-DA5144144A4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944307" y="2475588"/>
                      <a:ext cx="800966" cy="16027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F72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진로 선택 과목</a:t>
                      </a:r>
                    </a:p>
                  </p:txBody>
                </p:sp>
              </p:grpSp>
              <p:grpSp>
                <p:nvGrpSpPr>
                  <p:cNvPr id="36" name="그룹 35">
                    <a:extLst>
                      <a:ext uri="{FF2B5EF4-FFF2-40B4-BE49-F238E27FC236}">
                        <a16:creationId xmlns:a16="http://schemas.microsoft.com/office/drawing/2014/main" id="{B02B8884-EF4F-8FEC-36E6-8DA4EEA78CBA}"/>
                      </a:ext>
                    </a:extLst>
                  </p:cNvPr>
                  <p:cNvGrpSpPr/>
                  <p:nvPr/>
                </p:nvGrpSpPr>
                <p:grpSpPr>
                  <a:xfrm>
                    <a:off x="834549" y="2730536"/>
                    <a:ext cx="3414807" cy="184666"/>
                    <a:chOff x="1743003" y="2475590"/>
                    <a:chExt cx="2993441" cy="160276"/>
                  </a:xfrm>
                </p:grpSpPr>
                <p:sp>
                  <p:nvSpPr>
                    <p:cNvPr id="43" name="자유형: 도형 42">
                      <a:extLst>
                        <a:ext uri="{FF2B5EF4-FFF2-40B4-BE49-F238E27FC236}">
                          <a16:creationId xmlns:a16="http://schemas.microsoft.com/office/drawing/2014/main" id="{76F9D24C-B10A-69CD-185B-9228ECA261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43003" y="2483018"/>
                      <a:ext cx="145423" cy="145423"/>
                    </a:xfrm>
                    <a:custGeom>
                      <a:avLst/>
                      <a:gdLst>
                        <a:gd name="connsiteX0" fmla="*/ 228511 w 308836"/>
                        <a:gd name="connsiteY0" fmla="*/ 70538 h 308836"/>
                        <a:gd name="connsiteX1" fmla="*/ 132126 w 308836"/>
                        <a:gd name="connsiteY1" fmla="*/ 175848 h 308836"/>
                        <a:gd name="connsiteX2" fmla="*/ 80501 w 308836"/>
                        <a:gd name="connsiteY2" fmla="*/ 117873 h 308836"/>
                        <a:gd name="connsiteX3" fmla="*/ 49249 w 308836"/>
                        <a:gd name="connsiteY3" fmla="*/ 145700 h 308836"/>
                        <a:gd name="connsiteX4" fmla="*/ 131673 w 308836"/>
                        <a:gd name="connsiteY4" fmla="*/ 238296 h 308836"/>
                        <a:gd name="connsiteX5" fmla="*/ 259391 w 308836"/>
                        <a:gd name="connsiteY5" fmla="*/ 98797 h 308836"/>
                        <a:gd name="connsiteX6" fmla="*/ 154418 w 308836"/>
                        <a:gd name="connsiteY6" fmla="*/ 0 h 308836"/>
                        <a:gd name="connsiteX7" fmla="*/ 308836 w 308836"/>
                        <a:gd name="connsiteY7" fmla="*/ 154418 h 308836"/>
                        <a:gd name="connsiteX8" fmla="*/ 154418 w 308836"/>
                        <a:gd name="connsiteY8" fmla="*/ 308836 h 308836"/>
                        <a:gd name="connsiteX9" fmla="*/ 0 w 308836"/>
                        <a:gd name="connsiteY9" fmla="*/ 154418 h 308836"/>
                        <a:gd name="connsiteX10" fmla="*/ 154418 w 308836"/>
                        <a:gd name="connsiteY10" fmla="*/ 0 h 3088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08836" h="308836">
                          <a:moveTo>
                            <a:pt x="228511" y="70538"/>
                          </a:moveTo>
                          <a:lnTo>
                            <a:pt x="132126" y="175848"/>
                          </a:lnTo>
                          <a:lnTo>
                            <a:pt x="80501" y="117873"/>
                          </a:lnTo>
                          <a:lnTo>
                            <a:pt x="49249" y="145700"/>
                          </a:lnTo>
                          <a:lnTo>
                            <a:pt x="131673" y="238296"/>
                          </a:lnTo>
                          <a:lnTo>
                            <a:pt x="259391" y="98797"/>
                          </a:lnTo>
                          <a:close/>
                          <a:moveTo>
                            <a:pt x="154418" y="0"/>
                          </a:moveTo>
                          <a:cubicBezTo>
                            <a:pt x="239700" y="0"/>
                            <a:pt x="308836" y="69135"/>
                            <a:pt x="308836" y="154418"/>
                          </a:cubicBezTo>
                          <a:cubicBezTo>
                            <a:pt x="308836" y="239700"/>
                            <a:pt x="239700" y="308836"/>
                            <a:pt x="154418" y="308836"/>
                          </a:cubicBezTo>
                          <a:cubicBezTo>
                            <a:pt x="69135" y="308836"/>
                            <a:pt x="0" y="239700"/>
                            <a:pt x="0" y="154418"/>
                          </a:cubicBezTo>
                          <a:cubicBezTo>
                            <a:pt x="0" y="69135"/>
                            <a:pt x="69135" y="0"/>
                            <a:pt x="154418" y="0"/>
                          </a:cubicBezTo>
                          <a:close/>
                        </a:path>
                      </a:pathLst>
                    </a:custGeom>
                    <a:solidFill>
                      <a:srgbClr val="2F72DA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sz="2000" dirty="0"/>
                    </a:p>
                  </p:txBody>
                </p:sp>
                <p:sp>
                  <p:nvSpPr>
                    <p:cNvPr id="44" name="TextBox 43">
                      <a:extLst>
                        <a:ext uri="{FF2B5EF4-FFF2-40B4-BE49-F238E27FC236}">
                          <a16:creationId xmlns:a16="http://schemas.microsoft.com/office/drawing/2014/main" id="{0B8E2666-F53E-DA5B-4792-D7E69B6E1AC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944307" y="2475590"/>
                      <a:ext cx="2792137" cy="16027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Interop" panose="02000503000000020004" pitchFamily="2" charset="0"/>
                        </a:rPr>
                        <a:t>외국어 과목보다 </a:t>
                      </a: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의사소통 능력과 문화를 확장</a:t>
                      </a:r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·</a:t>
                      </a: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심화</a:t>
                      </a:r>
                    </a:p>
                  </p:txBody>
                </p:sp>
              </p:grpSp>
              <p:grpSp>
                <p:nvGrpSpPr>
                  <p:cNvPr id="37" name="그룹 36">
                    <a:extLst>
                      <a:ext uri="{FF2B5EF4-FFF2-40B4-BE49-F238E27FC236}">
                        <a16:creationId xmlns:a16="http://schemas.microsoft.com/office/drawing/2014/main" id="{FD3863C5-466B-D70F-FDCC-5B36A4BE3D92}"/>
                      </a:ext>
                    </a:extLst>
                  </p:cNvPr>
                  <p:cNvGrpSpPr/>
                  <p:nvPr/>
                </p:nvGrpSpPr>
                <p:grpSpPr>
                  <a:xfrm>
                    <a:off x="834549" y="3003662"/>
                    <a:ext cx="2374458" cy="184666"/>
                    <a:chOff x="1743003" y="2475592"/>
                    <a:chExt cx="2081465" cy="160277"/>
                  </a:xfrm>
                </p:grpSpPr>
                <p:sp>
                  <p:nvSpPr>
                    <p:cNvPr id="41" name="자유형: 도형 40">
                      <a:extLst>
                        <a:ext uri="{FF2B5EF4-FFF2-40B4-BE49-F238E27FC236}">
                          <a16:creationId xmlns:a16="http://schemas.microsoft.com/office/drawing/2014/main" id="{603F73DD-5306-E68D-DEE9-335D8BFDC9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43003" y="2483018"/>
                      <a:ext cx="145423" cy="145423"/>
                    </a:xfrm>
                    <a:custGeom>
                      <a:avLst/>
                      <a:gdLst>
                        <a:gd name="connsiteX0" fmla="*/ 228511 w 308836"/>
                        <a:gd name="connsiteY0" fmla="*/ 70538 h 308836"/>
                        <a:gd name="connsiteX1" fmla="*/ 132126 w 308836"/>
                        <a:gd name="connsiteY1" fmla="*/ 175848 h 308836"/>
                        <a:gd name="connsiteX2" fmla="*/ 80501 w 308836"/>
                        <a:gd name="connsiteY2" fmla="*/ 117873 h 308836"/>
                        <a:gd name="connsiteX3" fmla="*/ 49249 w 308836"/>
                        <a:gd name="connsiteY3" fmla="*/ 145700 h 308836"/>
                        <a:gd name="connsiteX4" fmla="*/ 131673 w 308836"/>
                        <a:gd name="connsiteY4" fmla="*/ 238296 h 308836"/>
                        <a:gd name="connsiteX5" fmla="*/ 259391 w 308836"/>
                        <a:gd name="connsiteY5" fmla="*/ 98797 h 308836"/>
                        <a:gd name="connsiteX6" fmla="*/ 154418 w 308836"/>
                        <a:gd name="connsiteY6" fmla="*/ 0 h 308836"/>
                        <a:gd name="connsiteX7" fmla="*/ 308836 w 308836"/>
                        <a:gd name="connsiteY7" fmla="*/ 154418 h 308836"/>
                        <a:gd name="connsiteX8" fmla="*/ 154418 w 308836"/>
                        <a:gd name="connsiteY8" fmla="*/ 308836 h 308836"/>
                        <a:gd name="connsiteX9" fmla="*/ 0 w 308836"/>
                        <a:gd name="connsiteY9" fmla="*/ 154418 h 308836"/>
                        <a:gd name="connsiteX10" fmla="*/ 154418 w 308836"/>
                        <a:gd name="connsiteY10" fmla="*/ 0 h 3088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08836" h="308836">
                          <a:moveTo>
                            <a:pt x="228511" y="70538"/>
                          </a:moveTo>
                          <a:lnTo>
                            <a:pt x="132126" y="175848"/>
                          </a:lnTo>
                          <a:lnTo>
                            <a:pt x="80501" y="117873"/>
                          </a:lnTo>
                          <a:lnTo>
                            <a:pt x="49249" y="145700"/>
                          </a:lnTo>
                          <a:lnTo>
                            <a:pt x="131673" y="238296"/>
                          </a:lnTo>
                          <a:lnTo>
                            <a:pt x="259391" y="98797"/>
                          </a:lnTo>
                          <a:close/>
                          <a:moveTo>
                            <a:pt x="154418" y="0"/>
                          </a:moveTo>
                          <a:cubicBezTo>
                            <a:pt x="239700" y="0"/>
                            <a:pt x="308836" y="69135"/>
                            <a:pt x="308836" y="154418"/>
                          </a:cubicBezTo>
                          <a:cubicBezTo>
                            <a:pt x="308836" y="239700"/>
                            <a:pt x="239700" y="308836"/>
                            <a:pt x="154418" y="308836"/>
                          </a:cubicBezTo>
                          <a:cubicBezTo>
                            <a:pt x="69135" y="308836"/>
                            <a:pt x="0" y="239700"/>
                            <a:pt x="0" y="154418"/>
                          </a:cubicBezTo>
                          <a:cubicBezTo>
                            <a:pt x="0" y="69135"/>
                            <a:pt x="69135" y="0"/>
                            <a:pt x="154418" y="0"/>
                          </a:cubicBezTo>
                          <a:close/>
                        </a:path>
                      </a:pathLst>
                    </a:custGeom>
                    <a:solidFill>
                      <a:srgbClr val="2F72DA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sz="2000" dirty="0"/>
                    </a:p>
                  </p:txBody>
                </p:sp>
                <p:sp>
                  <p:nvSpPr>
                    <p:cNvPr id="42" name="TextBox 41">
                      <a:extLst>
                        <a:ext uri="{FF2B5EF4-FFF2-40B4-BE49-F238E27FC236}">
                          <a16:creationId xmlns:a16="http://schemas.microsoft.com/office/drawing/2014/main" id="{A2CF94F8-00D8-BBC3-C05C-C90CF412C37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944307" y="2475592"/>
                      <a:ext cx="1880161" cy="16027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Interop" panose="02000503000000020004" pitchFamily="2" charset="0"/>
                        </a:rPr>
                        <a:t>특히 읽기와 쓰기 능력 향상에 중점</a:t>
                      </a:r>
                    </a:p>
                  </p:txBody>
                </p:sp>
              </p:grpSp>
              <p:grpSp>
                <p:nvGrpSpPr>
                  <p:cNvPr id="38" name="그룹 37">
                    <a:extLst>
                      <a:ext uri="{FF2B5EF4-FFF2-40B4-BE49-F238E27FC236}">
                        <a16:creationId xmlns:a16="http://schemas.microsoft.com/office/drawing/2014/main" id="{9BB88069-0384-0791-9BBD-F1F87E015092}"/>
                      </a:ext>
                    </a:extLst>
                  </p:cNvPr>
                  <p:cNvGrpSpPr/>
                  <p:nvPr/>
                </p:nvGrpSpPr>
                <p:grpSpPr>
                  <a:xfrm>
                    <a:off x="834549" y="3276792"/>
                    <a:ext cx="6563105" cy="184666"/>
                    <a:chOff x="1743003" y="2475592"/>
                    <a:chExt cx="5753260" cy="160277"/>
                  </a:xfrm>
                </p:grpSpPr>
                <p:sp>
                  <p:nvSpPr>
                    <p:cNvPr id="39" name="자유형: 도형 38">
                      <a:extLst>
                        <a:ext uri="{FF2B5EF4-FFF2-40B4-BE49-F238E27FC236}">
                          <a16:creationId xmlns:a16="http://schemas.microsoft.com/office/drawing/2014/main" id="{3E094D26-D737-84D8-F608-8BB18240144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43003" y="2483018"/>
                      <a:ext cx="145423" cy="145423"/>
                    </a:xfrm>
                    <a:custGeom>
                      <a:avLst/>
                      <a:gdLst>
                        <a:gd name="connsiteX0" fmla="*/ 228511 w 308836"/>
                        <a:gd name="connsiteY0" fmla="*/ 70538 h 308836"/>
                        <a:gd name="connsiteX1" fmla="*/ 132126 w 308836"/>
                        <a:gd name="connsiteY1" fmla="*/ 175848 h 308836"/>
                        <a:gd name="connsiteX2" fmla="*/ 80501 w 308836"/>
                        <a:gd name="connsiteY2" fmla="*/ 117873 h 308836"/>
                        <a:gd name="connsiteX3" fmla="*/ 49249 w 308836"/>
                        <a:gd name="connsiteY3" fmla="*/ 145700 h 308836"/>
                        <a:gd name="connsiteX4" fmla="*/ 131673 w 308836"/>
                        <a:gd name="connsiteY4" fmla="*/ 238296 h 308836"/>
                        <a:gd name="connsiteX5" fmla="*/ 259391 w 308836"/>
                        <a:gd name="connsiteY5" fmla="*/ 98797 h 308836"/>
                        <a:gd name="connsiteX6" fmla="*/ 154418 w 308836"/>
                        <a:gd name="connsiteY6" fmla="*/ 0 h 308836"/>
                        <a:gd name="connsiteX7" fmla="*/ 308836 w 308836"/>
                        <a:gd name="connsiteY7" fmla="*/ 154418 h 308836"/>
                        <a:gd name="connsiteX8" fmla="*/ 154418 w 308836"/>
                        <a:gd name="connsiteY8" fmla="*/ 308836 h 308836"/>
                        <a:gd name="connsiteX9" fmla="*/ 0 w 308836"/>
                        <a:gd name="connsiteY9" fmla="*/ 154418 h 308836"/>
                        <a:gd name="connsiteX10" fmla="*/ 154418 w 308836"/>
                        <a:gd name="connsiteY10" fmla="*/ 0 h 3088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08836" h="308836">
                          <a:moveTo>
                            <a:pt x="228511" y="70538"/>
                          </a:moveTo>
                          <a:lnTo>
                            <a:pt x="132126" y="175848"/>
                          </a:lnTo>
                          <a:lnTo>
                            <a:pt x="80501" y="117873"/>
                          </a:lnTo>
                          <a:lnTo>
                            <a:pt x="49249" y="145700"/>
                          </a:lnTo>
                          <a:lnTo>
                            <a:pt x="131673" y="238296"/>
                          </a:lnTo>
                          <a:lnTo>
                            <a:pt x="259391" y="98797"/>
                          </a:lnTo>
                          <a:close/>
                          <a:moveTo>
                            <a:pt x="154418" y="0"/>
                          </a:moveTo>
                          <a:cubicBezTo>
                            <a:pt x="239700" y="0"/>
                            <a:pt x="308836" y="69135"/>
                            <a:pt x="308836" y="154418"/>
                          </a:cubicBezTo>
                          <a:cubicBezTo>
                            <a:pt x="308836" y="239700"/>
                            <a:pt x="239700" y="308836"/>
                            <a:pt x="154418" y="308836"/>
                          </a:cubicBezTo>
                          <a:cubicBezTo>
                            <a:pt x="69135" y="308836"/>
                            <a:pt x="0" y="239700"/>
                            <a:pt x="0" y="154418"/>
                          </a:cubicBezTo>
                          <a:cubicBezTo>
                            <a:pt x="0" y="69135"/>
                            <a:pt x="69135" y="0"/>
                            <a:pt x="154418" y="0"/>
                          </a:cubicBezTo>
                          <a:close/>
                        </a:path>
                      </a:pathLst>
                    </a:custGeom>
                    <a:solidFill>
                      <a:srgbClr val="2F72DA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sz="2000" dirty="0"/>
                    </a:p>
                  </p:txBody>
                </p:sp>
                <p:sp>
                  <p:nvSpPr>
                    <p:cNvPr id="40" name="TextBox 39">
                      <a:extLst>
                        <a:ext uri="{FF2B5EF4-FFF2-40B4-BE49-F238E27FC236}">
                          <a16:creationId xmlns:a16="http://schemas.microsoft.com/office/drawing/2014/main" id="{9B6C1CBF-0E3C-02F3-2498-AA6A6C80890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944307" y="2475592"/>
                      <a:ext cx="5551956" cy="16027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Interop" panose="02000503000000020004" pitchFamily="2" charset="0"/>
                        </a:rPr>
                        <a:t>외국어와 외국 문화에 대해 좀 더 학습을 심화하며 이를 통해 자신의 </a:t>
                      </a: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E9CA2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진로를 탐색</a:t>
                      </a: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Interop" panose="02000503000000020004" pitchFamily="2" charset="0"/>
                        </a:rPr>
                        <a:t>할 수 있는 기회를 제공</a:t>
                      </a:r>
                    </a:p>
                  </p:txBody>
                </p:sp>
              </p:grpSp>
            </p:grpSp>
          </p:grpSp>
          <p:grpSp>
            <p:nvGrpSpPr>
              <p:cNvPr id="178" name="그룹 177">
                <a:extLst>
                  <a:ext uri="{FF2B5EF4-FFF2-40B4-BE49-F238E27FC236}">
                    <a16:creationId xmlns:a16="http://schemas.microsoft.com/office/drawing/2014/main" id="{E521D26A-B479-AC89-0E75-2444EF108C73}"/>
                  </a:ext>
                </a:extLst>
              </p:cNvPr>
              <p:cNvGrpSpPr/>
              <p:nvPr/>
            </p:nvGrpSpPr>
            <p:grpSpPr>
              <a:xfrm>
                <a:off x="542925" y="2291885"/>
                <a:ext cx="1508795" cy="2122432"/>
                <a:chOff x="542925" y="2258502"/>
                <a:chExt cx="1508795" cy="2122432"/>
              </a:xfrm>
            </p:grpSpPr>
            <p:sp>
              <p:nvSpPr>
                <p:cNvPr id="149" name="자유형: 도형 148">
                  <a:extLst>
                    <a:ext uri="{FF2B5EF4-FFF2-40B4-BE49-F238E27FC236}">
                      <a16:creationId xmlns:a16="http://schemas.microsoft.com/office/drawing/2014/main" id="{DA5F9328-B2E4-4ADF-EF41-E62DCF61A611}"/>
                    </a:ext>
                  </a:extLst>
                </p:cNvPr>
                <p:cNvSpPr/>
                <p:nvPr/>
              </p:nvSpPr>
              <p:spPr>
                <a:xfrm>
                  <a:off x="542925" y="2310124"/>
                  <a:ext cx="1508795" cy="2070810"/>
                </a:xfrm>
                <a:custGeom>
                  <a:avLst/>
                  <a:gdLst>
                    <a:gd name="connsiteX0" fmla="*/ 581025 w 2219325"/>
                    <a:gd name="connsiteY0" fmla="*/ 0 h 2019300"/>
                    <a:gd name="connsiteX1" fmla="*/ 0 w 2219325"/>
                    <a:gd name="connsiteY1" fmla="*/ 0 h 2019300"/>
                    <a:gd name="connsiteX2" fmla="*/ 0 w 2219325"/>
                    <a:gd name="connsiteY2" fmla="*/ 1371600 h 2019300"/>
                    <a:gd name="connsiteX3" fmla="*/ 2219325 w 2219325"/>
                    <a:gd name="connsiteY3" fmla="*/ 1371600 h 2019300"/>
                    <a:gd name="connsiteX4" fmla="*/ 2219325 w 2219325"/>
                    <a:gd name="connsiteY4" fmla="*/ 2019300 h 2019300"/>
                    <a:gd name="connsiteX0" fmla="*/ 822202 w 2219325"/>
                    <a:gd name="connsiteY0" fmla="*/ 0 h 2019300"/>
                    <a:gd name="connsiteX1" fmla="*/ 0 w 2219325"/>
                    <a:gd name="connsiteY1" fmla="*/ 0 h 2019300"/>
                    <a:gd name="connsiteX2" fmla="*/ 0 w 2219325"/>
                    <a:gd name="connsiteY2" fmla="*/ 1371600 h 2019300"/>
                    <a:gd name="connsiteX3" fmla="*/ 2219325 w 2219325"/>
                    <a:gd name="connsiteY3" fmla="*/ 1371600 h 2019300"/>
                    <a:gd name="connsiteX4" fmla="*/ 2219325 w 2219325"/>
                    <a:gd name="connsiteY4" fmla="*/ 2019300 h 2019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19325" h="2019300">
                      <a:moveTo>
                        <a:pt x="822202" y="0"/>
                      </a:moveTo>
                      <a:lnTo>
                        <a:pt x="0" y="0"/>
                      </a:lnTo>
                      <a:lnTo>
                        <a:pt x="0" y="1371600"/>
                      </a:lnTo>
                      <a:lnTo>
                        <a:pt x="2219325" y="1371600"/>
                      </a:lnTo>
                      <a:lnTo>
                        <a:pt x="2219325" y="2019300"/>
                      </a:lnTo>
                    </a:path>
                  </a:pathLst>
                </a:custGeom>
                <a:ln w="25400">
                  <a:solidFill>
                    <a:srgbClr val="2F72DA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7" name="타원 176">
                  <a:extLst>
                    <a:ext uri="{FF2B5EF4-FFF2-40B4-BE49-F238E27FC236}">
                      <a16:creationId xmlns:a16="http://schemas.microsoft.com/office/drawing/2014/main" id="{28F0DEA1-6C60-8EC1-21E8-9E3DE62E1569}"/>
                    </a:ext>
                  </a:extLst>
                </p:cNvPr>
                <p:cNvSpPr/>
                <p:nvPr/>
              </p:nvSpPr>
              <p:spPr>
                <a:xfrm>
                  <a:off x="1062656" y="2258502"/>
                  <a:ext cx="116892" cy="116892"/>
                </a:xfrm>
                <a:prstGeom prst="ellipse">
                  <a:avLst/>
                </a:prstGeom>
                <a:solidFill>
                  <a:srgbClr val="2F72DA"/>
                </a:solidFill>
                <a:ln w="25400">
                  <a:solidFill>
                    <a:schemeClr val="bg1"/>
                  </a:solidFill>
                </a:ln>
                <a:effectLst>
                  <a:outerShdw blurRad="25400" dist="12700" dir="5400000" algn="t" rotWithShape="0">
                    <a:prstClr val="black">
                      <a:alpha val="19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61" name="그룹 160">
                <a:extLst>
                  <a:ext uri="{FF2B5EF4-FFF2-40B4-BE49-F238E27FC236}">
                    <a16:creationId xmlns:a16="http://schemas.microsoft.com/office/drawing/2014/main" id="{A2AEC13E-C5D1-4826-2035-617FFCBA366A}"/>
                  </a:ext>
                </a:extLst>
              </p:cNvPr>
              <p:cNvGrpSpPr/>
              <p:nvPr/>
            </p:nvGrpSpPr>
            <p:grpSpPr>
              <a:xfrm>
                <a:off x="5505450" y="3453385"/>
                <a:ext cx="2724150" cy="2026874"/>
                <a:chOff x="5505450" y="3130319"/>
                <a:chExt cx="2724150" cy="2026874"/>
              </a:xfrm>
            </p:grpSpPr>
            <p:sp>
              <p:nvSpPr>
                <p:cNvPr id="162" name="자유형: 도형 161">
                  <a:extLst>
                    <a:ext uri="{FF2B5EF4-FFF2-40B4-BE49-F238E27FC236}">
                      <a16:creationId xmlns:a16="http://schemas.microsoft.com/office/drawing/2014/main" id="{D3BDEC30-E075-2C5D-191F-911CA427784E}"/>
                    </a:ext>
                  </a:extLst>
                </p:cNvPr>
                <p:cNvSpPr/>
                <p:nvPr/>
              </p:nvSpPr>
              <p:spPr>
                <a:xfrm>
                  <a:off x="5505450" y="3181351"/>
                  <a:ext cx="2724150" cy="1975842"/>
                </a:xfrm>
                <a:custGeom>
                  <a:avLst/>
                  <a:gdLst>
                    <a:gd name="connsiteX0" fmla="*/ 419100 w 2724150"/>
                    <a:gd name="connsiteY0" fmla="*/ 0 h 2124075"/>
                    <a:gd name="connsiteX1" fmla="*/ 2724150 w 2724150"/>
                    <a:gd name="connsiteY1" fmla="*/ 0 h 2124075"/>
                    <a:gd name="connsiteX2" fmla="*/ 2724150 w 2724150"/>
                    <a:gd name="connsiteY2" fmla="*/ 2124075 h 2124075"/>
                    <a:gd name="connsiteX3" fmla="*/ 0 w 2724150"/>
                    <a:gd name="connsiteY3" fmla="*/ 2124075 h 2124075"/>
                    <a:gd name="connsiteX4" fmla="*/ 0 w 2724150"/>
                    <a:gd name="connsiteY4" fmla="*/ 1771650 h 2124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24150" h="2124075">
                      <a:moveTo>
                        <a:pt x="419100" y="0"/>
                      </a:moveTo>
                      <a:lnTo>
                        <a:pt x="2724150" y="0"/>
                      </a:lnTo>
                      <a:lnTo>
                        <a:pt x="2724150" y="2124075"/>
                      </a:lnTo>
                      <a:lnTo>
                        <a:pt x="0" y="2124075"/>
                      </a:lnTo>
                      <a:lnTo>
                        <a:pt x="0" y="1771650"/>
                      </a:lnTo>
                    </a:path>
                  </a:pathLst>
                </a:custGeom>
                <a:ln w="25400">
                  <a:solidFill>
                    <a:srgbClr val="2E9CA2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3" name="타원 162">
                  <a:extLst>
                    <a:ext uri="{FF2B5EF4-FFF2-40B4-BE49-F238E27FC236}">
                      <a16:creationId xmlns:a16="http://schemas.microsoft.com/office/drawing/2014/main" id="{A5A5E106-F883-1DFC-7B2F-CADDC51F38CE}"/>
                    </a:ext>
                  </a:extLst>
                </p:cNvPr>
                <p:cNvSpPr/>
                <p:nvPr/>
              </p:nvSpPr>
              <p:spPr>
                <a:xfrm>
                  <a:off x="5832853" y="3130319"/>
                  <a:ext cx="116892" cy="116892"/>
                </a:xfrm>
                <a:prstGeom prst="ellipse">
                  <a:avLst/>
                </a:prstGeom>
                <a:solidFill>
                  <a:srgbClr val="2E9CA2"/>
                </a:solidFill>
                <a:ln w="25400">
                  <a:solidFill>
                    <a:schemeClr val="bg1"/>
                  </a:solidFill>
                </a:ln>
                <a:effectLst>
                  <a:outerShdw blurRad="25400" dist="12700" dir="5400000" algn="t" rotWithShape="0">
                    <a:prstClr val="black">
                      <a:alpha val="19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64" name="그룹 163">
                <a:extLst>
                  <a:ext uri="{FF2B5EF4-FFF2-40B4-BE49-F238E27FC236}">
                    <a16:creationId xmlns:a16="http://schemas.microsoft.com/office/drawing/2014/main" id="{EE100A4A-1BF6-742A-E381-BB4D1169D5CF}"/>
                  </a:ext>
                </a:extLst>
              </p:cNvPr>
              <p:cNvGrpSpPr/>
              <p:nvPr/>
            </p:nvGrpSpPr>
            <p:grpSpPr>
              <a:xfrm>
                <a:off x="4355347" y="2749263"/>
                <a:ext cx="3234514" cy="1647718"/>
                <a:chOff x="4355347" y="2408069"/>
                <a:chExt cx="3234514" cy="1647718"/>
              </a:xfrm>
            </p:grpSpPr>
            <p:sp>
              <p:nvSpPr>
                <p:cNvPr id="165" name="자유형: 도형 164">
                  <a:extLst>
                    <a:ext uri="{FF2B5EF4-FFF2-40B4-BE49-F238E27FC236}">
                      <a16:creationId xmlns:a16="http://schemas.microsoft.com/office/drawing/2014/main" id="{574F139A-2B94-B99F-BF6E-3175956361E0}"/>
                    </a:ext>
                  </a:extLst>
                </p:cNvPr>
                <p:cNvSpPr/>
                <p:nvPr/>
              </p:nvSpPr>
              <p:spPr>
                <a:xfrm>
                  <a:off x="7544142" y="2474669"/>
                  <a:ext cx="45719" cy="751798"/>
                </a:xfrm>
                <a:custGeom>
                  <a:avLst/>
                  <a:gdLst>
                    <a:gd name="connsiteX0" fmla="*/ 0 w 5836920"/>
                    <a:gd name="connsiteY0" fmla="*/ 0 h 2354580"/>
                    <a:gd name="connsiteX1" fmla="*/ 5836920 w 5836920"/>
                    <a:gd name="connsiteY1" fmla="*/ 0 h 2354580"/>
                    <a:gd name="connsiteX2" fmla="*/ 5836920 w 5836920"/>
                    <a:gd name="connsiteY2" fmla="*/ 2354580 h 2354580"/>
                    <a:gd name="connsiteX3" fmla="*/ 3459480 w 5836920"/>
                    <a:gd name="connsiteY3" fmla="*/ 2354580 h 2354580"/>
                    <a:gd name="connsiteX4" fmla="*/ 3459480 w 5836920"/>
                    <a:gd name="connsiteY4" fmla="*/ 2263140 h 2354580"/>
                    <a:gd name="connsiteX0" fmla="*/ 0 w 5836920"/>
                    <a:gd name="connsiteY0" fmla="*/ 0 h 2354580"/>
                    <a:gd name="connsiteX1" fmla="*/ 5836920 w 5836920"/>
                    <a:gd name="connsiteY1" fmla="*/ 0 h 2354580"/>
                    <a:gd name="connsiteX2" fmla="*/ 5836920 w 5836920"/>
                    <a:gd name="connsiteY2" fmla="*/ 2354580 h 2354580"/>
                    <a:gd name="connsiteX3" fmla="*/ 3459480 w 5836920"/>
                    <a:gd name="connsiteY3" fmla="*/ 2354580 h 2354580"/>
                    <a:gd name="connsiteX0" fmla="*/ 0 w 5836920"/>
                    <a:gd name="connsiteY0" fmla="*/ 0 h 2354580"/>
                    <a:gd name="connsiteX1" fmla="*/ 5836920 w 5836920"/>
                    <a:gd name="connsiteY1" fmla="*/ 0 h 2354580"/>
                    <a:gd name="connsiteX2" fmla="*/ 5836920 w 5836920"/>
                    <a:gd name="connsiteY2" fmla="*/ 2354580 h 2354580"/>
                    <a:gd name="connsiteX0" fmla="*/ 0 w 0"/>
                    <a:gd name="connsiteY0" fmla="*/ 0 h 2354580"/>
                    <a:gd name="connsiteX1" fmla="*/ 0 w 0"/>
                    <a:gd name="connsiteY1" fmla="*/ 2354580 h 2354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354580">
                      <a:moveTo>
                        <a:pt x="0" y="0"/>
                      </a:moveTo>
                      <a:lnTo>
                        <a:pt x="0" y="2354580"/>
                      </a:lnTo>
                    </a:path>
                  </a:pathLst>
                </a:custGeom>
                <a:ln w="25400">
                  <a:solidFill>
                    <a:srgbClr val="EE1673"/>
                  </a:solidFill>
                  <a:prstDash val="sysDot"/>
                </a:ln>
                <a:effectLst>
                  <a:glow rad="76200">
                    <a:schemeClr val="bg1"/>
                  </a:glo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166" name="그룹 165">
                  <a:extLst>
                    <a:ext uri="{FF2B5EF4-FFF2-40B4-BE49-F238E27FC236}">
                      <a16:creationId xmlns:a16="http://schemas.microsoft.com/office/drawing/2014/main" id="{EA7A1490-355F-3642-00E1-C9447515402A}"/>
                    </a:ext>
                  </a:extLst>
                </p:cNvPr>
                <p:cNvGrpSpPr/>
                <p:nvPr/>
              </p:nvGrpSpPr>
              <p:grpSpPr>
                <a:xfrm>
                  <a:off x="4355347" y="2408069"/>
                  <a:ext cx="3188796" cy="1647718"/>
                  <a:chOff x="3511958" y="2597292"/>
                  <a:chExt cx="3188796" cy="1647718"/>
                </a:xfrm>
              </p:grpSpPr>
              <p:sp>
                <p:nvSpPr>
                  <p:cNvPr id="167" name="자유형: 도형 166">
                    <a:extLst>
                      <a:ext uri="{FF2B5EF4-FFF2-40B4-BE49-F238E27FC236}">
                        <a16:creationId xmlns:a16="http://schemas.microsoft.com/office/drawing/2014/main" id="{31C9D195-9886-B5F5-3814-C786A77D3D01}"/>
                      </a:ext>
                    </a:extLst>
                  </p:cNvPr>
                  <p:cNvSpPr/>
                  <p:nvPr/>
                </p:nvSpPr>
                <p:spPr>
                  <a:xfrm>
                    <a:off x="3511958" y="2663892"/>
                    <a:ext cx="3188796" cy="1581118"/>
                  </a:xfrm>
                  <a:custGeom>
                    <a:avLst/>
                    <a:gdLst>
                      <a:gd name="connsiteX0" fmla="*/ 0 w 5836920"/>
                      <a:gd name="connsiteY0" fmla="*/ 0 h 2354580"/>
                      <a:gd name="connsiteX1" fmla="*/ 5836920 w 5836920"/>
                      <a:gd name="connsiteY1" fmla="*/ 0 h 2354580"/>
                      <a:gd name="connsiteX2" fmla="*/ 5836920 w 5836920"/>
                      <a:gd name="connsiteY2" fmla="*/ 2354580 h 2354580"/>
                      <a:gd name="connsiteX3" fmla="*/ 3459480 w 5836920"/>
                      <a:gd name="connsiteY3" fmla="*/ 2354580 h 2354580"/>
                      <a:gd name="connsiteX4" fmla="*/ 3459480 w 5836920"/>
                      <a:gd name="connsiteY4" fmla="*/ 2263140 h 2354580"/>
                      <a:gd name="connsiteX0" fmla="*/ 0 w 5836920"/>
                      <a:gd name="connsiteY0" fmla="*/ 0 h 2354580"/>
                      <a:gd name="connsiteX1" fmla="*/ 5836920 w 5836920"/>
                      <a:gd name="connsiteY1" fmla="*/ 0 h 2354580"/>
                      <a:gd name="connsiteX2" fmla="*/ 5836920 w 5836920"/>
                      <a:gd name="connsiteY2" fmla="*/ 2354580 h 2354580"/>
                      <a:gd name="connsiteX3" fmla="*/ 3459480 w 5836920"/>
                      <a:gd name="connsiteY3" fmla="*/ 2354580 h 2354580"/>
                      <a:gd name="connsiteX0" fmla="*/ 0 w 5836920"/>
                      <a:gd name="connsiteY0" fmla="*/ 0 h 2354580"/>
                      <a:gd name="connsiteX1" fmla="*/ 5836920 w 5836920"/>
                      <a:gd name="connsiteY1" fmla="*/ 0 h 2354580"/>
                      <a:gd name="connsiteX2" fmla="*/ 5836920 w 5836920"/>
                      <a:gd name="connsiteY2" fmla="*/ 2354580 h 23545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5836920" h="2354580">
                        <a:moveTo>
                          <a:pt x="0" y="0"/>
                        </a:moveTo>
                        <a:lnTo>
                          <a:pt x="5836920" y="0"/>
                        </a:lnTo>
                        <a:lnTo>
                          <a:pt x="5836920" y="2354580"/>
                        </a:lnTo>
                      </a:path>
                    </a:pathLst>
                  </a:custGeom>
                  <a:ln w="25400">
                    <a:solidFill>
                      <a:srgbClr val="EE1673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68" name="타원 167">
                    <a:extLst>
                      <a:ext uri="{FF2B5EF4-FFF2-40B4-BE49-F238E27FC236}">
                        <a16:creationId xmlns:a16="http://schemas.microsoft.com/office/drawing/2014/main" id="{22FEC602-8F34-1B76-0E93-62E4950F96ED}"/>
                      </a:ext>
                    </a:extLst>
                  </p:cNvPr>
                  <p:cNvSpPr/>
                  <p:nvPr/>
                </p:nvSpPr>
                <p:spPr>
                  <a:xfrm>
                    <a:off x="3514285" y="2597292"/>
                    <a:ext cx="116892" cy="116892"/>
                  </a:xfrm>
                  <a:prstGeom prst="ellipse">
                    <a:avLst/>
                  </a:prstGeom>
                  <a:solidFill>
                    <a:srgbClr val="EE1673"/>
                  </a:solidFill>
                  <a:ln w="25400">
                    <a:solidFill>
                      <a:schemeClr val="bg1"/>
                    </a:solidFill>
                  </a:ln>
                  <a:effectLst>
                    <a:outerShdw blurRad="25400" dist="12700" dir="5400000" algn="t" rotWithShape="0">
                      <a:prstClr val="black">
                        <a:alpha val="19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</p:grpSp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E2471B8C-A5EF-ACA3-DF2F-755A522348F6}"/>
                  </a:ext>
                </a:extLst>
              </p:cNvPr>
              <p:cNvGrpSpPr/>
              <p:nvPr/>
            </p:nvGrpSpPr>
            <p:grpSpPr>
              <a:xfrm>
                <a:off x="977663" y="4331716"/>
                <a:ext cx="7188674" cy="954488"/>
                <a:chOff x="977663" y="4331716"/>
                <a:chExt cx="7188674" cy="954488"/>
              </a:xfrm>
            </p:grpSpPr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08F6BA21-1832-0957-6305-63E19D39212A}"/>
                    </a:ext>
                  </a:extLst>
                </p:cNvPr>
                <p:cNvSpPr txBox="1"/>
                <p:nvPr/>
              </p:nvSpPr>
              <p:spPr>
                <a:xfrm>
                  <a:off x="1144780" y="4639683"/>
                  <a:ext cx="6854441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하는 과목이다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. 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학습자들은 「심화 중국어」 학습을 통해 중국에 대한 이해의 폭을 넓히고 나아가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 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전 세계 중국어 사용자들과</a:t>
                  </a:r>
                  <a:endPara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endParaRPr>
                </a:p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소통하고 교류함으로써 성숙한 세계 시민으로 성장하는 데 필요한 능력을 신장할 수 있을 것이다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. </a:t>
                  </a:r>
                </a:p>
              </p:txBody>
            </p:sp>
            <p:grpSp>
              <p:nvGrpSpPr>
                <p:cNvPr id="151" name="그룹 150">
                  <a:extLst>
                    <a:ext uri="{FF2B5EF4-FFF2-40B4-BE49-F238E27FC236}">
                      <a16:creationId xmlns:a16="http://schemas.microsoft.com/office/drawing/2014/main" id="{AE6A3111-E643-77BC-927E-859F4B8712D1}"/>
                    </a:ext>
                  </a:extLst>
                </p:cNvPr>
                <p:cNvGrpSpPr/>
                <p:nvPr/>
              </p:nvGrpSpPr>
              <p:grpSpPr>
                <a:xfrm>
                  <a:off x="977663" y="4331716"/>
                  <a:ext cx="7188674" cy="201976"/>
                  <a:chOff x="1667195" y="4002203"/>
                  <a:chExt cx="7188674" cy="201976"/>
                </a:xfrm>
              </p:grpSpPr>
              <p:grpSp>
                <p:nvGrpSpPr>
                  <p:cNvPr id="152" name="그룹 151">
                    <a:extLst>
                      <a:ext uri="{FF2B5EF4-FFF2-40B4-BE49-F238E27FC236}">
                        <a16:creationId xmlns:a16="http://schemas.microsoft.com/office/drawing/2014/main" id="{96BF5FBE-5EE9-C102-3620-A4292FD92089}"/>
                      </a:ext>
                    </a:extLst>
                  </p:cNvPr>
                  <p:cNvGrpSpPr/>
                  <p:nvPr/>
                </p:nvGrpSpPr>
                <p:grpSpPr>
                  <a:xfrm>
                    <a:off x="7179719" y="4002203"/>
                    <a:ext cx="1676150" cy="201976"/>
                    <a:chOff x="2844838" y="4289424"/>
                    <a:chExt cx="1667101" cy="201976"/>
                  </a:xfrm>
                </p:grpSpPr>
                <p:sp>
                  <p:nvSpPr>
                    <p:cNvPr id="159" name="사각형: 둥근 모서리 158">
                      <a:extLst>
                        <a:ext uri="{FF2B5EF4-FFF2-40B4-BE49-F238E27FC236}">
                          <a16:creationId xmlns:a16="http://schemas.microsoft.com/office/drawing/2014/main" id="{25C6663B-2FF0-BB63-8DF6-6310DBF832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44838" y="4289424"/>
                      <a:ext cx="1667101" cy="201976"/>
                    </a:xfrm>
                    <a:prstGeom prst="roundRect">
                      <a:avLst/>
                    </a:prstGeom>
                    <a:solidFill>
                      <a:srgbClr val="EE1673"/>
                    </a:solidFill>
                    <a:ln w="19050">
                      <a:solidFill>
                        <a:srgbClr val="EE1673"/>
                      </a:solidFill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160" name="TextBox 159">
                      <a:extLst>
                        <a:ext uri="{FF2B5EF4-FFF2-40B4-BE49-F238E27FC236}">
                          <a16:creationId xmlns:a16="http://schemas.microsoft.com/office/drawing/2014/main" id="{76BD698F-F786-656F-3337-D5B261F9D57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912304" y="4305774"/>
                      <a:ext cx="1532169" cy="16927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11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의사소통 능력을 확장</a:t>
                      </a:r>
                      <a:r>
                        <a:rPr lang="en-US" altLang="ko-KR" sz="11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·</a:t>
                      </a:r>
                      <a:r>
                        <a:rPr lang="ko-KR" altLang="en-US" sz="11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심화</a:t>
                      </a:r>
                      <a:endPara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endParaRPr>
                    </a:p>
                  </p:txBody>
                </p:sp>
              </p:grpSp>
              <p:grpSp>
                <p:nvGrpSpPr>
                  <p:cNvPr id="153" name="그룹 152">
                    <a:extLst>
                      <a:ext uri="{FF2B5EF4-FFF2-40B4-BE49-F238E27FC236}">
                        <a16:creationId xmlns:a16="http://schemas.microsoft.com/office/drawing/2014/main" id="{58D03D1D-0419-9FD2-A31D-7545AB446957}"/>
                      </a:ext>
                    </a:extLst>
                  </p:cNvPr>
                  <p:cNvGrpSpPr/>
                  <p:nvPr/>
                </p:nvGrpSpPr>
                <p:grpSpPr>
                  <a:xfrm>
                    <a:off x="1667195" y="4002203"/>
                    <a:ext cx="5540306" cy="201976"/>
                    <a:chOff x="1342058" y="4002203"/>
                    <a:chExt cx="5540306" cy="201976"/>
                  </a:xfrm>
                </p:grpSpPr>
                <p:sp>
                  <p:nvSpPr>
                    <p:cNvPr id="154" name="TextBox 153">
                      <a:extLst>
                        <a:ext uri="{FF2B5EF4-FFF2-40B4-BE49-F238E27FC236}">
                          <a16:creationId xmlns:a16="http://schemas.microsoft.com/office/drawing/2014/main" id="{8B3395B3-1E41-A915-E617-F24F3C46A7E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42058" y="4021808"/>
                      <a:ext cx="939360" cy="16927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 algn="r"/>
                      <a:r>
                        <a:rPr lang="ko-KR" altLang="en-US" sz="11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rPr>
                        <a:t>「심화 중국어」는</a:t>
                      </a:r>
                      <a:endPara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Interop" panose="02000503000000020004" pitchFamily="2" charset="0"/>
                      </a:endParaRPr>
                    </a:p>
                  </p:txBody>
                </p:sp>
                <p:grpSp>
                  <p:nvGrpSpPr>
                    <p:cNvPr id="155" name="그룹 154">
                      <a:extLst>
                        <a:ext uri="{FF2B5EF4-FFF2-40B4-BE49-F238E27FC236}">
                          <a16:creationId xmlns:a16="http://schemas.microsoft.com/office/drawing/2014/main" id="{DC813481-232F-2EAE-1B67-79332FE6478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333429" y="4002203"/>
                      <a:ext cx="909403" cy="201976"/>
                      <a:chOff x="4987646" y="4289424"/>
                      <a:chExt cx="909403" cy="201976"/>
                    </a:xfrm>
                  </p:grpSpPr>
                  <p:sp>
                    <p:nvSpPr>
                      <p:cNvPr id="157" name="사각형: 둥근 모서리 156">
                        <a:extLst>
                          <a:ext uri="{FF2B5EF4-FFF2-40B4-BE49-F238E27FC236}">
                            <a16:creationId xmlns:a16="http://schemas.microsoft.com/office/drawing/2014/main" id="{A979DE82-AB7B-EB0E-BED5-2E844355113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87646" y="4289424"/>
                        <a:ext cx="909403" cy="201976"/>
                      </a:xfrm>
                      <a:prstGeom prst="roundRect">
                        <a:avLst/>
                      </a:prstGeom>
                      <a:solidFill>
                        <a:srgbClr val="2F72DA"/>
                      </a:solidFill>
                      <a:ln w="19050">
                        <a:solidFill>
                          <a:srgbClr val="2F72DA"/>
                        </a:solidFill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sp>
                    <p:nvSpPr>
                      <p:cNvPr id="158" name="TextBox 157">
                        <a:extLst>
                          <a:ext uri="{FF2B5EF4-FFF2-40B4-BE49-F238E27FC236}">
                            <a16:creationId xmlns:a16="http://schemas.microsoft.com/office/drawing/2014/main" id="{19219CDC-621D-91AA-8FFA-48CB1D64AEC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022360" y="4309029"/>
                        <a:ext cx="839974" cy="1692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1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  <a:cs typeface="Interop" panose="02000503000000020004" pitchFamily="2" charset="0"/>
                          </a:rPr>
                          <a:t>진로 선택 과목</a:t>
                        </a:r>
                      </a:p>
                    </p:txBody>
                  </p:sp>
                </p:grpSp>
                <p:sp>
                  <p:nvSpPr>
                    <p:cNvPr id="156" name="TextBox 155">
                      <a:extLst>
                        <a:ext uri="{FF2B5EF4-FFF2-40B4-BE49-F238E27FC236}">
                          <a16:creationId xmlns:a16="http://schemas.microsoft.com/office/drawing/2014/main" id="{219F351F-3789-697B-A8EF-A4A1A930568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94843" y="4021808"/>
                      <a:ext cx="3587521" cy="16927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11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rPr>
                        <a:t>으로서 일반 선택 과목인 「중국어」에서 습득한 기초적인 중국어 </a:t>
                      </a:r>
                      <a:endPara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Interop" panose="02000503000000020004" pitchFamily="2" charset="0"/>
                      </a:endParaRPr>
                    </a:p>
                  </p:txBody>
                </p:sp>
              </p:grpSp>
            </p:grpSp>
            <p:grpSp>
              <p:nvGrpSpPr>
                <p:cNvPr id="169" name="그룹 168">
                  <a:extLst>
                    <a:ext uri="{FF2B5EF4-FFF2-40B4-BE49-F238E27FC236}">
                      <a16:creationId xmlns:a16="http://schemas.microsoft.com/office/drawing/2014/main" id="{A5F884BD-B811-576D-CD21-06A70A9A1F39}"/>
                    </a:ext>
                  </a:extLst>
                </p:cNvPr>
                <p:cNvGrpSpPr/>
                <p:nvPr/>
              </p:nvGrpSpPr>
              <p:grpSpPr>
                <a:xfrm>
                  <a:off x="1910818" y="5084228"/>
                  <a:ext cx="5322364" cy="201976"/>
                  <a:chOff x="2599866" y="4650090"/>
                  <a:chExt cx="5322364" cy="201976"/>
                </a:xfrm>
              </p:grpSpPr>
              <p:sp>
                <p:nvSpPr>
                  <p:cNvPr id="170" name="TextBox 169">
                    <a:extLst>
                      <a:ext uri="{FF2B5EF4-FFF2-40B4-BE49-F238E27FC236}">
                        <a16:creationId xmlns:a16="http://schemas.microsoft.com/office/drawing/2014/main" id="{5165A7A1-95B4-60AD-89AC-C888813BC648}"/>
                      </a:ext>
                    </a:extLst>
                  </p:cNvPr>
                  <p:cNvSpPr txBox="1"/>
                  <p:nvPr/>
                </p:nvSpPr>
                <p:spPr>
                  <a:xfrm>
                    <a:off x="6591738" y="4661284"/>
                    <a:ext cx="1330492" cy="1692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algn="ctr"/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Interop" panose="02000503000000020004" pitchFamily="2" charset="0"/>
                      </a:rPr>
                      <a:t>에도 도움이 될 수 있다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Interop" panose="02000503000000020004" pitchFamily="2" charset="0"/>
                      </a:rPr>
                      <a:t>.</a:t>
                    </a:r>
                  </a:p>
                </p:txBody>
              </p:sp>
              <p:grpSp>
                <p:nvGrpSpPr>
                  <p:cNvPr id="171" name="그룹 170">
                    <a:extLst>
                      <a:ext uri="{FF2B5EF4-FFF2-40B4-BE49-F238E27FC236}">
                        <a16:creationId xmlns:a16="http://schemas.microsoft.com/office/drawing/2014/main" id="{A3881F46-D138-177C-3CC3-3A9217C4416A}"/>
                      </a:ext>
                    </a:extLst>
                  </p:cNvPr>
                  <p:cNvGrpSpPr/>
                  <p:nvPr/>
                </p:nvGrpSpPr>
                <p:grpSpPr>
                  <a:xfrm>
                    <a:off x="3054695" y="4650090"/>
                    <a:ext cx="3502201" cy="201976"/>
                    <a:chOff x="6642586" y="4154603"/>
                    <a:chExt cx="3502201" cy="201976"/>
                  </a:xfrm>
                </p:grpSpPr>
                <p:sp>
                  <p:nvSpPr>
                    <p:cNvPr id="173" name="사각형: 둥근 모서리 172">
                      <a:extLst>
                        <a:ext uri="{FF2B5EF4-FFF2-40B4-BE49-F238E27FC236}">
                          <a16:creationId xmlns:a16="http://schemas.microsoft.com/office/drawing/2014/main" id="{9412FF5B-D044-51DA-4E10-677BDAD1F3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42586" y="4154603"/>
                      <a:ext cx="3502201" cy="201976"/>
                    </a:xfrm>
                    <a:prstGeom prst="roundRect">
                      <a:avLst/>
                    </a:prstGeom>
                    <a:solidFill>
                      <a:srgbClr val="2E9CA2"/>
                    </a:solidFill>
                    <a:ln w="19050">
                      <a:solidFill>
                        <a:srgbClr val="2E9CA2"/>
                      </a:solidFill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174" name="TextBox 173">
                      <a:extLst>
                        <a:ext uri="{FF2B5EF4-FFF2-40B4-BE49-F238E27FC236}">
                          <a16:creationId xmlns:a16="http://schemas.microsoft.com/office/drawing/2014/main" id="{9793053F-480B-809B-FBB8-48BDD5DF3D7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78696" y="4170953"/>
                      <a:ext cx="3452868" cy="16927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11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자신의 진로와 중국과의 연계성을 모색해 봄으로써 진로 개발</a:t>
                      </a:r>
                      <a:endPara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endParaRPr>
                    </a:p>
                  </p:txBody>
                </p:sp>
              </p:grpSp>
              <p:sp>
                <p:nvSpPr>
                  <p:cNvPr id="172" name="TextBox 171">
                    <a:extLst>
                      <a:ext uri="{FF2B5EF4-FFF2-40B4-BE49-F238E27FC236}">
                        <a16:creationId xmlns:a16="http://schemas.microsoft.com/office/drawing/2014/main" id="{6C1FDF18-435C-4C05-8D95-4D8836AD0293}"/>
                      </a:ext>
                    </a:extLst>
                  </p:cNvPr>
                  <p:cNvSpPr txBox="1"/>
                  <p:nvPr/>
                </p:nvSpPr>
                <p:spPr>
                  <a:xfrm>
                    <a:off x="2599866" y="4668195"/>
                    <a:ext cx="419987" cy="1692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algn="ctr"/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Interop" panose="02000503000000020004" pitchFamily="2" charset="0"/>
                      </a:rPr>
                      <a:t>아울러 </a:t>
                    </a:r>
                    <a:endPara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3262373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그룹 47">
            <a:extLst>
              <a:ext uri="{FF2B5EF4-FFF2-40B4-BE49-F238E27FC236}">
                <a16:creationId xmlns:a16="http://schemas.microsoft.com/office/drawing/2014/main" id="{707DEDD6-1271-14E3-6B55-1A8E5B1701FC}"/>
              </a:ext>
            </a:extLst>
          </p:cNvPr>
          <p:cNvGrpSpPr/>
          <p:nvPr/>
        </p:nvGrpSpPr>
        <p:grpSpPr>
          <a:xfrm>
            <a:off x="298091" y="284805"/>
            <a:ext cx="6759796" cy="641751"/>
            <a:chOff x="298091" y="299319"/>
            <a:chExt cx="6759796" cy="641751"/>
          </a:xfrm>
        </p:grpSpPr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024E4342-26E5-B1E2-A1D3-2A09CE0C1B74}"/>
                </a:ext>
              </a:extLst>
            </p:cNvPr>
            <p:cNvGrpSpPr/>
            <p:nvPr/>
          </p:nvGrpSpPr>
          <p:grpSpPr>
            <a:xfrm>
              <a:off x="1062656" y="299319"/>
              <a:ext cx="5995231" cy="582226"/>
              <a:chOff x="1062656" y="318369"/>
              <a:chExt cx="5995231" cy="582226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AC7A99FF-A6C1-178E-9DDE-9BEDB98CCF30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5995231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 주요 내용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0514F9EC-74B0-6198-A34C-3895F8BCB356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B11E7F8-4746-2A1F-184C-A2A3586B9239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Ⅱ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00C588E7-BB60-03B1-6193-7EF565DA2627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F7523E9F-5CB0-003C-2AB9-D2938940CE2D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grpSp>
            <p:nvGrpSpPr>
              <p:cNvPr id="56" name="그룹 55">
                <a:extLst>
                  <a:ext uri="{FF2B5EF4-FFF2-40B4-BE49-F238E27FC236}">
                    <a16:creationId xmlns:a16="http://schemas.microsoft.com/office/drawing/2014/main" id="{46735E67-CC30-78F9-ECE3-5FA70F3AD6EA}"/>
                  </a:ext>
                </a:extLst>
              </p:cNvPr>
              <p:cNvGrpSpPr/>
              <p:nvPr/>
            </p:nvGrpSpPr>
            <p:grpSpPr>
              <a:xfrm>
                <a:off x="406100" y="1393067"/>
                <a:ext cx="8331800" cy="4820120"/>
                <a:chOff x="406100" y="1393067"/>
                <a:chExt cx="8331800" cy="4820120"/>
              </a:xfrm>
            </p:grpSpPr>
            <p:sp>
              <p:nvSpPr>
                <p:cNvPr id="131" name="사각형: 둥근 모서리 130">
                  <a:extLst>
                    <a:ext uri="{FF2B5EF4-FFF2-40B4-BE49-F238E27FC236}">
                      <a16:creationId xmlns:a16="http://schemas.microsoft.com/office/drawing/2014/main" id="{C63B22F6-4EFA-45BD-D5E8-EFCF6D0A8ECC}"/>
                    </a:ext>
                  </a:extLst>
                </p:cNvPr>
                <p:cNvSpPr/>
                <p:nvPr/>
              </p:nvSpPr>
              <p:spPr>
                <a:xfrm>
                  <a:off x="406100" y="1503839"/>
                  <a:ext cx="8331800" cy="4709348"/>
                </a:xfrm>
                <a:prstGeom prst="roundRect">
                  <a:avLst>
                    <a:gd name="adj" fmla="val 2409"/>
                  </a:avLst>
                </a:prstGeom>
                <a:gradFill>
                  <a:gsLst>
                    <a:gs pos="0">
                      <a:srgbClr val="E0EAFA"/>
                    </a:gs>
                    <a:gs pos="93000">
                      <a:srgbClr val="E7E3F2"/>
                    </a:gs>
                  </a:gsLst>
                  <a:lin ang="27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grpSp>
              <p:nvGrpSpPr>
                <p:cNvPr id="132" name="그룹 131">
                  <a:extLst>
                    <a:ext uri="{FF2B5EF4-FFF2-40B4-BE49-F238E27FC236}">
                      <a16:creationId xmlns:a16="http://schemas.microsoft.com/office/drawing/2014/main" id="{9CE53F4D-0262-40A1-4889-3774512BADB2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grpSp>
                <p:nvGrpSpPr>
                  <p:cNvPr id="133" name="그룹 132">
                    <a:extLst>
                      <a:ext uri="{FF2B5EF4-FFF2-40B4-BE49-F238E27FC236}">
                        <a16:creationId xmlns:a16="http://schemas.microsoft.com/office/drawing/2014/main" id="{8EA3B431-007F-8819-AFAB-C5C87E74F226}"/>
                      </a:ext>
                    </a:extLst>
                  </p:cNvPr>
                  <p:cNvGrpSpPr/>
                  <p:nvPr/>
                </p:nvGrpSpPr>
                <p:grpSpPr>
                  <a:xfrm>
                    <a:off x="628686" y="1393067"/>
                    <a:ext cx="7893347" cy="417557"/>
                    <a:chOff x="628686" y="1393067"/>
                    <a:chExt cx="7893347" cy="417557"/>
                  </a:xfrm>
                </p:grpSpPr>
                <p:sp>
                  <p:nvSpPr>
                    <p:cNvPr id="138" name="사각형: 둥근 위쪽 모서리 137">
                      <a:extLst>
                        <a:ext uri="{FF2B5EF4-FFF2-40B4-BE49-F238E27FC236}">
                          <a16:creationId xmlns:a16="http://schemas.microsoft.com/office/drawing/2014/main" id="{65421504-C09D-AD7D-01A8-1F30D315EB11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669131" y="1393067"/>
                      <a:ext cx="7812881" cy="417557"/>
                    </a:xfrm>
                    <a:prstGeom prst="round2SameRect">
                      <a:avLst/>
                    </a:prstGeom>
                    <a:gradFill>
                      <a:gsLst>
                        <a:gs pos="0">
                          <a:srgbClr val="2D74DC"/>
                        </a:gs>
                        <a:gs pos="93000">
                          <a:srgbClr val="6449A8"/>
                        </a:gs>
                      </a:gsLst>
                      <a:lin ang="2700000" scaled="0"/>
                    </a:gra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139" name="자유형: 도형 138">
                      <a:extLst>
                        <a:ext uri="{FF2B5EF4-FFF2-40B4-BE49-F238E27FC236}">
                          <a16:creationId xmlns:a16="http://schemas.microsoft.com/office/drawing/2014/main" id="{58425B63-2FE2-B4EA-5B30-B209400AE56F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7967731" y="1393067"/>
                      <a:ext cx="554302" cy="167601"/>
                    </a:xfrm>
                    <a:custGeom>
                      <a:avLst/>
                      <a:gdLst>
                        <a:gd name="connsiteX0" fmla="*/ 1645958 w 1905530"/>
                        <a:gd name="connsiteY0" fmla="*/ 0 h 581922"/>
                        <a:gd name="connsiteX1" fmla="*/ 0 w 1905530"/>
                        <a:gd name="connsiteY1" fmla="*/ 0 h 581922"/>
                        <a:gd name="connsiteX2" fmla="*/ 30384 w 1905530"/>
                        <a:gd name="connsiteY2" fmla="*/ 16492 h 581922"/>
                        <a:gd name="connsiteX3" fmla="*/ 145498 w 1905530"/>
                        <a:gd name="connsiteY3" fmla="*/ 232996 h 581922"/>
                        <a:gd name="connsiteX4" fmla="*/ 145498 w 1905530"/>
                        <a:gd name="connsiteY4" fmla="*/ 581922 h 581922"/>
                        <a:gd name="connsiteX5" fmla="*/ 1905530 w 1905530"/>
                        <a:gd name="connsiteY5" fmla="*/ 581922 h 581922"/>
                        <a:gd name="connsiteX6" fmla="*/ 1905530 w 1905530"/>
                        <a:gd name="connsiteY6" fmla="*/ 259572 h 581922"/>
                        <a:gd name="connsiteX7" fmla="*/ 1645958 w 1905530"/>
                        <a:gd name="connsiteY7" fmla="*/ 0 h 5819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905530" h="581922">
                          <a:moveTo>
                            <a:pt x="1645958" y="0"/>
                          </a:moveTo>
                          <a:lnTo>
                            <a:pt x="0" y="0"/>
                          </a:lnTo>
                          <a:lnTo>
                            <a:pt x="30384" y="16492"/>
                          </a:lnTo>
                          <a:cubicBezTo>
                            <a:pt x="99836" y="63413"/>
                            <a:pt x="145498" y="142872"/>
                            <a:pt x="145498" y="232996"/>
                          </a:cubicBezTo>
                          <a:lnTo>
                            <a:pt x="145498" y="581922"/>
                          </a:lnTo>
                          <a:lnTo>
                            <a:pt x="1905530" y="581922"/>
                          </a:lnTo>
                          <a:lnTo>
                            <a:pt x="1905530" y="259572"/>
                          </a:lnTo>
                          <a:cubicBezTo>
                            <a:pt x="1905530" y="116214"/>
                            <a:pt x="1789316" y="0"/>
                            <a:pt x="1645958" y="0"/>
                          </a:cubicBezTo>
                          <a:close/>
                        </a:path>
                      </a:pathLst>
                    </a:custGeom>
                    <a:solidFill>
                      <a:srgbClr val="6449A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140" name="자유형: 도형 139">
                      <a:extLst>
                        <a:ext uri="{FF2B5EF4-FFF2-40B4-BE49-F238E27FC236}">
                          <a16:creationId xmlns:a16="http://schemas.microsoft.com/office/drawing/2014/main" id="{C23111DA-C13F-952A-2B12-2E17E5ADFA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8686" y="1393067"/>
                      <a:ext cx="554302" cy="167601"/>
                    </a:xfrm>
                    <a:custGeom>
                      <a:avLst/>
                      <a:gdLst>
                        <a:gd name="connsiteX0" fmla="*/ 1645958 w 1905530"/>
                        <a:gd name="connsiteY0" fmla="*/ 0 h 581922"/>
                        <a:gd name="connsiteX1" fmla="*/ 0 w 1905530"/>
                        <a:gd name="connsiteY1" fmla="*/ 0 h 581922"/>
                        <a:gd name="connsiteX2" fmla="*/ 30384 w 1905530"/>
                        <a:gd name="connsiteY2" fmla="*/ 16492 h 581922"/>
                        <a:gd name="connsiteX3" fmla="*/ 145498 w 1905530"/>
                        <a:gd name="connsiteY3" fmla="*/ 232996 h 581922"/>
                        <a:gd name="connsiteX4" fmla="*/ 145498 w 1905530"/>
                        <a:gd name="connsiteY4" fmla="*/ 581922 h 581922"/>
                        <a:gd name="connsiteX5" fmla="*/ 1905530 w 1905530"/>
                        <a:gd name="connsiteY5" fmla="*/ 581922 h 581922"/>
                        <a:gd name="connsiteX6" fmla="*/ 1905530 w 1905530"/>
                        <a:gd name="connsiteY6" fmla="*/ 259572 h 581922"/>
                        <a:gd name="connsiteX7" fmla="*/ 1645958 w 1905530"/>
                        <a:gd name="connsiteY7" fmla="*/ 0 h 5819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905530" h="581922">
                          <a:moveTo>
                            <a:pt x="1645958" y="0"/>
                          </a:moveTo>
                          <a:lnTo>
                            <a:pt x="0" y="0"/>
                          </a:lnTo>
                          <a:lnTo>
                            <a:pt x="30384" y="16492"/>
                          </a:lnTo>
                          <a:cubicBezTo>
                            <a:pt x="99836" y="63413"/>
                            <a:pt x="145498" y="142872"/>
                            <a:pt x="145498" y="232996"/>
                          </a:cubicBezTo>
                          <a:lnTo>
                            <a:pt x="145498" y="581922"/>
                          </a:lnTo>
                          <a:lnTo>
                            <a:pt x="1905530" y="581922"/>
                          </a:lnTo>
                          <a:lnTo>
                            <a:pt x="1905530" y="259572"/>
                          </a:lnTo>
                          <a:cubicBezTo>
                            <a:pt x="1905530" y="116214"/>
                            <a:pt x="1789316" y="0"/>
                            <a:pt x="1645958" y="0"/>
                          </a:cubicBezTo>
                          <a:close/>
                        </a:path>
                      </a:pathLst>
                    </a:custGeom>
                    <a:solidFill>
                      <a:srgbClr val="2F72D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grpSp>
                <p:nvGrpSpPr>
                  <p:cNvPr id="134" name="그룹 133">
                    <a:extLst>
                      <a:ext uri="{FF2B5EF4-FFF2-40B4-BE49-F238E27FC236}">
                        <a16:creationId xmlns:a16="http://schemas.microsoft.com/office/drawing/2014/main" id="{45B0E8C0-FBAB-D64B-9AF0-2AB5A810ED24}"/>
                      </a:ext>
                    </a:extLst>
                  </p:cNvPr>
                  <p:cNvGrpSpPr/>
                  <p:nvPr/>
                </p:nvGrpSpPr>
                <p:grpSpPr>
                  <a:xfrm>
                    <a:off x="763074" y="1447958"/>
                    <a:ext cx="2844028" cy="307777"/>
                    <a:chOff x="763074" y="1447958"/>
                    <a:chExt cx="2844028" cy="307777"/>
                  </a:xfrm>
                </p:grpSpPr>
                <p:sp>
                  <p:nvSpPr>
                    <p:cNvPr id="135" name="TextBox 134">
                      <a:extLst>
                        <a:ext uri="{FF2B5EF4-FFF2-40B4-BE49-F238E27FC236}">
                          <a16:creationId xmlns:a16="http://schemas.microsoft.com/office/drawing/2014/main" id="{DD3B5EC4-1441-140D-5800-A900D1937CE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249084" y="1463345"/>
                      <a:ext cx="2358018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제</a:t>
                      </a:r>
                      <a:r>
                        <a:rPr lang="en-US" altLang="ko-KR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2</a:t>
                      </a:r>
                      <a:r>
                        <a:rPr lang="ko-KR" altLang="en-US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외국어과 교과목 소개</a:t>
                      </a:r>
                    </a:p>
                  </p:txBody>
                </p:sp>
                <p:sp>
                  <p:nvSpPr>
                    <p:cNvPr id="136" name="TextBox 135">
                      <a:extLst>
                        <a:ext uri="{FF2B5EF4-FFF2-40B4-BE49-F238E27FC236}">
                          <a16:creationId xmlns:a16="http://schemas.microsoft.com/office/drawing/2014/main" id="{AF60568E-7D5B-98A7-5C5D-1A8EA294539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63074" y="1447958"/>
                      <a:ext cx="317396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2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A2C2F0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0</a:t>
                      </a:r>
                      <a:r>
                        <a:rPr lang="en-US" altLang="ko-KR" sz="2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5</a:t>
                      </a:r>
                      <a:endParaRPr lang="ko-KR" altLang="en-US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endParaRPr>
                    </a:p>
                  </p:txBody>
                </p:sp>
                <p:cxnSp>
                  <p:nvCxnSpPr>
                    <p:cNvPr id="137" name="직선 연결선 136">
                      <a:extLst>
                        <a:ext uri="{FF2B5EF4-FFF2-40B4-BE49-F238E27FC236}">
                          <a16:creationId xmlns:a16="http://schemas.microsoft.com/office/drawing/2014/main" id="{58398D08-3BD6-381D-99A7-7D9A2CC6292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1164777" y="1458453"/>
                      <a:ext cx="0" cy="286785"/>
                    </a:xfrm>
                    <a:prstGeom prst="line">
                      <a:avLst/>
                    </a:prstGeom>
                    <a:ln w="19050">
                      <a:solidFill>
                        <a:srgbClr val="17468B">
                          <a:alpha val="40000"/>
                        </a:srgb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60" name="그룹 59">
                <a:extLst>
                  <a:ext uri="{FF2B5EF4-FFF2-40B4-BE49-F238E27FC236}">
                    <a16:creationId xmlns:a16="http://schemas.microsoft.com/office/drawing/2014/main" id="{3BC49ACD-63A9-F6EA-667B-3491C1EDAC69}"/>
                  </a:ext>
                </a:extLst>
              </p:cNvPr>
              <p:cNvGrpSpPr/>
              <p:nvPr/>
            </p:nvGrpSpPr>
            <p:grpSpPr>
              <a:xfrm>
                <a:off x="751850" y="1936193"/>
                <a:ext cx="1548083" cy="250222"/>
                <a:chOff x="566993" y="1934169"/>
                <a:chExt cx="1761863" cy="257804"/>
              </a:xfrm>
              <a:solidFill>
                <a:schemeClr val="bg1"/>
              </a:solidFill>
            </p:grpSpPr>
            <p:sp>
              <p:nvSpPr>
                <p:cNvPr id="61" name="사각형: 둥근 모서리 60">
                  <a:extLst>
                    <a:ext uri="{FF2B5EF4-FFF2-40B4-BE49-F238E27FC236}">
                      <a16:creationId xmlns:a16="http://schemas.microsoft.com/office/drawing/2014/main" id="{795F3028-D343-F3A1-740C-97EC75D02459}"/>
                    </a:ext>
                  </a:extLst>
                </p:cNvPr>
                <p:cNvSpPr/>
                <p:nvPr/>
              </p:nvSpPr>
              <p:spPr>
                <a:xfrm>
                  <a:off x="566993" y="1934169"/>
                  <a:ext cx="288854" cy="257804"/>
                </a:xfrm>
                <a:prstGeom prst="roundRect">
                  <a:avLst/>
                </a:prstGeom>
                <a:solidFill>
                  <a:srgbClr val="2F72DA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D018E9D5-594B-5F52-5025-2F69921DD47D}"/>
                    </a:ext>
                  </a:extLst>
                </p:cNvPr>
                <p:cNvSpPr txBox="1"/>
                <p:nvPr/>
              </p:nvSpPr>
              <p:spPr>
                <a:xfrm>
                  <a:off x="648481" y="1952087"/>
                  <a:ext cx="125882" cy="22197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5</a:t>
                  </a:r>
                  <a:endParaRPr lang="ko-KR" altLang="en-US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</p:txBody>
            </p:sp>
            <p:sp>
              <p:nvSpPr>
                <p:cNvPr id="130" name="TextBox 129">
                  <a:extLst>
                    <a:ext uri="{FF2B5EF4-FFF2-40B4-BE49-F238E27FC236}">
                      <a16:creationId xmlns:a16="http://schemas.microsoft.com/office/drawing/2014/main" id="{597AC926-1FAA-62C1-159A-8EA6823DD355}"/>
                    </a:ext>
                  </a:extLst>
                </p:cNvPr>
                <p:cNvSpPr txBox="1"/>
                <p:nvPr/>
              </p:nvSpPr>
              <p:spPr>
                <a:xfrm>
                  <a:off x="924093" y="1944154"/>
                  <a:ext cx="1404763" cy="23782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외국</a:t>
                  </a:r>
                  <a:r>
                    <a:rPr lang="en-US" altLang="ko-KR" sz="1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(</a:t>
                  </a:r>
                  <a:r>
                    <a:rPr lang="ko-KR" altLang="en-US" sz="1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어권</a:t>
                  </a:r>
                  <a:r>
                    <a:rPr lang="en-US" altLang="ko-KR" sz="1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) </a:t>
                  </a:r>
                  <a:r>
                    <a:rPr lang="ko-KR" altLang="en-US" sz="1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문화</a:t>
                  </a:r>
                </a:p>
              </p:txBody>
            </p:sp>
          </p:grpSp>
        </p:grpSp>
        <p:grpSp>
          <p:nvGrpSpPr>
            <p:cNvPr id="129" name="그룹 128">
              <a:extLst>
                <a:ext uri="{FF2B5EF4-FFF2-40B4-BE49-F238E27FC236}">
                  <a16:creationId xmlns:a16="http://schemas.microsoft.com/office/drawing/2014/main" id="{02C27F83-CEF1-5DE1-9251-2FBA7E64A7D3}"/>
                </a:ext>
              </a:extLst>
            </p:cNvPr>
            <p:cNvGrpSpPr/>
            <p:nvPr/>
          </p:nvGrpSpPr>
          <p:grpSpPr>
            <a:xfrm>
              <a:off x="668819" y="2307125"/>
              <a:ext cx="7813193" cy="3659516"/>
              <a:chOff x="668819" y="2277958"/>
              <a:chExt cx="7813193" cy="3659516"/>
            </a:xfrm>
          </p:grpSpPr>
          <p:grpSp>
            <p:nvGrpSpPr>
              <p:cNvPr id="2" name="그룹 1">
                <a:extLst>
                  <a:ext uri="{FF2B5EF4-FFF2-40B4-BE49-F238E27FC236}">
                    <a16:creationId xmlns:a16="http://schemas.microsoft.com/office/drawing/2014/main" id="{73F3630E-67AC-FDDC-A7A2-B0F99C4608D8}"/>
                  </a:ext>
                </a:extLst>
              </p:cNvPr>
              <p:cNvGrpSpPr/>
              <p:nvPr/>
            </p:nvGrpSpPr>
            <p:grpSpPr>
              <a:xfrm>
                <a:off x="669131" y="2277958"/>
                <a:ext cx="7812881" cy="1288466"/>
                <a:chOff x="669131" y="2277958"/>
                <a:chExt cx="7812881" cy="1288466"/>
              </a:xfrm>
            </p:grpSpPr>
            <p:sp>
              <p:nvSpPr>
                <p:cNvPr id="31" name="사각형: 둥근 모서리 30">
                  <a:extLst>
                    <a:ext uri="{FF2B5EF4-FFF2-40B4-BE49-F238E27FC236}">
                      <a16:creationId xmlns:a16="http://schemas.microsoft.com/office/drawing/2014/main" id="{3F57F75C-D37D-F671-114F-6523A419DF66}"/>
                    </a:ext>
                  </a:extLst>
                </p:cNvPr>
                <p:cNvSpPr/>
                <p:nvPr/>
              </p:nvSpPr>
              <p:spPr>
                <a:xfrm>
                  <a:off x="669131" y="2277958"/>
                  <a:ext cx="7812881" cy="1288466"/>
                </a:xfrm>
                <a:prstGeom prst="roundRect">
                  <a:avLst>
                    <a:gd name="adj" fmla="val 7422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33" name="그룹 32">
                  <a:extLst>
                    <a:ext uri="{FF2B5EF4-FFF2-40B4-BE49-F238E27FC236}">
                      <a16:creationId xmlns:a16="http://schemas.microsoft.com/office/drawing/2014/main" id="{2267B931-0892-BEF0-CBE1-E12D78617F06}"/>
                    </a:ext>
                  </a:extLst>
                </p:cNvPr>
                <p:cNvGrpSpPr/>
                <p:nvPr/>
              </p:nvGrpSpPr>
              <p:grpSpPr>
                <a:xfrm>
                  <a:off x="834549" y="2420165"/>
                  <a:ext cx="6664094" cy="1004053"/>
                  <a:chOff x="834549" y="2457405"/>
                  <a:chExt cx="6664094" cy="1004053"/>
                </a:xfrm>
              </p:grpSpPr>
              <p:grpSp>
                <p:nvGrpSpPr>
                  <p:cNvPr id="35" name="그룹 34">
                    <a:extLst>
                      <a:ext uri="{FF2B5EF4-FFF2-40B4-BE49-F238E27FC236}">
                        <a16:creationId xmlns:a16="http://schemas.microsoft.com/office/drawing/2014/main" id="{62A0206C-B191-BF34-4F78-E62394879048}"/>
                      </a:ext>
                    </a:extLst>
                  </p:cNvPr>
                  <p:cNvGrpSpPr/>
                  <p:nvPr/>
                </p:nvGrpSpPr>
                <p:grpSpPr>
                  <a:xfrm>
                    <a:off x="834550" y="2457405"/>
                    <a:ext cx="1143353" cy="184666"/>
                    <a:chOff x="1743003" y="2475588"/>
                    <a:chExt cx="1002270" cy="160276"/>
                  </a:xfrm>
                </p:grpSpPr>
                <p:sp>
                  <p:nvSpPr>
                    <p:cNvPr id="45" name="자유형: 도형 44">
                      <a:extLst>
                        <a:ext uri="{FF2B5EF4-FFF2-40B4-BE49-F238E27FC236}">
                          <a16:creationId xmlns:a16="http://schemas.microsoft.com/office/drawing/2014/main" id="{6B39CDA5-8100-97DD-933F-120C124F6A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43003" y="2483018"/>
                      <a:ext cx="145423" cy="145423"/>
                    </a:xfrm>
                    <a:custGeom>
                      <a:avLst/>
                      <a:gdLst>
                        <a:gd name="connsiteX0" fmla="*/ 228511 w 308836"/>
                        <a:gd name="connsiteY0" fmla="*/ 70538 h 308836"/>
                        <a:gd name="connsiteX1" fmla="*/ 132126 w 308836"/>
                        <a:gd name="connsiteY1" fmla="*/ 175848 h 308836"/>
                        <a:gd name="connsiteX2" fmla="*/ 80501 w 308836"/>
                        <a:gd name="connsiteY2" fmla="*/ 117873 h 308836"/>
                        <a:gd name="connsiteX3" fmla="*/ 49249 w 308836"/>
                        <a:gd name="connsiteY3" fmla="*/ 145700 h 308836"/>
                        <a:gd name="connsiteX4" fmla="*/ 131673 w 308836"/>
                        <a:gd name="connsiteY4" fmla="*/ 238296 h 308836"/>
                        <a:gd name="connsiteX5" fmla="*/ 259391 w 308836"/>
                        <a:gd name="connsiteY5" fmla="*/ 98797 h 308836"/>
                        <a:gd name="connsiteX6" fmla="*/ 154418 w 308836"/>
                        <a:gd name="connsiteY6" fmla="*/ 0 h 308836"/>
                        <a:gd name="connsiteX7" fmla="*/ 308836 w 308836"/>
                        <a:gd name="connsiteY7" fmla="*/ 154418 h 308836"/>
                        <a:gd name="connsiteX8" fmla="*/ 154418 w 308836"/>
                        <a:gd name="connsiteY8" fmla="*/ 308836 h 308836"/>
                        <a:gd name="connsiteX9" fmla="*/ 0 w 308836"/>
                        <a:gd name="connsiteY9" fmla="*/ 154418 h 308836"/>
                        <a:gd name="connsiteX10" fmla="*/ 154418 w 308836"/>
                        <a:gd name="connsiteY10" fmla="*/ 0 h 3088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08836" h="308836">
                          <a:moveTo>
                            <a:pt x="228511" y="70538"/>
                          </a:moveTo>
                          <a:lnTo>
                            <a:pt x="132126" y="175848"/>
                          </a:lnTo>
                          <a:lnTo>
                            <a:pt x="80501" y="117873"/>
                          </a:lnTo>
                          <a:lnTo>
                            <a:pt x="49249" y="145700"/>
                          </a:lnTo>
                          <a:lnTo>
                            <a:pt x="131673" y="238296"/>
                          </a:lnTo>
                          <a:lnTo>
                            <a:pt x="259391" y="98797"/>
                          </a:lnTo>
                          <a:close/>
                          <a:moveTo>
                            <a:pt x="154418" y="0"/>
                          </a:moveTo>
                          <a:cubicBezTo>
                            <a:pt x="239700" y="0"/>
                            <a:pt x="308836" y="69135"/>
                            <a:pt x="308836" y="154418"/>
                          </a:cubicBezTo>
                          <a:cubicBezTo>
                            <a:pt x="308836" y="239700"/>
                            <a:pt x="239700" y="308836"/>
                            <a:pt x="154418" y="308836"/>
                          </a:cubicBezTo>
                          <a:cubicBezTo>
                            <a:pt x="69135" y="308836"/>
                            <a:pt x="0" y="239700"/>
                            <a:pt x="0" y="154418"/>
                          </a:cubicBezTo>
                          <a:cubicBezTo>
                            <a:pt x="0" y="69135"/>
                            <a:pt x="69135" y="0"/>
                            <a:pt x="154418" y="0"/>
                          </a:cubicBezTo>
                          <a:close/>
                        </a:path>
                      </a:pathLst>
                    </a:custGeom>
                    <a:solidFill>
                      <a:srgbClr val="2F72DA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sz="2000" dirty="0"/>
                    </a:p>
                  </p:txBody>
                </p:sp>
                <p:sp>
                  <p:nvSpPr>
                    <p:cNvPr id="46" name="TextBox 45">
                      <a:extLst>
                        <a:ext uri="{FF2B5EF4-FFF2-40B4-BE49-F238E27FC236}">
                          <a16:creationId xmlns:a16="http://schemas.microsoft.com/office/drawing/2014/main" id="{42D3317A-515B-D3BE-D04E-DA5144144A4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944307" y="2475588"/>
                      <a:ext cx="800966" cy="16027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F72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융합 선택 과목</a:t>
                      </a:r>
                    </a:p>
                  </p:txBody>
                </p:sp>
              </p:grpSp>
              <p:grpSp>
                <p:nvGrpSpPr>
                  <p:cNvPr id="36" name="그룹 35">
                    <a:extLst>
                      <a:ext uri="{FF2B5EF4-FFF2-40B4-BE49-F238E27FC236}">
                        <a16:creationId xmlns:a16="http://schemas.microsoft.com/office/drawing/2014/main" id="{B02B8884-EF4F-8FEC-36E6-8DA4EEA78CBA}"/>
                      </a:ext>
                    </a:extLst>
                  </p:cNvPr>
                  <p:cNvGrpSpPr/>
                  <p:nvPr/>
                </p:nvGrpSpPr>
                <p:grpSpPr>
                  <a:xfrm>
                    <a:off x="834549" y="2730536"/>
                    <a:ext cx="5501917" cy="184666"/>
                    <a:chOff x="1743003" y="2475590"/>
                    <a:chExt cx="4823015" cy="160276"/>
                  </a:xfrm>
                </p:grpSpPr>
                <p:sp>
                  <p:nvSpPr>
                    <p:cNvPr id="43" name="자유형: 도형 42">
                      <a:extLst>
                        <a:ext uri="{FF2B5EF4-FFF2-40B4-BE49-F238E27FC236}">
                          <a16:creationId xmlns:a16="http://schemas.microsoft.com/office/drawing/2014/main" id="{76F9D24C-B10A-69CD-185B-9228ECA261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43003" y="2483018"/>
                      <a:ext cx="145423" cy="145423"/>
                    </a:xfrm>
                    <a:custGeom>
                      <a:avLst/>
                      <a:gdLst>
                        <a:gd name="connsiteX0" fmla="*/ 228511 w 308836"/>
                        <a:gd name="connsiteY0" fmla="*/ 70538 h 308836"/>
                        <a:gd name="connsiteX1" fmla="*/ 132126 w 308836"/>
                        <a:gd name="connsiteY1" fmla="*/ 175848 h 308836"/>
                        <a:gd name="connsiteX2" fmla="*/ 80501 w 308836"/>
                        <a:gd name="connsiteY2" fmla="*/ 117873 h 308836"/>
                        <a:gd name="connsiteX3" fmla="*/ 49249 w 308836"/>
                        <a:gd name="connsiteY3" fmla="*/ 145700 h 308836"/>
                        <a:gd name="connsiteX4" fmla="*/ 131673 w 308836"/>
                        <a:gd name="connsiteY4" fmla="*/ 238296 h 308836"/>
                        <a:gd name="connsiteX5" fmla="*/ 259391 w 308836"/>
                        <a:gd name="connsiteY5" fmla="*/ 98797 h 308836"/>
                        <a:gd name="connsiteX6" fmla="*/ 154418 w 308836"/>
                        <a:gd name="connsiteY6" fmla="*/ 0 h 308836"/>
                        <a:gd name="connsiteX7" fmla="*/ 308836 w 308836"/>
                        <a:gd name="connsiteY7" fmla="*/ 154418 h 308836"/>
                        <a:gd name="connsiteX8" fmla="*/ 154418 w 308836"/>
                        <a:gd name="connsiteY8" fmla="*/ 308836 h 308836"/>
                        <a:gd name="connsiteX9" fmla="*/ 0 w 308836"/>
                        <a:gd name="connsiteY9" fmla="*/ 154418 h 308836"/>
                        <a:gd name="connsiteX10" fmla="*/ 154418 w 308836"/>
                        <a:gd name="connsiteY10" fmla="*/ 0 h 3088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08836" h="308836">
                          <a:moveTo>
                            <a:pt x="228511" y="70538"/>
                          </a:moveTo>
                          <a:lnTo>
                            <a:pt x="132126" y="175848"/>
                          </a:lnTo>
                          <a:lnTo>
                            <a:pt x="80501" y="117873"/>
                          </a:lnTo>
                          <a:lnTo>
                            <a:pt x="49249" y="145700"/>
                          </a:lnTo>
                          <a:lnTo>
                            <a:pt x="131673" y="238296"/>
                          </a:lnTo>
                          <a:lnTo>
                            <a:pt x="259391" y="98797"/>
                          </a:lnTo>
                          <a:close/>
                          <a:moveTo>
                            <a:pt x="154418" y="0"/>
                          </a:moveTo>
                          <a:cubicBezTo>
                            <a:pt x="239700" y="0"/>
                            <a:pt x="308836" y="69135"/>
                            <a:pt x="308836" y="154418"/>
                          </a:cubicBezTo>
                          <a:cubicBezTo>
                            <a:pt x="308836" y="239700"/>
                            <a:pt x="239700" y="308836"/>
                            <a:pt x="154418" y="308836"/>
                          </a:cubicBezTo>
                          <a:cubicBezTo>
                            <a:pt x="69135" y="308836"/>
                            <a:pt x="0" y="239700"/>
                            <a:pt x="0" y="154418"/>
                          </a:cubicBezTo>
                          <a:cubicBezTo>
                            <a:pt x="0" y="69135"/>
                            <a:pt x="69135" y="0"/>
                            <a:pt x="154418" y="0"/>
                          </a:cubicBezTo>
                          <a:close/>
                        </a:path>
                      </a:pathLst>
                    </a:custGeom>
                    <a:solidFill>
                      <a:srgbClr val="2F72DA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sz="2000" dirty="0"/>
                    </a:p>
                  </p:txBody>
                </p:sp>
                <p:sp>
                  <p:nvSpPr>
                    <p:cNvPr id="44" name="TextBox 43">
                      <a:extLst>
                        <a:ext uri="{FF2B5EF4-FFF2-40B4-BE49-F238E27FC236}">
                          <a16:creationId xmlns:a16="http://schemas.microsoft.com/office/drawing/2014/main" id="{0B8E2666-F53E-DA5B-4792-D7E69B6E1AC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944307" y="2475590"/>
                      <a:ext cx="4621711" cy="16027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Interop" panose="02000503000000020004" pitchFamily="2" charset="0"/>
                        </a:rPr>
                        <a:t>상호문화적 관점에서 문화를 이해하고</a:t>
                      </a:r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Interop" panose="02000503000000020004" pitchFamily="2" charset="0"/>
                        </a:rPr>
                        <a:t>이러한 이해를 바탕으로 의사소통 능력을 배양</a:t>
                      </a:r>
                    </a:p>
                  </p:txBody>
                </p:sp>
              </p:grpSp>
              <p:grpSp>
                <p:nvGrpSpPr>
                  <p:cNvPr id="37" name="그룹 36">
                    <a:extLst>
                      <a:ext uri="{FF2B5EF4-FFF2-40B4-BE49-F238E27FC236}">
                        <a16:creationId xmlns:a16="http://schemas.microsoft.com/office/drawing/2014/main" id="{FD3863C5-466B-D70F-FDCC-5B36A4BE3D92}"/>
                      </a:ext>
                    </a:extLst>
                  </p:cNvPr>
                  <p:cNvGrpSpPr/>
                  <p:nvPr/>
                </p:nvGrpSpPr>
                <p:grpSpPr>
                  <a:xfrm>
                    <a:off x="834549" y="3003662"/>
                    <a:ext cx="5088342" cy="184666"/>
                    <a:chOff x="1743003" y="2475592"/>
                    <a:chExt cx="4460473" cy="160277"/>
                  </a:xfrm>
                </p:grpSpPr>
                <p:sp>
                  <p:nvSpPr>
                    <p:cNvPr id="41" name="자유형: 도형 40">
                      <a:extLst>
                        <a:ext uri="{FF2B5EF4-FFF2-40B4-BE49-F238E27FC236}">
                          <a16:creationId xmlns:a16="http://schemas.microsoft.com/office/drawing/2014/main" id="{603F73DD-5306-E68D-DEE9-335D8BFDC9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43003" y="2483018"/>
                      <a:ext cx="145423" cy="145423"/>
                    </a:xfrm>
                    <a:custGeom>
                      <a:avLst/>
                      <a:gdLst>
                        <a:gd name="connsiteX0" fmla="*/ 228511 w 308836"/>
                        <a:gd name="connsiteY0" fmla="*/ 70538 h 308836"/>
                        <a:gd name="connsiteX1" fmla="*/ 132126 w 308836"/>
                        <a:gd name="connsiteY1" fmla="*/ 175848 h 308836"/>
                        <a:gd name="connsiteX2" fmla="*/ 80501 w 308836"/>
                        <a:gd name="connsiteY2" fmla="*/ 117873 h 308836"/>
                        <a:gd name="connsiteX3" fmla="*/ 49249 w 308836"/>
                        <a:gd name="connsiteY3" fmla="*/ 145700 h 308836"/>
                        <a:gd name="connsiteX4" fmla="*/ 131673 w 308836"/>
                        <a:gd name="connsiteY4" fmla="*/ 238296 h 308836"/>
                        <a:gd name="connsiteX5" fmla="*/ 259391 w 308836"/>
                        <a:gd name="connsiteY5" fmla="*/ 98797 h 308836"/>
                        <a:gd name="connsiteX6" fmla="*/ 154418 w 308836"/>
                        <a:gd name="connsiteY6" fmla="*/ 0 h 308836"/>
                        <a:gd name="connsiteX7" fmla="*/ 308836 w 308836"/>
                        <a:gd name="connsiteY7" fmla="*/ 154418 h 308836"/>
                        <a:gd name="connsiteX8" fmla="*/ 154418 w 308836"/>
                        <a:gd name="connsiteY8" fmla="*/ 308836 h 308836"/>
                        <a:gd name="connsiteX9" fmla="*/ 0 w 308836"/>
                        <a:gd name="connsiteY9" fmla="*/ 154418 h 308836"/>
                        <a:gd name="connsiteX10" fmla="*/ 154418 w 308836"/>
                        <a:gd name="connsiteY10" fmla="*/ 0 h 3088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08836" h="308836">
                          <a:moveTo>
                            <a:pt x="228511" y="70538"/>
                          </a:moveTo>
                          <a:lnTo>
                            <a:pt x="132126" y="175848"/>
                          </a:lnTo>
                          <a:lnTo>
                            <a:pt x="80501" y="117873"/>
                          </a:lnTo>
                          <a:lnTo>
                            <a:pt x="49249" y="145700"/>
                          </a:lnTo>
                          <a:lnTo>
                            <a:pt x="131673" y="238296"/>
                          </a:lnTo>
                          <a:lnTo>
                            <a:pt x="259391" y="98797"/>
                          </a:lnTo>
                          <a:close/>
                          <a:moveTo>
                            <a:pt x="154418" y="0"/>
                          </a:moveTo>
                          <a:cubicBezTo>
                            <a:pt x="239700" y="0"/>
                            <a:pt x="308836" y="69135"/>
                            <a:pt x="308836" y="154418"/>
                          </a:cubicBezTo>
                          <a:cubicBezTo>
                            <a:pt x="308836" y="239700"/>
                            <a:pt x="239700" y="308836"/>
                            <a:pt x="154418" y="308836"/>
                          </a:cubicBezTo>
                          <a:cubicBezTo>
                            <a:pt x="69135" y="308836"/>
                            <a:pt x="0" y="239700"/>
                            <a:pt x="0" y="154418"/>
                          </a:cubicBezTo>
                          <a:cubicBezTo>
                            <a:pt x="0" y="69135"/>
                            <a:pt x="69135" y="0"/>
                            <a:pt x="154418" y="0"/>
                          </a:cubicBezTo>
                          <a:close/>
                        </a:path>
                      </a:pathLst>
                    </a:custGeom>
                    <a:solidFill>
                      <a:srgbClr val="2F72DA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sz="2000" dirty="0"/>
                    </a:p>
                  </p:txBody>
                </p:sp>
                <p:sp>
                  <p:nvSpPr>
                    <p:cNvPr id="42" name="TextBox 41">
                      <a:extLst>
                        <a:ext uri="{FF2B5EF4-FFF2-40B4-BE49-F238E27FC236}">
                          <a16:creationId xmlns:a16="http://schemas.microsoft.com/office/drawing/2014/main" id="{A2CF94F8-00D8-BBC3-C05C-C90CF412C37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944307" y="2475592"/>
                      <a:ext cx="4259169" cy="16027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자신의 관심 분야와 해당 외국</a:t>
                      </a:r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(</a:t>
                      </a: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어권</a:t>
                      </a:r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) </a:t>
                      </a: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문화와 연계</a:t>
                      </a: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Interop" panose="02000503000000020004" pitchFamily="2" charset="0"/>
                        </a:rPr>
                        <a:t>하여 깊이 있게 탐색할 수 있음</a:t>
                      </a:r>
                    </a:p>
                  </p:txBody>
                </p:sp>
              </p:grpSp>
              <p:grpSp>
                <p:nvGrpSpPr>
                  <p:cNvPr id="38" name="그룹 37">
                    <a:extLst>
                      <a:ext uri="{FF2B5EF4-FFF2-40B4-BE49-F238E27FC236}">
                        <a16:creationId xmlns:a16="http://schemas.microsoft.com/office/drawing/2014/main" id="{9BB88069-0384-0791-9BBD-F1F87E015092}"/>
                      </a:ext>
                    </a:extLst>
                  </p:cNvPr>
                  <p:cNvGrpSpPr/>
                  <p:nvPr/>
                </p:nvGrpSpPr>
                <p:grpSpPr>
                  <a:xfrm>
                    <a:off x="834549" y="3276792"/>
                    <a:ext cx="6664094" cy="184666"/>
                    <a:chOff x="1743003" y="2475592"/>
                    <a:chExt cx="5841788" cy="160277"/>
                  </a:xfrm>
                </p:grpSpPr>
                <p:sp>
                  <p:nvSpPr>
                    <p:cNvPr id="39" name="자유형: 도형 38">
                      <a:extLst>
                        <a:ext uri="{FF2B5EF4-FFF2-40B4-BE49-F238E27FC236}">
                          <a16:creationId xmlns:a16="http://schemas.microsoft.com/office/drawing/2014/main" id="{3E094D26-D737-84D8-F608-8BB18240144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43003" y="2483018"/>
                      <a:ext cx="145423" cy="145423"/>
                    </a:xfrm>
                    <a:custGeom>
                      <a:avLst/>
                      <a:gdLst>
                        <a:gd name="connsiteX0" fmla="*/ 228511 w 308836"/>
                        <a:gd name="connsiteY0" fmla="*/ 70538 h 308836"/>
                        <a:gd name="connsiteX1" fmla="*/ 132126 w 308836"/>
                        <a:gd name="connsiteY1" fmla="*/ 175848 h 308836"/>
                        <a:gd name="connsiteX2" fmla="*/ 80501 w 308836"/>
                        <a:gd name="connsiteY2" fmla="*/ 117873 h 308836"/>
                        <a:gd name="connsiteX3" fmla="*/ 49249 w 308836"/>
                        <a:gd name="connsiteY3" fmla="*/ 145700 h 308836"/>
                        <a:gd name="connsiteX4" fmla="*/ 131673 w 308836"/>
                        <a:gd name="connsiteY4" fmla="*/ 238296 h 308836"/>
                        <a:gd name="connsiteX5" fmla="*/ 259391 w 308836"/>
                        <a:gd name="connsiteY5" fmla="*/ 98797 h 308836"/>
                        <a:gd name="connsiteX6" fmla="*/ 154418 w 308836"/>
                        <a:gd name="connsiteY6" fmla="*/ 0 h 308836"/>
                        <a:gd name="connsiteX7" fmla="*/ 308836 w 308836"/>
                        <a:gd name="connsiteY7" fmla="*/ 154418 h 308836"/>
                        <a:gd name="connsiteX8" fmla="*/ 154418 w 308836"/>
                        <a:gd name="connsiteY8" fmla="*/ 308836 h 308836"/>
                        <a:gd name="connsiteX9" fmla="*/ 0 w 308836"/>
                        <a:gd name="connsiteY9" fmla="*/ 154418 h 308836"/>
                        <a:gd name="connsiteX10" fmla="*/ 154418 w 308836"/>
                        <a:gd name="connsiteY10" fmla="*/ 0 h 3088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08836" h="308836">
                          <a:moveTo>
                            <a:pt x="228511" y="70538"/>
                          </a:moveTo>
                          <a:lnTo>
                            <a:pt x="132126" y="175848"/>
                          </a:lnTo>
                          <a:lnTo>
                            <a:pt x="80501" y="117873"/>
                          </a:lnTo>
                          <a:lnTo>
                            <a:pt x="49249" y="145700"/>
                          </a:lnTo>
                          <a:lnTo>
                            <a:pt x="131673" y="238296"/>
                          </a:lnTo>
                          <a:lnTo>
                            <a:pt x="259391" y="98797"/>
                          </a:lnTo>
                          <a:close/>
                          <a:moveTo>
                            <a:pt x="154418" y="0"/>
                          </a:moveTo>
                          <a:cubicBezTo>
                            <a:pt x="239700" y="0"/>
                            <a:pt x="308836" y="69135"/>
                            <a:pt x="308836" y="154418"/>
                          </a:cubicBezTo>
                          <a:cubicBezTo>
                            <a:pt x="308836" y="239700"/>
                            <a:pt x="239700" y="308836"/>
                            <a:pt x="154418" y="308836"/>
                          </a:cubicBezTo>
                          <a:cubicBezTo>
                            <a:pt x="69135" y="308836"/>
                            <a:pt x="0" y="239700"/>
                            <a:pt x="0" y="154418"/>
                          </a:cubicBezTo>
                          <a:cubicBezTo>
                            <a:pt x="0" y="69135"/>
                            <a:pt x="69135" y="0"/>
                            <a:pt x="154418" y="0"/>
                          </a:cubicBezTo>
                          <a:close/>
                        </a:path>
                      </a:pathLst>
                    </a:custGeom>
                    <a:solidFill>
                      <a:srgbClr val="2F72DA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sz="2000" dirty="0"/>
                    </a:p>
                  </p:txBody>
                </p:sp>
                <p:sp>
                  <p:nvSpPr>
                    <p:cNvPr id="40" name="TextBox 39">
                      <a:extLst>
                        <a:ext uri="{FF2B5EF4-FFF2-40B4-BE49-F238E27FC236}">
                          <a16:creationId xmlns:a16="http://schemas.microsoft.com/office/drawing/2014/main" id="{9B6C1CBF-0E3C-02F3-2498-AA6A6C80890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944307" y="2475592"/>
                      <a:ext cx="5640484" cy="16027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Interop" panose="02000503000000020004" pitchFamily="2" charset="0"/>
                        </a:rPr>
                        <a:t>우리말 중심으로 수업을 진행하므로 학습 부담 없이 해당 문화에 관심 있는 학생은 누구나 수강할 수 있음</a:t>
                      </a:r>
                    </a:p>
                  </p:txBody>
                </p:sp>
              </p:grpSp>
            </p:grpSp>
          </p:grpSp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AC8ED608-538B-FF01-1D2C-C552AE120FA4}"/>
                  </a:ext>
                </a:extLst>
              </p:cNvPr>
              <p:cNvGrpSpPr/>
              <p:nvPr/>
            </p:nvGrpSpPr>
            <p:grpSpPr>
              <a:xfrm>
                <a:off x="668819" y="3851649"/>
                <a:ext cx="7806362" cy="2085825"/>
                <a:chOff x="668819" y="3551636"/>
                <a:chExt cx="7806362" cy="2085825"/>
              </a:xfrm>
            </p:grpSpPr>
            <p:sp>
              <p:nvSpPr>
                <p:cNvPr id="6" name="사각형: 둥근 모서리 5">
                  <a:extLst>
                    <a:ext uri="{FF2B5EF4-FFF2-40B4-BE49-F238E27FC236}">
                      <a16:creationId xmlns:a16="http://schemas.microsoft.com/office/drawing/2014/main" id="{9A6A6F24-21A2-4662-679E-5AB43679C14B}"/>
                    </a:ext>
                  </a:extLst>
                </p:cNvPr>
                <p:cNvSpPr/>
                <p:nvPr/>
              </p:nvSpPr>
              <p:spPr>
                <a:xfrm>
                  <a:off x="668819" y="3551638"/>
                  <a:ext cx="7806362" cy="2085823"/>
                </a:xfrm>
                <a:prstGeom prst="roundRect">
                  <a:avLst>
                    <a:gd name="adj" fmla="val 2633"/>
                  </a:avLst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7" name="그룹 6">
                  <a:extLst>
                    <a:ext uri="{FF2B5EF4-FFF2-40B4-BE49-F238E27FC236}">
                      <a16:creationId xmlns:a16="http://schemas.microsoft.com/office/drawing/2014/main" id="{450998F7-F124-C853-8F1B-B63444986A50}"/>
                    </a:ext>
                  </a:extLst>
                </p:cNvPr>
                <p:cNvGrpSpPr/>
                <p:nvPr/>
              </p:nvGrpSpPr>
              <p:grpSpPr>
                <a:xfrm>
                  <a:off x="3029921" y="3551636"/>
                  <a:ext cx="3084158" cy="278634"/>
                  <a:chOff x="276380" y="3563543"/>
                  <a:chExt cx="3084158" cy="278634"/>
                </a:xfrm>
              </p:grpSpPr>
              <p:grpSp>
                <p:nvGrpSpPr>
                  <p:cNvPr id="32" name="그룹 31">
                    <a:extLst>
                      <a:ext uri="{FF2B5EF4-FFF2-40B4-BE49-F238E27FC236}">
                        <a16:creationId xmlns:a16="http://schemas.microsoft.com/office/drawing/2014/main" id="{983A41A1-E26D-375F-3A5B-F8972D15EFA6}"/>
                      </a:ext>
                    </a:extLst>
                  </p:cNvPr>
                  <p:cNvGrpSpPr/>
                  <p:nvPr/>
                </p:nvGrpSpPr>
                <p:grpSpPr>
                  <a:xfrm>
                    <a:off x="276380" y="3563543"/>
                    <a:ext cx="3084158" cy="278634"/>
                    <a:chOff x="276380" y="3563543"/>
                    <a:chExt cx="3084158" cy="278634"/>
                  </a:xfrm>
                </p:grpSpPr>
                <p:sp>
                  <p:nvSpPr>
                    <p:cNvPr id="47" name="자유형 31">
                      <a:extLst>
                        <a:ext uri="{FF2B5EF4-FFF2-40B4-BE49-F238E27FC236}">
                          <a16:creationId xmlns:a16="http://schemas.microsoft.com/office/drawing/2014/main" id="{F944F8F1-A7E6-8554-00DE-21A3F1D8F79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9131" y="3563543"/>
                      <a:ext cx="2374505" cy="278633"/>
                    </a:xfrm>
                    <a:prstGeom prst="round2SameRect">
                      <a:avLst/>
                    </a:prstGeom>
                    <a:solidFill>
                      <a:srgbClr val="2F72DA"/>
                    </a:solidFill>
                    <a:ln w="19050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53" name="자유형 31">
                      <a:extLst>
                        <a:ext uri="{FF2B5EF4-FFF2-40B4-BE49-F238E27FC236}">
                          <a16:creationId xmlns:a16="http://schemas.microsoft.com/office/drawing/2014/main" id="{1FDFE21A-471E-347A-1419-1280EA7684A5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2267352" y="3563545"/>
                      <a:ext cx="1093186" cy="278632"/>
                    </a:xfrm>
                    <a:custGeom>
                      <a:avLst/>
                      <a:gdLst>
                        <a:gd name="connsiteX0" fmla="*/ 340585 w 1326965"/>
                        <a:gd name="connsiteY0" fmla="*/ 0 h 356900"/>
                        <a:gd name="connsiteX1" fmla="*/ 579666 w 1326965"/>
                        <a:gd name="connsiteY1" fmla="*/ 0 h 356900"/>
                        <a:gd name="connsiteX2" fmla="*/ 623320 w 1326965"/>
                        <a:gd name="connsiteY2" fmla="*/ 0 h 356900"/>
                        <a:gd name="connsiteX3" fmla="*/ 862401 w 1326965"/>
                        <a:gd name="connsiteY3" fmla="*/ 0 h 356900"/>
                        <a:gd name="connsiteX4" fmla="*/ 1326965 w 1326965"/>
                        <a:gd name="connsiteY4" fmla="*/ 0 h 356900"/>
                        <a:gd name="connsiteX5" fmla="*/ 1326965 w 1326965"/>
                        <a:gd name="connsiteY5" fmla="*/ 356900 h 356900"/>
                        <a:gd name="connsiteX6" fmla="*/ 1285302 w 1326965"/>
                        <a:gd name="connsiteY6" fmla="*/ 356900 h 356900"/>
                        <a:gd name="connsiteX7" fmla="*/ 1241647 w 1326965"/>
                        <a:gd name="connsiteY7" fmla="*/ 356900 h 356900"/>
                        <a:gd name="connsiteX8" fmla="*/ 1002566 w 1326965"/>
                        <a:gd name="connsiteY8" fmla="*/ 356900 h 356900"/>
                        <a:gd name="connsiteX9" fmla="*/ 521816 w 1326965"/>
                        <a:gd name="connsiteY9" fmla="*/ 356900 h 356900"/>
                        <a:gd name="connsiteX10" fmla="*/ 282735 w 1326965"/>
                        <a:gd name="connsiteY10" fmla="*/ 356900 h 356900"/>
                        <a:gd name="connsiteX11" fmla="*/ 239081 w 1326965"/>
                        <a:gd name="connsiteY11" fmla="*/ 356900 h 356900"/>
                        <a:gd name="connsiteX12" fmla="*/ 0 w 1326965"/>
                        <a:gd name="connsiteY12" fmla="*/ 356900 h 356900"/>
                        <a:gd name="connsiteX13" fmla="*/ 14916 w 1326965"/>
                        <a:gd name="connsiteY13" fmla="*/ 349086 h 356900"/>
                        <a:gd name="connsiteX14" fmla="*/ 34804 w 1326965"/>
                        <a:gd name="connsiteY14" fmla="*/ 336060 h 356900"/>
                        <a:gd name="connsiteX15" fmla="*/ 59665 w 1326965"/>
                        <a:gd name="connsiteY15" fmla="*/ 315218 h 356900"/>
                        <a:gd name="connsiteX16" fmla="*/ 89497 w 1326965"/>
                        <a:gd name="connsiteY16" fmla="*/ 281352 h 356900"/>
                        <a:gd name="connsiteX17" fmla="*/ 104414 w 1326965"/>
                        <a:gd name="connsiteY17" fmla="*/ 260512 h 356900"/>
                        <a:gd name="connsiteX18" fmla="*/ 121815 w 1326965"/>
                        <a:gd name="connsiteY18" fmla="*/ 237066 h 356900"/>
                        <a:gd name="connsiteX19" fmla="*/ 139216 w 1326965"/>
                        <a:gd name="connsiteY19" fmla="*/ 208410 h 356900"/>
                        <a:gd name="connsiteX20" fmla="*/ 156620 w 1326965"/>
                        <a:gd name="connsiteY20" fmla="*/ 174543 h 356900"/>
                        <a:gd name="connsiteX21" fmla="*/ 176508 w 1326965"/>
                        <a:gd name="connsiteY21" fmla="*/ 138071 h 356900"/>
                        <a:gd name="connsiteX22" fmla="*/ 193910 w 1326965"/>
                        <a:gd name="connsiteY22" fmla="*/ 96390 h 356900"/>
                        <a:gd name="connsiteX23" fmla="*/ 208824 w 1326965"/>
                        <a:gd name="connsiteY23" fmla="*/ 65128 h 356900"/>
                        <a:gd name="connsiteX24" fmla="*/ 226228 w 1326965"/>
                        <a:gd name="connsiteY24" fmla="*/ 41682 h 356900"/>
                        <a:gd name="connsiteX25" fmla="*/ 243631 w 1326965"/>
                        <a:gd name="connsiteY25" fmla="*/ 23446 h 356900"/>
                        <a:gd name="connsiteX26" fmla="*/ 263519 w 1326965"/>
                        <a:gd name="connsiteY26" fmla="*/ 13025 h 356900"/>
                        <a:gd name="connsiteX27" fmla="*/ 283408 w 1326965"/>
                        <a:gd name="connsiteY27" fmla="*/ 5211 h 356900"/>
                        <a:gd name="connsiteX28" fmla="*/ 303295 w 1326965"/>
                        <a:gd name="connsiteY28" fmla="*/ 2606 h 356900"/>
                        <a:gd name="connsiteX29" fmla="*/ 340585 w 1326965"/>
                        <a:gd name="connsiteY29" fmla="*/ 0 h 3569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</a:cxnLst>
                      <a:rect l="l" t="t" r="r" b="b"/>
                      <a:pathLst>
                        <a:path w="1326965" h="356900">
                          <a:moveTo>
                            <a:pt x="340585" y="0"/>
                          </a:moveTo>
                          <a:lnTo>
                            <a:pt x="579666" y="0"/>
                          </a:lnTo>
                          <a:lnTo>
                            <a:pt x="623320" y="0"/>
                          </a:lnTo>
                          <a:lnTo>
                            <a:pt x="862401" y="0"/>
                          </a:lnTo>
                          <a:lnTo>
                            <a:pt x="1326965" y="0"/>
                          </a:lnTo>
                          <a:lnTo>
                            <a:pt x="1326965" y="356900"/>
                          </a:lnTo>
                          <a:lnTo>
                            <a:pt x="1285302" y="356900"/>
                          </a:lnTo>
                          <a:lnTo>
                            <a:pt x="1241647" y="356900"/>
                          </a:lnTo>
                          <a:lnTo>
                            <a:pt x="1002566" y="356900"/>
                          </a:lnTo>
                          <a:lnTo>
                            <a:pt x="521816" y="356900"/>
                          </a:lnTo>
                          <a:lnTo>
                            <a:pt x="282735" y="356900"/>
                          </a:lnTo>
                          <a:lnTo>
                            <a:pt x="239081" y="356900"/>
                          </a:lnTo>
                          <a:lnTo>
                            <a:pt x="0" y="356900"/>
                          </a:lnTo>
                          <a:lnTo>
                            <a:pt x="14916" y="349086"/>
                          </a:lnTo>
                          <a:lnTo>
                            <a:pt x="34804" y="336060"/>
                          </a:lnTo>
                          <a:lnTo>
                            <a:pt x="59665" y="315218"/>
                          </a:lnTo>
                          <a:lnTo>
                            <a:pt x="89497" y="281352"/>
                          </a:lnTo>
                          <a:lnTo>
                            <a:pt x="104414" y="260512"/>
                          </a:lnTo>
                          <a:lnTo>
                            <a:pt x="121815" y="237066"/>
                          </a:lnTo>
                          <a:lnTo>
                            <a:pt x="139216" y="208410"/>
                          </a:lnTo>
                          <a:lnTo>
                            <a:pt x="156620" y="174543"/>
                          </a:lnTo>
                          <a:lnTo>
                            <a:pt x="176508" y="138071"/>
                          </a:lnTo>
                          <a:lnTo>
                            <a:pt x="193910" y="96390"/>
                          </a:lnTo>
                          <a:lnTo>
                            <a:pt x="208824" y="65128"/>
                          </a:lnTo>
                          <a:lnTo>
                            <a:pt x="226228" y="41682"/>
                          </a:lnTo>
                          <a:lnTo>
                            <a:pt x="243631" y="23446"/>
                          </a:lnTo>
                          <a:lnTo>
                            <a:pt x="263519" y="13025"/>
                          </a:lnTo>
                          <a:lnTo>
                            <a:pt x="283408" y="5211"/>
                          </a:lnTo>
                          <a:lnTo>
                            <a:pt x="303295" y="2606"/>
                          </a:lnTo>
                          <a:lnTo>
                            <a:pt x="340585" y="0"/>
                          </a:lnTo>
                          <a:close/>
                        </a:path>
                      </a:pathLst>
                    </a:custGeom>
                    <a:solidFill>
                      <a:srgbClr val="2F72DA"/>
                    </a:solidFill>
                    <a:ln w="19050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54" name="자유형 31">
                      <a:extLst>
                        <a:ext uri="{FF2B5EF4-FFF2-40B4-BE49-F238E27FC236}">
                          <a16:creationId xmlns:a16="http://schemas.microsoft.com/office/drawing/2014/main" id="{188DF5D0-19B4-78B0-5E20-B02C1007EA9D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276380" y="3563545"/>
                      <a:ext cx="1093186" cy="278632"/>
                    </a:xfrm>
                    <a:custGeom>
                      <a:avLst/>
                      <a:gdLst>
                        <a:gd name="connsiteX0" fmla="*/ 340585 w 1326965"/>
                        <a:gd name="connsiteY0" fmla="*/ 0 h 356900"/>
                        <a:gd name="connsiteX1" fmla="*/ 579666 w 1326965"/>
                        <a:gd name="connsiteY1" fmla="*/ 0 h 356900"/>
                        <a:gd name="connsiteX2" fmla="*/ 623320 w 1326965"/>
                        <a:gd name="connsiteY2" fmla="*/ 0 h 356900"/>
                        <a:gd name="connsiteX3" fmla="*/ 862401 w 1326965"/>
                        <a:gd name="connsiteY3" fmla="*/ 0 h 356900"/>
                        <a:gd name="connsiteX4" fmla="*/ 1326965 w 1326965"/>
                        <a:gd name="connsiteY4" fmla="*/ 0 h 356900"/>
                        <a:gd name="connsiteX5" fmla="*/ 1326965 w 1326965"/>
                        <a:gd name="connsiteY5" fmla="*/ 356900 h 356900"/>
                        <a:gd name="connsiteX6" fmla="*/ 1285302 w 1326965"/>
                        <a:gd name="connsiteY6" fmla="*/ 356900 h 356900"/>
                        <a:gd name="connsiteX7" fmla="*/ 1241647 w 1326965"/>
                        <a:gd name="connsiteY7" fmla="*/ 356900 h 356900"/>
                        <a:gd name="connsiteX8" fmla="*/ 1002566 w 1326965"/>
                        <a:gd name="connsiteY8" fmla="*/ 356900 h 356900"/>
                        <a:gd name="connsiteX9" fmla="*/ 521816 w 1326965"/>
                        <a:gd name="connsiteY9" fmla="*/ 356900 h 356900"/>
                        <a:gd name="connsiteX10" fmla="*/ 282735 w 1326965"/>
                        <a:gd name="connsiteY10" fmla="*/ 356900 h 356900"/>
                        <a:gd name="connsiteX11" fmla="*/ 239081 w 1326965"/>
                        <a:gd name="connsiteY11" fmla="*/ 356900 h 356900"/>
                        <a:gd name="connsiteX12" fmla="*/ 0 w 1326965"/>
                        <a:gd name="connsiteY12" fmla="*/ 356900 h 356900"/>
                        <a:gd name="connsiteX13" fmla="*/ 14916 w 1326965"/>
                        <a:gd name="connsiteY13" fmla="*/ 349086 h 356900"/>
                        <a:gd name="connsiteX14" fmla="*/ 34804 w 1326965"/>
                        <a:gd name="connsiteY14" fmla="*/ 336060 h 356900"/>
                        <a:gd name="connsiteX15" fmla="*/ 59665 w 1326965"/>
                        <a:gd name="connsiteY15" fmla="*/ 315218 h 356900"/>
                        <a:gd name="connsiteX16" fmla="*/ 89497 w 1326965"/>
                        <a:gd name="connsiteY16" fmla="*/ 281352 h 356900"/>
                        <a:gd name="connsiteX17" fmla="*/ 104414 w 1326965"/>
                        <a:gd name="connsiteY17" fmla="*/ 260512 h 356900"/>
                        <a:gd name="connsiteX18" fmla="*/ 121815 w 1326965"/>
                        <a:gd name="connsiteY18" fmla="*/ 237066 h 356900"/>
                        <a:gd name="connsiteX19" fmla="*/ 139216 w 1326965"/>
                        <a:gd name="connsiteY19" fmla="*/ 208410 h 356900"/>
                        <a:gd name="connsiteX20" fmla="*/ 156620 w 1326965"/>
                        <a:gd name="connsiteY20" fmla="*/ 174543 h 356900"/>
                        <a:gd name="connsiteX21" fmla="*/ 176508 w 1326965"/>
                        <a:gd name="connsiteY21" fmla="*/ 138071 h 356900"/>
                        <a:gd name="connsiteX22" fmla="*/ 193910 w 1326965"/>
                        <a:gd name="connsiteY22" fmla="*/ 96390 h 356900"/>
                        <a:gd name="connsiteX23" fmla="*/ 208824 w 1326965"/>
                        <a:gd name="connsiteY23" fmla="*/ 65128 h 356900"/>
                        <a:gd name="connsiteX24" fmla="*/ 226228 w 1326965"/>
                        <a:gd name="connsiteY24" fmla="*/ 41682 h 356900"/>
                        <a:gd name="connsiteX25" fmla="*/ 243631 w 1326965"/>
                        <a:gd name="connsiteY25" fmla="*/ 23446 h 356900"/>
                        <a:gd name="connsiteX26" fmla="*/ 263519 w 1326965"/>
                        <a:gd name="connsiteY26" fmla="*/ 13025 h 356900"/>
                        <a:gd name="connsiteX27" fmla="*/ 283408 w 1326965"/>
                        <a:gd name="connsiteY27" fmla="*/ 5211 h 356900"/>
                        <a:gd name="connsiteX28" fmla="*/ 303295 w 1326965"/>
                        <a:gd name="connsiteY28" fmla="*/ 2606 h 356900"/>
                        <a:gd name="connsiteX29" fmla="*/ 340585 w 1326965"/>
                        <a:gd name="connsiteY29" fmla="*/ 0 h 3569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</a:cxnLst>
                      <a:rect l="l" t="t" r="r" b="b"/>
                      <a:pathLst>
                        <a:path w="1326965" h="356900">
                          <a:moveTo>
                            <a:pt x="340585" y="0"/>
                          </a:moveTo>
                          <a:lnTo>
                            <a:pt x="579666" y="0"/>
                          </a:lnTo>
                          <a:lnTo>
                            <a:pt x="623320" y="0"/>
                          </a:lnTo>
                          <a:lnTo>
                            <a:pt x="862401" y="0"/>
                          </a:lnTo>
                          <a:lnTo>
                            <a:pt x="1326965" y="0"/>
                          </a:lnTo>
                          <a:lnTo>
                            <a:pt x="1326965" y="356900"/>
                          </a:lnTo>
                          <a:lnTo>
                            <a:pt x="1285302" y="356900"/>
                          </a:lnTo>
                          <a:lnTo>
                            <a:pt x="1241647" y="356900"/>
                          </a:lnTo>
                          <a:lnTo>
                            <a:pt x="1002566" y="356900"/>
                          </a:lnTo>
                          <a:lnTo>
                            <a:pt x="521816" y="356900"/>
                          </a:lnTo>
                          <a:lnTo>
                            <a:pt x="282735" y="356900"/>
                          </a:lnTo>
                          <a:lnTo>
                            <a:pt x="239081" y="356900"/>
                          </a:lnTo>
                          <a:lnTo>
                            <a:pt x="0" y="356900"/>
                          </a:lnTo>
                          <a:lnTo>
                            <a:pt x="14916" y="349086"/>
                          </a:lnTo>
                          <a:lnTo>
                            <a:pt x="34804" y="336060"/>
                          </a:lnTo>
                          <a:lnTo>
                            <a:pt x="59665" y="315218"/>
                          </a:lnTo>
                          <a:lnTo>
                            <a:pt x="89497" y="281352"/>
                          </a:lnTo>
                          <a:lnTo>
                            <a:pt x="104414" y="260512"/>
                          </a:lnTo>
                          <a:lnTo>
                            <a:pt x="121815" y="237066"/>
                          </a:lnTo>
                          <a:lnTo>
                            <a:pt x="139216" y="208410"/>
                          </a:lnTo>
                          <a:lnTo>
                            <a:pt x="156620" y="174543"/>
                          </a:lnTo>
                          <a:lnTo>
                            <a:pt x="176508" y="138071"/>
                          </a:lnTo>
                          <a:lnTo>
                            <a:pt x="193910" y="96390"/>
                          </a:lnTo>
                          <a:lnTo>
                            <a:pt x="208824" y="65128"/>
                          </a:lnTo>
                          <a:lnTo>
                            <a:pt x="226228" y="41682"/>
                          </a:lnTo>
                          <a:lnTo>
                            <a:pt x="243631" y="23446"/>
                          </a:lnTo>
                          <a:lnTo>
                            <a:pt x="263519" y="13025"/>
                          </a:lnTo>
                          <a:lnTo>
                            <a:pt x="283408" y="5211"/>
                          </a:lnTo>
                          <a:lnTo>
                            <a:pt x="303295" y="2606"/>
                          </a:lnTo>
                          <a:lnTo>
                            <a:pt x="340585" y="0"/>
                          </a:lnTo>
                          <a:close/>
                        </a:path>
                      </a:pathLst>
                    </a:custGeom>
                    <a:solidFill>
                      <a:srgbClr val="2F72DA"/>
                    </a:solidFill>
                    <a:ln w="19050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EA5CCF92-5B46-B74F-AB42-4791BE8448AE}"/>
                      </a:ext>
                    </a:extLst>
                  </p:cNvPr>
                  <p:cNvSpPr txBox="1"/>
                  <p:nvPr/>
                </p:nvSpPr>
                <p:spPr>
                  <a:xfrm>
                    <a:off x="973677" y="3602833"/>
                    <a:ext cx="1689565" cy="20005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일본 문화 과목 성격 예시</a:t>
                    </a:r>
                  </a:p>
                </p:txBody>
              </p:sp>
            </p:grp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337AE2C0-33CC-DC55-653F-63643D942DB9}"/>
                    </a:ext>
                  </a:extLst>
                </p:cNvPr>
                <p:cNvSpPr txBox="1"/>
                <p:nvPr/>
              </p:nvSpPr>
              <p:spPr>
                <a:xfrm>
                  <a:off x="1182652" y="4025063"/>
                  <a:ext cx="6739024" cy="1692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｢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일본 문화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｣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는 일본의 일상생활 및 사회 문화 전반에 관한 내용을 폭넓게 이해하고 기초적인 의사소통 능력을 배양하며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,</a:t>
                  </a:r>
                </a:p>
              </p:txBody>
            </p:sp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F7CF8CC2-F49A-ABDF-F15B-297BCC400F35}"/>
                    </a:ext>
                  </a:extLst>
                </p:cNvPr>
                <p:cNvSpPr txBox="1"/>
                <p:nvPr/>
              </p:nvSpPr>
              <p:spPr>
                <a:xfrm>
                  <a:off x="1431118" y="4586485"/>
                  <a:ext cx="6242093" cy="50783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｢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일본 문화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｣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를 학습함으로써 우리 문화에 대한 주체적인 태도를 바탕으로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 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일본의 다양한 유무형의 문화 자산과</a:t>
                  </a:r>
                  <a:endPara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endParaRPr>
                </a:p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생활양식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, 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가치관 및 세계관 등을 상호문화적 관점에서 깊이 이해하고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, 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배려와 존중의 자세로 소통함으로써</a:t>
                  </a:r>
                  <a:endPara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endParaRPr>
                </a:p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폭넓은 안목과 포용성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, 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창의성 및 주도성을 두루 겸비한 세계 시민으로 성장할 수 있게 될 것이다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.</a:t>
                  </a:r>
                </a:p>
              </p:txBody>
            </p:sp>
            <p:grpSp>
              <p:nvGrpSpPr>
                <p:cNvPr id="12" name="그룹 11">
                  <a:extLst>
                    <a:ext uri="{FF2B5EF4-FFF2-40B4-BE49-F238E27FC236}">
                      <a16:creationId xmlns:a16="http://schemas.microsoft.com/office/drawing/2014/main" id="{B788AC72-7538-16C3-87E7-D05D5283DF4A}"/>
                    </a:ext>
                  </a:extLst>
                </p:cNvPr>
                <p:cNvGrpSpPr/>
                <p:nvPr/>
              </p:nvGrpSpPr>
              <p:grpSpPr>
                <a:xfrm>
                  <a:off x="2804765" y="4289424"/>
                  <a:ext cx="3494799" cy="201976"/>
                  <a:chOff x="2844838" y="4289424"/>
                  <a:chExt cx="3494799" cy="201976"/>
                </a:xfrm>
              </p:grpSpPr>
              <p:grpSp>
                <p:nvGrpSpPr>
                  <p:cNvPr id="13" name="그룹 12">
                    <a:extLst>
                      <a:ext uri="{FF2B5EF4-FFF2-40B4-BE49-F238E27FC236}">
                        <a16:creationId xmlns:a16="http://schemas.microsoft.com/office/drawing/2014/main" id="{FECDCAFE-CFBA-5C40-8403-6C0C3477D037}"/>
                      </a:ext>
                    </a:extLst>
                  </p:cNvPr>
                  <p:cNvGrpSpPr/>
                  <p:nvPr/>
                </p:nvGrpSpPr>
                <p:grpSpPr>
                  <a:xfrm>
                    <a:off x="2844838" y="4289424"/>
                    <a:ext cx="1915281" cy="201976"/>
                    <a:chOff x="2844838" y="4289424"/>
                    <a:chExt cx="1915281" cy="201976"/>
                  </a:xfrm>
                </p:grpSpPr>
                <p:sp>
                  <p:nvSpPr>
                    <p:cNvPr id="29" name="사각형: 둥근 모서리 28">
                      <a:extLst>
                        <a:ext uri="{FF2B5EF4-FFF2-40B4-BE49-F238E27FC236}">
                          <a16:creationId xmlns:a16="http://schemas.microsoft.com/office/drawing/2014/main" id="{7705C5C5-B67B-0866-50DC-51621666288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44838" y="4289424"/>
                      <a:ext cx="1915281" cy="201976"/>
                    </a:xfrm>
                    <a:prstGeom prst="roundRect">
                      <a:avLst/>
                    </a:prstGeom>
                    <a:solidFill>
                      <a:srgbClr val="EE1673"/>
                    </a:solidFill>
                    <a:ln w="19050">
                      <a:solidFill>
                        <a:srgbClr val="EE1673"/>
                      </a:solidFill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30" name="TextBox 29">
                      <a:extLst>
                        <a:ext uri="{FF2B5EF4-FFF2-40B4-BE49-F238E27FC236}">
                          <a16:creationId xmlns:a16="http://schemas.microsoft.com/office/drawing/2014/main" id="{E381C966-A262-5250-A54D-B97DA5656E2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880752" y="4305774"/>
                      <a:ext cx="1843453" cy="16927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 algn="ctr"/>
                      <a:r>
                        <a:rPr lang="ko-KR" altLang="en-US" sz="11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자신의 관심 분야 및 진로와 연계</a:t>
                      </a:r>
                      <a:endPara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endParaRPr>
                    </a:p>
                  </p:txBody>
                </p:sp>
              </p:grpSp>
              <p:grpSp>
                <p:nvGrpSpPr>
                  <p:cNvPr id="14" name="그룹 13">
                    <a:extLst>
                      <a:ext uri="{FF2B5EF4-FFF2-40B4-BE49-F238E27FC236}">
                        <a16:creationId xmlns:a16="http://schemas.microsoft.com/office/drawing/2014/main" id="{606AC375-1842-19C8-499F-C96C9417FA8F}"/>
                      </a:ext>
                    </a:extLst>
                  </p:cNvPr>
                  <p:cNvGrpSpPr/>
                  <p:nvPr/>
                </p:nvGrpSpPr>
                <p:grpSpPr>
                  <a:xfrm>
                    <a:off x="5100106" y="4289424"/>
                    <a:ext cx="909403" cy="201976"/>
                    <a:chOff x="4987646" y="4289424"/>
                    <a:chExt cx="909403" cy="201976"/>
                  </a:xfrm>
                </p:grpSpPr>
                <p:sp>
                  <p:nvSpPr>
                    <p:cNvPr id="27" name="사각형: 둥근 모서리 26">
                      <a:extLst>
                        <a:ext uri="{FF2B5EF4-FFF2-40B4-BE49-F238E27FC236}">
                          <a16:creationId xmlns:a16="http://schemas.microsoft.com/office/drawing/2014/main" id="{1671C200-50DC-51E1-8958-4F5786B917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87646" y="4289424"/>
                      <a:ext cx="909403" cy="201976"/>
                    </a:xfrm>
                    <a:prstGeom prst="roundRect">
                      <a:avLst/>
                    </a:prstGeom>
                    <a:solidFill>
                      <a:srgbClr val="2F72DA"/>
                    </a:solidFill>
                    <a:ln w="19050">
                      <a:solidFill>
                        <a:srgbClr val="2F72DA"/>
                      </a:solidFill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28" name="TextBox 27">
                      <a:extLst>
                        <a:ext uri="{FF2B5EF4-FFF2-40B4-BE49-F238E27FC236}">
                          <a16:creationId xmlns:a16="http://schemas.microsoft.com/office/drawing/2014/main" id="{C8FEBD9F-8AD1-B9FE-E669-342DD45C232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022360" y="4305774"/>
                      <a:ext cx="839974" cy="16927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 algn="ctr"/>
                      <a:r>
                        <a:rPr lang="ko-KR" altLang="en-US" sz="11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융합 선택 과목</a:t>
                      </a:r>
                      <a:endPara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endParaRPr>
                    </a:p>
                  </p:txBody>
                </p:sp>
              </p:grp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E1AC0F39-E70F-261C-D60B-BF86123227C2}"/>
                      </a:ext>
                    </a:extLst>
                  </p:cNvPr>
                  <p:cNvSpPr txBox="1"/>
                  <p:nvPr/>
                </p:nvSpPr>
                <p:spPr>
                  <a:xfrm>
                    <a:off x="4801873" y="4305774"/>
                    <a:ext cx="256480" cy="1692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Interop" panose="02000503000000020004" pitchFamily="2" charset="0"/>
                      </a:rPr>
                      <a:t>하는</a:t>
                    </a:r>
                    <a:endPara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C4D39892-988A-224C-A626-DFD701BC323A}"/>
                      </a:ext>
                    </a:extLst>
                  </p:cNvPr>
                  <p:cNvSpPr txBox="1"/>
                  <p:nvPr/>
                </p:nvSpPr>
                <p:spPr>
                  <a:xfrm>
                    <a:off x="6047890" y="4305774"/>
                    <a:ext cx="291747" cy="1692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Interop" panose="02000503000000020004" pitchFamily="2" charset="0"/>
                      </a:rPr>
                      <a:t>이다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Interop" panose="02000503000000020004" pitchFamily="2" charset="0"/>
                      </a:rPr>
                      <a:t>.</a:t>
                    </a:r>
                  </a:p>
                </p:txBody>
              </p:sp>
            </p:grpSp>
          </p:grpSp>
          <p:grpSp>
            <p:nvGrpSpPr>
              <p:cNvPr id="55" name="그룹 54">
                <a:extLst>
                  <a:ext uri="{FF2B5EF4-FFF2-40B4-BE49-F238E27FC236}">
                    <a16:creationId xmlns:a16="http://schemas.microsoft.com/office/drawing/2014/main" id="{15CC571A-7993-9606-993B-6B4E3408483D}"/>
                  </a:ext>
                </a:extLst>
              </p:cNvPr>
              <p:cNvGrpSpPr/>
              <p:nvPr/>
            </p:nvGrpSpPr>
            <p:grpSpPr>
              <a:xfrm>
                <a:off x="2027702" y="2459131"/>
                <a:ext cx="5963772" cy="2322419"/>
                <a:chOff x="2027702" y="2131883"/>
                <a:chExt cx="5963772" cy="2322419"/>
              </a:xfrm>
            </p:grpSpPr>
            <p:sp>
              <p:nvSpPr>
                <p:cNvPr id="57" name="자유형: 도형 56">
                  <a:extLst>
                    <a:ext uri="{FF2B5EF4-FFF2-40B4-BE49-F238E27FC236}">
                      <a16:creationId xmlns:a16="http://schemas.microsoft.com/office/drawing/2014/main" id="{AD6EDB06-4DEF-4F13-D4AF-3DB4A43A9239}"/>
                    </a:ext>
                  </a:extLst>
                </p:cNvPr>
                <p:cNvSpPr/>
                <p:nvPr/>
              </p:nvSpPr>
              <p:spPr>
                <a:xfrm>
                  <a:off x="2087879" y="2186940"/>
                  <a:ext cx="5903595" cy="2267362"/>
                </a:xfrm>
                <a:custGeom>
                  <a:avLst/>
                  <a:gdLst>
                    <a:gd name="connsiteX0" fmla="*/ 0 w 5836920"/>
                    <a:gd name="connsiteY0" fmla="*/ 0 h 2354580"/>
                    <a:gd name="connsiteX1" fmla="*/ 5836920 w 5836920"/>
                    <a:gd name="connsiteY1" fmla="*/ 0 h 2354580"/>
                    <a:gd name="connsiteX2" fmla="*/ 5836920 w 5836920"/>
                    <a:gd name="connsiteY2" fmla="*/ 2354580 h 2354580"/>
                    <a:gd name="connsiteX3" fmla="*/ 3459480 w 5836920"/>
                    <a:gd name="connsiteY3" fmla="*/ 2354580 h 2354580"/>
                    <a:gd name="connsiteX4" fmla="*/ 3459480 w 5836920"/>
                    <a:gd name="connsiteY4" fmla="*/ 2263140 h 2354580"/>
                    <a:gd name="connsiteX0" fmla="*/ 0 w 5836920"/>
                    <a:gd name="connsiteY0" fmla="*/ 0 h 2354580"/>
                    <a:gd name="connsiteX1" fmla="*/ 5836920 w 5836920"/>
                    <a:gd name="connsiteY1" fmla="*/ 0 h 2354580"/>
                    <a:gd name="connsiteX2" fmla="*/ 5836920 w 5836920"/>
                    <a:gd name="connsiteY2" fmla="*/ 2354580 h 2354580"/>
                    <a:gd name="connsiteX3" fmla="*/ 3459480 w 5836920"/>
                    <a:gd name="connsiteY3" fmla="*/ 2354580 h 2354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836920" h="2354580">
                      <a:moveTo>
                        <a:pt x="0" y="0"/>
                      </a:moveTo>
                      <a:lnTo>
                        <a:pt x="5836920" y="0"/>
                      </a:lnTo>
                      <a:lnTo>
                        <a:pt x="5836920" y="2354580"/>
                      </a:lnTo>
                      <a:lnTo>
                        <a:pt x="3459480" y="2354580"/>
                      </a:lnTo>
                    </a:path>
                  </a:pathLst>
                </a:custGeom>
                <a:ln w="25400">
                  <a:solidFill>
                    <a:srgbClr val="2F72DA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8" name="타원 57">
                  <a:extLst>
                    <a:ext uri="{FF2B5EF4-FFF2-40B4-BE49-F238E27FC236}">
                      <a16:creationId xmlns:a16="http://schemas.microsoft.com/office/drawing/2014/main" id="{30A72086-30BE-D8F9-9703-3393CF0C5FC0}"/>
                    </a:ext>
                  </a:extLst>
                </p:cNvPr>
                <p:cNvSpPr/>
                <p:nvPr/>
              </p:nvSpPr>
              <p:spPr>
                <a:xfrm>
                  <a:off x="2027702" y="2131883"/>
                  <a:ext cx="116892" cy="116892"/>
                </a:xfrm>
                <a:prstGeom prst="ellipse">
                  <a:avLst/>
                </a:prstGeom>
                <a:solidFill>
                  <a:srgbClr val="2F72DA"/>
                </a:solidFill>
                <a:ln w="25400">
                  <a:solidFill>
                    <a:schemeClr val="bg1"/>
                  </a:solidFill>
                </a:ln>
                <a:effectLst>
                  <a:outerShdw blurRad="25400" dist="12700" dir="5400000" algn="t" rotWithShape="0">
                    <a:prstClr val="black">
                      <a:alpha val="19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59" name="그룹 58">
                <a:extLst>
                  <a:ext uri="{FF2B5EF4-FFF2-40B4-BE49-F238E27FC236}">
                    <a16:creationId xmlns:a16="http://schemas.microsoft.com/office/drawing/2014/main" id="{AE0F344F-2C43-5400-944A-E84A3A421EB4}"/>
                  </a:ext>
                </a:extLst>
              </p:cNvPr>
              <p:cNvGrpSpPr/>
              <p:nvPr/>
            </p:nvGrpSpPr>
            <p:grpSpPr>
              <a:xfrm>
                <a:off x="973870" y="3135328"/>
                <a:ext cx="1883630" cy="1592470"/>
                <a:chOff x="973870" y="2808080"/>
                <a:chExt cx="1883630" cy="1592470"/>
              </a:xfrm>
            </p:grpSpPr>
            <p:sp>
              <p:nvSpPr>
                <p:cNvPr id="62" name="자유형: 도형 61">
                  <a:extLst>
                    <a:ext uri="{FF2B5EF4-FFF2-40B4-BE49-F238E27FC236}">
                      <a16:creationId xmlns:a16="http://schemas.microsoft.com/office/drawing/2014/main" id="{5A338DB4-72CF-3A4D-1B01-F5C778538A90}"/>
                    </a:ext>
                  </a:extLst>
                </p:cNvPr>
                <p:cNvSpPr/>
                <p:nvPr/>
              </p:nvSpPr>
              <p:spPr>
                <a:xfrm>
                  <a:off x="1038225" y="2895600"/>
                  <a:ext cx="1819275" cy="1504950"/>
                </a:xfrm>
                <a:custGeom>
                  <a:avLst/>
                  <a:gdLst>
                    <a:gd name="connsiteX0" fmla="*/ 0 w 1819275"/>
                    <a:gd name="connsiteY0" fmla="*/ 0 h 1504950"/>
                    <a:gd name="connsiteX1" fmla="*/ 0 w 1819275"/>
                    <a:gd name="connsiteY1" fmla="*/ 1504950 h 1504950"/>
                    <a:gd name="connsiteX2" fmla="*/ 1819275 w 1819275"/>
                    <a:gd name="connsiteY2" fmla="*/ 1504950 h 1504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819275" h="1504950">
                      <a:moveTo>
                        <a:pt x="0" y="0"/>
                      </a:moveTo>
                      <a:lnTo>
                        <a:pt x="0" y="1504950"/>
                      </a:lnTo>
                      <a:lnTo>
                        <a:pt x="1819275" y="1504950"/>
                      </a:lnTo>
                    </a:path>
                  </a:pathLst>
                </a:custGeom>
                <a:ln w="25400">
                  <a:solidFill>
                    <a:srgbClr val="EE1673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8" name="타원 127">
                  <a:extLst>
                    <a:ext uri="{FF2B5EF4-FFF2-40B4-BE49-F238E27FC236}">
                      <a16:creationId xmlns:a16="http://schemas.microsoft.com/office/drawing/2014/main" id="{E2CAAE12-73C0-302C-E548-4DF2A4AC66D8}"/>
                    </a:ext>
                  </a:extLst>
                </p:cNvPr>
                <p:cNvSpPr/>
                <p:nvPr/>
              </p:nvSpPr>
              <p:spPr>
                <a:xfrm>
                  <a:off x="973870" y="2808080"/>
                  <a:ext cx="116892" cy="116892"/>
                </a:xfrm>
                <a:prstGeom prst="ellipse">
                  <a:avLst/>
                </a:prstGeom>
                <a:solidFill>
                  <a:srgbClr val="EE1673"/>
                </a:solidFill>
                <a:ln w="25400">
                  <a:solidFill>
                    <a:schemeClr val="bg1"/>
                  </a:solidFill>
                </a:ln>
                <a:effectLst>
                  <a:outerShdw blurRad="25400" dist="12700" dir="5400000" algn="t" rotWithShape="0">
                    <a:prstClr val="black">
                      <a:alpha val="19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</p:grpSp>
        <p:sp>
          <p:nvSpPr>
            <p:cNvPr id="9" name="사각형: 둥근 위쪽 모서리 316">
              <a:extLst>
                <a:ext uri="{FF2B5EF4-FFF2-40B4-BE49-F238E27FC236}">
                  <a16:creationId xmlns:a16="http://schemas.microsoft.com/office/drawing/2014/main" id="{13730F97-0763-4C23-6023-4126015C6180}"/>
                </a:ext>
              </a:extLst>
            </p:cNvPr>
            <p:cNvSpPr/>
            <p:nvPr/>
          </p:nvSpPr>
          <p:spPr>
            <a:xfrm>
              <a:off x="549268" y="1393067"/>
              <a:ext cx="128848" cy="11077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1746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46742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E47F0B4-58E3-DEA1-DF13-18E8621FF0D1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964DABBD-7772-0BCC-53A0-28BD1DE15C66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25" name="사각형: 둥근 모서리 24">
                <a:extLst>
                  <a:ext uri="{FF2B5EF4-FFF2-40B4-BE49-F238E27FC236}">
                    <a16:creationId xmlns:a16="http://schemas.microsoft.com/office/drawing/2014/main" id="{26FAE590-5516-FC05-4707-428243F0346B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26" name="그룹 25">
                <a:extLst>
                  <a:ext uri="{FF2B5EF4-FFF2-40B4-BE49-F238E27FC236}">
                    <a16:creationId xmlns:a16="http://schemas.microsoft.com/office/drawing/2014/main" id="{C5708601-FD4F-1A08-8137-0BCC4BEAD05D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36" name="사각형: 둥근 위쪽 모서리 35">
                  <a:extLst>
                    <a:ext uri="{FF2B5EF4-FFF2-40B4-BE49-F238E27FC236}">
                      <a16:creationId xmlns:a16="http://schemas.microsoft.com/office/drawing/2014/main" id="{13F541F9-447D-07CF-25B2-36DA060E2679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7" name="사각형: 둥근 위쪽 모서리 36">
                  <a:extLst>
                    <a:ext uri="{FF2B5EF4-FFF2-40B4-BE49-F238E27FC236}">
                      <a16:creationId xmlns:a16="http://schemas.microsoft.com/office/drawing/2014/main" id="{E4680E5C-01E1-814E-88A8-0582C6826017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27" name="그룹 26">
                <a:extLst>
                  <a:ext uri="{FF2B5EF4-FFF2-40B4-BE49-F238E27FC236}">
                    <a16:creationId xmlns:a16="http://schemas.microsoft.com/office/drawing/2014/main" id="{0D88A4AE-7BF7-EDEE-15DB-41777D813A78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28" name="그룹 27">
                  <a:extLst>
                    <a:ext uri="{FF2B5EF4-FFF2-40B4-BE49-F238E27FC236}">
                      <a16:creationId xmlns:a16="http://schemas.microsoft.com/office/drawing/2014/main" id="{FE2269B2-5DD7-EFCA-D050-BFC95FEFF82E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33" name="사각형: 둥근 위쪽 모서리 32">
                    <a:extLst>
                      <a:ext uri="{FF2B5EF4-FFF2-40B4-BE49-F238E27FC236}">
                        <a16:creationId xmlns:a16="http://schemas.microsoft.com/office/drawing/2014/main" id="{AB4473EF-2570-1109-52A1-8EBA3915339A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4" name="자유형: 도형 33">
                    <a:extLst>
                      <a:ext uri="{FF2B5EF4-FFF2-40B4-BE49-F238E27FC236}">
                        <a16:creationId xmlns:a16="http://schemas.microsoft.com/office/drawing/2014/main" id="{BD61AEFD-9A53-906A-D5EE-6813640286EB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5" name="자유형: 도형 34">
                    <a:extLst>
                      <a:ext uri="{FF2B5EF4-FFF2-40B4-BE49-F238E27FC236}">
                        <a16:creationId xmlns:a16="http://schemas.microsoft.com/office/drawing/2014/main" id="{759B0AE1-42F1-2AB0-63D2-8CBCD6B5B708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29" name="그룹 28">
                  <a:extLst>
                    <a:ext uri="{FF2B5EF4-FFF2-40B4-BE49-F238E27FC236}">
                      <a16:creationId xmlns:a16="http://schemas.microsoft.com/office/drawing/2014/main" id="{55D2DBE8-3402-4964-2AE6-2B013432AA1F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2901736" cy="307777"/>
                  <a:chOff x="763074" y="1447958"/>
                  <a:chExt cx="2901736" cy="307777"/>
                </a:xfrm>
              </p:grpSpPr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6DF576F7-314F-0879-1DC6-05494CE81D40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3345"/>
                    <a:ext cx="2415726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제</a:t>
                    </a:r>
                    <a:r>
                      <a:rPr lang="en-US" altLang="ko-KR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2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외국어과 학습 낱말 수</a:t>
                    </a:r>
                    <a:endPara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>
                          <a:alpha val="4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4BCB2197-9A03-08D5-6971-96B3AC408225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6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32" name="직선 연결선 31">
                    <a:extLst>
                      <a:ext uri="{FF2B5EF4-FFF2-40B4-BE49-F238E27FC236}">
                        <a16:creationId xmlns:a16="http://schemas.microsoft.com/office/drawing/2014/main" id="{F872A8FE-9F1C-04C4-F92C-965EB2672AA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167" name="사각형: 둥근 위쪽 모서리 166">
              <a:extLst>
                <a:ext uri="{FF2B5EF4-FFF2-40B4-BE49-F238E27FC236}">
                  <a16:creationId xmlns:a16="http://schemas.microsoft.com/office/drawing/2014/main" id="{38CA09CC-16D3-05E1-1BBF-854996293448}"/>
                </a:ext>
              </a:extLst>
            </p:cNvPr>
            <p:cNvSpPr/>
            <p:nvPr/>
          </p:nvSpPr>
          <p:spPr>
            <a:xfrm>
              <a:off x="675063" y="2004800"/>
              <a:ext cx="1880711" cy="295200"/>
            </a:xfrm>
            <a:prstGeom prst="round2SameRect">
              <a:avLst>
                <a:gd name="adj1" fmla="val 21486"/>
                <a:gd name="adj2" fmla="val 0"/>
              </a:avLst>
            </a:prstGeom>
            <a:solidFill>
              <a:srgbClr val="2F72DA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9" name="사각형: 둥근 위쪽 모서리 168">
              <a:extLst>
                <a:ext uri="{FF2B5EF4-FFF2-40B4-BE49-F238E27FC236}">
                  <a16:creationId xmlns:a16="http://schemas.microsoft.com/office/drawing/2014/main" id="{359D33FB-B5CE-2237-E836-24BF9D250499}"/>
                </a:ext>
              </a:extLst>
            </p:cNvPr>
            <p:cNvSpPr/>
            <p:nvPr/>
          </p:nvSpPr>
          <p:spPr>
            <a:xfrm>
              <a:off x="2699473" y="2004800"/>
              <a:ext cx="5782221" cy="288000"/>
            </a:xfrm>
            <a:prstGeom prst="round2SameRect">
              <a:avLst>
                <a:gd name="adj1" fmla="val 20220"/>
                <a:gd name="adj2" fmla="val 0"/>
              </a:avLst>
            </a:prstGeom>
            <a:solidFill>
              <a:srgbClr val="6449A8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259" name="그룹 258">
              <a:extLst>
                <a:ext uri="{FF2B5EF4-FFF2-40B4-BE49-F238E27FC236}">
                  <a16:creationId xmlns:a16="http://schemas.microsoft.com/office/drawing/2014/main" id="{B06A271D-F5E6-314F-1D06-00B94E56C07D}"/>
                </a:ext>
              </a:extLst>
            </p:cNvPr>
            <p:cNvGrpSpPr/>
            <p:nvPr/>
          </p:nvGrpSpPr>
          <p:grpSpPr>
            <a:xfrm>
              <a:off x="653401" y="4595378"/>
              <a:ext cx="7837198" cy="1369350"/>
              <a:chOff x="653401" y="4569978"/>
              <a:chExt cx="7837198" cy="1369350"/>
            </a:xfrm>
          </p:grpSpPr>
          <p:sp>
            <p:nvSpPr>
              <p:cNvPr id="189" name="사각형: 둥근 모서리 188">
                <a:extLst>
                  <a:ext uri="{FF2B5EF4-FFF2-40B4-BE49-F238E27FC236}">
                    <a16:creationId xmlns:a16="http://schemas.microsoft.com/office/drawing/2014/main" id="{8E7C793F-A6B0-FD88-CE46-0AAC3B54B132}"/>
                  </a:ext>
                </a:extLst>
              </p:cNvPr>
              <p:cNvSpPr/>
              <p:nvPr/>
            </p:nvSpPr>
            <p:spPr>
              <a:xfrm>
                <a:off x="653401" y="4569978"/>
                <a:ext cx="7837198" cy="1369350"/>
              </a:xfrm>
              <a:prstGeom prst="roundRect">
                <a:avLst>
                  <a:gd name="adj" fmla="val 5177"/>
                </a:avLst>
              </a:prstGeom>
              <a:solidFill>
                <a:schemeClr val="bg1"/>
              </a:solidFill>
              <a:ln w="0" cap="flat">
                <a:noFill/>
                <a:prstDash val="solid"/>
                <a:miter/>
              </a:ln>
              <a:effectLst>
                <a:outerShdw blurRad="38100" dist="25400" dir="5400000" algn="t" rotWithShape="0">
                  <a:prstClr val="black">
                    <a:alpha val="17000"/>
                  </a:prstClr>
                </a:outerShdw>
              </a:effectLst>
            </p:spPr>
            <p:txBody>
              <a:bodyPr rtlCol="0" anchor="ctr"/>
              <a:lstStyle/>
              <a:p>
                <a:endParaRPr lang="ko-KR" altLang="en-US" sz="1600" dirty="0"/>
              </a:p>
            </p:txBody>
          </p:sp>
          <p:grpSp>
            <p:nvGrpSpPr>
              <p:cNvPr id="258" name="그룹 257">
                <a:extLst>
                  <a:ext uri="{FF2B5EF4-FFF2-40B4-BE49-F238E27FC236}">
                    <a16:creationId xmlns:a16="http://schemas.microsoft.com/office/drawing/2014/main" id="{127E91EF-98EF-5D41-EFA6-F7C6C22065D0}"/>
                  </a:ext>
                </a:extLst>
              </p:cNvPr>
              <p:cNvGrpSpPr/>
              <p:nvPr/>
            </p:nvGrpSpPr>
            <p:grpSpPr>
              <a:xfrm>
                <a:off x="843271" y="4829132"/>
                <a:ext cx="5292109" cy="851043"/>
                <a:chOff x="814696" y="4469759"/>
                <a:chExt cx="5292109" cy="851043"/>
              </a:xfrm>
            </p:grpSpPr>
            <p:grpSp>
              <p:nvGrpSpPr>
                <p:cNvPr id="251" name="그룹 250">
                  <a:extLst>
                    <a:ext uri="{FF2B5EF4-FFF2-40B4-BE49-F238E27FC236}">
                      <a16:creationId xmlns:a16="http://schemas.microsoft.com/office/drawing/2014/main" id="{B7AEE7D8-BB5D-122C-C9EA-11B20267A0F3}"/>
                    </a:ext>
                  </a:extLst>
                </p:cNvPr>
                <p:cNvGrpSpPr/>
                <p:nvPr/>
              </p:nvGrpSpPr>
              <p:grpSpPr>
                <a:xfrm>
                  <a:off x="814696" y="4469759"/>
                  <a:ext cx="5292109" cy="215444"/>
                  <a:chOff x="1743003" y="2404276"/>
                  <a:chExt cx="4982881" cy="202855"/>
                </a:xfrm>
              </p:grpSpPr>
              <p:sp>
                <p:nvSpPr>
                  <p:cNvPr id="249" name="자유형: 도형 248">
                    <a:extLst>
                      <a:ext uri="{FF2B5EF4-FFF2-40B4-BE49-F238E27FC236}">
                        <a16:creationId xmlns:a16="http://schemas.microsoft.com/office/drawing/2014/main" id="{9B023B02-6EDA-02AC-C051-9417931B7867}"/>
                      </a:ext>
                    </a:extLst>
                  </p:cNvPr>
                  <p:cNvSpPr/>
                  <p:nvPr/>
                </p:nvSpPr>
                <p:spPr>
                  <a:xfrm>
                    <a:off x="1743003" y="2432268"/>
                    <a:ext cx="145423" cy="146877"/>
                  </a:xfrm>
                  <a:custGeom>
                    <a:avLst/>
                    <a:gdLst>
                      <a:gd name="connsiteX0" fmla="*/ 228511 w 308836"/>
                      <a:gd name="connsiteY0" fmla="*/ 70538 h 308836"/>
                      <a:gd name="connsiteX1" fmla="*/ 132126 w 308836"/>
                      <a:gd name="connsiteY1" fmla="*/ 175848 h 308836"/>
                      <a:gd name="connsiteX2" fmla="*/ 80501 w 308836"/>
                      <a:gd name="connsiteY2" fmla="*/ 117873 h 308836"/>
                      <a:gd name="connsiteX3" fmla="*/ 49249 w 308836"/>
                      <a:gd name="connsiteY3" fmla="*/ 145700 h 308836"/>
                      <a:gd name="connsiteX4" fmla="*/ 131673 w 308836"/>
                      <a:gd name="connsiteY4" fmla="*/ 238296 h 308836"/>
                      <a:gd name="connsiteX5" fmla="*/ 259391 w 308836"/>
                      <a:gd name="connsiteY5" fmla="*/ 98797 h 308836"/>
                      <a:gd name="connsiteX6" fmla="*/ 154418 w 308836"/>
                      <a:gd name="connsiteY6" fmla="*/ 0 h 308836"/>
                      <a:gd name="connsiteX7" fmla="*/ 308836 w 308836"/>
                      <a:gd name="connsiteY7" fmla="*/ 154418 h 308836"/>
                      <a:gd name="connsiteX8" fmla="*/ 154418 w 308836"/>
                      <a:gd name="connsiteY8" fmla="*/ 308836 h 308836"/>
                      <a:gd name="connsiteX9" fmla="*/ 0 w 308836"/>
                      <a:gd name="connsiteY9" fmla="*/ 154418 h 308836"/>
                      <a:gd name="connsiteX10" fmla="*/ 154418 w 308836"/>
                      <a:gd name="connsiteY10" fmla="*/ 0 h 3088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08836" h="308836">
                        <a:moveTo>
                          <a:pt x="228511" y="70538"/>
                        </a:moveTo>
                        <a:lnTo>
                          <a:pt x="132126" y="175848"/>
                        </a:lnTo>
                        <a:lnTo>
                          <a:pt x="80501" y="117873"/>
                        </a:lnTo>
                        <a:lnTo>
                          <a:pt x="49249" y="145700"/>
                        </a:lnTo>
                        <a:lnTo>
                          <a:pt x="131673" y="238296"/>
                        </a:lnTo>
                        <a:lnTo>
                          <a:pt x="259391" y="98797"/>
                        </a:lnTo>
                        <a:close/>
                        <a:moveTo>
                          <a:pt x="154418" y="0"/>
                        </a:moveTo>
                        <a:cubicBezTo>
                          <a:pt x="239700" y="0"/>
                          <a:pt x="308836" y="69135"/>
                          <a:pt x="308836" y="154418"/>
                        </a:cubicBezTo>
                        <a:cubicBezTo>
                          <a:pt x="308836" y="239700"/>
                          <a:pt x="239700" y="308836"/>
                          <a:pt x="154418" y="308836"/>
                        </a:cubicBezTo>
                        <a:cubicBezTo>
                          <a:pt x="69135" y="308836"/>
                          <a:pt x="0" y="239700"/>
                          <a:pt x="0" y="154418"/>
                        </a:cubicBezTo>
                        <a:cubicBezTo>
                          <a:pt x="0" y="69135"/>
                          <a:pt x="69135" y="0"/>
                          <a:pt x="15441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250" name="TextBox 249">
                    <a:extLst>
                      <a:ext uri="{FF2B5EF4-FFF2-40B4-BE49-F238E27FC236}">
                        <a16:creationId xmlns:a16="http://schemas.microsoft.com/office/drawing/2014/main" id="{94B042D6-2151-C313-0546-7614FF130F1B}"/>
                      </a:ext>
                    </a:extLst>
                  </p:cNvPr>
                  <p:cNvSpPr txBox="1"/>
                  <p:nvPr/>
                </p:nvSpPr>
                <p:spPr>
                  <a:xfrm>
                    <a:off x="1944307" y="2404276"/>
                    <a:ext cx="4781577" cy="20285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교육과정의 </a:t>
                    </a:r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[</a:t>
                    </a:r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별표</a:t>
                    </a:r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Ⅰ]</a:t>
                    </a:r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에 제시된 기본 어휘를 중심으로 낱말 사용 권장</a:t>
                    </a:r>
                  </a:p>
                </p:txBody>
              </p:sp>
            </p:grpSp>
            <p:grpSp>
              <p:nvGrpSpPr>
                <p:cNvPr id="252" name="그룹 251">
                  <a:extLst>
                    <a:ext uri="{FF2B5EF4-FFF2-40B4-BE49-F238E27FC236}">
                      <a16:creationId xmlns:a16="http://schemas.microsoft.com/office/drawing/2014/main" id="{E8A27693-A5FD-DE0E-C3C4-B6721C6DFADA}"/>
                    </a:ext>
                  </a:extLst>
                </p:cNvPr>
                <p:cNvGrpSpPr/>
                <p:nvPr/>
              </p:nvGrpSpPr>
              <p:grpSpPr>
                <a:xfrm>
                  <a:off x="814696" y="4787558"/>
                  <a:ext cx="3753227" cy="215444"/>
                  <a:chOff x="1743003" y="2404279"/>
                  <a:chExt cx="3533919" cy="202855"/>
                </a:xfrm>
              </p:grpSpPr>
              <p:sp>
                <p:nvSpPr>
                  <p:cNvPr id="253" name="자유형: 도형 252">
                    <a:extLst>
                      <a:ext uri="{FF2B5EF4-FFF2-40B4-BE49-F238E27FC236}">
                        <a16:creationId xmlns:a16="http://schemas.microsoft.com/office/drawing/2014/main" id="{3B429889-452C-87C9-308F-B966D5DDFA1F}"/>
                      </a:ext>
                    </a:extLst>
                  </p:cNvPr>
                  <p:cNvSpPr/>
                  <p:nvPr/>
                </p:nvSpPr>
                <p:spPr>
                  <a:xfrm>
                    <a:off x="1743003" y="2432268"/>
                    <a:ext cx="145423" cy="146877"/>
                  </a:xfrm>
                  <a:custGeom>
                    <a:avLst/>
                    <a:gdLst>
                      <a:gd name="connsiteX0" fmla="*/ 228511 w 308836"/>
                      <a:gd name="connsiteY0" fmla="*/ 70538 h 308836"/>
                      <a:gd name="connsiteX1" fmla="*/ 132126 w 308836"/>
                      <a:gd name="connsiteY1" fmla="*/ 175848 h 308836"/>
                      <a:gd name="connsiteX2" fmla="*/ 80501 w 308836"/>
                      <a:gd name="connsiteY2" fmla="*/ 117873 h 308836"/>
                      <a:gd name="connsiteX3" fmla="*/ 49249 w 308836"/>
                      <a:gd name="connsiteY3" fmla="*/ 145700 h 308836"/>
                      <a:gd name="connsiteX4" fmla="*/ 131673 w 308836"/>
                      <a:gd name="connsiteY4" fmla="*/ 238296 h 308836"/>
                      <a:gd name="connsiteX5" fmla="*/ 259391 w 308836"/>
                      <a:gd name="connsiteY5" fmla="*/ 98797 h 308836"/>
                      <a:gd name="connsiteX6" fmla="*/ 154418 w 308836"/>
                      <a:gd name="connsiteY6" fmla="*/ 0 h 308836"/>
                      <a:gd name="connsiteX7" fmla="*/ 308836 w 308836"/>
                      <a:gd name="connsiteY7" fmla="*/ 154418 h 308836"/>
                      <a:gd name="connsiteX8" fmla="*/ 154418 w 308836"/>
                      <a:gd name="connsiteY8" fmla="*/ 308836 h 308836"/>
                      <a:gd name="connsiteX9" fmla="*/ 0 w 308836"/>
                      <a:gd name="connsiteY9" fmla="*/ 154418 h 308836"/>
                      <a:gd name="connsiteX10" fmla="*/ 154418 w 308836"/>
                      <a:gd name="connsiteY10" fmla="*/ 0 h 3088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08836" h="308836">
                        <a:moveTo>
                          <a:pt x="228511" y="70538"/>
                        </a:moveTo>
                        <a:lnTo>
                          <a:pt x="132126" y="175848"/>
                        </a:lnTo>
                        <a:lnTo>
                          <a:pt x="80501" y="117873"/>
                        </a:lnTo>
                        <a:lnTo>
                          <a:pt x="49249" y="145700"/>
                        </a:lnTo>
                        <a:lnTo>
                          <a:pt x="131673" y="238296"/>
                        </a:lnTo>
                        <a:lnTo>
                          <a:pt x="259391" y="98797"/>
                        </a:lnTo>
                        <a:close/>
                        <a:moveTo>
                          <a:pt x="154418" y="0"/>
                        </a:moveTo>
                        <a:cubicBezTo>
                          <a:pt x="239700" y="0"/>
                          <a:pt x="308836" y="69135"/>
                          <a:pt x="308836" y="154418"/>
                        </a:cubicBezTo>
                        <a:cubicBezTo>
                          <a:pt x="308836" y="239700"/>
                          <a:pt x="239700" y="308836"/>
                          <a:pt x="154418" y="308836"/>
                        </a:cubicBezTo>
                        <a:cubicBezTo>
                          <a:pt x="69135" y="308836"/>
                          <a:pt x="0" y="239700"/>
                          <a:pt x="0" y="154418"/>
                        </a:cubicBezTo>
                        <a:cubicBezTo>
                          <a:pt x="0" y="69135"/>
                          <a:pt x="69135" y="0"/>
                          <a:pt x="15441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254" name="TextBox 253">
                    <a:extLst>
                      <a:ext uri="{FF2B5EF4-FFF2-40B4-BE49-F238E27FC236}">
                        <a16:creationId xmlns:a16="http://schemas.microsoft.com/office/drawing/2014/main" id="{8A08EC92-7629-2653-F02A-03B9F92B727D}"/>
                      </a:ext>
                    </a:extLst>
                  </p:cNvPr>
                  <p:cNvSpPr txBox="1"/>
                  <p:nvPr/>
                </p:nvSpPr>
                <p:spPr>
                  <a:xfrm>
                    <a:off x="1944307" y="2404279"/>
                    <a:ext cx="3332615" cy="20285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교과목의 특성과 학습량을 고려하여 낱말 수 설정</a:t>
                    </a:r>
                  </a:p>
                </p:txBody>
              </p:sp>
            </p:grpSp>
            <p:grpSp>
              <p:nvGrpSpPr>
                <p:cNvPr id="255" name="그룹 254">
                  <a:extLst>
                    <a:ext uri="{FF2B5EF4-FFF2-40B4-BE49-F238E27FC236}">
                      <a16:creationId xmlns:a16="http://schemas.microsoft.com/office/drawing/2014/main" id="{CCC4A124-86A9-CF99-F031-098DD7DD83C9}"/>
                    </a:ext>
                  </a:extLst>
                </p:cNvPr>
                <p:cNvGrpSpPr/>
                <p:nvPr/>
              </p:nvGrpSpPr>
              <p:grpSpPr>
                <a:xfrm>
                  <a:off x="814696" y="5105358"/>
                  <a:ext cx="3798111" cy="215444"/>
                  <a:chOff x="1743003" y="2404279"/>
                  <a:chExt cx="3576180" cy="202855"/>
                </a:xfrm>
              </p:grpSpPr>
              <p:sp>
                <p:nvSpPr>
                  <p:cNvPr id="256" name="자유형: 도형 255">
                    <a:extLst>
                      <a:ext uri="{FF2B5EF4-FFF2-40B4-BE49-F238E27FC236}">
                        <a16:creationId xmlns:a16="http://schemas.microsoft.com/office/drawing/2014/main" id="{F75A7FF2-DB64-7DDC-5B9B-D4D05EEDE255}"/>
                      </a:ext>
                    </a:extLst>
                  </p:cNvPr>
                  <p:cNvSpPr/>
                  <p:nvPr/>
                </p:nvSpPr>
                <p:spPr>
                  <a:xfrm>
                    <a:off x="1743003" y="2432268"/>
                    <a:ext cx="145423" cy="146877"/>
                  </a:xfrm>
                  <a:custGeom>
                    <a:avLst/>
                    <a:gdLst>
                      <a:gd name="connsiteX0" fmla="*/ 228511 w 308836"/>
                      <a:gd name="connsiteY0" fmla="*/ 70538 h 308836"/>
                      <a:gd name="connsiteX1" fmla="*/ 132126 w 308836"/>
                      <a:gd name="connsiteY1" fmla="*/ 175848 h 308836"/>
                      <a:gd name="connsiteX2" fmla="*/ 80501 w 308836"/>
                      <a:gd name="connsiteY2" fmla="*/ 117873 h 308836"/>
                      <a:gd name="connsiteX3" fmla="*/ 49249 w 308836"/>
                      <a:gd name="connsiteY3" fmla="*/ 145700 h 308836"/>
                      <a:gd name="connsiteX4" fmla="*/ 131673 w 308836"/>
                      <a:gd name="connsiteY4" fmla="*/ 238296 h 308836"/>
                      <a:gd name="connsiteX5" fmla="*/ 259391 w 308836"/>
                      <a:gd name="connsiteY5" fmla="*/ 98797 h 308836"/>
                      <a:gd name="connsiteX6" fmla="*/ 154418 w 308836"/>
                      <a:gd name="connsiteY6" fmla="*/ 0 h 308836"/>
                      <a:gd name="connsiteX7" fmla="*/ 308836 w 308836"/>
                      <a:gd name="connsiteY7" fmla="*/ 154418 h 308836"/>
                      <a:gd name="connsiteX8" fmla="*/ 154418 w 308836"/>
                      <a:gd name="connsiteY8" fmla="*/ 308836 h 308836"/>
                      <a:gd name="connsiteX9" fmla="*/ 0 w 308836"/>
                      <a:gd name="connsiteY9" fmla="*/ 154418 h 308836"/>
                      <a:gd name="connsiteX10" fmla="*/ 154418 w 308836"/>
                      <a:gd name="connsiteY10" fmla="*/ 0 h 3088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08836" h="308836">
                        <a:moveTo>
                          <a:pt x="228511" y="70538"/>
                        </a:moveTo>
                        <a:lnTo>
                          <a:pt x="132126" y="175848"/>
                        </a:lnTo>
                        <a:lnTo>
                          <a:pt x="80501" y="117873"/>
                        </a:lnTo>
                        <a:lnTo>
                          <a:pt x="49249" y="145700"/>
                        </a:lnTo>
                        <a:lnTo>
                          <a:pt x="131673" y="238296"/>
                        </a:lnTo>
                        <a:lnTo>
                          <a:pt x="259391" y="98797"/>
                        </a:lnTo>
                        <a:close/>
                        <a:moveTo>
                          <a:pt x="154418" y="0"/>
                        </a:moveTo>
                        <a:cubicBezTo>
                          <a:pt x="239700" y="0"/>
                          <a:pt x="308836" y="69135"/>
                          <a:pt x="308836" y="154418"/>
                        </a:cubicBezTo>
                        <a:cubicBezTo>
                          <a:pt x="308836" y="239700"/>
                          <a:pt x="239700" y="308836"/>
                          <a:pt x="154418" y="308836"/>
                        </a:cubicBezTo>
                        <a:cubicBezTo>
                          <a:pt x="69135" y="308836"/>
                          <a:pt x="0" y="239700"/>
                          <a:pt x="0" y="154418"/>
                        </a:cubicBezTo>
                        <a:cubicBezTo>
                          <a:pt x="0" y="69135"/>
                          <a:pt x="69135" y="0"/>
                          <a:pt x="15441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257" name="TextBox 256">
                    <a:extLst>
                      <a:ext uri="{FF2B5EF4-FFF2-40B4-BE49-F238E27FC236}">
                        <a16:creationId xmlns:a16="http://schemas.microsoft.com/office/drawing/2014/main" id="{644EC549-244F-EDA7-590A-A339FEBB7CEE}"/>
                      </a:ext>
                    </a:extLst>
                  </p:cNvPr>
                  <p:cNvSpPr txBox="1"/>
                  <p:nvPr/>
                </p:nvSpPr>
                <p:spPr>
                  <a:xfrm>
                    <a:off x="1944307" y="2404279"/>
                    <a:ext cx="3374876" cy="20285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어휘 수는 학습량을 나타내며 교과서 제작 시 준수</a:t>
                    </a:r>
                    <a:endPara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</p:grpSp>
          </p:grpSp>
        </p:grpSp>
      </p:grpSp>
      <p:grpSp>
        <p:nvGrpSpPr>
          <p:cNvPr id="162" name="그룹 161">
            <a:extLst>
              <a:ext uri="{FF2B5EF4-FFF2-40B4-BE49-F238E27FC236}">
                <a16:creationId xmlns:a16="http://schemas.microsoft.com/office/drawing/2014/main" id="{56210911-22A1-0C44-0A7E-E3CB1C5D9659}"/>
              </a:ext>
            </a:extLst>
          </p:cNvPr>
          <p:cNvGrpSpPr/>
          <p:nvPr/>
        </p:nvGrpSpPr>
        <p:grpSpPr>
          <a:xfrm>
            <a:off x="298091" y="284805"/>
            <a:ext cx="6759796" cy="641751"/>
            <a:chOff x="298091" y="299319"/>
            <a:chExt cx="6759796" cy="641751"/>
          </a:xfrm>
        </p:grpSpPr>
        <p:grpSp>
          <p:nvGrpSpPr>
            <p:cNvPr id="163" name="그룹 162">
              <a:extLst>
                <a:ext uri="{FF2B5EF4-FFF2-40B4-BE49-F238E27FC236}">
                  <a16:creationId xmlns:a16="http://schemas.microsoft.com/office/drawing/2014/main" id="{5E5A2E01-5127-253F-C6B8-DF0A1177561A}"/>
                </a:ext>
              </a:extLst>
            </p:cNvPr>
            <p:cNvGrpSpPr/>
            <p:nvPr/>
          </p:nvGrpSpPr>
          <p:grpSpPr>
            <a:xfrm>
              <a:off x="1062656" y="299319"/>
              <a:ext cx="5995231" cy="582226"/>
              <a:chOff x="1062656" y="318369"/>
              <a:chExt cx="5995231" cy="582226"/>
            </a:xfrm>
          </p:grpSpPr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80A2CCCF-916D-8C2C-9C17-7B842AA99C9A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5995231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 주요 내용</a:t>
                </a:r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8438FF61-C56A-972E-9136-6FC7727E52F0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71157773-CFA2-8F15-673F-081F809337E7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Ⅱ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aphicFrame>
        <p:nvGraphicFramePr>
          <p:cNvPr id="168" name="표 167">
            <a:extLst>
              <a:ext uri="{FF2B5EF4-FFF2-40B4-BE49-F238E27FC236}">
                <a16:creationId xmlns:a16="http://schemas.microsoft.com/office/drawing/2014/main" id="{55E82658-0C80-A335-38A4-FC5B3C7849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8464510"/>
              </p:ext>
            </p:extLst>
          </p:nvPr>
        </p:nvGraphicFramePr>
        <p:xfrm>
          <a:off x="675064" y="2004800"/>
          <a:ext cx="1880712" cy="2353486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656576">
                  <a:extLst>
                    <a:ext uri="{9D8B030D-6E8A-4147-A177-3AD203B41FA5}">
                      <a16:colId xmlns:a16="http://schemas.microsoft.com/office/drawing/2014/main" val="2235090579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368865968"/>
                    </a:ext>
                  </a:extLst>
                </a:gridCol>
              </a:tblGrid>
              <a:tr h="295978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중학교</a:t>
                      </a:r>
                      <a:endParaRPr lang="ko-KR" altLang="en-US" sz="15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과목 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1028754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과목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생활</a:t>
                      </a: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외국어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1181976"/>
                  </a:ext>
                </a:extLst>
              </a:tr>
              <a:tr h="1028754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낱말 수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200</a:t>
                      </a:r>
                      <a:endParaRPr lang="ko-KR" altLang="en-US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3881456"/>
                  </a:ext>
                </a:extLst>
              </a:tr>
            </a:tbl>
          </a:graphicData>
        </a:graphic>
      </p:graphicFrame>
      <p:graphicFrame>
        <p:nvGraphicFramePr>
          <p:cNvPr id="170" name="표 169">
            <a:extLst>
              <a:ext uri="{FF2B5EF4-FFF2-40B4-BE49-F238E27FC236}">
                <a16:creationId xmlns:a16="http://schemas.microsoft.com/office/drawing/2014/main" id="{239BB528-1C83-B864-A31D-062B84ADA0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1809235"/>
              </p:ext>
            </p:extLst>
          </p:nvPr>
        </p:nvGraphicFramePr>
        <p:xfrm>
          <a:off x="2699792" y="2004801"/>
          <a:ext cx="5782227" cy="2353509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235090579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368865968"/>
                    </a:ext>
                  </a:extLst>
                </a:gridCol>
                <a:gridCol w="938403">
                  <a:extLst>
                    <a:ext uri="{9D8B030D-6E8A-4147-A177-3AD203B41FA5}">
                      <a16:colId xmlns:a16="http://schemas.microsoft.com/office/drawing/2014/main" val="1786702795"/>
                    </a:ext>
                  </a:extLst>
                </a:gridCol>
                <a:gridCol w="938403">
                  <a:extLst>
                    <a:ext uri="{9D8B030D-6E8A-4147-A177-3AD203B41FA5}">
                      <a16:colId xmlns:a16="http://schemas.microsoft.com/office/drawing/2014/main" val="1961865085"/>
                    </a:ext>
                  </a:extLst>
                </a:gridCol>
                <a:gridCol w="938403">
                  <a:extLst>
                    <a:ext uri="{9D8B030D-6E8A-4147-A177-3AD203B41FA5}">
                      <a16:colId xmlns:a16="http://schemas.microsoft.com/office/drawing/2014/main" val="2311765038"/>
                    </a:ext>
                  </a:extLst>
                </a:gridCol>
                <a:gridCol w="1166818">
                  <a:extLst>
                    <a:ext uri="{9D8B030D-6E8A-4147-A177-3AD203B41FA5}">
                      <a16:colId xmlns:a16="http://schemas.microsoft.com/office/drawing/2014/main" val="3219860197"/>
                    </a:ext>
                  </a:extLst>
                </a:gridCol>
              </a:tblGrid>
              <a:tr h="285348">
                <a:tc gridSpan="6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고등학교 일반 선택 과목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 고등학교 선택과목 </a:t>
                      </a:r>
                      <a:r>
                        <a:rPr lang="en-US" altLang="ko-KR" sz="13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독일어</a:t>
                      </a:r>
                      <a:r>
                        <a:rPr lang="en-US" altLang="ko-KR" sz="13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프랑스어</a:t>
                      </a:r>
                      <a:r>
                        <a:rPr lang="en-US" altLang="ko-KR" sz="13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스페인어</a:t>
                      </a:r>
                      <a:r>
                        <a:rPr lang="en-US" altLang="ko-KR" sz="13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러시아어</a:t>
                      </a:r>
                      <a:r>
                        <a:rPr lang="en-US" altLang="ko-KR" sz="13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일본어</a:t>
                      </a:r>
                      <a:r>
                        <a:rPr lang="en-US" altLang="ko-KR" sz="13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)</a:t>
                      </a:r>
                      <a:endParaRPr lang="ko-KR" altLang="en-US" sz="13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4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4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4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4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285348">
                <a:tc gridSpan="6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6449A8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보통 교과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449A8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4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6449A8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4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6449A8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4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6449A8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4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6449A8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5544056"/>
                  </a:ext>
                </a:extLst>
              </a:tr>
              <a:tr h="289764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낱말 수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과목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088CCE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일반 선택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B0429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진로 선택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E9CA2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융합 선택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1181976"/>
                  </a:ext>
                </a:extLst>
              </a:tr>
              <a:tr h="2897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과목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외국어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8CCE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외국어 회화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29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심화 외국어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29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외국</a:t>
                      </a: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어권</a:t>
                      </a: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문화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CA2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1897121"/>
                  </a:ext>
                </a:extLst>
              </a:tr>
              <a:tr h="70558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독일어</a:t>
                      </a: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프랑스어</a:t>
                      </a: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스페인어</a:t>
                      </a: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일본어</a:t>
                      </a: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러시아어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450</a:t>
                      </a: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개 내외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8CCE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550</a:t>
                      </a: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개 내외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29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900</a:t>
                      </a: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개 내외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291">
                        <a:alpha val="15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300</a:t>
                      </a: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개 내외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CA2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6827479"/>
                  </a:ext>
                </a:extLst>
              </a:tr>
              <a:tr h="4976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중국어</a:t>
                      </a: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아랍어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베트남어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350</a:t>
                      </a: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개 내외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8CCE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450</a:t>
                      </a: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개 내외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29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800</a:t>
                      </a: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개 내외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291">
                        <a:alpha val="15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4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812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6915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1CC900E7-197A-1310-51DC-0B895920582B}"/>
              </a:ext>
            </a:extLst>
          </p:cNvPr>
          <p:cNvGrpSpPr/>
          <p:nvPr/>
        </p:nvGrpSpPr>
        <p:grpSpPr>
          <a:xfrm>
            <a:off x="298091" y="284805"/>
            <a:ext cx="6759796" cy="641751"/>
            <a:chOff x="298091" y="299319"/>
            <a:chExt cx="6759796" cy="641751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BE996D93-A211-A71D-EBE6-5A41D1430801}"/>
                </a:ext>
              </a:extLst>
            </p:cNvPr>
            <p:cNvGrpSpPr/>
            <p:nvPr/>
          </p:nvGrpSpPr>
          <p:grpSpPr>
            <a:xfrm>
              <a:off x="1062656" y="299319"/>
              <a:ext cx="5995231" cy="582226"/>
              <a:chOff x="1062656" y="318369"/>
              <a:chExt cx="5995231" cy="582226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0B291313-0C25-CE04-D1B2-9D40772E390E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5995231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 주요 내용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2B27684-7747-00D9-E259-6BABA46F367A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831C265-FFB4-3A48-D24B-1CD676FEFB23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Ⅱ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D140D6E2-A71C-48DA-6CFD-3DECEF9A7EBC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774F85F7-78C6-AE10-2E79-D1A4B9DF1EF6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47" name="사각형: 둥근 모서리 46">
                <a:extLst>
                  <a:ext uri="{FF2B5EF4-FFF2-40B4-BE49-F238E27FC236}">
                    <a16:creationId xmlns:a16="http://schemas.microsoft.com/office/drawing/2014/main" id="{D7F2460C-267C-6A6D-5473-8FA0BAC805E5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50" name="그룹 49">
                <a:extLst>
                  <a:ext uri="{FF2B5EF4-FFF2-40B4-BE49-F238E27FC236}">
                    <a16:creationId xmlns:a16="http://schemas.microsoft.com/office/drawing/2014/main" id="{C0E73D4A-AE4D-F5E7-8F3D-ECE381A6F955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60" name="사각형: 둥근 위쪽 모서리 59">
                  <a:extLst>
                    <a:ext uri="{FF2B5EF4-FFF2-40B4-BE49-F238E27FC236}">
                      <a16:creationId xmlns:a16="http://schemas.microsoft.com/office/drawing/2014/main" id="{902A45FD-3092-5EC5-B6B1-585896C7E552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1" name="사각형: 둥근 위쪽 모서리 60">
                  <a:extLst>
                    <a:ext uri="{FF2B5EF4-FFF2-40B4-BE49-F238E27FC236}">
                      <a16:creationId xmlns:a16="http://schemas.microsoft.com/office/drawing/2014/main" id="{0D64BABC-56DE-C6D0-FBAB-081BDF762E16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51" name="그룹 50">
                <a:extLst>
                  <a:ext uri="{FF2B5EF4-FFF2-40B4-BE49-F238E27FC236}">
                    <a16:creationId xmlns:a16="http://schemas.microsoft.com/office/drawing/2014/main" id="{6C3B791B-B467-3707-3B7E-D07AF9F82706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52" name="그룹 51">
                  <a:extLst>
                    <a:ext uri="{FF2B5EF4-FFF2-40B4-BE49-F238E27FC236}">
                      <a16:creationId xmlns:a16="http://schemas.microsoft.com/office/drawing/2014/main" id="{0E987436-FE9C-A0D3-DB87-6F4D018527B0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57" name="사각형: 둥근 위쪽 모서리 56">
                    <a:extLst>
                      <a:ext uri="{FF2B5EF4-FFF2-40B4-BE49-F238E27FC236}">
                        <a16:creationId xmlns:a16="http://schemas.microsoft.com/office/drawing/2014/main" id="{512FC0DE-9270-8EF8-C7EF-41FD7315766F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8" name="자유형: 도형 57">
                    <a:extLst>
                      <a:ext uri="{FF2B5EF4-FFF2-40B4-BE49-F238E27FC236}">
                        <a16:creationId xmlns:a16="http://schemas.microsoft.com/office/drawing/2014/main" id="{83626AE8-9A28-CDA4-40DE-710E0B3AB093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9" name="자유형: 도형 58">
                    <a:extLst>
                      <a:ext uri="{FF2B5EF4-FFF2-40B4-BE49-F238E27FC236}">
                        <a16:creationId xmlns:a16="http://schemas.microsoft.com/office/drawing/2014/main" id="{8BCD790A-09A8-0612-4EDC-8B41BC1ABD1A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53" name="그룹 52">
                  <a:extLst>
                    <a:ext uri="{FF2B5EF4-FFF2-40B4-BE49-F238E27FC236}">
                      <a16:creationId xmlns:a16="http://schemas.microsoft.com/office/drawing/2014/main" id="{A251EF41-4013-B547-A238-6745DB019A75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1861387" cy="307777"/>
                  <a:chOff x="763074" y="1447958"/>
                  <a:chExt cx="1861387" cy="307777"/>
                </a:xfrm>
              </p:grpSpPr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2EB48DD3-37B5-82D6-34ED-D8DCCE309164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3345"/>
                    <a:ext cx="1375377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문서 체제 변화</a:t>
                    </a:r>
                    <a:endPara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>
                          <a:alpha val="4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2BBEFC53-5D6D-E276-4ADB-089F63672D4B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7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56" name="직선 연결선 55">
                    <a:extLst>
                      <a:ext uri="{FF2B5EF4-FFF2-40B4-BE49-F238E27FC236}">
                        <a16:creationId xmlns:a16="http://schemas.microsoft.com/office/drawing/2014/main" id="{3C2F51BD-6249-05D9-5F63-BE3A4236587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ADD0DB84-4CDC-47B0-A03F-B27D7B8D585D}"/>
                </a:ext>
              </a:extLst>
            </p:cNvPr>
            <p:cNvGrpSpPr/>
            <p:nvPr/>
          </p:nvGrpSpPr>
          <p:grpSpPr>
            <a:xfrm>
              <a:off x="679602" y="2025759"/>
              <a:ext cx="7784797" cy="3917305"/>
              <a:chOff x="679602" y="2025759"/>
              <a:chExt cx="7784797" cy="3917305"/>
            </a:xfrm>
          </p:grpSpPr>
          <p:sp>
            <p:nvSpPr>
              <p:cNvPr id="348" name="자유형: 도형 347">
                <a:extLst>
                  <a:ext uri="{FF2B5EF4-FFF2-40B4-BE49-F238E27FC236}">
                    <a16:creationId xmlns:a16="http://schemas.microsoft.com/office/drawing/2014/main" id="{BDA96423-26D2-0498-95BD-07D91FA9181B}"/>
                  </a:ext>
                </a:extLst>
              </p:cNvPr>
              <p:cNvSpPr/>
              <p:nvPr/>
            </p:nvSpPr>
            <p:spPr>
              <a:xfrm>
                <a:off x="4087898" y="3561039"/>
                <a:ext cx="760614" cy="880622"/>
              </a:xfrm>
              <a:custGeom>
                <a:avLst/>
                <a:gdLst>
                  <a:gd name="connsiteX0" fmla="*/ 480938 w 979643"/>
                  <a:gd name="connsiteY0" fmla="*/ 0 h 1070320"/>
                  <a:gd name="connsiteX1" fmla="*/ 979643 w 979643"/>
                  <a:gd name="connsiteY1" fmla="*/ 535160 h 1070320"/>
                  <a:gd name="connsiteX2" fmla="*/ 480938 w 979643"/>
                  <a:gd name="connsiteY2" fmla="*/ 1070320 h 1070320"/>
                  <a:gd name="connsiteX3" fmla="*/ 480938 w 979643"/>
                  <a:gd name="connsiteY3" fmla="*/ 953725 h 1070320"/>
                  <a:gd name="connsiteX4" fmla="*/ 0 w 979643"/>
                  <a:gd name="connsiteY4" fmla="*/ 953725 h 1070320"/>
                  <a:gd name="connsiteX5" fmla="*/ 0 w 979643"/>
                  <a:gd name="connsiteY5" fmla="*/ 116595 h 1070320"/>
                  <a:gd name="connsiteX6" fmla="*/ 480938 w 979643"/>
                  <a:gd name="connsiteY6" fmla="*/ 116595 h 1070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79643" h="1070320">
                    <a:moveTo>
                      <a:pt x="480938" y="0"/>
                    </a:moveTo>
                    <a:lnTo>
                      <a:pt x="979643" y="535160"/>
                    </a:lnTo>
                    <a:lnTo>
                      <a:pt x="480938" y="1070320"/>
                    </a:lnTo>
                    <a:lnTo>
                      <a:pt x="480938" y="953725"/>
                    </a:lnTo>
                    <a:lnTo>
                      <a:pt x="0" y="953725"/>
                    </a:lnTo>
                    <a:lnTo>
                      <a:pt x="0" y="116595"/>
                    </a:lnTo>
                    <a:lnTo>
                      <a:pt x="480938" y="116595"/>
                    </a:lnTo>
                    <a:close/>
                  </a:path>
                </a:pathLst>
              </a:custGeom>
              <a:gradFill>
                <a:gsLst>
                  <a:gs pos="71000">
                    <a:srgbClr val="2F72DA">
                      <a:alpha val="43000"/>
                    </a:srgbClr>
                  </a:gs>
                  <a:gs pos="0">
                    <a:srgbClr val="9EB8EA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25" name="그룹 24">
                <a:extLst>
                  <a:ext uri="{FF2B5EF4-FFF2-40B4-BE49-F238E27FC236}">
                    <a16:creationId xmlns:a16="http://schemas.microsoft.com/office/drawing/2014/main" id="{5F040716-A8BB-4219-0C79-814F48A9CE08}"/>
                  </a:ext>
                </a:extLst>
              </p:cNvPr>
              <p:cNvGrpSpPr/>
              <p:nvPr/>
            </p:nvGrpSpPr>
            <p:grpSpPr>
              <a:xfrm>
                <a:off x="679602" y="2025759"/>
                <a:ext cx="3519554" cy="3917305"/>
                <a:chOff x="679602" y="2025759"/>
                <a:chExt cx="3519554" cy="3917305"/>
              </a:xfrm>
            </p:grpSpPr>
            <p:grpSp>
              <p:nvGrpSpPr>
                <p:cNvPr id="299" name="그룹 298">
                  <a:extLst>
                    <a:ext uri="{FF2B5EF4-FFF2-40B4-BE49-F238E27FC236}">
                      <a16:creationId xmlns:a16="http://schemas.microsoft.com/office/drawing/2014/main" id="{67013ECB-F391-5A88-8CD9-3595A7EFD473}"/>
                    </a:ext>
                  </a:extLst>
                </p:cNvPr>
                <p:cNvGrpSpPr/>
                <p:nvPr/>
              </p:nvGrpSpPr>
              <p:grpSpPr>
                <a:xfrm>
                  <a:off x="679602" y="2025759"/>
                  <a:ext cx="3519553" cy="1600403"/>
                  <a:chOff x="4483379" y="1765299"/>
                  <a:chExt cx="3626199" cy="1616407"/>
                </a:xfrm>
                <a:solidFill>
                  <a:srgbClr val="2F72DA"/>
                </a:solidFill>
              </p:grpSpPr>
              <p:sp>
                <p:nvSpPr>
                  <p:cNvPr id="341" name="사각형: 둥근 위쪽 모서리 340">
                    <a:extLst>
                      <a:ext uri="{FF2B5EF4-FFF2-40B4-BE49-F238E27FC236}">
                        <a16:creationId xmlns:a16="http://schemas.microsoft.com/office/drawing/2014/main" id="{0B86F8E7-9A3C-A217-274D-19D8B92154A2}"/>
                      </a:ext>
                    </a:extLst>
                  </p:cNvPr>
                  <p:cNvSpPr/>
                  <p:nvPr/>
                </p:nvSpPr>
                <p:spPr>
                  <a:xfrm>
                    <a:off x="4483379" y="1765299"/>
                    <a:ext cx="3626199" cy="1616407"/>
                  </a:xfrm>
                  <a:prstGeom prst="round2SameRect">
                    <a:avLst>
                      <a:gd name="adj1" fmla="val 8711"/>
                      <a:gd name="adj2" fmla="val 0"/>
                    </a:avLst>
                  </a:prstGeom>
                  <a:solidFill>
                    <a:srgbClr val="A6A6A6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sz="2000" dirty="0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342" name="TextBox 341">
                    <a:extLst>
                      <a:ext uri="{FF2B5EF4-FFF2-40B4-BE49-F238E27FC236}">
                        <a16:creationId xmlns:a16="http://schemas.microsoft.com/office/drawing/2014/main" id="{0D56C1FA-D2F3-9172-3E3C-8A507693FABC}"/>
                      </a:ext>
                    </a:extLst>
                  </p:cNvPr>
                  <p:cNvSpPr txBox="1"/>
                  <p:nvPr/>
                </p:nvSpPr>
                <p:spPr>
                  <a:xfrm>
                    <a:off x="5555193" y="1809882"/>
                    <a:ext cx="1341079" cy="2486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algn="ctr"/>
                    <a:r>
                      <a:rPr lang="en-US" altLang="ko-KR" sz="16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2015 </a:t>
                    </a:r>
                    <a:r>
                      <a:rPr lang="ko-KR" altLang="en-US" sz="16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교육과정</a:t>
                    </a:r>
                  </a:p>
                </p:txBody>
              </p:sp>
            </p:grpSp>
            <p:sp>
              <p:nvSpPr>
                <p:cNvPr id="300" name="사각형: 둥근 모서리 299">
                  <a:extLst>
                    <a:ext uri="{FF2B5EF4-FFF2-40B4-BE49-F238E27FC236}">
                      <a16:creationId xmlns:a16="http://schemas.microsoft.com/office/drawing/2014/main" id="{958753E3-3772-BD58-EA0E-A30C4680A058}"/>
                    </a:ext>
                  </a:extLst>
                </p:cNvPr>
                <p:cNvSpPr/>
                <p:nvPr/>
              </p:nvSpPr>
              <p:spPr>
                <a:xfrm>
                  <a:off x="679603" y="2365265"/>
                  <a:ext cx="3519553" cy="3577799"/>
                </a:xfrm>
                <a:prstGeom prst="roundRect">
                  <a:avLst>
                    <a:gd name="adj" fmla="val 2439"/>
                  </a:avLst>
                </a:prstGeom>
                <a:solidFill>
                  <a:schemeClr val="bg1"/>
                </a:solidFill>
                <a:ln w="0" cap="flat">
                  <a:noFill/>
                  <a:prstDash val="solid"/>
                  <a:miter/>
                </a:ln>
                <a:effectLst>
                  <a:outerShdw blurRad="50800" dist="38100" dir="5400000" algn="t" rotWithShape="0">
                    <a:prstClr val="black">
                      <a:alpha val="17000"/>
                    </a:prstClr>
                  </a:outerShdw>
                </a:effectLst>
              </p:spPr>
              <p:txBody>
                <a:bodyPr rtlCol="0" anchor="ctr"/>
                <a:lstStyle/>
                <a:p>
                  <a:endParaRPr lang="ko-KR" altLang="en-US" sz="1600" dirty="0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331" name="그룹 330">
                  <a:extLst>
                    <a:ext uri="{FF2B5EF4-FFF2-40B4-BE49-F238E27FC236}">
                      <a16:creationId xmlns:a16="http://schemas.microsoft.com/office/drawing/2014/main" id="{5DFCE2E4-96E7-F712-5F7A-0CCCD60AC620}"/>
                    </a:ext>
                  </a:extLst>
                </p:cNvPr>
                <p:cNvGrpSpPr/>
                <p:nvPr/>
              </p:nvGrpSpPr>
              <p:grpSpPr>
                <a:xfrm>
                  <a:off x="790861" y="2474916"/>
                  <a:ext cx="3297037" cy="251987"/>
                  <a:chOff x="4932671" y="2402671"/>
                  <a:chExt cx="3396940" cy="254507"/>
                </a:xfrm>
              </p:grpSpPr>
              <p:sp>
                <p:nvSpPr>
                  <p:cNvPr id="335" name="사각형: 둥근 모서리 334">
                    <a:extLst>
                      <a:ext uri="{FF2B5EF4-FFF2-40B4-BE49-F238E27FC236}">
                        <a16:creationId xmlns:a16="http://schemas.microsoft.com/office/drawing/2014/main" id="{61A6A05C-8033-3AAB-8ED9-B347522B5DDD}"/>
                      </a:ext>
                    </a:extLst>
                  </p:cNvPr>
                  <p:cNvSpPr/>
                  <p:nvPr/>
                </p:nvSpPr>
                <p:spPr>
                  <a:xfrm>
                    <a:off x="4932671" y="2402671"/>
                    <a:ext cx="3396940" cy="254507"/>
                  </a:xfrm>
                  <a:prstGeom prst="roundRect">
                    <a:avLst>
                      <a:gd name="adj" fmla="val 11770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grpSp>
                <p:nvGrpSpPr>
                  <p:cNvPr id="336" name="그룹 335">
                    <a:extLst>
                      <a:ext uri="{FF2B5EF4-FFF2-40B4-BE49-F238E27FC236}">
                        <a16:creationId xmlns:a16="http://schemas.microsoft.com/office/drawing/2014/main" id="{29FD92A2-EA7E-EFA4-D37B-A05272969393}"/>
                      </a:ext>
                    </a:extLst>
                  </p:cNvPr>
                  <p:cNvGrpSpPr/>
                  <p:nvPr/>
                </p:nvGrpSpPr>
                <p:grpSpPr>
                  <a:xfrm>
                    <a:off x="4989745" y="2429893"/>
                    <a:ext cx="537720" cy="200055"/>
                    <a:chOff x="4497998" y="2847707"/>
                    <a:chExt cx="565150" cy="210260"/>
                  </a:xfrm>
                </p:grpSpPr>
                <p:grpSp>
                  <p:nvGrpSpPr>
                    <p:cNvPr id="337" name="그룹 336">
                      <a:extLst>
                        <a:ext uri="{FF2B5EF4-FFF2-40B4-BE49-F238E27FC236}">
                          <a16:creationId xmlns:a16="http://schemas.microsoft.com/office/drawing/2014/main" id="{BC9AA6B0-FD86-DD04-40B0-9741FCE99C8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497998" y="2863097"/>
                      <a:ext cx="175090" cy="175090"/>
                      <a:chOff x="2149010" y="3306779"/>
                      <a:chExt cx="175090" cy="175090"/>
                    </a:xfrm>
                  </p:grpSpPr>
                  <p:sp>
                    <p:nvSpPr>
                      <p:cNvPr id="339" name="사각형: 둥근 모서리 338">
                        <a:extLst>
                          <a:ext uri="{FF2B5EF4-FFF2-40B4-BE49-F238E27FC236}">
                            <a16:creationId xmlns:a16="http://schemas.microsoft.com/office/drawing/2014/main" id="{266608D7-DE4C-DCFB-26C3-7C55C7BC171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49010" y="3306779"/>
                        <a:ext cx="175090" cy="175090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200" dirty="0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  <p:sp>
                    <p:nvSpPr>
                      <p:cNvPr id="340" name="TextBox 339">
                        <a:extLst>
                          <a:ext uri="{FF2B5EF4-FFF2-40B4-BE49-F238E27FC236}">
                            <a16:creationId xmlns:a16="http://schemas.microsoft.com/office/drawing/2014/main" id="{634DBFB0-5574-9008-A8DC-5BC317CDB60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193160" y="3313455"/>
                        <a:ext cx="86791" cy="16173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en-US" altLang="ko-KR" sz="1000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</a:rPr>
                          <a:t>1</a:t>
                        </a:r>
                      </a:p>
                    </p:txBody>
                  </p:sp>
                </p:grpSp>
                <p:sp>
                  <p:nvSpPr>
                    <p:cNvPr id="338" name="TextBox 337">
                      <a:extLst>
                        <a:ext uri="{FF2B5EF4-FFF2-40B4-BE49-F238E27FC236}">
                          <a16:creationId xmlns:a16="http://schemas.microsoft.com/office/drawing/2014/main" id="{221D8987-67EA-5758-F4F0-1C810263183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733342" y="2847707"/>
                      <a:ext cx="329806" cy="210260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3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성격</a:t>
                      </a:r>
                    </a:p>
                  </p:txBody>
                </p:sp>
              </p:grpSp>
            </p:grpSp>
            <p:grpSp>
              <p:nvGrpSpPr>
                <p:cNvPr id="319" name="그룹 318">
                  <a:extLst>
                    <a:ext uri="{FF2B5EF4-FFF2-40B4-BE49-F238E27FC236}">
                      <a16:creationId xmlns:a16="http://schemas.microsoft.com/office/drawing/2014/main" id="{4D6CD329-F0B1-6E9A-429F-35EB15C0202A}"/>
                    </a:ext>
                  </a:extLst>
                </p:cNvPr>
                <p:cNvGrpSpPr/>
                <p:nvPr/>
              </p:nvGrpSpPr>
              <p:grpSpPr>
                <a:xfrm>
                  <a:off x="790861" y="2894696"/>
                  <a:ext cx="3297037" cy="251987"/>
                  <a:chOff x="4932671" y="2402671"/>
                  <a:chExt cx="3396940" cy="254507"/>
                </a:xfrm>
              </p:grpSpPr>
              <p:sp>
                <p:nvSpPr>
                  <p:cNvPr id="325" name="사각형: 둥근 모서리 324">
                    <a:extLst>
                      <a:ext uri="{FF2B5EF4-FFF2-40B4-BE49-F238E27FC236}">
                        <a16:creationId xmlns:a16="http://schemas.microsoft.com/office/drawing/2014/main" id="{FF89729A-C6AE-DBFF-5E5F-4FECFF7513E7}"/>
                      </a:ext>
                    </a:extLst>
                  </p:cNvPr>
                  <p:cNvSpPr/>
                  <p:nvPr/>
                </p:nvSpPr>
                <p:spPr>
                  <a:xfrm>
                    <a:off x="4932671" y="2402671"/>
                    <a:ext cx="3396940" cy="254507"/>
                  </a:xfrm>
                  <a:prstGeom prst="roundRect">
                    <a:avLst>
                      <a:gd name="adj" fmla="val 11770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grpSp>
                <p:nvGrpSpPr>
                  <p:cNvPr id="326" name="그룹 325">
                    <a:extLst>
                      <a:ext uri="{FF2B5EF4-FFF2-40B4-BE49-F238E27FC236}">
                        <a16:creationId xmlns:a16="http://schemas.microsoft.com/office/drawing/2014/main" id="{DE749AB7-E92F-DB9B-5A6F-588C157ADC5B}"/>
                      </a:ext>
                    </a:extLst>
                  </p:cNvPr>
                  <p:cNvGrpSpPr/>
                  <p:nvPr/>
                </p:nvGrpSpPr>
                <p:grpSpPr>
                  <a:xfrm>
                    <a:off x="4989745" y="2429893"/>
                    <a:ext cx="537720" cy="200055"/>
                    <a:chOff x="4497998" y="2847707"/>
                    <a:chExt cx="565150" cy="210260"/>
                  </a:xfrm>
                </p:grpSpPr>
                <p:grpSp>
                  <p:nvGrpSpPr>
                    <p:cNvPr id="327" name="그룹 326">
                      <a:extLst>
                        <a:ext uri="{FF2B5EF4-FFF2-40B4-BE49-F238E27FC236}">
                          <a16:creationId xmlns:a16="http://schemas.microsoft.com/office/drawing/2014/main" id="{65B24FCE-EDC2-9919-3FCF-428DD921DB8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497998" y="2863097"/>
                      <a:ext cx="175090" cy="175090"/>
                      <a:chOff x="2149010" y="3306779"/>
                      <a:chExt cx="175090" cy="175090"/>
                    </a:xfrm>
                  </p:grpSpPr>
                  <p:sp>
                    <p:nvSpPr>
                      <p:cNvPr id="329" name="사각형: 둥근 모서리 328">
                        <a:extLst>
                          <a:ext uri="{FF2B5EF4-FFF2-40B4-BE49-F238E27FC236}">
                            <a16:creationId xmlns:a16="http://schemas.microsoft.com/office/drawing/2014/main" id="{1B649485-0472-8A04-0689-F4534FCA441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49010" y="3306779"/>
                        <a:ext cx="175090" cy="175090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200" dirty="0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  <p:sp>
                    <p:nvSpPr>
                      <p:cNvPr id="330" name="TextBox 329">
                        <a:extLst>
                          <a:ext uri="{FF2B5EF4-FFF2-40B4-BE49-F238E27FC236}">
                            <a16:creationId xmlns:a16="http://schemas.microsoft.com/office/drawing/2014/main" id="{2C977786-FD30-4527-EF0E-7DDFBB9E140C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193160" y="3313455"/>
                        <a:ext cx="86791" cy="16173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en-US" altLang="ko-KR" sz="1000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</a:rPr>
                          <a:t>2</a:t>
                        </a:r>
                      </a:p>
                    </p:txBody>
                  </p:sp>
                </p:grpSp>
                <p:sp>
                  <p:nvSpPr>
                    <p:cNvPr id="328" name="TextBox 327">
                      <a:extLst>
                        <a:ext uri="{FF2B5EF4-FFF2-40B4-BE49-F238E27FC236}">
                          <a16:creationId xmlns:a16="http://schemas.microsoft.com/office/drawing/2014/main" id="{160A0227-E8BA-E6CA-0287-9D419E00C6A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733341" y="2847707"/>
                      <a:ext cx="329807" cy="210260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3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목표</a:t>
                      </a:r>
                    </a:p>
                  </p:txBody>
                </p:sp>
              </p:grpSp>
            </p:grpSp>
            <p:grpSp>
              <p:nvGrpSpPr>
                <p:cNvPr id="20" name="그룹 19">
                  <a:extLst>
                    <a:ext uri="{FF2B5EF4-FFF2-40B4-BE49-F238E27FC236}">
                      <a16:creationId xmlns:a16="http://schemas.microsoft.com/office/drawing/2014/main" id="{3485A326-83EF-74ED-016C-1EAF5BD72FF3}"/>
                    </a:ext>
                  </a:extLst>
                </p:cNvPr>
                <p:cNvGrpSpPr/>
                <p:nvPr/>
              </p:nvGrpSpPr>
              <p:grpSpPr>
                <a:xfrm>
                  <a:off x="790861" y="3314475"/>
                  <a:ext cx="3297037" cy="1595577"/>
                  <a:chOff x="790861" y="3314475"/>
                  <a:chExt cx="3297037" cy="1595577"/>
                </a:xfrm>
              </p:grpSpPr>
              <p:grpSp>
                <p:nvGrpSpPr>
                  <p:cNvPr id="7" name="그룹 6">
                    <a:extLst>
                      <a:ext uri="{FF2B5EF4-FFF2-40B4-BE49-F238E27FC236}">
                        <a16:creationId xmlns:a16="http://schemas.microsoft.com/office/drawing/2014/main" id="{0203C059-0985-4D71-D827-3A935C58A140}"/>
                      </a:ext>
                    </a:extLst>
                  </p:cNvPr>
                  <p:cNvGrpSpPr/>
                  <p:nvPr/>
                </p:nvGrpSpPr>
                <p:grpSpPr>
                  <a:xfrm>
                    <a:off x="790861" y="3314475"/>
                    <a:ext cx="3297037" cy="675731"/>
                    <a:chOff x="790861" y="3314475"/>
                    <a:chExt cx="3297037" cy="675731"/>
                  </a:xfrm>
                </p:grpSpPr>
                <p:grpSp>
                  <p:nvGrpSpPr>
                    <p:cNvPr id="304" name="그룹 303">
                      <a:extLst>
                        <a:ext uri="{FF2B5EF4-FFF2-40B4-BE49-F238E27FC236}">
                          <a16:creationId xmlns:a16="http://schemas.microsoft.com/office/drawing/2014/main" id="{7DBC9B8F-3B0F-8363-CE42-3CDE347DD1F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90861" y="3314475"/>
                      <a:ext cx="3297037" cy="251987"/>
                      <a:chOff x="4932671" y="2402671"/>
                      <a:chExt cx="3396940" cy="254507"/>
                    </a:xfrm>
                  </p:grpSpPr>
                  <p:sp>
                    <p:nvSpPr>
                      <p:cNvPr id="313" name="사각형: 둥근 모서리 312">
                        <a:extLst>
                          <a:ext uri="{FF2B5EF4-FFF2-40B4-BE49-F238E27FC236}">
                            <a16:creationId xmlns:a16="http://schemas.microsoft.com/office/drawing/2014/main" id="{EDF0AFE9-86BB-49EE-77A8-9F7A841CC60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32671" y="2402671"/>
                        <a:ext cx="3396940" cy="254507"/>
                      </a:xfrm>
                      <a:prstGeom prst="roundRect">
                        <a:avLst>
                          <a:gd name="adj" fmla="val 11770"/>
                        </a:avLst>
                      </a:prstGeom>
                      <a:solidFill>
                        <a:schemeClr val="bg1">
                          <a:lumMod val="8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200" dirty="0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  <p:grpSp>
                    <p:nvGrpSpPr>
                      <p:cNvPr id="314" name="그룹 313">
                        <a:extLst>
                          <a:ext uri="{FF2B5EF4-FFF2-40B4-BE49-F238E27FC236}">
                            <a16:creationId xmlns:a16="http://schemas.microsoft.com/office/drawing/2014/main" id="{F6BB0DDD-71DD-1C68-3901-E9A7948B4A6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989744" y="2429893"/>
                        <a:ext cx="1764842" cy="200055"/>
                        <a:chOff x="4497998" y="2847707"/>
                        <a:chExt cx="1854870" cy="210260"/>
                      </a:xfrm>
                    </p:grpSpPr>
                    <p:grpSp>
                      <p:nvGrpSpPr>
                        <p:cNvPr id="315" name="그룹 314">
                          <a:extLst>
                            <a:ext uri="{FF2B5EF4-FFF2-40B4-BE49-F238E27FC236}">
                              <a16:creationId xmlns:a16="http://schemas.microsoft.com/office/drawing/2014/main" id="{51D428D9-5055-6F33-809E-A01F294D4A33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4497998" y="2863097"/>
                          <a:ext cx="175090" cy="175090"/>
                          <a:chOff x="2149010" y="3306779"/>
                          <a:chExt cx="175090" cy="175090"/>
                        </a:xfrm>
                      </p:grpSpPr>
                      <p:sp>
                        <p:nvSpPr>
                          <p:cNvPr id="317" name="사각형: 둥근 모서리 316">
                            <a:extLst>
                              <a:ext uri="{FF2B5EF4-FFF2-40B4-BE49-F238E27FC236}">
                                <a16:creationId xmlns:a16="http://schemas.microsoft.com/office/drawing/2014/main" id="{2602EBA3-43A2-6DDF-5ECC-FF084B2D609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2149010" y="3306779"/>
                            <a:ext cx="175090" cy="175090"/>
                          </a:xfrm>
                          <a:prstGeom prst="round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ko-KR" altLang="en-US" sz="1200" dirty="0">
                              <a:solidFill>
                                <a:schemeClr val="bg1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318" name="TextBox 317">
                            <a:extLst>
                              <a:ext uri="{FF2B5EF4-FFF2-40B4-BE49-F238E27FC236}">
                                <a16:creationId xmlns:a16="http://schemas.microsoft.com/office/drawing/2014/main" id="{79284C41-A76B-E7F8-6854-718CA650EC1C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2193159" y="3313455"/>
                            <a:ext cx="86792" cy="161738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lIns="0" tIns="0" rIns="0" bIns="0" rtlCol="0" anchor="ctr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en-US" altLang="ko-KR" sz="1000" dirty="0">
                                <a:ln>
                                  <a:solidFill>
                                    <a:srgbClr val="000000">
                                      <a:alpha val="0"/>
                                    </a:srgbClr>
                                  </a:solidFill>
                                </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나눔스퀘어 ExtraBold" panose="020B0600000101010101" pitchFamily="50" charset="-127"/>
                                <a:ea typeface="나눔스퀘어 ExtraBold" panose="020B0600000101010101" pitchFamily="50" charset="-127"/>
                              </a:rPr>
                              <a:t>3</a:t>
                            </a:r>
                          </a:p>
                        </p:txBody>
                      </p:sp>
                    </p:grpSp>
                    <p:sp>
                      <p:nvSpPr>
                        <p:cNvPr id="316" name="TextBox 315">
                          <a:extLst>
                            <a:ext uri="{FF2B5EF4-FFF2-40B4-BE49-F238E27FC236}">
                              <a16:creationId xmlns:a16="http://schemas.microsoft.com/office/drawing/2014/main" id="{D2EF0D78-1AEA-8CCF-249D-B4387B03966F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733342" y="2847707"/>
                          <a:ext cx="1619526" cy="21026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/>
                        <a:p>
                          <a:r>
                            <a:rPr lang="ko-KR" altLang="en-US" sz="1300" dirty="0">
                              <a:ln>
                                <a:solidFill>
                                  <a:srgbClr val="000000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나눔스퀘어 ExtraBold" panose="020B0600000101010101" pitchFamily="50" charset="-127"/>
                              <a:ea typeface="나눔스퀘어 ExtraBold" panose="020B0600000101010101" pitchFamily="50" charset="-127"/>
                            </a:rPr>
                            <a:t>내용 체계 및 성취기준</a:t>
                          </a:r>
                        </a:p>
                      </p:txBody>
                    </p:sp>
                  </p:grpSp>
                </p:grpSp>
                <p:grpSp>
                  <p:nvGrpSpPr>
                    <p:cNvPr id="6" name="그룹 5">
                      <a:extLst>
                        <a:ext uri="{FF2B5EF4-FFF2-40B4-BE49-F238E27FC236}">
                          <a16:creationId xmlns:a16="http://schemas.microsoft.com/office/drawing/2014/main" id="{3A55DC3C-AF4C-78C8-615D-A99D0460F33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63596" y="3617002"/>
                      <a:ext cx="1689565" cy="373204"/>
                      <a:chOff x="1063596" y="3617002"/>
                      <a:chExt cx="1689565" cy="373204"/>
                    </a:xfrm>
                  </p:grpSpPr>
                  <p:sp>
                    <p:nvSpPr>
                      <p:cNvPr id="310" name="TextBox 309">
                        <a:extLst>
                          <a:ext uri="{FF2B5EF4-FFF2-40B4-BE49-F238E27FC236}">
                            <a16:creationId xmlns:a16="http://schemas.microsoft.com/office/drawing/2014/main" id="{F5F33FB6-A2CC-236C-A8ED-744DE65D06B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63596" y="3617002"/>
                        <a:ext cx="1689565" cy="1692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>
                        <a:defPPr>
                          <a:defRPr lang="en-US"/>
                        </a:defPPr>
                        <a:lvl1pPr>
                          <a:defRPr sz="1050" b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defRPr>
                        </a:lvl1pPr>
                      </a:lstStyle>
                      <a:p>
                        <a:r>
                          <a:rPr lang="ko-KR" altLang="en-US" sz="1100" dirty="0">
                            <a:latin typeface="나눔스퀘어 Bold" panose="020B0600000101010101" pitchFamily="50" charset="-127"/>
                            <a:ea typeface="나눔스퀘어 Bold" panose="020B0600000101010101" pitchFamily="50" charset="-127"/>
                          </a:rPr>
                          <a:t>가</a:t>
                        </a:r>
                        <a:r>
                          <a:rPr lang="en-US" altLang="ko-KR" sz="1100" dirty="0">
                            <a:latin typeface="나눔스퀘어 Bold" panose="020B0600000101010101" pitchFamily="50" charset="-127"/>
                            <a:ea typeface="나눔스퀘어 Bold" panose="020B0600000101010101" pitchFamily="50" charset="-127"/>
                          </a:rPr>
                          <a:t>. </a:t>
                        </a:r>
                        <a:r>
                          <a:rPr lang="ko-KR" altLang="en-US" sz="1100" dirty="0">
                            <a:latin typeface="나눔스퀘어 Bold" panose="020B0600000101010101" pitchFamily="50" charset="-127"/>
                            <a:ea typeface="나눔스퀘어 Bold" panose="020B0600000101010101" pitchFamily="50" charset="-127"/>
                          </a:rPr>
                          <a:t>내용 체계</a:t>
                        </a:r>
                        <a:r>
                          <a:rPr lang="en-US" altLang="ko-KR" sz="1100" dirty="0">
                            <a:latin typeface="나눔스퀘어 Bold" panose="020B0600000101010101" pitchFamily="50" charset="-127"/>
                            <a:ea typeface="나눔스퀘어 Bold" panose="020B0600000101010101" pitchFamily="50" charset="-127"/>
                          </a:rPr>
                          <a:t>(</a:t>
                        </a:r>
                        <a:r>
                          <a:rPr lang="ko-KR" altLang="en-US" sz="1100" dirty="0">
                            <a:latin typeface="나눔스퀘어 Bold" panose="020B0600000101010101" pitchFamily="50" charset="-127"/>
                            <a:ea typeface="나눔스퀘어 Bold" panose="020B0600000101010101" pitchFamily="50" charset="-127"/>
                          </a:rPr>
                          <a:t>영역 통합 제시</a:t>
                        </a:r>
                        <a:r>
                          <a:rPr lang="en-US" altLang="ko-KR" sz="1100" dirty="0">
                            <a:latin typeface="나눔스퀘어 Bold" panose="020B0600000101010101" pitchFamily="50" charset="-127"/>
                            <a:ea typeface="나눔스퀘어 Bold" panose="020B0600000101010101" pitchFamily="50" charset="-127"/>
                          </a:rPr>
                          <a:t>)</a:t>
                        </a:r>
                      </a:p>
                    </p:txBody>
                  </p:sp>
                  <p:sp>
                    <p:nvSpPr>
                      <p:cNvPr id="307" name="TextBox 306">
                        <a:extLst>
                          <a:ext uri="{FF2B5EF4-FFF2-40B4-BE49-F238E27FC236}">
                            <a16:creationId xmlns:a16="http://schemas.microsoft.com/office/drawing/2014/main" id="{4EBB6CAE-CC3D-F36A-E5EE-2E7AF1004AA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63599" y="3820929"/>
                        <a:ext cx="718145" cy="1692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>
                        <a:defPPr>
                          <a:defRPr lang="en-US"/>
                        </a:defPPr>
                        <a:lvl1pPr>
                          <a:defRPr sz="1050" b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defRPr>
                        </a:lvl1pPr>
                      </a:lstStyle>
                      <a:p>
                        <a:r>
                          <a:rPr lang="ko-KR" altLang="en-US" sz="1100" dirty="0">
                            <a:latin typeface="나눔스퀘어 Bold" panose="020B0600000101010101" pitchFamily="50" charset="-127"/>
                            <a:ea typeface="나눔스퀘어 Bold" panose="020B0600000101010101" pitchFamily="50" charset="-127"/>
                          </a:rPr>
                          <a:t>나</a:t>
                        </a:r>
                        <a:r>
                          <a:rPr lang="en-US" altLang="ko-KR" sz="1100" dirty="0">
                            <a:latin typeface="나눔스퀘어 Bold" panose="020B0600000101010101" pitchFamily="50" charset="-127"/>
                            <a:ea typeface="나눔스퀘어 Bold" panose="020B0600000101010101" pitchFamily="50" charset="-127"/>
                          </a:rPr>
                          <a:t>. </a:t>
                        </a:r>
                        <a:r>
                          <a:rPr lang="ko-KR" altLang="en-US" sz="1100" dirty="0">
                            <a:latin typeface="나눔스퀘어 Bold" panose="020B0600000101010101" pitchFamily="50" charset="-127"/>
                            <a:ea typeface="나눔스퀘어 Bold" panose="020B0600000101010101" pitchFamily="50" charset="-127"/>
                          </a:rPr>
                          <a:t>성취기준</a:t>
                        </a:r>
                      </a:p>
                    </p:txBody>
                  </p:sp>
                </p:grpSp>
              </p:grpSp>
              <p:grpSp>
                <p:nvGrpSpPr>
                  <p:cNvPr id="2" name="그룹 1">
                    <a:extLst>
                      <a:ext uri="{FF2B5EF4-FFF2-40B4-BE49-F238E27FC236}">
                        <a16:creationId xmlns:a16="http://schemas.microsoft.com/office/drawing/2014/main" id="{42A94F00-2355-B33B-13ED-73394EAA2A1D}"/>
                      </a:ext>
                    </a:extLst>
                  </p:cNvPr>
                  <p:cNvGrpSpPr/>
                  <p:nvPr/>
                </p:nvGrpSpPr>
                <p:grpSpPr>
                  <a:xfrm>
                    <a:off x="1449693" y="4229719"/>
                    <a:ext cx="1564531" cy="680333"/>
                    <a:chOff x="1274102" y="4024054"/>
                    <a:chExt cx="1564531" cy="680333"/>
                  </a:xfrm>
                </p:grpSpPr>
                <p:sp>
                  <p:nvSpPr>
                    <p:cNvPr id="308" name="TextBox 307">
                      <a:extLst>
                        <a:ext uri="{FF2B5EF4-FFF2-40B4-BE49-F238E27FC236}">
                          <a16:creationId xmlns:a16="http://schemas.microsoft.com/office/drawing/2014/main" id="{0D9BB1CC-516A-09F2-24BD-E0ACC278DC6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274102" y="4024054"/>
                      <a:ext cx="660437" cy="1384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050" b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defRPr>
                      </a:lvl1pPr>
                    </a:lstStyle>
                    <a:p>
                      <a:r>
                        <a:rPr lang="en-US" altLang="ko-KR" sz="90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(</a:t>
                      </a:r>
                      <a:r>
                        <a:rPr lang="ko-KR" altLang="en-US" sz="90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가</a:t>
                      </a:r>
                      <a:r>
                        <a:rPr lang="en-US" altLang="ko-KR" sz="90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) </a:t>
                      </a:r>
                      <a:r>
                        <a:rPr lang="ko-KR" altLang="en-US" sz="90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학습 요소</a:t>
                      </a:r>
                    </a:p>
                  </p:txBody>
                </p:sp>
                <p:sp>
                  <p:nvSpPr>
                    <p:cNvPr id="309" name="TextBox 308">
                      <a:extLst>
                        <a:ext uri="{FF2B5EF4-FFF2-40B4-BE49-F238E27FC236}">
                          <a16:creationId xmlns:a16="http://schemas.microsoft.com/office/drawing/2014/main" id="{ADE304CB-461C-1053-FCC9-D13BBF73A03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274102" y="4204665"/>
                      <a:ext cx="872034" cy="1384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050" b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defRPr>
                      </a:lvl1pPr>
                    </a:lstStyle>
                    <a:p>
                      <a:r>
                        <a:rPr lang="en-US" altLang="ko-KR" sz="90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(</a:t>
                      </a:r>
                      <a:r>
                        <a:rPr lang="ko-KR" altLang="en-US" sz="90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나</a:t>
                      </a:r>
                      <a:r>
                        <a:rPr lang="en-US" altLang="ko-KR" sz="90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) </a:t>
                      </a:r>
                      <a:r>
                        <a:rPr lang="ko-KR" altLang="en-US" sz="90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성취기준 해설</a:t>
                      </a:r>
                    </a:p>
                  </p:txBody>
                </p:sp>
                <p:sp>
                  <p:nvSpPr>
                    <p:cNvPr id="352" name="TextBox 351">
                      <a:extLst>
                        <a:ext uri="{FF2B5EF4-FFF2-40B4-BE49-F238E27FC236}">
                          <a16:creationId xmlns:a16="http://schemas.microsoft.com/office/drawing/2014/main" id="{A63A5960-84B5-2505-278D-4483CC6BA4E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274102" y="4385276"/>
                      <a:ext cx="1564531" cy="1384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050" b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defRPr>
                      </a:lvl1pPr>
                    </a:lstStyle>
                    <a:p>
                      <a:r>
                        <a:rPr lang="en-US" altLang="ko-KR" sz="90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(</a:t>
                      </a:r>
                      <a:r>
                        <a:rPr lang="ko-KR" altLang="en-US" sz="90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다</a:t>
                      </a:r>
                      <a:r>
                        <a:rPr lang="en-US" altLang="ko-KR" sz="90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) </a:t>
                      </a:r>
                      <a:r>
                        <a:rPr lang="ko-KR" altLang="en-US" sz="90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교수</a:t>
                      </a:r>
                      <a:r>
                        <a:rPr lang="en-US" altLang="ko-KR" sz="90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</a:t>
                      </a:r>
                      <a:r>
                        <a:rPr lang="ko-KR" altLang="en-US" sz="90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학습 방법 및 유의사항</a:t>
                      </a:r>
                    </a:p>
                  </p:txBody>
                </p:sp>
                <p:sp>
                  <p:nvSpPr>
                    <p:cNvPr id="353" name="TextBox 352">
                      <a:extLst>
                        <a:ext uri="{FF2B5EF4-FFF2-40B4-BE49-F238E27FC236}">
                          <a16:creationId xmlns:a16="http://schemas.microsoft.com/office/drawing/2014/main" id="{60EF33C8-1BDD-8FAC-DC7E-2FD73922231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274102" y="4565888"/>
                      <a:ext cx="1275990" cy="1384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050" b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defRPr>
                      </a:lvl1pPr>
                    </a:lstStyle>
                    <a:p>
                      <a:r>
                        <a:rPr lang="en-US" altLang="ko-KR" sz="90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(</a:t>
                      </a:r>
                      <a:r>
                        <a:rPr lang="ko-KR" altLang="en-US" sz="90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라</a:t>
                      </a:r>
                      <a:r>
                        <a:rPr lang="en-US" altLang="ko-KR" sz="90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) </a:t>
                      </a:r>
                      <a:r>
                        <a:rPr lang="ko-KR" altLang="en-US" sz="90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평가 방법 및 유의 사항</a:t>
                      </a:r>
                    </a:p>
                  </p:txBody>
                </p:sp>
              </p:grpSp>
              <p:sp>
                <p:nvSpPr>
                  <p:cNvPr id="3" name="TextBox 2">
                    <a:extLst>
                      <a:ext uri="{FF2B5EF4-FFF2-40B4-BE49-F238E27FC236}">
                        <a16:creationId xmlns:a16="http://schemas.microsoft.com/office/drawing/2014/main" id="{5ED00F6D-C5BE-4158-2662-D55FD1FE2A2F}"/>
                      </a:ext>
                    </a:extLst>
                  </p:cNvPr>
                  <p:cNvSpPr txBox="1"/>
                  <p:nvPr/>
                </p:nvSpPr>
                <p:spPr>
                  <a:xfrm>
                    <a:off x="1274102" y="4018710"/>
                    <a:ext cx="548227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>
                      <a:defRPr sz="1050" b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Medium" panose="020B0600000101010101" pitchFamily="50" charset="-127"/>
                        <a:ea typeface="엘리스 DX널리체  Medium" panose="020B0600000101010101" pitchFamily="50" charset="-127"/>
                      </a:defRPr>
                    </a:lvl1pPr>
                  </a:lstStyle>
                  <a:p>
                    <a:r>
                      <a:rPr lang="en-US" altLang="ko-KR" sz="10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(1) </a:t>
                    </a:r>
                    <a:r>
                      <a:rPr lang="ko-KR" altLang="en-US" sz="10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rPr>
                      <a:t>영역명</a:t>
                    </a:r>
                  </a:p>
                </p:txBody>
              </p:sp>
            </p:grpSp>
            <p:grpSp>
              <p:nvGrpSpPr>
                <p:cNvPr id="19" name="그룹 18">
                  <a:extLst>
                    <a:ext uri="{FF2B5EF4-FFF2-40B4-BE49-F238E27FC236}">
                      <a16:creationId xmlns:a16="http://schemas.microsoft.com/office/drawing/2014/main" id="{CDF032FF-2618-2621-9908-6EC06441B50D}"/>
                    </a:ext>
                  </a:extLst>
                </p:cNvPr>
                <p:cNvGrpSpPr/>
                <p:nvPr/>
              </p:nvGrpSpPr>
              <p:grpSpPr>
                <a:xfrm>
                  <a:off x="790861" y="5045683"/>
                  <a:ext cx="3297037" cy="675731"/>
                  <a:chOff x="790861" y="4886044"/>
                  <a:chExt cx="3297037" cy="675731"/>
                </a:xfrm>
              </p:grpSpPr>
              <p:grpSp>
                <p:nvGrpSpPr>
                  <p:cNvPr id="354" name="그룹 353">
                    <a:extLst>
                      <a:ext uri="{FF2B5EF4-FFF2-40B4-BE49-F238E27FC236}">
                        <a16:creationId xmlns:a16="http://schemas.microsoft.com/office/drawing/2014/main" id="{24328DCA-1FE4-15ED-A911-9FA119FC136C}"/>
                      </a:ext>
                    </a:extLst>
                  </p:cNvPr>
                  <p:cNvGrpSpPr/>
                  <p:nvPr/>
                </p:nvGrpSpPr>
                <p:grpSpPr>
                  <a:xfrm>
                    <a:off x="790861" y="4886044"/>
                    <a:ext cx="3297037" cy="251987"/>
                    <a:chOff x="4932671" y="2402671"/>
                    <a:chExt cx="3396940" cy="254507"/>
                  </a:xfrm>
                </p:grpSpPr>
                <p:sp>
                  <p:nvSpPr>
                    <p:cNvPr id="355" name="사각형: 둥근 모서리 354">
                      <a:extLst>
                        <a:ext uri="{FF2B5EF4-FFF2-40B4-BE49-F238E27FC236}">
                          <a16:creationId xmlns:a16="http://schemas.microsoft.com/office/drawing/2014/main" id="{FF353F1C-88F1-3D26-BA5C-138C3BF486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32671" y="2402671"/>
                      <a:ext cx="3396940" cy="254507"/>
                    </a:xfrm>
                    <a:prstGeom prst="roundRect">
                      <a:avLst>
                        <a:gd name="adj" fmla="val 11770"/>
                      </a:avLst>
                    </a:prstGeom>
                    <a:solidFill>
                      <a:schemeClr val="bg1">
                        <a:lumMod val="8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p:txBody>
                </p:sp>
                <p:grpSp>
                  <p:nvGrpSpPr>
                    <p:cNvPr id="356" name="그룹 355">
                      <a:extLst>
                        <a:ext uri="{FF2B5EF4-FFF2-40B4-BE49-F238E27FC236}">
                          <a16:creationId xmlns:a16="http://schemas.microsoft.com/office/drawing/2014/main" id="{B5EFD4FC-DEC2-F107-5E8C-16027B9198F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989742" y="2428895"/>
                      <a:ext cx="2037350" cy="202056"/>
                      <a:chOff x="4497998" y="2846657"/>
                      <a:chExt cx="2141280" cy="212363"/>
                    </a:xfrm>
                  </p:grpSpPr>
                  <p:grpSp>
                    <p:nvGrpSpPr>
                      <p:cNvPr id="357" name="그룹 356">
                        <a:extLst>
                          <a:ext uri="{FF2B5EF4-FFF2-40B4-BE49-F238E27FC236}">
                            <a16:creationId xmlns:a16="http://schemas.microsoft.com/office/drawing/2014/main" id="{742DEE85-CE5C-B777-E4B8-59EB385DC27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497998" y="2863097"/>
                        <a:ext cx="175090" cy="175090"/>
                        <a:chOff x="2149010" y="3306779"/>
                        <a:chExt cx="175090" cy="175090"/>
                      </a:xfrm>
                    </p:grpSpPr>
                    <p:sp>
                      <p:nvSpPr>
                        <p:cNvPr id="359" name="사각형: 둥근 모서리 358">
                          <a:extLst>
                            <a:ext uri="{FF2B5EF4-FFF2-40B4-BE49-F238E27FC236}">
                              <a16:creationId xmlns:a16="http://schemas.microsoft.com/office/drawing/2014/main" id="{138BABD8-15B2-254B-F895-F08FD73E69A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149010" y="3306779"/>
                          <a:ext cx="175090" cy="175090"/>
                        </a:xfrm>
                        <a:prstGeom prst="round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200" dirty="0">
                            <a:solidFill>
                              <a:schemeClr val="bg1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60" name="TextBox 359">
                          <a:extLst>
                            <a:ext uri="{FF2B5EF4-FFF2-40B4-BE49-F238E27FC236}">
                              <a16:creationId xmlns:a16="http://schemas.microsoft.com/office/drawing/2014/main" id="{63EE2A2A-5791-2BF8-A9F9-41B164949D3F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2193160" y="3313455"/>
                          <a:ext cx="86791" cy="161738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/>
                        <a:p>
                          <a:pPr algn="ctr"/>
                          <a:r>
                            <a:rPr lang="en-US" altLang="ko-KR" sz="1000" dirty="0">
                              <a:ln>
                                <a:solidFill>
                                  <a:srgbClr val="000000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나눔스퀘어 ExtraBold" panose="020B0600000101010101" pitchFamily="50" charset="-127"/>
                              <a:ea typeface="나눔스퀘어 ExtraBold" panose="020B0600000101010101" pitchFamily="50" charset="-127"/>
                            </a:rPr>
                            <a:t>4</a:t>
                          </a:r>
                        </a:p>
                      </p:txBody>
                    </p:sp>
                  </p:grpSp>
                  <p:sp>
                    <p:nvSpPr>
                      <p:cNvPr id="358" name="TextBox 357">
                        <a:extLst>
                          <a:ext uri="{FF2B5EF4-FFF2-40B4-BE49-F238E27FC236}">
                            <a16:creationId xmlns:a16="http://schemas.microsoft.com/office/drawing/2014/main" id="{F4B47C6B-C624-E281-FCB9-E253ED79DB2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733341" y="2846657"/>
                        <a:ext cx="1905937" cy="21236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1300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</a:rPr>
                          <a:t>교수</a:t>
                        </a:r>
                        <a:r>
                          <a:rPr lang="en-US" altLang="ko-KR" sz="1300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</a:rPr>
                          <a:t>·</a:t>
                        </a:r>
                        <a:r>
                          <a:rPr lang="ko-KR" altLang="en-US" sz="1300" dirty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</a:rPr>
                          <a:t>학습 및 평가의 방향</a:t>
                        </a:r>
                      </a:p>
                    </p:txBody>
                  </p:sp>
                </p:grpSp>
              </p:grpSp>
              <p:grpSp>
                <p:nvGrpSpPr>
                  <p:cNvPr id="10" name="그룹 9">
                    <a:extLst>
                      <a:ext uri="{FF2B5EF4-FFF2-40B4-BE49-F238E27FC236}">
                        <a16:creationId xmlns:a16="http://schemas.microsoft.com/office/drawing/2014/main" id="{F3CF8BBA-1C0D-4B6E-2691-5F50EB7C2FEA}"/>
                      </a:ext>
                    </a:extLst>
                  </p:cNvPr>
                  <p:cNvGrpSpPr/>
                  <p:nvPr/>
                </p:nvGrpSpPr>
                <p:grpSpPr>
                  <a:xfrm>
                    <a:off x="1063596" y="5188571"/>
                    <a:ext cx="1069203" cy="373204"/>
                    <a:chOff x="1063596" y="3617002"/>
                    <a:chExt cx="1069203" cy="373204"/>
                  </a:xfrm>
                </p:grpSpPr>
                <p:sp>
                  <p:nvSpPr>
                    <p:cNvPr id="11" name="TextBox 10">
                      <a:extLst>
                        <a:ext uri="{FF2B5EF4-FFF2-40B4-BE49-F238E27FC236}">
                          <a16:creationId xmlns:a16="http://schemas.microsoft.com/office/drawing/2014/main" id="{265CA056-9CAF-DB76-DA36-54205C3036B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63596" y="3617002"/>
                      <a:ext cx="1069203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050" b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가</a:t>
                      </a:r>
                      <a:r>
                        <a:rPr lang="en-US" altLang="ko-KR" sz="11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. </a:t>
                      </a:r>
                      <a:r>
                        <a:rPr lang="ko-KR" altLang="en-US" sz="11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교수</a:t>
                      </a:r>
                      <a:r>
                        <a:rPr lang="en-US" altLang="ko-KR" sz="11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·</a:t>
                      </a:r>
                      <a:r>
                        <a:rPr lang="ko-KR" altLang="en-US" sz="11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학습 방향</a:t>
                      </a:r>
                    </a:p>
                  </p:txBody>
                </p:sp>
                <p:sp>
                  <p:nvSpPr>
                    <p:cNvPr id="12" name="TextBox 11">
                      <a:extLst>
                        <a:ext uri="{FF2B5EF4-FFF2-40B4-BE49-F238E27FC236}">
                          <a16:creationId xmlns:a16="http://schemas.microsoft.com/office/drawing/2014/main" id="{B9767DFF-8998-5B10-5455-906AE4A6AAA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63599" y="3820929"/>
                      <a:ext cx="753410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en-US"/>
                      </a:defPPr>
                      <a:lvl1pPr>
                        <a:defRPr sz="1050" b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DX널리체  Medium" panose="020B0600000101010101" pitchFamily="50" charset="-127"/>
                          <a:ea typeface="엘리스 DX널리체  Medium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1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나</a:t>
                      </a:r>
                      <a:r>
                        <a:rPr lang="en-US" altLang="ko-KR" sz="11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. </a:t>
                      </a:r>
                      <a:r>
                        <a:rPr lang="ko-KR" altLang="en-US" sz="11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평가 방향</a:t>
                      </a:r>
                    </a:p>
                  </p:txBody>
                </p:sp>
              </p:grpSp>
            </p:grpSp>
          </p:grpSp>
          <p:grpSp>
            <p:nvGrpSpPr>
              <p:cNvPr id="24" name="그룹 23">
                <a:extLst>
                  <a:ext uri="{FF2B5EF4-FFF2-40B4-BE49-F238E27FC236}">
                    <a16:creationId xmlns:a16="http://schemas.microsoft.com/office/drawing/2014/main" id="{C8270AAC-8418-F30B-E4E7-0EAAA297BCC5}"/>
                  </a:ext>
                </a:extLst>
              </p:cNvPr>
              <p:cNvGrpSpPr/>
              <p:nvPr/>
            </p:nvGrpSpPr>
            <p:grpSpPr>
              <a:xfrm>
                <a:off x="4944845" y="2025759"/>
                <a:ext cx="3519554" cy="3917305"/>
                <a:chOff x="4944845" y="2025759"/>
                <a:chExt cx="3519554" cy="3917305"/>
              </a:xfrm>
            </p:grpSpPr>
            <p:grpSp>
              <p:nvGrpSpPr>
                <p:cNvPr id="64" name="그룹 63">
                  <a:extLst>
                    <a:ext uri="{FF2B5EF4-FFF2-40B4-BE49-F238E27FC236}">
                      <a16:creationId xmlns:a16="http://schemas.microsoft.com/office/drawing/2014/main" id="{3A95CB11-E038-C11B-26A9-3BC0C449B4F3}"/>
                    </a:ext>
                  </a:extLst>
                </p:cNvPr>
                <p:cNvGrpSpPr/>
                <p:nvPr/>
              </p:nvGrpSpPr>
              <p:grpSpPr>
                <a:xfrm>
                  <a:off x="4944845" y="2025759"/>
                  <a:ext cx="3519553" cy="1600403"/>
                  <a:chOff x="4483379" y="1765299"/>
                  <a:chExt cx="3626199" cy="1616407"/>
                </a:xfrm>
                <a:solidFill>
                  <a:srgbClr val="2F72DA"/>
                </a:solidFill>
              </p:grpSpPr>
              <p:sp>
                <p:nvSpPr>
                  <p:cNvPr id="142" name="사각형: 둥근 위쪽 모서리 141">
                    <a:extLst>
                      <a:ext uri="{FF2B5EF4-FFF2-40B4-BE49-F238E27FC236}">
                        <a16:creationId xmlns:a16="http://schemas.microsoft.com/office/drawing/2014/main" id="{46146E3E-5CD1-87B3-D18A-3A54C0561D32}"/>
                      </a:ext>
                    </a:extLst>
                  </p:cNvPr>
                  <p:cNvSpPr/>
                  <p:nvPr/>
                </p:nvSpPr>
                <p:spPr>
                  <a:xfrm>
                    <a:off x="4483379" y="1765299"/>
                    <a:ext cx="3626199" cy="1616407"/>
                  </a:xfrm>
                  <a:prstGeom prst="round2SameRect">
                    <a:avLst>
                      <a:gd name="adj1" fmla="val 8711"/>
                      <a:gd name="adj2" fmla="val 0"/>
                    </a:avLst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sz="2000" dirty="0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143" name="TextBox 142">
                    <a:extLst>
                      <a:ext uri="{FF2B5EF4-FFF2-40B4-BE49-F238E27FC236}">
                        <a16:creationId xmlns:a16="http://schemas.microsoft.com/office/drawing/2014/main" id="{50E0DD39-B9D3-828A-A9B9-C5A0300A74E7}"/>
                      </a:ext>
                    </a:extLst>
                  </p:cNvPr>
                  <p:cNvSpPr txBox="1"/>
                  <p:nvPr/>
                </p:nvSpPr>
                <p:spPr>
                  <a:xfrm>
                    <a:off x="5337185" y="1809882"/>
                    <a:ext cx="1777095" cy="2486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algn="ctr"/>
                    <a:r>
                      <a:rPr lang="en-US" altLang="ko-KR" sz="16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2022 </a:t>
                    </a:r>
                    <a:r>
                      <a:rPr lang="ko-KR" altLang="en-US" sz="16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개정 교육과정</a:t>
                    </a:r>
                    <a:endParaRPr lang="en-US" altLang="ko-KR" sz="16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endParaRPr>
                  </a:p>
                </p:txBody>
              </p:sp>
            </p:grpSp>
            <p:sp>
              <p:nvSpPr>
                <p:cNvPr id="63" name="사각형: 둥근 모서리 62">
                  <a:extLst>
                    <a:ext uri="{FF2B5EF4-FFF2-40B4-BE49-F238E27FC236}">
                      <a16:creationId xmlns:a16="http://schemas.microsoft.com/office/drawing/2014/main" id="{423099A6-9849-13B5-15EF-0BA4BA141E0E}"/>
                    </a:ext>
                  </a:extLst>
                </p:cNvPr>
                <p:cNvSpPr/>
                <p:nvPr/>
              </p:nvSpPr>
              <p:spPr>
                <a:xfrm>
                  <a:off x="4944846" y="2365265"/>
                  <a:ext cx="3519553" cy="3577799"/>
                </a:xfrm>
                <a:prstGeom prst="roundRect">
                  <a:avLst>
                    <a:gd name="adj" fmla="val 2439"/>
                  </a:avLst>
                </a:prstGeom>
                <a:solidFill>
                  <a:schemeClr val="bg1"/>
                </a:solidFill>
                <a:ln w="0" cap="flat">
                  <a:noFill/>
                  <a:prstDash val="solid"/>
                  <a:miter/>
                </a:ln>
                <a:effectLst>
                  <a:outerShdw blurRad="50800" dist="38100" dir="5400000" algn="t" rotWithShape="0">
                    <a:prstClr val="black">
                      <a:alpha val="17000"/>
                    </a:prstClr>
                  </a:outerShdw>
                </a:effectLst>
              </p:spPr>
              <p:txBody>
                <a:bodyPr rtlCol="0" anchor="ctr"/>
                <a:lstStyle/>
                <a:p>
                  <a:endParaRPr lang="ko-KR" altLang="en-US" sz="1600" dirty="0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21" name="그룹 20">
                  <a:extLst>
                    <a:ext uri="{FF2B5EF4-FFF2-40B4-BE49-F238E27FC236}">
                      <a16:creationId xmlns:a16="http://schemas.microsoft.com/office/drawing/2014/main" id="{43FFB32D-D5DD-954A-8BE9-7F0CBD101FF1}"/>
                    </a:ext>
                  </a:extLst>
                </p:cNvPr>
                <p:cNvGrpSpPr/>
                <p:nvPr/>
              </p:nvGrpSpPr>
              <p:grpSpPr>
                <a:xfrm>
                  <a:off x="5056104" y="2653357"/>
                  <a:ext cx="3297037" cy="3200927"/>
                  <a:chOff x="5056104" y="2474916"/>
                  <a:chExt cx="3297037" cy="3232936"/>
                </a:xfrm>
              </p:grpSpPr>
              <p:grpSp>
                <p:nvGrpSpPr>
                  <p:cNvPr id="207" name="그룹 206">
                    <a:extLst>
                      <a:ext uri="{FF2B5EF4-FFF2-40B4-BE49-F238E27FC236}">
                        <a16:creationId xmlns:a16="http://schemas.microsoft.com/office/drawing/2014/main" id="{1B2ACE90-076B-E2A7-330D-43B6499CB94F}"/>
                      </a:ext>
                    </a:extLst>
                  </p:cNvPr>
                  <p:cNvGrpSpPr/>
                  <p:nvPr/>
                </p:nvGrpSpPr>
                <p:grpSpPr>
                  <a:xfrm>
                    <a:off x="5056104" y="2474916"/>
                    <a:ext cx="3297037" cy="673024"/>
                    <a:chOff x="4932671" y="2402671"/>
                    <a:chExt cx="3396940" cy="679754"/>
                  </a:xfrm>
                </p:grpSpPr>
                <p:grpSp>
                  <p:nvGrpSpPr>
                    <p:cNvPr id="206" name="그룹 205">
                      <a:extLst>
                        <a:ext uri="{FF2B5EF4-FFF2-40B4-BE49-F238E27FC236}">
                          <a16:creationId xmlns:a16="http://schemas.microsoft.com/office/drawing/2014/main" id="{54BE96FB-2F72-5EC4-90D6-F585A2A7380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932671" y="2402671"/>
                      <a:ext cx="3396940" cy="254507"/>
                      <a:chOff x="4932671" y="2402671"/>
                      <a:chExt cx="3396940" cy="254507"/>
                    </a:xfrm>
                  </p:grpSpPr>
                  <p:sp>
                    <p:nvSpPr>
                      <p:cNvPr id="89" name="사각형: 둥근 모서리 88">
                        <a:extLst>
                          <a:ext uri="{FF2B5EF4-FFF2-40B4-BE49-F238E27FC236}">
                            <a16:creationId xmlns:a16="http://schemas.microsoft.com/office/drawing/2014/main" id="{5AE1A01B-E066-EB24-069A-07524128F99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32671" y="2402671"/>
                        <a:ext cx="3396940" cy="254507"/>
                      </a:xfrm>
                      <a:prstGeom prst="roundRect">
                        <a:avLst>
                          <a:gd name="adj" fmla="val 11770"/>
                        </a:avLst>
                      </a:prstGeom>
                      <a:solidFill>
                        <a:srgbClr val="2F72DA">
                          <a:alpha val="25000"/>
                        </a:srgb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200" dirty="0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  <p:grpSp>
                    <p:nvGrpSpPr>
                      <p:cNvPr id="81" name="그룹 80">
                        <a:extLst>
                          <a:ext uri="{FF2B5EF4-FFF2-40B4-BE49-F238E27FC236}">
                            <a16:creationId xmlns:a16="http://schemas.microsoft.com/office/drawing/2014/main" id="{039926AE-4DC1-F598-9B88-227B520AF7E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989749" y="2429893"/>
                        <a:ext cx="1094303" cy="200055"/>
                        <a:chOff x="4497998" y="2847707"/>
                        <a:chExt cx="1150124" cy="210260"/>
                      </a:xfrm>
                    </p:grpSpPr>
                    <p:grpSp>
                      <p:nvGrpSpPr>
                        <p:cNvPr id="85" name="그룹 84">
                          <a:extLst>
                            <a:ext uri="{FF2B5EF4-FFF2-40B4-BE49-F238E27FC236}">
                              <a16:creationId xmlns:a16="http://schemas.microsoft.com/office/drawing/2014/main" id="{2322D13D-312C-FC94-54B3-AFD8BD613E30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4497998" y="2863097"/>
                          <a:ext cx="175090" cy="175090"/>
                          <a:chOff x="2149010" y="3306779"/>
                          <a:chExt cx="175090" cy="175090"/>
                        </a:xfrm>
                      </p:grpSpPr>
                      <p:sp>
                        <p:nvSpPr>
                          <p:cNvPr id="87" name="사각형: 둥근 모서리 86">
                            <a:extLst>
                              <a:ext uri="{FF2B5EF4-FFF2-40B4-BE49-F238E27FC236}">
                                <a16:creationId xmlns:a16="http://schemas.microsoft.com/office/drawing/2014/main" id="{CF5FF985-EA2F-A9DD-B203-225B7976205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2149010" y="3306779"/>
                            <a:ext cx="175090" cy="175090"/>
                          </a:xfrm>
                          <a:prstGeom prst="round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ko-KR" altLang="en-US" sz="1200" dirty="0">
                              <a:solidFill>
                                <a:schemeClr val="bg1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88" name="TextBox 87">
                            <a:extLst>
                              <a:ext uri="{FF2B5EF4-FFF2-40B4-BE49-F238E27FC236}">
                                <a16:creationId xmlns:a16="http://schemas.microsoft.com/office/drawing/2014/main" id="{A01B8C09-5A71-E810-5425-324806BBA9AE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2193159" y="3313455"/>
                            <a:ext cx="86792" cy="161738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lIns="0" tIns="0" rIns="0" bIns="0" rtlCol="0" anchor="ctr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en-US" altLang="ko-KR" sz="1000" dirty="0">
                                <a:ln>
                                  <a:solidFill>
                                    <a:srgbClr val="000000">
                                      <a:alpha val="0"/>
                                    </a:srgbClr>
                                  </a:solidFill>
                                </a:ln>
                                <a:solidFill>
                                  <a:srgbClr val="EE1673"/>
                                </a:solidFill>
                                <a:latin typeface="나눔스퀘어 ExtraBold" panose="020B0600000101010101" pitchFamily="50" charset="-127"/>
                                <a:ea typeface="나눔스퀘어 ExtraBold" panose="020B0600000101010101" pitchFamily="50" charset="-127"/>
                              </a:rPr>
                              <a:t>1</a:t>
                            </a:r>
                          </a:p>
                        </p:txBody>
                      </p:sp>
                    </p:grpSp>
                    <p:sp>
                      <p:nvSpPr>
                        <p:cNvPr id="86" name="TextBox 85">
                          <a:extLst>
                            <a:ext uri="{FF2B5EF4-FFF2-40B4-BE49-F238E27FC236}">
                              <a16:creationId xmlns:a16="http://schemas.microsoft.com/office/drawing/2014/main" id="{076DAD94-6E47-C569-ED35-186883EA8EF5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733342" y="2847707"/>
                          <a:ext cx="914780" cy="21026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/>
                        <a:p>
                          <a:r>
                            <a:rPr lang="ko-KR" altLang="en-US" sz="1300" dirty="0">
                              <a:ln>
                                <a:solidFill>
                                  <a:srgbClr val="000000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EE1673"/>
                              </a:solidFill>
                              <a:latin typeface="나눔스퀘어 ExtraBold" panose="020B0600000101010101" pitchFamily="50" charset="-127"/>
                              <a:ea typeface="나눔스퀘어 ExtraBold" panose="020B0600000101010101" pitchFamily="50" charset="-127"/>
                            </a:rPr>
                            <a:t>성격 및 목표</a:t>
                          </a:r>
                        </a:p>
                      </p:txBody>
                    </p:sp>
                  </p:grpSp>
                </p:grpSp>
                <p:grpSp>
                  <p:nvGrpSpPr>
                    <p:cNvPr id="82" name="그룹 81">
                      <a:extLst>
                        <a:ext uri="{FF2B5EF4-FFF2-40B4-BE49-F238E27FC236}">
                          <a16:creationId xmlns:a16="http://schemas.microsoft.com/office/drawing/2014/main" id="{88C2E832-DD20-3494-CD94-B55BC9CD89D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213670" y="2708216"/>
                      <a:ext cx="475654" cy="374209"/>
                      <a:chOff x="4726280" y="3113258"/>
                      <a:chExt cx="475654" cy="394675"/>
                    </a:xfrm>
                  </p:grpSpPr>
                  <p:sp>
                    <p:nvSpPr>
                      <p:cNvPr id="83" name="TextBox 82">
                        <a:extLst>
                          <a:ext uri="{FF2B5EF4-FFF2-40B4-BE49-F238E27FC236}">
                            <a16:creationId xmlns:a16="http://schemas.microsoft.com/office/drawing/2014/main" id="{B0252433-1C31-8783-0BBD-C5D5CEEF5DE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726280" y="3113258"/>
                        <a:ext cx="475654" cy="17853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>
                        <a:defPPr>
                          <a:defRPr lang="en-US"/>
                        </a:defPPr>
                        <a:lvl1pPr>
                          <a:defRPr sz="1050" b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defRPr>
                        </a:lvl1pPr>
                      </a:lstStyle>
                      <a:p>
                        <a:r>
                          <a:rPr lang="ko-KR" altLang="en-US" sz="1100" dirty="0">
                            <a:latin typeface="나눔스퀘어 Bold" panose="020B0600000101010101" pitchFamily="50" charset="-127"/>
                            <a:ea typeface="나눔스퀘어 Bold" panose="020B0600000101010101" pitchFamily="50" charset="-127"/>
                          </a:rPr>
                          <a:t>가</a:t>
                        </a:r>
                        <a:r>
                          <a:rPr lang="en-US" altLang="ko-KR" sz="1100" dirty="0">
                            <a:latin typeface="나눔스퀘어 Bold" panose="020B0600000101010101" pitchFamily="50" charset="-127"/>
                            <a:ea typeface="나눔스퀘어 Bold" panose="020B0600000101010101" pitchFamily="50" charset="-127"/>
                          </a:rPr>
                          <a:t>. </a:t>
                        </a:r>
                        <a:r>
                          <a:rPr lang="ko-KR" altLang="en-US" sz="1100" dirty="0">
                            <a:latin typeface="나눔스퀘어 Bold" panose="020B0600000101010101" pitchFamily="50" charset="-127"/>
                            <a:ea typeface="나눔스퀘어 Bold" panose="020B0600000101010101" pitchFamily="50" charset="-127"/>
                          </a:rPr>
                          <a:t>성격</a:t>
                        </a:r>
                      </a:p>
                    </p:txBody>
                  </p:sp>
                  <p:sp>
                    <p:nvSpPr>
                      <p:cNvPr id="84" name="TextBox 83">
                        <a:extLst>
                          <a:ext uri="{FF2B5EF4-FFF2-40B4-BE49-F238E27FC236}">
                            <a16:creationId xmlns:a16="http://schemas.microsoft.com/office/drawing/2014/main" id="{7CDDFD05-A515-88F3-1F80-C49DD2E55AC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726280" y="3329398"/>
                        <a:ext cx="475654" cy="17853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>
                        <a:defPPr>
                          <a:defRPr lang="en-US"/>
                        </a:defPPr>
                        <a:lvl1pPr>
                          <a:defRPr sz="1050" b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defRPr>
                        </a:lvl1pPr>
                      </a:lstStyle>
                      <a:p>
                        <a:r>
                          <a:rPr lang="ko-KR" altLang="en-US" sz="1100" dirty="0">
                            <a:latin typeface="나눔스퀘어 Bold" panose="020B0600000101010101" pitchFamily="50" charset="-127"/>
                            <a:ea typeface="나눔스퀘어 Bold" panose="020B0600000101010101" pitchFamily="50" charset="-127"/>
                          </a:rPr>
                          <a:t>나</a:t>
                        </a:r>
                        <a:r>
                          <a:rPr lang="en-US" altLang="ko-KR" sz="1100" dirty="0">
                            <a:latin typeface="나눔스퀘어 Bold" panose="020B0600000101010101" pitchFamily="50" charset="-127"/>
                            <a:ea typeface="나눔스퀘어 Bold" panose="020B0600000101010101" pitchFamily="50" charset="-127"/>
                          </a:rPr>
                          <a:t>. </a:t>
                        </a:r>
                        <a:r>
                          <a:rPr lang="ko-KR" altLang="en-US" sz="1100" dirty="0">
                            <a:latin typeface="나눔스퀘어 Bold" panose="020B0600000101010101" pitchFamily="50" charset="-127"/>
                            <a:ea typeface="나눔스퀘어 Bold" panose="020B0600000101010101" pitchFamily="50" charset="-127"/>
                          </a:rPr>
                          <a:t>목표</a:t>
                        </a:r>
                      </a:p>
                    </p:txBody>
                  </p:sp>
                </p:grpSp>
              </p:grpSp>
              <p:grpSp>
                <p:nvGrpSpPr>
                  <p:cNvPr id="219" name="그룹 218">
                    <a:extLst>
                      <a:ext uri="{FF2B5EF4-FFF2-40B4-BE49-F238E27FC236}">
                        <a16:creationId xmlns:a16="http://schemas.microsoft.com/office/drawing/2014/main" id="{CFF63BE9-907D-65FC-83FE-65482D5D49C5}"/>
                      </a:ext>
                    </a:extLst>
                  </p:cNvPr>
                  <p:cNvGrpSpPr/>
                  <p:nvPr/>
                </p:nvGrpSpPr>
                <p:grpSpPr>
                  <a:xfrm>
                    <a:off x="5056104" y="3260325"/>
                    <a:ext cx="3297037" cy="1046338"/>
                    <a:chOff x="4932671" y="2402671"/>
                    <a:chExt cx="3396940" cy="1056801"/>
                  </a:xfrm>
                </p:grpSpPr>
                <p:grpSp>
                  <p:nvGrpSpPr>
                    <p:cNvPr id="220" name="그룹 219">
                      <a:extLst>
                        <a:ext uri="{FF2B5EF4-FFF2-40B4-BE49-F238E27FC236}">
                          <a16:creationId xmlns:a16="http://schemas.microsoft.com/office/drawing/2014/main" id="{2B89942A-1308-66BD-6D28-2476DA07C78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932671" y="2402671"/>
                      <a:ext cx="3396940" cy="254507"/>
                      <a:chOff x="4932671" y="2402671"/>
                      <a:chExt cx="3396940" cy="254507"/>
                    </a:xfrm>
                  </p:grpSpPr>
                  <p:sp>
                    <p:nvSpPr>
                      <p:cNvPr id="224" name="사각형: 둥근 모서리 223">
                        <a:extLst>
                          <a:ext uri="{FF2B5EF4-FFF2-40B4-BE49-F238E27FC236}">
                            <a16:creationId xmlns:a16="http://schemas.microsoft.com/office/drawing/2014/main" id="{A8E188EF-B470-4259-8DD7-4AAD70580FF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32671" y="2402671"/>
                        <a:ext cx="3396940" cy="254507"/>
                      </a:xfrm>
                      <a:prstGeom prst="roundRect">
                        <a:avLst>
                          <a:gd name="adj" fmla="val 11770"/>
                        </a:avLst>
                      </a:prstGeom>
                      <a:solidFill>
                        <a:srgbClr val="2F72DA">
                          <a:alpha val="25000"/>
                        </a:srgb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200" dirty="0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  <p:grpSp>
                    <p:nvGrpSpPr>
                      <p:cNvPr id="225" name="그룹 224">
                        <a:extLst>
                          <a:ext uri="{FF2B5EF4-FFF2-40B4-BE49-F238E27FC236}">
                            <a16:creationId xmlns:a16="http://schemas.microsoft.com/office/drawing/2014/main" id="{6444D07A-DC49-AEF5-1957-A95D12A8235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989743" y="2429893"/>
                        <a:ext cx="1764841" cy="200055"/>
                        <a:chOff x="4497998" y="2847707"/>
                        <a:chExt cx="1854869" cy="210260"/>
                      </a:xfrm>
                    </p:grpSpPr>
                    <p:grpSp>
                      <p:nvGrpSpPr>
                        <p:cNvPr id="226" name="그룹 225">
                          <a:extLst>
                            <a:ext uri="{FF2B5EF4-FFF2-40B4-BE49-F238E27FC236}">
                              <a16:creationId xmlns:a16="http://schemas.microsoft.com/office/drawing/2014/main" id="{910C6DB7-92CD-9546-8148-22F2389B4448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4497998" y="2863097"/>
                          <a:ext cx="175090" cy="175090"/>
                          <a:chOff x="2149010" y="3306779"/>
                          <a:chExt cx="175090" cy="175090"/>
                        </a:xfrm>
                      </p:grpSpPr>
                      <p:sp>
                        <p:nvSpPr>
                          <p:cNvPr id="228" name="사각형: 둥근 모서리 227">
                            <a:extLst>
                              <a:ext uri="{FF2B5EF4-FFF2-40B4-BE49-F238E27FC236}">
                                <a16:creationId xmlns:a16="http://schemas.microsoft.com/office/drawing/2014/main" id="{EA431FA6-7649-17ED-81F4-5D3B80AC598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2149010" y="3306779"/>
                            <a:ext cx="175090" cy="175090"/>
                          </a:xfrm>
                          <a:prstGeom prst="round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ko-KR" altLang="en-US" sz="1200" dirty="0">
                              <a:solidFill>
                                <a:schemeClr val="bg1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229" name="TextBox 228">
                            <a:extLst>
                              <a:ext uri="{FF2B5EF4-FFF2-40B4-BE49-F238E27FC236}">
                                <a16:creationId xmlns:a16="http://schemas.microsoft.com/office/drawing/2014/main" id="{0A9E0080-7A87-4AF4-5AE3-1F82A0FE83B8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2193159" y="3313455"/>
                            <a:ext cx="86792" cy="161738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lIns="0" tIns="0" rIns="0" bIns="0" rtlCol="0" anchor="ctr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en-US" altLang="ko-KR" sz="1000" dirty="0">
                                <a:ln>
                                  <a:solidFill>
                                    <a:srgbClr val="000000">
                                      <a:alpha val="0"/>
                                    </a:srgbClr>
                                  </a:solidFill>
                                </a:ln>
                                <a:solidFill>
                                  <a:srgbClr val="EE1673"/>
                                </a:solidFill>
                                <a:latin typeface="나눔스퀘어 ExtraBold" panose="020B0600000101010101" pitchFamily="50" charset="-127"/>
                                <a:ea typeface="나눔스퀘어 ExtraBold" panose="020B0600000101010101" pitchFamily="50" charset="-127"/>
                              </a:rPr>
                              <a:t>2</a:t>
                            </a:r>
                          </a:p>
                        </p:txBody>
                      </p:sp>
                    </p:grpSp>
                    <p:sp>
                      <p:nvSpPr>
                        <p:cNvPr id="227" name="TextBox 226">
                          <a:extLst>
                            <a:ext uri="{FF2B5EF4-FFF2-40B4-BE49-F238E27FC236}">
                              <a16:creationId xmlns:a16="http://schemas.microsoft.com/office/drawing/2014/main" id="{1DFD66C3-5A5F-59E5-03C8-06F13FA8C8EC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733341" y="2847707"/>
                          <a:ext cx="1619526" cy="21026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/>
                        <a:p>
                          <a:r>
                            <a:rPr lang="ko-KR" altLang="en-US" sz="1300" dirty="0">
                              <a:ln>
                                <a:solidFill>
                                  <a:srgbClr val="000000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EE1673"/>
                              </a:solidFill>
                              <a:latin typeface="나눔스퀘어 ExtraBold" panose="020B0600000101010101" pitchFamily="50" charset="-127"/>
                              <a:ea typeface="나눔스퀘어 ExtraBold" panose="020B0600000101010101" pitchFamily="50" charset="-127"/>
                            </a:rPr>
                            <a:t>내용 체계 및 성취기준</a:t>
                          </a:r>
                        </a:p>
                      </p:txBody>
                    </p:sp>
                  </p:grpSp>
                </p:grpSp>
                <p:grpSp>
                  <p:nvGrpSpPr>
                    <p:cNvPr id="221" name="그룹 220">
                      <a:extLst>
                        <a:ext uri="{FF2B5EF4-FFF2-40B4-BE49-F238E27FC236}">
                          <a16:creationId xmlns:a16="http://schemas.microsoft.com/office/drawing/2014/main" id="{B49FA5C6-CAA4-1A6B-84B2-89370DC3052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213670" y="2708221"/>
                      <a:ext cx="1862665" cy="751251"/>
                      <a:chOff x="4726280" y="3113258"/>
                      <a:chExt cx="1862665" cy="792337"/>
                    </a:xfrm>
                  </p:grpSpPr>
                  <p:sp>
                    <p:nvSpPr>
                      <p:cNvPr id="222" name="TextBox 221">
                        <a:extLst>
                          <a:ext uri="{FF2B5EF4-FFF2-40B4-BE49-F238E27FC236}">
                            <a16:creationId xmlns:a16="http://schemas.microsoft.com/office/drawing/2014/main" id="{D04F06FF-F11B-7057-C036-3DD4FD730F2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726280" y="3113258"/>
                        <a:ext cx="1572300" cy="18032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>
                        <a:defPPr>
                          <a:defRPr lang="en-US"/>
                        </a:defPPr>
                        <a:lvl1pPr>
                          <a:defRPr sz="1050" b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defRPr>
                        </a:lvl1pPr>
                      </a:lstStyle>
                      <a:p>
                        <a:r>
                          <a:rPr lang="ko-KR" altLang="en-US" sz="1100" dirty="0">
                            <a:solidFill>
                              <a:srgbClr val="EE1673"/>
                            </a:solidFill>
                            <a:latin typeface="나눔스퀘어 Bold" panose="020B0600000101010101" pitchFamily="50" charset="-127"/>
                            <a:ea typeface="나눔스퀘어 Bold" panose="020B0600000101010101" pitchFamily="50" charset="-127"/>
                          </a:rPr>
                          <a:t>가</a:t>
                        </a:r>
                        <a:r>
                          <a:rPr lang="en-US" altLang="ko-KR" sz="1100" dirty="0">
                            <a:solidFill>
                              <a:srgbClr val="EE1673"/>
                            </a:solidFill>
                            <a:latin typeface="나눔스퀘어 Bold" panose="020B0600000101010101" pitchFamily="50" charset="-127"/>
                            <a:ea typeface="나눔스퀘어 Bold" panose="020B0600000101010101" pitchFamily="50" charset="-127"/>
                          </a:rPr>
                          <a:t>. </a:t>
                        </a:r>
                        <a:r>
                          <a:rPr lang="ko-KR" altLang="en-US" sz="1100" dirty="0">
                            <a:solidFill>
                              <a:srgbClr val="EE1673"/>
                            </a:solidFill>
                            <a:latin typeface="나눔스퀘어 Bold" panose="020B0600000101010101" pitchFamily="50" charset="-127"/>
                            <a:ea typeface="나눔스퀘어 Bold" panose="020B0600000101010101" pitchFamily="50" charset="-127"/>
                          </a:rPr>
                          <a:t>내용 체계</a:t>
                        </a:r>
                        <a:r>
                          <a:rPr lang="en-US" altLang="ko-KR" sz="1100" dirty="0">
                            <a:solidFill>
                              <a:srgbClr val="EE1673"/>
                            </a:solidFill>
                            <a:latin typeface="나눔스퀘어 Bold" panose="020B0600000101010101" pitchFamily="50" charset="-127"/>
                            <a:ea typeface="나눔스퀘어 Bold" panose="020B0600000101010101" pitchFamily="50" charset="-127"/>
                          </a:rPr>
                          <a:t>(</a:t>
                        </a:r>
                        <a:r>
                          <a:rPr lang="ko-KR" altLang="en-US" sz="1100" dirty="0">
                            <a:solidFill>
                              <a:srgbClr val="EE1673"/>
                            </a:solidFill>
                            <a:latin typeface="나눔스퀘어 Bold" panose="020B0600000101010101" pitchFamily="50" charset="-127"/>
                            <a:ea typeface="나눔스퀘어 Bold" panose="020B0600000101010101" pitchFamily="50" charset="-127"/>
                          </a:rPr>
                          <a:t>영역별 제시</a:t>
                        </a:r>
                        <a:r>
                          <a:rPr lang="en-US" altLang="ko-KR" sz="1100" dirty="0">
                            <a:solidFill>
                              <a:srgbClr val="EE1673"/>
                            </a:solidFill>
                            <a:latin typeface="나눔스퀘어 Bold" panose="020B0600000101010101" pitchFamily="50" charset="-127"/>
                            <a:ea typeface="나눔스퀘어 Bold" panose="020B0600000101010101" pitchFamily="50" charset="-127"/>
                          </a:rPr>
                          <a:t>)</a:t>
                        </a:r>
                      </a:p>
                    </p:txBody>
                  </p:sp>
                  <p:sp>
                    <p:nvSpPr>
                      <p:cNvPr id="223" name="TextBox 222">
                        <a:extLst>
                          <a:ext uri="{FF2B5EF4-FFF2-40B4-BE49-F238E27FC236}">
                            <a16:creationId xmlns:a16="http://schemas.microsoft.com/office/drawing/2014/main" id="{C1D37980-B7A0-49DC-2822-F55260DFC7F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726280" y="3349489"/>
                        <a:ext cx="739906" cy="18032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>
                        <a:defPPr>
                          <a:defRPr lang="en-US"/>
                        </a:defPPr>
                        <a:lvl1pPr>
                          <a:defRPr sz="1050" b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defRPr>
                        </a:lvl1pPr>
                      </a:lstStyle>
                      <a:p>
                        <a:r>
                          <a:rPr lang="ko-KR" altLang="en-US" sz="1100" dirty="0">
                            <a:latin typeface="나눔스퀘어 Bold" panose="020B0600000101010101" pitchFamily="50" charset="-127"/>
                            <a:ea typeface="나눔스퀘어 Bold" panose="020B0600000101010101" pitchFamily="50" charset="-127"/>
                          </a:rPr>
                          <a:t>나</a:t>
                        </a:r>
                        <a:r>
                          <a:rPr lang="en-US" altLang="ko-KR" sz="1100" dirty="0">
                            <a:latin typeface="나눔스퀘어 Bold" panose="020B0600000101010101" pitchFamily="50" charset="-127"/>
                            <a:ea typeface="나눔스퀘어 Bold" panose="020B0600000101010101" pitchFamily="50" charset="-127"/>
                          </a:rPr>
                          <a:t>. </a:t>
                        </a:r>
                        <a:r>
                          <a:rPr lang="ko-KR" altLang="en-US" sz="1100" dirty="0">
                            <a:latin typeface="나눔스퀘어 Bold" panose="020B0600000101010101" pitchFamily="50" charset="-127"/>
                            <a:ea typeface="나눔스퀘어 Bold" panose="020B0600000101010101" pitchFamily="50" charset="-127"/>
                          </a:rPr>
                          <a:t>성취기준</a:t>
                        </a:r>
                      </a:p>
                    </p:txBody>
                  </p:sp>
                  <p:sp>
                    <p:nvSpPr>
                      <p:cNvPr id="230" name="TextBox 229">
                        <a:extLst>
                          <a:ext uri="{FF2B5EF4-FFF2-40B4-BE49-F238E27FC236}">
                            <a16:creationId xmlns:a16="http://schemas.microsoft.com/office/drawing/2014/main" id="{A6B61985-4475-B369-8D10-9ECD9EDE17D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927460" y="3555819"/>
                        <a:ext cx="992597" cy="16392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>
                        <a:defPPr>
                          <a:defRPr lang="en-US"/>
                        </a:defPPr>
                        <a:lvl1pPr>
                          <a:defRPr sz="1050" b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defRPr>
                        </a:lvl1pPr>
                      </a:lstStyle>
                      <a:p>
                        <a:r>
                          <a:rPr lang="en-US" altLang="ko-KR" sz="1000" dirty="0">
                            <a:latin typeface="나눔스퀘어" panose="020B0600000101010101" pitchFamily="50" charset="-127"/>
                            <a:ea typeface="나눔스퀘어" panose="020B0600000101010101" pitchFamily="50" charset="-127"/>
                          </a:rPr>
                          <a:t>(</a:t>
                        </a:r>
                        <a:r>
                          <a:rPr lang="ko-KR" altLang="en-US" sz="1000" dirty="0">
                            <a:latin typeface="나눔스퀘어" panose="020B0600000101010101" pitchFamily="50" charset="-127"/>
                            <a:ea typeface="나눔스퀘어" panose="020B0600000101010101" pitchFamily="50" charset="-127"/>
                          </a:rPr>
                          <a:t>가</a:t>
                        </a:r>
                        <a:r>
                          <a:rPr lang="en-US" altLang="ko-KR" sz="1000" dirty="0">
                            <a:latin typeface="나눔스퀘어" panose="020B0600000101010101" pitchFamily="50" charset="-127"/>
                            <a:ea typeface="나눔스퀘어" panose="020B0600000101010101" pitchFamily="50" charset="-127"/>
                          </a:rPr>
                          <a:t>) </a:t>
                        </a:r>
                        <a:r>
                          <a:rPr lang="ko-KR" altLang="en-US" sz="1000" dirty="0">
                            <a:latin typeface="나눔스퀘어" panose="020B0600000101010101" pitchFamily="50" charset="-127"/>
                            <a:ea typeface="나눔스퀘어" panose="020B0600000101010101" pitchFamily="50" charset="-127"/>
                          </a:rPr>
                          <a:t>성취기준 해설</a:t>
                        </a:r>
                      </a:p>
                    </p:txBody>
                  </p:sp>
                  <p:sp>
                    <p:nvSpPr>
                      <p:cNvPr id="231" name="TextBox 230">
                        <a:extLst>
                          <a:ext uri="{FF2B5EF4-FFF2-40B4-BE49-F238E27FC236}">
                            <a16:creationId xmlns:a16="http://schemas.microsoft.com/office/drawing/2014/main" id="{C1206EA3-FF2D-B3BF-2512-61539B0A3E3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927460" y="3741668"/>
                        <a:ext cx="1661485" cy="16392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>
                        <a:defPPr>
                          <a:defRPr lang="en-US"/>
                        </a:defPPr>
                        <a:lvl1pPr>
                          <a:defRPr sz="1050" b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defRPr>
                        </a:lvl1pPr>
                      </a:lstStyle>
                      <a:p>
                        <a:r>
                          <a:rPr lang="en-US" altLang="ko-KR" sz="1000" dirty="0">
                            <a:solidFill>
                              <a:srgbClr val="EE1673"/>
                            </a:solidFill>
                            <a:latin typeface="나눔스퀘어" panose="020B0600000101010101" pitchFamily="50" charset="-127"/>
                            <a:ea typeface="나눔스퀘어" panose="020B0600000101010101" pitchFamily="50" charset="-127"/>
                          </a:rPr>
                          <a:t>(</a:t>
                        </a:r>
                        <a:r>
                          <a:rPr lang="ko-KR" altLang="en-US" sz="1000" dirty="0">
                            <a:solidFill>
                              <a:srgbClr val="EE1673"/>
                            </a:solidFill>
                            <a:latin typeface="나눔스퀘어" panose="020B0600000101010101" pitchFamily="50" charset="-127"/>
                            <a:ea typeface="나눔스퀘어" panose="020B0600000101010101" pitchFamily="50" charset="-127"/>
                          </a:rPr>
                          <a:t>나</a:t>
                        </a:r>
                        <a:r>
                          <a:rPr lang="en-US" altLang="ko-KR" sz="1000" dirty="0">
                            <a:solidFill>
                              <a:srgbClr val="EE1673"/>
                            </a:solidFill>
                            <a:latin typeface="나눔스퀘어" panose="020B0600000101010101" pitchFamily="50" charset="-127"/>
                            <a:ea typeface="나눔스퀘어" panose="020B0600000101010101" pitchFamily="50" charset="-127"/>
                          </a:rPr>
                          <a:t>) </a:t>
                        </a:r>
                        <a:r>
                          <a:rPr lang="ko-KR" altLang="en-US" sz="1000" dirty="0">
                            <a:solidFill>
                              <a:srgbClr val="EE1673"/>
                            </a:solidFill>
                            <a:latin typeface="나눔스퀘어" panose="020B0600000101010101" pitchFamily="50" charset="-127"/>
                            <a:ea typeface="나눔스퀘어" panose="020B0600000101010101" pitchFamily="50" charset="-127"/>
                          </a:rPr>
                          <a:t>성취기준 적용시 고려 사항</a:t>
                        </a:r>
                      </a:p>
                    </p:txBody>
                  </p:sp>
                </p:grpSp>
              </p:grpSp>
              <p:grpSp>
                <p:nvGrpSpPr>
                  <p:cNvPr id="250" name="그룹 249">
                    <a:extLst>
                      <a:ext uri="{FF2B5EF4-FFF2-40B4-BE49-F238E27FC236}">
                        <a16:creationId xmlns:a16="http://schemas.microsoft.com/office/drawing/2014/main" id="{0DF31C97-624A-A8C5-6FAC-E8FC9778EAEF}"/>
                      </a:ext>
                    </a:extLst>
                  </p:cNvPr>
                  <p:cNvGrpSpPr/>
                  <p:nvPr/>
                </p:nvGrpSpPr>
                <p:grpSpPr>
                  <a:xfrm>
                    <a:off x="5056104" y="4408097"/>
                    <a:ext cx="3297037" cy="1299755"/>
                    <a:chOff x="4932671" y="4278979"/>
                    <a:chExt cx="3396940" cy="1312752"/>
                  </a:xfrm>
                </p:grpSpPr>
                <p:grpSp>
                  <p:nvGrpSpPr>
                    <p:cNvPr id="233" name="그룹 232">
                      <a:extLst>
                        <a:ext uri="{FF2B5EF4-FFF2-40B4-BE49-F238E27FC236}">
                          <a16:creationId xmlns:a16="http://schemas.microsoft.com/office/drawing/2014/main" id="{80455E0F-8684-24BA-BEA8-E2DECDBACA8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932671" y="4278979"/>
                      <a:ext cx="3396940" cy="254507"/>
                      <a:chOff x="4932671" y="2402671"/>
                      <a:chExt cx="3396940" cy="254507"/>
                    </a:xfrm>
                  </p:grpSpPr>
                  <p:sp>
                    <p:nvSpPr>
                      <p:cNvPr id="239" name="사각형: 둥근 모서리 238">
                        <a:extLst>
                          <a:ext uri="{FF2B5EF4-FFF2-40B4-BE49-F238E27FC236}">
                            <a16:creationId xmlns:a16="http://schemas.microsoft.com/office/drawing/2014/main" id="{7AC59FFD-14E9-26ED-8DAF-3180EA1B095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32671" y="2402671"/>
                        <a:ext cx="3396940" cy="254507"/>
                      </a:xfrm>
                      <a:prstGeom prst="roundRect">
                        <a:avLst>
                          <a:gd name="adj" fmla="val 11770"/>
                        </a:avLst>
                      </a:prstGeom>
                      <a:solidFill>
                        <a:srgbClr val="2F72DA">
                          <a:alpha val="25000"/>
                        </a:srgb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200" dirty="0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  <p:grpSp>
                    <p:nvGrpSpPr>
                      <p:cNvPr id="240" name="그룹 239">
                        <a:extLst>
                          <a:ext uri="{FF2B5EF4-FFF2-40B4-BE49-F238E27FC236}">
                            <a16:creationId xmlns:a16="http://schemas.microsoft.com/office/drawing/2014/main" id="{5F41C039-BE94-D70E-D370-AE48BE589F7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989739" y="2427884"/>
                        <a:ext cx="1462601" cy="204076"/>
                        <a:chOff x="4497998" y="2845594"/>
                        <a:chExt cx="1537213" cy="214486"/>
                      </a:xfrm>
                    </p:grpSpPr>
                    <p:grpSp>
                      <p:nvGrpSpPr>
                        <p:cNvPr id="241" name="그룹 240">
                          <a:extLst>
                            <a:ext uri="{FF2B5EF4-FFF2-40B4-BE49-F238E27FC236}">
                              <a16:creationId xmlns:a16="http://schemas.microsoft.com/office/drawing/2014/main" id="{6E25176A-6E5A-0EEA-302D-3FA550C0C6BE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4497998" y="2863097"/>
                          <a:ext cx="175090" cy="175090"/>
                          <a:chOff x="2149010" y="3306779"/>
                          <a:chExt cx="175090" cy="175090"/>
                        </a:xfrm>
                      </p:grpSpPr>
                      <p:sp>
                        <p:nvSpPr>
                          <p:cNvPr id="243" name="사각형: 둥근 모서리 242">
                            <a:extLst>
                              <a:ext uri="{FF2B5EF4-FFF2-40B4-BE49-F238E27FC236}">
                                <a16:creationId xmlns:a16="http://schemas.microsoft.com/office/drawing/2014/main" id="{80C29D4D-7B72-C9DD-6617-B51A350862E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2149010" y="3306779"/>
                            <a:ext cx="175090" cy="175090"/>
                          </a:xfrm>
                          <a:prstGeom prst="round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ko-KR" altLang="en-US" sz="1200" dirty="0">
                              <a:solidFill>
                                <a:schemeClr val="bg1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244" name="TextBox 243">
                            <a:extLst>
                              <a:ext uri="{FF2B5EF4-FFF2-40B4-BE49-F238E27FC236}">
                                <a16:creationId xmlns:a16="http://schemas.microsoft.com/office/drawing/2014/main" id="{2C4E41E5-8ED4-844C-1575-03E4C863FF2D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2193159" y="3313455"/>
                            <a:ext cx="86792" cy="161738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lIns="0" tIns="0" rIns="0" bIns="0" rtlCol="0" anchor="ctr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en-US" altLang="ko-KR" sz="1000" dirty="0">
                                <a:ln>
                                  <a:solidFill>
                                    <a:srgbClr val="000000">
                                      <a:alpha val="0"/>
                                    </a:srgbClr>
                                  </a:solidFill>
                                </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나눔스퀘어 ExtraBold" panose="020B0600000101010101" pitchFamily="50" charset="-127"/>
                                <a:ea typeface="나눔스퀘어 ExtraBold" panose="020B0600000101010101" pitchFamily="50" charset="-127"/>
                              </a:rPr>
                              <a:t>3</a:t>
                            </a:r>
                          </a:p>
                        </p:txBody>
                      </p:sp>
                    </p:grpSp>
                    <p:sp>
                      <p:nvSpPr>
                        <p:cNvPr id="242" name="TextBox 241">
                          <a:extLst>
                            <a:ext uri="{FF2B5EF4-FFF2-40B4-BE49-F238E27FC236}">
                              <a16:creationId xmlns:a16="http://schemas.microsoft.com/office/drawing/2014/main" id="{0560DB38-0EFF-11AC-F03F-9379EFCF9712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733341" y="2845594"/>
                          <a:ext cx="1301870" cy="214486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/>
                        <a:p>
                          <a:r>
                            <a:rPr lang="ko-KR" altLang="en-US" sz="1300" dirty="0">
                              <a:ln>
                                <a:solidFill>
                                  <a:srgbClr val="000000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나눔스퀘어 ExtraBold" panose="020B0600000101010101" pitchFamily="50" charset="-127"/>
                              <a:ea typeface="나눔스퀘어 ExtraBold" panose="020B0600000101010101" pitchFamily="50" charset="-127"/>
                            </a:rPr>
                            <a:t>교수∙학습 및 평가</a:t>
                          </a:r>
                        </a:p>
                      </p:txBody>
                    </p:sp>
                  </p:grpSp>
                </p:grpSp>
                <p:grpSp>
                  <p:nvGrpSpPr>
                    <p:cNvPr id="245" name="그룹 244">
                      <a:extLst>
                        <a:ext uri="{FF2B5EF4-FFF2-40B4-BE49-F238E27FC236}">
                          <a16:creationId xmlns:a16="http://schemas.microsoft.com/office/drawing/2014/main" id="{A81671A5-A1E4-E5A9-17D6-866C78E933C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213670" y="4584531"/>
                      <a:ext cx="2503779" cy="375697"/>
                      <a:chOff x="5213670" y="4789463"/>
                      <a:chExt cx="2503779" cy="375697"/>
                    </a:xfrm>
                  </p:grpSpPr>
                  <p:sp>
                    <p:nvSpPr>
                      <p:cNvPr id="236" name="TextBox 235">
                        <a:extLst>
                          <a:ext uri="{FF2B5EF4-FFF2-40B4-BE49-F238E27FC236}">
                            <a16:creationId xmlns:a16="http://schemas.microsoft.com/office/drawing/2014/main" id="{00CE08BE-002C-21E2-FDD6-B7769048E5E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213670" y="4789463"/>
                        <a:ext cx="822484" cy="17268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>
                        <a:defPPr>
                          <a:defRPr lang="en-US"/>
                        </a:defPPr>
                        <a:lvl1pPr>
                          <a:defRPr sz="1050" b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defRPr>
                        </a:lvl1pPr>
                      </a:lstStyle>
                      <a:p>
                        <a:r>
                          <a:rPr lang="ko-KR" altLang="en-US" sz="1100" dirty="0">
                            <a:latin typeface="나눔스퀘어 Bold" panose="020B0600000101010101" pitchFamily="50" charset="-127"/>
                            <a:ea typeface="나눔스퀘어 Bold" panose="020B0600000101010101" pitchFamily="50" charset="-127"/>
                          </a:rPr>
                          <a:t>가</a:t>
                        </a:r>
                        <a:r>
                          <a:rPr lang="en-US" altLang="ko-KR" sz="1100" dirty="0">
                            <a:latin typeface="나눔스퀘어 Bold" panose="020B0600000101010101" pitchFamily="50" charset="-127"/>
                            <a:ea typeface="나눔스퀘어 Bold" panose="020B0600000101010101" pitchFamily="50" charset="-127"/>
                          </a:rPr>
                          <a:t>. </a:t>
                        </a:r>
                        <a:r>
                          <a:rPr lang="ko-KR" altLang="en-US" sz="1100" dirty="0">
                            <a:latin typeface="나눔스퀘어 Bold" panose="020B0600000101010101" pitchFamily="50" charset="-127"/>
                            <a:ea typeface="나눔스퀘어 Bold" panose="020B0600000101010101" pitchFamily="50" charset="-127"/>
                          </a:rPr>
                          <a:t>교수∙학습 </a:t>
                        </a:r>
                      </a:p>
                    </p:txBody>
                  </p:sp>
                  <p:sp>
                    <p:nvSpPr>
                      <p:cNvPr id="237" name="TextBox 236">
                        <a:extLst>
                          <a:ext uri="{FF2B5EF4-FFF2-40B4-BE49-F238E27FC236}">
                            <a16:creationId xmlns:a16="http://schemas.microsoft.com/office/drawing/2014/main" id="{EB958F39-60E3-D53C-E1C8-68A36243921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414850" y="5008179"/>
                        <a:ext cx="1146193" cy="15698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>
                        <a:defPPr>
                          <a:defRPr lang="en-US"/>
                        </a:defPPr>
                        <a:lvl1pPr>
                          <a:defRPr sz="1050" b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defRPr>
                        </a:lvl1pPr>
                      </a:lstStyle>
                      <a:p>
                        <a:r>
                          <a:rPr lang="en-US" altLang="ko-KR" sz="1000" dirty="0">
                            <a:latin typeface="나눔스퀘어" panose="020B0600000101010101" pitchFamily="50" charset="-127"/>
                            <a:ea typeface="나눔스퀘어" panose="020B0600000101010101" pitchFamily="50" charset="-127"/>
                          </a:rPr>
                          <a:t>(1) </a:t>
                        </a:r>
                        <a:r>
                          <a:rPr lang="ko-KR" altLang="en-US" sz="1000" dirty="0">
                            <a:latin typeface="나눔스퀘어" panose="020B0600000101010101" pitchFamily="50" charset="-127"/>
                            <a:ea typeface="나눔스퀘어" panose="020B0600000101010101" pitchFamily="50" charset="-127"/>
                          </a:rPr>
                          <a:t>교수∙학습의 방향 </a:t>
                        </a:r>
                      </a:p>
                    </p:txBody>
                  </p:sp>
                  <p:sp>
                    <p:nvSpPr>
                      <p:cNvPr id="238" name="TextBox 237">
                        <a:extLst>
                          <a:ext uri="{FF2B5EF4-FFF2-40B4-BE49-F238E27FC236}">
                            <a16:creationId xmlns:a16="http://schemas.microsoft.com/office/drawing/2014/main" id="{F7312C3B-941B-15BA-44BE-27795C91DEA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691820" y="5008183"/>
                        <a:ext cx="1025629" cy="15542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>
                        <a:defPPr>
                          <a:defRPr lang="en-US"/>
                        </a:defPPr>
                        <a:lvl1pPr>
                          <a:defRPr sz="1050" b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defRPr>
                        </a:lvl1pPr>
                      </a:lstStyle>
                      <a:p>
                        <a:r>
                          <a:rPr lang="en-US" altLang="ko-KR" sz="1000" dirty="0">
                            <a:latin typeface="나눔스퀘어" panose="020B0600000101010101" pitchFamily="50" charset="-127"/>
                            <a:ea typeface="나눔스퀘어" panose="020B0600000101010101" pitchFamily="50" charset="-127"/>
                          </a:rPr>
                          <a:t>(2) </a:t>
                        </a:r>
                        <a:r>
                          <a:rPr lang="ko-KR" altLang="en-US" sz="1000" dirty="0">
                            <a:latin typeface="나눔스퀘어" panose="020B0600000101010101" pitchFamily="50" charset="-127"/>
                            <a:ea typeface="나눔스퀘어" panose="020B0600000101010101" pitchFamily="50" charset="-127"/>
                          </a:rPr>
                          <a:t>교수∙학습 방법</a:t>
                        </a:r>
                      </a:p>
                    </p:txBody>
                  </p:sp>
                </p:grpSp>
                <p:grpSp>
                  <p:nvGrpSpPr>
                    <p:cNvPr id="246" name="그룹 245">
                      <a:extLst>
                        <a:ext uri="{FF2B5EF4-FFF2-40B4-BE49-F238E27FC236}">
                          <a16:creationId xmlns:a16="http://schemas.microsoft.com/office/drawing/2014/main" id="{AE6A48D4-4B4A-D2B2-8D4B-C417C40201E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213670" y="5219123"/>
                      <a:ext cx="2188327" cy="372608"/>
                      <a:chOff x="5213670" y="4846613"/>
                      <a:chExt cx="2188327" cy="372608"/>
                    </a:xfrm>
                  </p:grpSpPr>
                  <p:sp>
                    <p:nvSpPr>
                      <p:cNvPr id="247" name="TextBox 246">
                        <a:extLst>
                          <a:ext uri="{FF2B5EF4-FFF2-40B4-BE49-F238E27FC236}">
                            <a16:creationId xmlns:a16="http://schemas.microsoft.com/office/drawing/2014/main" id="{D482EA03-1FF2-B32D-CCA1-B4D71E144F6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213670" y="4846613"/>
                        <a:ext cx="475654" cy="1692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>
                        <a:defPPr>
                          <a:defRPr lang="en-US"/>
                        </a:defPPr>
                        <a:lvl1pPr>
                          <a:defRPr sz="1050" b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defRPr>
                        </a:lvl1pPr>
                      </a:lstStyle>
                      <a:p>
                        <a:r>
                          <a:rPr lang="ko-KR" altLang="en-US" sz="1100" dirty="0">
                            <a:latin typeface="나눔스퀘어 Bold" panose="020B0600000101010101" pitchFamily="50" charset="-127"/>
                            <a:ea typeface="나눔스퀘어 Bold" panose="020B0600000101010101" pitchFamily="50" charset="-127"/>
                          </a:rPr>
                          <a:t>나</a:t>
                        </a:r>
                        <a:r>
                          <a:rPr lang="en-US" altLang="ko-KR" sz="1100" dirty="0">
                            <a:latin typeface="나눔스퀘어 Bold" panose="020B0600000101010101" pitchFamily="50" charset="-127"/>
                            <a:ea typeface="나눔스퀘어 Bold" panose="020B0600000101010101" pitchFamily="50" charset="-127"/>
                          </a:rPr>
                          <a:t>. </a:t>
                        </a:r>
                        <a:r>
                          <a:rPr lang="ko-KR" altLang="en-US" sz="1100" dirty="0">
                            <a:latin typeface="나눔스퀘어 Bold" panose="020B0600000101010101" pitchFamily="50" charset="-127"/>
                            <a:ea typeface="나눔스퀘어 Bold" panose="020B0600000101010101" pitchFamily="50" charset="-127"/>
                          </a:rPr>
                          <a:t>평가</a:t>
                        </a:r>
                      </a:p>
                    </p:txBody>
                  </p:sp>
                  <p:sp>
                    <p:nvSpPr>
                      <p:cNvPr id="248" name="TextBox 247">
                        <a:extLst>
                          <a:ext uri="{FF2B5EF4-FFF2-40B4-BE49-F238E27FC236}">
                            <a16:creationId xmlns:a16="http://schemas.microsoft.com/office/drawing/2014/main" id="{71E804CF-D653-9DE5-D357-6CEF99719D7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414850" y="5065329"/>
                        <a:ext cx="863774" cy="15388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>
                        <a:defPPr>
                          <a:defRPr lang="en-US"/>
                        </a:defPPr>
                        <a:lvl1pPr>
                          <a:defRPr sz="1050" b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defRPr>
                        </a:lvl1pPr>
                      </a:lstStyle>
                      <a:p>
                        <a:r>
                          <a:rPr lang="en-US" altLang="ko-KR" sz="1000" dirty="0">
                            <a:latin typeface="나눔스퀘어" panose="020B0600000101010101" pitchFamily="50" charset="-127"/>
                            <a:ea typeface="나눔스퀘어" panose="020B0600000101010101" pitchFamily="50" charset="-127"/>
                          </a:rPr>
                          <a:t>(1) </a:t>
                        </a:r>
                        <a:r>
                          <a:rPr lang="ko-KR" altLang="en-US" sz="1000" dirty="0">
                            <a:latin typeface="나눔스퀘어" panose="020B0600000101010101" pitchFamily="50" charset="-127"/>
                            <a:ea typeface="나눔스퀘어" panose="020B0600000101010101" pitchFamily="50" charset="-127"/>
                          </a:rPr>
                          <a:t>평가의 방향 </a:t>
                        </a:r>
                      </a:p>
                    </p:txBody>
                  </p:sp>
                  <p:sp>
                    <p:nvSpPr>
                      <p:cNvPr id="249" name="TextBox 248">
                        <a:extLst>
                          <a:ext uri="{FF2B5EF4-FFF2-40B4-BE49-F238E27FC236}">
                            <a16:creationId xmlns:a16="http://schemas.microsoft.com/office/drawing/2014/main" id="{E0112EBA-4708-CD29-0397-D54A262128D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691820" y="5065333"/>
                        <a:ext cx="710177" cy="15388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>
                        <a:defPPr>
                          <a:defRPr lang="en-US"/>
                        </a:defPPr>
                        <a:lvl1pPr>
                          <a:defRPr sz="1050" b="0">
                            <a:ln>
                              <a:solidFill>
                                <a:srgbClr val="000000">
                                  <a:alpha val="0"/>
                                </a:srgb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DX널리체  Medium" panose="020B0600000101010101" pitchFamily="50" charset="-127"/>
                            <a:ea typeface="엘리스 DX널리체  Medium" panose="020B0600000101010101" pitchFamily="50" charset="-127"/>
                          </a:defRPr>
                        </a:lvl1pPr>
                      </a:lstStyle>
                      <a:p>
                        <a:r>
                          <a:rPr lang="en-US" altLang="ko-KR" sz="1000" dirty="0">
                            <a:latin typeface="나눔스퀘어" panose="020B0600000101010101" pitchFamily="50" charset="-127"/>
                            <a:ea typeface="나눔스퀘어" panose="020B0600000101010101" pitchFamily="50" charset="-127"/>
                          </a:rPr>
                          <a:t>(2) </a:t>
                        </a:r>
                        <a:r>
                          <a:rPr lang="ko-KR" altLang="en-US" sz="1000" dirty="0">
                            <a:latin typeface="나눔스퀘어" panose="020B0600000101010101" pitchFamily="50" charset="-127"/>
                            <a:ea typeface="나눔스퀘어" panose="020B0600000101010101" pitchFamily="50" charset="-127"/>
                          </a:rPr>
                          <a:t>평가 방법</a:t>
                        </a:r>
                      </a:p>
                    </p:txBody>
                  </p:sp>
                </p:grpSp>
              </p:grpSp>
              <p:grpSp>
                <p:nvGrpSpPr>
                  <p:cNvPr id="444" name="그룹 443">
                    <a:extLst>
                      <a:ext uri="{FF2B5EF4-FFF2-40B4-BE49-F238E27FC236}">
                        <a16:creationId xmlns:a16="http://schemas.microsoft.com/office/drawing/2014/main" id="{E70D5D3B-71D7-D639-6388-56DB6CA2F3F6}"/>
                      </a:ext>
                    </a:extLst>
                  </p:cNvPr>
                  <p:cNvGrpSpPr/>
                  <p:nvPr/>
                </p:nvGrpSpPr>
                <p:grpSpPr>
                  <a:xfrm>
                    <a:off x="5843969" y="2806738"/>
                    <a:ext cx="2450938" cy="2739845"/>
                    <a:chOff x="5845454" y="2794960"/>
                    <a:chExt cx="2450938" cy="2767242"/>
                  </a:xfrm>
                </p:grpSpPr>
                <p:grpSp>
                  <p:nvGrpSpPr>
                    <p:cNvPr id="395" name="그룹 394">
                      <a:extLst>
                        <a:ext uri="{FF2B5EF4-FFF2-40B4-BE49-F238E27FC236}">
                          <a16:creationId xmlns:a16="http://schemas.microsoft.com/office/drawing/2014/main" id="{8F5AF87F-602D-481C-0920-5D136142491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908610" y="3532158"/>
                      <a:ext cx="1354802" cy="241212"/>
                      <a:chOff x="6908610" y="3505286"/>
                      <a:chExt cx="1354802" cy="241212"/>
                    </a:xfrm>
                  </p:grpSpPr>
                  <p:cxnSp>
                    <p:nvCxnSpPr>
                      <p:cNvPr id="389" name="직선 연결선 388">
                        <a:extLst>
                          <a:ext uri="{FF2B5EF4-FFF2-40B4-BE49-F238E27FC236}">
                            <a16:creationId xmlns:a16="http://schemas.microsoft.com/office/drawing/2014/main" id="{3B1E7112-FEB2-D7EA-4926-11BD11BEF63A}"/>
                          </a:ext>
                        </a:extLst>
                      </p:cNvPr>
                      <p:cNvCxnSpPr>
                        <a:cxnSpLocks/>
                        <a:stCxn id="387" idx="6"/>
                        <a:endCxn id="382" idx="1"/>
                      </p:cNvCxnSpPr>
                      <p:nvPr/>
                    </p:nvCxnSpPr>
                    <p:spPr>
                      <a:xfrm>
                        <a:off x="7005638" y="3625892"/>
                        <a:ext cx="608361" cy="0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EE1673"/>
                        </a:solidFill>
                        <a:prstDash val="sysDot"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</p:cxnSp>
                  <p:grpSp>
                    <p:nvGrpSpPr>
                      <p:cNvPr id="379" name="그룹 378">
                        <a:extLst>
                          <a:ext uri="{FF2B5EF4-FFF2-40B4-BE49-F238E27FC236}">
                            <a16:creationId xmlns:a16="http://schemas.microsoft.com/office/drawing/2014/main" id="{7CE347A9-0BD7-820B-D0FD-B1439DE5226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613999" y="3505286"/>
                        <a:ext cx="649413" cy="241212"/>
                        <a:chOff x="2440977" y="2756930"/>
                        <a:chExt cx="2567208" cy="374475"/>
                      </a:xfrm>
                      <a:effectLst/>
                    </p:grpSpPr>
                    <p:sp>
                      <p:nvSpPr>
                        <p:cNvPr id="382" name="사각형: 둥근 모서리 381">
                          <a:extLst>
                            <a:ext uri="{FF2B5EF4-FFF2-40B4-BE49-F238E27FC236}">
                              <a16:creationId xmlns:a16="http://schemas.microsoft.com/office/drawing/2014/main" id="{AF554F7A-F216-DA6B-712D-792FF49F6EA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440977" y="2756930"/>
                          <a:ext cx="2567208" cy="374475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rgbClr val="EE1673"/>
                        </a:solidFill>
                        <a:ln w="31750"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dirty="0">
                            <a:solidFill>
                              <a:schemeClr val="bg1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81" name="TextBox 380">
                          <a:extLst>
                            <a:ext uri="{FF2B5EF4-FFF2-40B4-BE49-F238E27FC236}">
                              <a16:creationId xmlns:a16="http://schemas.microsoft.com/office/drawing/2014/main" id="{54025933-42DB-DCFF-91A8-90B0118BCF7A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3330243" y="2862717"/>
                          <a:ext cx="788671" cy="1629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>
                          <a:defPPr>
                            <a:defRPr lang="ko-KR"/>
                          </a:defPPr>
                          <a:lvl1pPr algn="ctr">
                            <a:defRPr sz="110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나눔스퀘어 ExtraBold" panose="020B0600000101010101" pitchFamily="50" charset="-127"/>
                              <a:ea typeface="나눔스퀘어 ExtraBold" panose="020B0600000101010101" pitchFamily="50" charset="-127"/>
                              <a:cs typeface="Interop" panose="02000503000000020004" pitchFamily="2" charset="0"/>
                            </a:defRPr>
                          </a:lvl1pPr>
                        </a:lstStyle>
                        <a:p>
                          <a:r>
                            <a:rPr lang="ko-KR" altLang="en-US" dirty="0"/>
                            <a:t>상세화</a:t>
                          </a:r>
                        </a:p>
                      </p:txBody>
                    </p:sp>
                  </p:grpSp>
                  <p:sp>
                    <p:nvSpPr>
                      <p:cNvPr id="387" name="타원 386">
                        <a:extLst>
                          <a:ext uri="{FF2B5EF4-FFF2-40B4-BE49-F238E27FC236}">
                            <a16:creationId xmlns:a16="http://schemas.microsoft.com/office/drawing/2014/main" id="{BCBF25F1-BD26-ED89-2D3B-DA2002F9B00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908610" y="3577378"/>
                        <a:ext cx="97028" cy="97028"/>
                      </a:xfrm>
                      <a:prstGeom prst="ellipse">
                        <a:avLst/>
                      </a:prstGeom>
                      <a:solidFill>
                        <a:srgbClr val="EE1673"/>
                      </a:solidFill>
                      <a:ln w="25400">
                        <a:solidFill>
                          <a:schemeClr val="bg1"/>
                        </a:solidFill>
                      </a:ln>
                      <a:effectLst>
                        <a:outerShdw blurRad="25400" dist="12700" dir="5400000" algn="t" rotWithShape="0">
                          <a:prstClr val="black">
                            <a:alpha val="19000"/>
                          </a:prstClr>
                        </a:outerShdw>
                      </a:effectLst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</p:grpSp>
                <p:grpSp>
                  <p:nvGrpSpPr>
                    <p:cNvPr id="399" name="그룹 398">
                      <a:extLst>
                        <a:ext uri="{FF2B5EF4-FFF2-40B4-BE49-F238E27FC236}">
                          <a16:creationId xmlns:a16="http://schemas.microsoft.com/office/drawing/2014/main" id="{7E2BC66A-A5F7-10F1-C472-E83A56B4443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181168" y="4093215"/>
                      <a:ext cx="1082244" cy="241212"/>
                      <a:chOff x="7181168" y="3505286"/>
                      <a:chExt cx="1082244" cy="241212"/>
                    </a:xfrm>
                  </p:grpSpPr>
                  <p:cxnSp>
                    <p:nvCxnSpPr>
                      <p:cNvPr id="400" name="직선 연결선 399">
                        <a:extLst>
                          <a:ext uri="{FF2B5EF4-FFF2-40B4-BE49-F238E27FC236}">
                            <a16:creationId xmlns:a16="http://schemas.microsoft.com/office/drawing/2014/main" id="{A4B2D049-E32F-263E-9AA8-7D8F07011263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V="1">
                        <a:off x="7278196" y="3625892"/>
                        <a:ext cx="335803" cy="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EE1673"/>
                        </a:solidFill>
                        <a:prstDash val="sysDot"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</p:cxnSp>
                  <p:grpSp>
                    <p:nvGrpSpPr>
                      <p:cNvPr id="401" name="그룹 400">
                        <a:extLst>
                          <a:ext uri="{FF2B5EF4-FFF2-40B4-BE49-F238E27FC236}">
                            <a16:creationId xmlns:a16="http://schemas.microsoft.com/office/drawing/2014/main" id="{921D281C-A894-561C-B7C6-51C49AEBFFD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613999" y="3505286"/>
                        <a:ext cx="649413" cy="241212"/>
                        <a:chOff x="2440977" y="2756930"/>
                        <a:chExt cx="2567208" cy="374475"/>
                      </a:xfrm>
                      <a:effectLst/>
                    </p:grpSpPr>
                    <p:sp>
                      <p:nvSpPr>
                        <p:cNvPr id="403" name="사각형: 둥근 모서리 402">
                          <a:extLst>
                            <a:ext uri="{FF2B5EF4-FFF2-40B4-BE49-F238E27FC236}">
                              <a16:creationId xmlns:a16="http://schemas.microsoft.com/office/drawing/2014/main" id="{4C823B84-C1D7-D1D3-2DE6-F319B45D4C5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440977" y="2756930"/>
                          <a:ext cx="2567208" cy="374475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rgbClr val="EE1673"/>
                        </a:solidFill>
                        <a:ln w="31750"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dirty="0">
                            <a:solidFill>
                              <a:schemeClr val="bg1"/>
                            </a:solidFill>
                          </a:endParaRPr>
                        </a:p>
                      </p:txBody>
                    </p:sp>
                    <p:sp>
                      <p:nvSpPr>
                        <p:cNvPr id="404" name="TextBox 403">
                          <a:extLst>
                            <a:ext uri="{FF2B5EF4-FFF2-40B4-BE49-F238E27FC236}">
                              <a16:creationId xmlns:a16="http://schemas.microsoft.com/office/drawing/2014/main" id="{180A7BE8-A5E9-05CE-4871-0728B74BA893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3217631" y="2812771"/>
                          <a:ext cx="1013896" cy="2627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>
                          <a:defPPr>
                            <a:defRPr lang="ko-KR"/>
                          </a:defPPr>
                          <a:lvl1pPr algn="ctr">
                            <a:defRPr sz="110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나눔스퀘어 ExtraBold" panose="020B0600000101010101" pitchFamily="50" charset="-127"/>
                              <a:ea typeface="나눔스퀘어 ExtraBold" panose="020B0600000101010101" pitchFamily="50" charset="-127"/>
                              <a:cs typeface="Interop" panose="02000503000000020004" pitchFamily="2" charset="0"/>
                            </a:defRPr>
                          </a:lvl1pPr>
                        </a:lstStyle>
                        <a:p>
                          <a:r>
                            <a:rPr lang="ko-KR" altLang="en-US" dirty="0"/>
                            <a:t>신설</a:t>
                          </a:r>
                        </a:p>
                      </p:txBody>
                    </p:sp>
                  </p:grpSp>
                  <p:sp>
                    <p:nvSpPr>
                      <p:cNvPr id="402" name="타원 401">
                        <a:extLst>
                          <a:ext uri="{FF2B5EF4-FFF2-40B4-BE49-F238E27FC236}">
                            <a16:creationId xmlns:a16="http://schemas.microsoft.com/office/drawing/2014/main" id="{6A39C719-08A2-06C7-F17E-12431A07BD6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181168" y="3577379"/>
                        <a:ext cx="97028" cy="97028"/>
                      </a:xfrm>
                      <a:prstGeom prst="ellipse">
                        <a:avLst/>
                      </a:prstGeom>
                      <a:solidFill>
                        <a:srgbClr val="EE1673"/>
                      </a:solidFill>
                      <a:ln w="25400">
                        <a:solidFill>
                          <a:schemeClr val="bg1"/>
                        </a:solidFill>
                      </a:ln>
                      <a:effectLst>
                        <a:outerShdw blurRad="25400" dist="12700" dir="5400000" algn="t" rotWithShape="0">
                          <a:prstClr val="black">
                            <a:alpha val="19000"/>
                          </a:prstClr>
                        </a:outerShdw>
                      </a:effectLst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</p:grpSp>
                <p:grpSp>
                  <p:nvGrpSpPr>
                    <p:cNvPr id="423" name="그룹 422">
                      <a:extLst>
                        <a:ext uri="{FF2B5EF4-FFF2-40B4-BE49-F238E27FC236}">
                          <a16:creationId xmlns:a16="http://schemas.microsoft.com/office/drawing/2014/main" id="{33B86DC4-2B19-5D3D-D9F0-DD9399FF4E2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876090" y="2794960"/>
                      <a:ext cx="2420302" cy="304070"/>
                      <a:chOff x="5876090" y="2794961"/>
                      <a:chExt cx="2420302" cy="304071"/>
                    </a:xfrm>
                  </p:grpSpPr>
                  <p:cxnSp>
                    <p:nvCxnSpPr>
                      <p:cNvPr id="407" name="직선 연결선 406">
                        <a:extLst>
                          <a:ext uri="{FF2B5EF4-FFF2-40B4-BE49-F238E27FC236}">
                            <a16:creationId xmlns:a16="http://schemas.microsoft.com/office/drawing/2014/main" id="{BB6E0DAE-EFC5-5064-9FC1-72CF41720EFA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6661841" y="2944838"/>
                        <a:ext cx="279749" cy="215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EE1673"/>
                        </a:solidFill>
                        <a:prstDash val="sysDot"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</p:cxnSp>
                  <p:grpSp>
                    <p:nvGrpSpPr>
                      <p:cNvPr id="408" name="그룹 407">
                        <a:extLst>
                          <a:ext uri="{FF2B5EF4-FFF2-40B4-BE49-F238E27FC236}">
                            <a16:creationId xmlns:a16="http://schemas.microsoft.com/office/drawing/2014/main" id="{DECC87D6-B061-B8A0-2470-9C34FACF6D7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833998" y="2826390"/>
                        <a:ext cx="1462394" cy="241212"/>
                        <a:chOff x="-772831" y="2756930"/>
                        <a:chExt cx="5781020" cy="374475"/>
                      </a:xfrm>
                      <a:effectLst/>
                    </p:grpSpPr>
                    <p:sp>
                      <p:nvSpPr>
                        <p:cNvPr id="410" name="사각형: 둥근 모서리 409">
                          <a:extLst>
                            <a:ext uri="{FF2B5EF4-FFF2-40B4-BE49-F238E27FC236}">
                              <a16:creationId xmlns:a16="http://schemas.microsoft.com/office/drawing/2014/main" id="{A97BD073-07EE-21FB-370C-5A5224736E8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-772831" y="2756930"/>
                          <a:ext cx="5781020" cy="374475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rgbClr val="EE1673"/>
                        </a:solidFill>
                        <a:ln w="31750"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dirty="0">
                            <a:solidFill>
                              <a:schemeClr val="bg1"/>
                            </a:solidFill>
                          </a:endParaRPr>
                        </a:p>
                      </p:txBody>
                    </p:sp>
                    <p:sp>
                      <p:nvSpPr>
                        <p:cNvPr id="411" name="TextBox 410">
                          <a:extLst>
                            <a:ext uri="{FF2B5EF4-FFF2-40B4-BE49-F238E27FC236}">
                              <a16:creationId xmlns:a16="http://schemas.microsoft.com/office/drawing/2014/main" id="{3BEAD303-C15B-78AB-C950-024D882C25B5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-372708" y="2812771"/>
                          <a:ext cx="4980774" cy="2627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>
                          <a:defPPr>
                            <a:defRPr lang="ko-KR"/>
                          </a:defPPr>
                          <a:lvl1pPr algn="ctr">
                            <a:defRPr sz="110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나눔스퀘어 ExtraBold" panose="020B0600000101010101" pitchFamily="50" charset="-127"/>
                              <a:ea typeface="나눔스퀘어 ExtraBold" panose="020B0600000101010101" pitchFamily="50" charset="-127"/>
                              <a:cs typeface="Interop" panose="02000503000000020004" pitchFamily="2" charset="0"/>
                            </a:defRPr>
                          </a:lvl1pPr>
                        </a:lstStyle>
                        <a:p>
                          <a:r>
                            <a:rPr lang="ko-KR" altLang="en-US" dirty="0"/>
                            <a:t>성격과 목표 통합 제시</a:t>
                          </a:r>
                        </a:p>
                      </p:txBody>
                    </p:sp>
                  </p:grpSp>
                  <p:sp>
                    <p:nvSpPr>
                      <p:cNvPr id="420" name="자유형: 도형 419">
                        <a:extLst>
                          <a:ext uri="{FF2B5EF4-FFF2-40B4-BE49-F238E27FC236}">
                            <a16:creationId xmlns:a16="http://schemas.microsoft.com/office/drawing/2014/main" id="{FBF72B73-BA4F-9647-9E63-9162A02D4A8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955505" y="2842444"/>
                        <a:ext cx="697363" cy="209105"/>
                      </a:xfrm>
                      <a:custGeom>
                        <a:avLst/>
                        <a:gdLst>
                          <a:gd name="connsiteX0" fmla="*/ 0 w 109538"/>
                          <a:gd name="connsiteY0" fmla="*/ 0 h 230981"/>
                          <a:gd name="connsiteX1" fmla="*/ 109538 w 109538"/>
                          <a:gd name="connsiteY1" fmla="*/ 0 h 230981"/>
                          <a:gd name="connsiteX2" fmla="*/ 109538 w 109538"/>
                          <a:gd name="connsiteY2" fmla="*/ 230981 h 230981"/>
                          <a:gd name="connsiteX3" fmla="*/ 9525 w 109538"/>
                          <a:gd name="connsiteY3" fmla="*/ 230981 h 23098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09538" h="230981">
                            <a:moveTo>
                              <a:pt x="0" y="0"/>
                            </a:moveTo>
                            <a:lnTo>
                              <a:pt x="109538" y="0"/>
                            </a:lnTo>
                            <a:lnTo>
                              <a:pt x="109538" y="230981"/>
                            </a:lnTo>
                            <a:lnTo>
                              <a:pt x="9525" y="230981"/>
                            </a:lnTo>
                          </a:path>
                        </a:pathLst>
                      </a:custGeom>
                      <a:noFill/>
                      <a:ln w="19050">
                        <a:solidFill>
                          <a:srgbClr val="EE1673"/>
                        </a:solidFill>
                        <a:prstDash val="sysDot"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grpSp>
                    <p:nvGrpSpPr>
                      <p:cNvPr id="422" name="그룹 421">
                        <a:extLst>
                          <a:ext uri="{FF2B5EF4-FFF2-40B4-BE49-F238E27FC236}">
                            <a16:creationId xmlns:a16="http://schemas.microsoft.com/office/drawing/2014/main" id="{EF000AC3-8EFA-7AA4-D160-18E7293B9FD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876090" y="2794961"/>
                        <a:ext cx="97028" cy="304071"/>
                        <a:chOff x="5876090" y="2794961"/>
                        <a:chExt cx="97028" cy="304071"/>
                      </a:xfrm>
                    </p:grpSpPr>
                    <p:sp>
                      <p:nvSpPr>
                        <p:cNvPr id="409" name="타원 408">
                          <a:extLst>
                            <a:ext uri="{FF2B5EF4-FFF2-40B4-BE49-F238E27FC236}">
                              <a16:creationId xmlns:a16="http://schemas.microsoft.com/office/drawing/2014/main" id="{DB470E23-2009-524F-CB9B-48396F07715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76090" y="2794961"/>
                          <a:ext cx="97028" cy="97028"/>
                        </a:xfrm>
                        <a:prstGeom prst="ellipse">
                          <a:avLst/>
                        </a:prstGeom>
                        <a:solidFill>
                          <a:srgbClr val="EE1673"/>
                        </a:solidFill>
                        <a:ln w="25400">
                          <a:solidFill>
                            <a:schemeClr val="bg1"/>
                          </a:solidFill>
                        </a:ln>
                        <a:effectLst>
                          <a:outerShdw blurRad="25400" dist="12700" dir="5400000" algn="t" rotWithShape="0">
                            <a:prstClr val="black">
                              <a:alpha val="19000"/>
                            </a:prstClr>
                          </a:outerShdw>
                        </a:effectLst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dirty="0"/>
                        </a:p>
                      </p:txBody>
                    </p:sp>
                    <p:sp>
                      <p:nvSpPr>
                        <p:cNvPr id="418" name="타원 417">
                          <a:extLst>
                            <a:ext uri="{FF2B5EF4-FFF2-40B4-BE49-F238E27FC236}">
                              <a16:creationId xmlns:a16="http://schemas.microsoft.com/office/drawing/2014/main" id="{C263D625-7B62-DC98-42B5-CBE0FE470EA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76090" y="3002004"/>
                          <a:ext cx="97028" cy="97028"/>
                        </a:xfrm>
                        <a:prstGeom prst="ellipse">
                          <a:avLst/>
                        </a:prstGeom>
                        <a:solidFill>
                          <a:srgbClr val="EE1673"/>
                        </a:solidFill>
                        <a:ln w="25400">
                          <a:solidFill>
                            <a:schemeClr val="bg1"/>
                          </a:solidFill>
                        </a:ln>
                        <a:effectLst>
                          <a:outerShdw blurRad="25400" dist="12700" dir="5400000" algn="t" rotWithShape="0">
                            <a:prstClr val="black">
                              <a:alpha val="19000"/>
                            </a:prstClr>
                          </a:outerShdw>
                        </a:effectLst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dirty="0"/>
                        </a:p>
                      </p:txBody>
                    </p:sp>
                  </p:grpSp>
                </p:grpSp>
                <p:grpSp>
                  <p:nvGrpSpPr>
                    <p:cNvPr id="427" name="그룹 426">
                      <a:extLst>
                        <a:ext uri="{FF2B5EF4-FFF2-40B4-BE49-F238E27FC236}">
                          <a16:creationId xmlns:a16="http://schemas.microsoft.com/office/drawing/2014/main" id="{F04CB905-2DF5-58AC-401F-7926206676B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229253" y="4692747"/>
                      <a:ext cx="2034159" cy="241212"/>
                      <a:chOff x="6229253" y="3505286"/>
                      <a:chExt cx="2034159" cy="241212"/>
                    </a:xfrm>
                  </p:grpSpPr>
                  <p:cxnSp>
                    <p:nvCxnSpPr>
                      <p:cNvPr id="428" name="직선 연결선 427">
                        <a:extLst>
                          <a:ext uri="{FF2B5EF4-FFF2-40B4-BE49-F238E27FC236}">
                            <a16:creationId xmlns:a16="http://schemas.microsoft.com/office/drawing/2014/main" id="{31AAFA91-B27A-C816-E308-4B91FF80698C}"/>
                          </a:ext>
                        </a:extLst>
                      </p:cNvPr>
                      <p:cNvCxnSpPr>
                        <a:cxnSpLocks/>
                        <a:stCxn id="430" idx="6"/>
                        <a:endCxn id="431" idx="1"/>
                      </p:cNvCxnSpPr>
                      <p:nvPr/>
                    </p:nvCxnSpPr>
                    <p:spPr>
                      <a:xfrm>
                        <a:off x="6326281" y="3625892"/>
                        <a:ext cx="494836" cy="0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EE1673"/>
                        </a:solidFill>
                        <a:prstDash val="sysDot"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</p:cxnSp>
                  <p:grpSp>
                    <p:nvGrpSpPr>
                      <p:cNvPr id="429" name="그룹 428">
                        <a:extLst>
                          <a:ext uri="{FF2B5EF4-FFF2-40B4-BE49-F238E27FC236}">
                            <a16:creationId xmlns:a16="http://schemas.microsoft.com/office/drawing/2014/main" id="{FE7F317B-5968-F329-4BBB-2563B4BC2F7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821117" y="3505286"/>
                        <a:ext cx="1442295" cy="241212"/>
                        <a:chOff x="-693381" y="2756930"/>
                        <a:chExt cx="5701566" cy="374475"/>
                      </a:xfrm>
                      <a:effectLst/>
                    </p:grpSpPr>
                    <p:sp>
                      <p:nvSpPr>
                        <p:cNvPr id="431" name="사각형: 둥근 모서리 430">
                          <a:extLst>
                            <a:ext uri="{FF2B5EF4-FFF2-40B4-BE49-F238E27FC236}">
                              <a16:creationId xmlns:a16="http://schemas.microsoft.com/office/drawing/2014/main" id="{CE56E1EE-27BF-1B8E-84D2-DD9948E043E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-693381" y="2756930"/>
                          <a:ext cx="5701566" cy="374475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rgbClr val="EE1673"/>
                        </a:solidFill>
                        <a:ln w="31750"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dirty="0">
                            <a:solidFill>
                              <a:schemeClr val="bg1"/>
                            </a:solidFill>
                          </a:endParaRPr>
                        </a:p>
                      </p:txBody>
                    </p:sp>
                    <p:sp>
                      <p:nvSpPr>
                        <p:cNvPr id="432" name="TextBox 431">
                          <a:extLst>
                            <a:ext uri="{FF2B5EF4-FFF2-40B4-BE49-F238E27FC236}">
                              <a16:creationId xmlns:a16="http://schemas.microsoft.com/office/drawing/2014/main" id="{4925D805-349A-010E-2583-2995593B76A8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-98523" y="2810132"/>
                          <a:ext cx="4511847" cy="2680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>
                          <a:defPPr>
                            <a:defRPr lang="ko-KR"/>
                          </a:defPPr>
                          <a:lvl1pPr algn="ctr">
                            <a:defRPr sz="110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나눔스퀘어 ExtraBold" panose="020B0600000101010101" pitchFamily="50" charset="-127"/>
                              <a:ea typeface="나눔스퀘어 ExtraBold" panose="020B0600000101010101" pitchFamily="50" charset="-127"/>
                              <a:cs typeface="Interop" panose="02000503000000020004" pitchFamily="2" charset="0"/>
                            </a:defRPr>
                          </a:lvl1pPr>
                        </a:lstStyle>
                        <a:p>
                          <a:r>
                            <a:rPr lang="ko-KR" altLang="en-US" dirty="0"/>
                            <a:t>교수∙학습 방법 통합</a:t>
                          </a:r>
                        </a:p>
                      </p:txBody>
                    </p:sp>
                  </p:grpSp>
                  <p:sp>
                    <p:nvSpPr>
                      <p:cNvPr id="430" name="타원 429">
                        <a:extLst>
                          <a:ext uri="{FF2B5EF4-FFF2-40B4-BE49-F238E27FC236}">
                            <a16:creationId xmlns:a16="http://schemas.microsoft.com/office/drawing/2014/main" id="{9142EA85-9E56-6F70-DAC9-4725B7BFBA8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229253" y="3577378"/>
                        <a:ext cx="97028" cy="97028"/>
                      </a:xfrm>
                      <a:prstGeom prst="ellipse">
                        <a:avLst/>
                      </a:prstGeom>
                      <a:solidFill>
                        <a:srgbClr val="EE1673"/>
                      </a:solidFill>
                      <a:ln w="25400">
                        <a:solidFill>
                          <a:schemeClr val="bg1"/>
                        </a:solidFill>
                      </a:ln>
                      <a:effectLst>
                        <a:outerShdw blurRad="25400" dist="12700" dir="5400000" algn="t" rotWithShape="0">
                          <a:prstClr val="black">
                            <a:alpha val="19000"/>
                          </a:prstClr>
                        </a:outerShdw>
                      </a:effectLst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</p:grpSp>
                <p:grpSp>
                  <p:nvGrpSpPr>
                    <p:cNvPr id="435" name="그룹 434">
                      <a:extLst>
                        <a:ext uri="{FF2B5EF4-FFF2-40B4-BE49-F238E27FC236}">
                          <a16:creationId xmlns:a16="http://schemas.microsoft.com/office/drawing/2014/main" id="{0869D22C-0E96-9039-D429-743D75AD369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845454" y="5320990"/>
                      <a:ext cx="2417958" cy="241212"/>
                      <a:chOff x="5845454" y="3505286"/>
                      <a:chExt cx="2417958" cy="241212"/>
                    </a:xfrm>
                  </p:grpSpPr>
                  <p:cxnSp>
                    <p:nvCxnSpPr>
                      <p:cNvPr id="436" name="직선 연결선 435">
                        <a:extLst>
                          <a:ext uri="{FF2B5EF4-FFF2-40B4-BE49-F238E27FC236}">
                            <a16:creationId xmlns:a16="http://schemas.microsoft.com/office/drawing/2014/main" id="{6944FE3D-CC58-2BEF-689B-5A3AF25D7464}"/>
                          </a:ext>
                        </a:extLst>
                      </p:cNvPr>
                      <p:cNvCxnSpPr>
                        <a:cxnSpLocks/>
                        <a:stCxn id="438" idx="6"/>
                        <a:endCxn id="439" idx="1"/>
                      </p:cNvCxnSpPr>
                      <p:nvPr/>
                    </p:nvCxnSpPr>
                    <p:spPr>
                      <a:xfrm>
                        <a:off x="5942482" y="3625892"/>
                        <a:ext cx="1221806" cy="0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EE1673"/>
                        </a:solidFill>
                        <a:prstDash val="sysDot"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</p:cxnSp>
                  <p:grpSp>
                    <p:nvGrpSpPr>
                      <p:cNvPr id="437" name="그룹 436">
                        <a:extLst>
                          <a:ext uri="{FF2B5EF4-FFF2-40B4-BE49-F238E27FC236}">
                            <a16:creationId xmlns:a16="http://schemas.microsoft.com/office/drawing/2014/main" id="{FAE495D4-F416-9FDB-C2DB-FF98FF43AB1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164288" y="3505286"/>
                        <a:ext cx="1099124" cy="241212"/>
                        <a:chOff x="663216" y="2756930"/>
                        <a:chExt cx="4344969" cy="374475"/>
                      </a:xfrm>
                      <a:effectLst/>
                    </p:grpSpPr>
                    <p:sp>
                      <p:nvSpPr>
                        <p:cNvPr id="439" name="사각형: 둥근 모서리 438">
                          <a:extLst>
                            <a:ext uri="{FF2B5EF4-FFF2-40B4-BE49-F238E27FC236}">
                              <a16:creationId xmlns:a16="http://schemas.microsoft.com/office/drawing/2014/main" id="{B12E045C-16E9-8132-3A17-12059868B83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3216" y="2756930"/>
                          <a:ext cx="4344969" cy="374475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rgbClr val="EE1673"/>
                        </a:solidFill>
                        <a:ln w="31750"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dirty="0">
                            <a:solidFill>
                              <a:schemeClr val="bg1"/>
                            </a:solidFill>
                          </a:endParaRPr>
                        </a:p>
                      </p:txBody>
                    </p:sp>
                    <p:sp>
                      <p:nvSpPr>
                        <p:cNvPr id="440" name="TextBox 439">
                          <a:extLst>
                            <a:ext uri="{FF2B5EF4-FFF2-40B4-BE49-F238E27FC236}">
                              <a16:creationId xmlns:a16="http://schemas.microsoft.com/office/drawing/2014/main" id="{EADAB753-0A2D-5889-150F-465D68F98A52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1175442" y="2812772"/>
                          <a:ext cx="3320518" cy="2627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>
                          <a:defPPr>
                            <a:defRPr lang="ko-KR"/>
                          </a:defPPr>
                          <a:lvl1pPr algn="ctr">
                            <a:defRPr sz="110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나눔스퀘어 ExtraBold" panose="020B0600000101010101" pitchFamily="50" charset="-127"/>
                              <a:ea typeface="나눔스퀘어 ExtraBold" panose="020B0600000101010101" pitchFamily="50" charset="-127"/>
                              <a:cs typeface="Interop" panose="02000503000000020004" pitchFamily="2" charset="0"/>
                            </a:defRPr>
                          </a:lvl1pPr>
                        </a:lstStyle>
                        <a:p>
                          <a:r>
                            <a:rPr lang="ko-KR" altLang="en-US" dirty="0"/>
                            <a:t>평가 방법 통합</a:t>
                          </a:r>
                        </a:p>
                      </p:txBody>
                    </p:sp>
                  </p:grpSp>
                  <p:sp>
                    <p:nvSpPr>
                      <p:cNvPr id="438" name="타원 437">
                        <a:extLst>
                          <a:ext uri="{FF2B5EF4-FFF2-40B4-BE49-F238E27FC236}">
                            <a16:creationId xmlns:a16="http://schemas.microsoft.com/office/drawing/2014/main" id="{4EFF22EB-C863-93E6-177C-E85BCC6A2B5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45454" y="3577378"/>
                        <a:ext cx="97028" cy="97028"/>
                      </a:xfrm>
                      <a:prstGeom prst="ellipse">
                        <a:avLst/>
                      </a:prstGeom>
                      <a:solidFill>
                        <a:srgbClr val="EE1673"/>
                      </a:solidFill>
                      <a:ln w="25400">
                        <a:solidFill>
                          <a:schemeClr val="bg1"/>
                        </a:solidFill>
                      </a:ln>
                      <a:effectLst>
                        <a:outerShdw blurRad="25400" dist="12700" dir="5400000" algn="t" rotWithShape="0">
                          <a:prstClr val="black">
                            <a:alpha val="19000"/>
                          </a:prstClr>
                        </a:outerShdw>
                      </a:effectLst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</p:grpSp>
              </p:grpSp>
            </p:grp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F7E49FCC-3544-62BD-1A36-C0ED70EF361D}"/>
                    </a:ext>
                  </a:extLst>
                </p:cNvPr>
                <p:cNvSpPr txBox="1"/>
                <p:nvPr/>
              </p:nvSpPr>
              <p:spPr>
                <a:xfrm>
                  <a:off x="5056104" y="2411789"/>
                  <a:ext cx="176170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교육과정 설계의 개요 </a:t>
                  </a:r>
                  <a:r>
                    <a:rPr lang="en-US" altLang="ko-KR" sz="12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(</a:t>
                  </a:r>
                  <a:r>
                    <a:rPr lang="ko-KR" altLang="en-US" sz="12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신설</a:t>
                  </a:r>
                  <a:r>
                    <a:rPr lang="en-US" altLang="ko-KR" sz="1200" dirty="0">
                      <a:ln>
                        <a:solidFill>
                          <a:srgbClr val="000000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)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39969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그룹 27">
            <a:extLst>
              <a:ext uri="{FF2B5EF4-FFF2-40B4-BE49-F238E27FC236}">
                <a16:creationId xmlns:a16="http://schemas.microsoft.com/office/drawing/2014/main" id="{E0037C63-ACA4-CB93-A3B6-5B1A4F11F371}"/>
              </a:ext>
            </a:extLst>
          </p:cNvPr>
          <p:cNvGrpSpPr/>
          <p:nvPr/>
        </p:nvGrpSpPr>
        <p:grpSpPr>
          <a:xfrm>
            <a:off x="298091" y="284805"/>
            <a:ext cx="5464570" cy="641751"/>
            <a:chOff x="298091" y="299319"/>
            <a:chExt cx="5464570" cy="641751"/>
          </a:xfrm>
        </p:grpSpPr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54587B16-3BBF-D1C2-2205-DEDF1ED3C885}"/>
                </a:ext>
              </a:extLst>
            </p:cNvPr>
            <p:cNvGrpSpPr/>
            <p:nvPr/>
          </p:nvGrpSpPr>
          <p:grpSpPr>
            <a:xfrm>
              <a:off x="1062656" y="299319"/>
              <a:ext cx="4700005" cy="582226"/>
              <a:chOff x="1062656" y="318369"/>
              <a:chExt cx="4700005" cy="582226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DACE91D-77C8-5740-282F-4B5868892A50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4700005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 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A6004FE-DC9D-BD8A-0A51-B11CC4D915CB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521C5DC-FA99-1079-D48D-4C3F33A0C8A7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Ⅲ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B24E76ED-9E05-FB8E-2987-0668779D8989}"/>
              </a:ext>
            </a:extLst>
          </p:cNvPr>
          <p:cNvGrpSpPr/>
          <p:nvPr/>
        </p:nvGrpSpPr>
        <p:grpSpPr>
          <a:xfrm>
            <a:off x="406100" y="1393067"/>
            <a:ext cx="8331801" cy="4820121"/>
            <a:chOff x="406100" y="1393067"/>
            <a:chExt cx="8331801" cy="4820121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F41E610D-9010-665B-78C7-663AB3FDA605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34" name="사각형: 둥근 모서리 33">
                <a:extLst>
                  <a:ext uri="{FF2B5EF4-FFF2-40B4-BE49-F238E27FC236}">
                    <a16:creationId xmlns:a16="http://schemas.microsoft.com/office/drawing/2014/main" id="{8446903C-0895-9784-3A7C-8781F6B99577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35" name="그룹 34">
                <a:extLst>
                  <a:ext uri="{FF2B5EF4-FFF2-40B4-BE49-F238E27FC236}">
                    <a16:creationId xmlns:a16="http://schemas.microsoft.com/office/drawing/2014/main" id="{D1100AE5-B0D2-18EB-6275-B49A2E87FA40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45" name="사각형: 둥근 위쪽 모서리 44">
                  <a:extLst>
                    <a:ext uri="{FF2B5EF4-FFF2-40B4-BE49-F238E27FC236}">
                      <a16:creationId xmlns:a16="http://schemas.microsoft.com/office/drawing/2014/main" id="{0DB315B5-2333-8C5F-AA08-85532C2BB40B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6" name="사각형: 둥근 위쪽 모서리 45">
                  <a:extLst>
                    <a:ext uri="{FF2B5EF4-FFF2-40B4-BE49-F238E27FC236}">
                      <a16:creationId xmlns:a16="http://schemas.microsoft.com/office/drawing/2014/main" id="{D44F3D14-5B0E-558F-1027-60B3C5EB2004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36" name="그룹 35">
                <a:extLst>
                  <a:ext uri="{FF2B5EF4-FFF2-40B4-BE49-F238E27FC236}">
                    <a16:creationId xmlns:a16="http://schemas.microsoft.com/office/drawing/2014/main" id="{F2C82774-8855-57C2-1983-93B707F9D819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37" name="그룹 36">
                  <a:extLst>
                    <a:ext uri="{FF2B5EF4-FFF2-40B4-BE49-F238E27FC236}">
                      <a16:creationId xmlns:a16="http://schemas.microsoft.com/office/drawing/2014/main" id="{1CA3F9ED-42A3-1FE8-F4DA-0458D1E2BAB7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42" name="사각형: 둥근 위쪽 모서리 41">
                    <a:extLst>
                      <a:ext uri="{FF2B5EF4-FFF2-40B4-BE49-F238E27FC236}">
                        <a16:creationId xmlns:a16="http://schemas.microsoft.com/office/drawing/2014/main" id="{475B3861-B604-C0BA-2210-0FEDFB2F2469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43" name="자유형: 도형 42">
                    <a:extLst>
                      <a:ext uri="{FF2B5EF4-FFF2-40B4-BE49-F238E27FC236}">
                        <a16:creationId xmlns:a16="http://schemas.microsoft.com/office/drawing/2014/main" id="{C5B42A98-286E-D2B5-F86D-E00E3E4D594E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4" name="자유형: 도형 43">
                    <a:extLst>
                      <a:ext uri="{FF2B5EF4-FFF2-40B4-BE49-F238E27FC236}">
                        <a16:creationId xmlns:a16="http://schemas.microsoft.com/office/drawing/2014/main" id="{C1A1479D-277E-C87D-8E61-3DAC12804791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38" name="그룹 37">
                  <a:extLst>
                    <a:ext uri="{FF2B5EF4-FFF2-40B4-BE49-F238E27FC236}">
                      <a16:creationId xmlns:a16="http://schemas.microsoft.com/office/drawing/2014/main" id="{9CC40E04-21D8-B19B-6B43-50E5C51ED432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1651394" cy="307777"/>
                  <a:chOff x="763074" y="1447958"/>
                  <a:chExt cx="1651394" cy="307777"/>
                </a:xfrm>
              </p:grpSpPr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75932BEF-6FD7-27F8-B9C7-E6909A0141A7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3345"/>
                    <a:ext cx="116538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성격 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alpha val="4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및 목표</a:t>
                    </a:r>
                  </a:p>
                </p:txBody>
              </p:sp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A2BFEDA3-9D6D-EE30-53D9-D0C00156E14D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1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41" name="직선 연결선 40">
                    <a:extLst>
                      <a:ext uri="{FF2B5EF4-FFF2-40B4-BE49-F238E27FC236}">
                        <a16:creationId xmlns:a16="http://schemas.microsoft.com/office/drawing/2014/main" id="{F7B7C7BA-2E1C-94D8-AB9B-4EF9C0AC17A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333" name="그룹 332">
              <a:extLst>
                <a:ext uri="{FF2B5EF4-FFF2-40B4-BE49-F238E27FC236}">
                  <a16:creationId xmlns:a16="http://schemas.microsoft.com/office/drawing/2014/main" id="{7F95C1F4-3E5E-EBFA-69A3-6206EBD3B493}"/>
                </a:ext>
              </a:extLst>
            </p:cNvPr>
            <p:cNvGrpSpPr/>
            <p:nvPr/>
          </p:nvGrpSpPr>
          <p:grpSpPr>
            <a:xfrm>
              <a:off x="678116" y="2089649"/>
              <a:ext cx="7787768" cy="3101588"/>
              <a:chOff x="819734" y="2160468"/>
              <a:chExt cx="7418088" cy="3428542"/>
            </a:xfrm>
          </p:grpSpPr>
          <p:grpSp>
            <p:nvGrpSpPr>
              <p:cNvPr id="321" name="그룹 320">
                <a:extLst>
                  <a:ext uri="{FF2B5EF4-FFF2-40B4-BE49-F238E27FC236}">
                    <a16:creationId xmlns:a16="http://schemas.microsoft.com/office/drawing/2014/main" id="{0E1CE613-39A8-6F1C-8EB6-6E0594689806}"/>
                  </a:ext>
                </a:extLst>
              </p:cNvPr>
              <p:cNvGrpSpPr/>
              <p:nvPr/>
            </p:nvGrpSpPr>
            <p:grpSpPr>
              <a:xfrm>
                <a:off x="819734" y="2160468"/>
                <a:ext cx="7418088" cy="3428542"/>
                <a:chOff x="819734" y="2160468"/>
                <a:chExt cx="7418088" cy="3428542"/>
              </a:xfrm>
              <a:gradFill>
                <a:gsLst>
                  <a:gs pos="0">
                    <a:srgbClr val="2D74DC">
                      <a:alpha val="15000"/>
                    </a:srgbClr>
                  </a:gs>
                  <a:gs pos="93000">
                    <a:srgbClr val="6449A8">
                      <a:alpha val="15000"/>
                    </a:srgbClr>
                  </a:gs>
                </a:gsLst>
                <a:lin ang="2700000" scaled="0"/>
              </a:gradFill>
            </p:grpSpPr>
            <p:sp>
              <p:nvSpPr>
                <p:cNvPr id="47" name="사각형: 둥근 모서리 46">
                  <a:extLst>
                    <a:ext uri="{FF2B5EF4-FFF2-40B4-BE49-F238E27FC236}">
                      <a16:creationId xmlns:a16="http://schemas.microsoft.com/office/drawing/2014/main" id="{ED43C6E9-F5A5-C47C-24FC-D6F9729EEC3E}"/>
                    </a:ext>
                  </a:extLst>
                </p:cNvPr>
                <p:cNvSpPr/>
                <p:nvPr/>
              </p:nvSpPr>
              <p:spPr>
                <a:xfrm rot="16200000">
                  <a:off x="4192162" y="-1211960"/>
                  <a:ext cx="673232" cy="7418088"/>
                </a:xfrm>
                <a:prstGeom prst="roundRect">
                  <a:avLst>
                    <a:gd name="adj" fmla="val 50000"/>
                  </a:avLst>
                </a:prstGeom>
                <a:grpFill/>
                <a:ln w="34925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" name="사각형: 둥근 모서리 4">
                  <a:extLst>
                    <a:ext uri="{FF2B5EF4-FFF2-40B4-BE49-F238E27FC236}">
                      <a16:creationId xmlns:a16="http://schemas.microsoft.com/office/drawing/2014/main" id="{C72A7D02-2F6B-6BEB-D309-54F0FB1F16EF}"/>
                    </a:ext>
                  </a:extLst>
                </p:cNvPr>
                <p:cNvSpPr/>
                <p:nvPr/>
              </p:nvSpPr>
              <p:spPr>
                <a:xfrm rot="16200000">
                  <a:off x="4192162" y="-293524"/>
                  <a:ext cx="673232" cy="7418088"/>
                </a:xfrm>
                <a:prstGeom prst="roundRect">
                  <a:avLst>
                    <a:gd name="adj" fmla="val 50000"/>
                  </a:avLst>
                </a:prstGeom>
                <a:grpFill/>
                <a:ln w="34925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8" name="사각형: 둥근 모서리 7">
                  <a:extLst>
                    <a:ext uri="{FF2B5EF4-FFF2-40B4-BE49-F238E27FC236}">
                      <a16:creationId xmlns:a16="http://schemas.microsoft.com/office/drawing/2014/main" id="{2013E17B-3B53-0117-C6E1-40ECB106AAB4}"/>
                    </a:ext>
                  </a:extLst>
                </p:cNvPr>
                <p:cNvSpPr/>
                <p:nvPr/>
              </p:nvSpPr>
              <p:spPr>
                <a:xfrm rot="16200000">
                  <a:off x="4192162" y="624912"/>
                  <a:ext cx="673232" cy="7418088"/>
                </a:xfrm>
                <a:prstGeom prst="roundRect">
                  <a:avLst>
                    <a:gd name="adj" fmla="val 50000"/>
                  </a:avLst>
                </a:prstGeom>
                <a:grpFill/>
                <a:ln w="34925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1" name="사각형: 둥근 모서리 10">
                  <a:extLst>
                    <a:ext uri="{FF2B5EF4-FFF2-40B4-BE49-F238E27FC236}">
                      <a16:creationId xmlns:a16="http://schemas.microsoft.com/office/drawing/2014/main" id="{0E6432F5-F666-3A7E-9891-81A818226885}"/>
                    </a:ext>
                  </a:extLst>
                </p:cNvPr>
                <p:cNvSpPr/>
                <p:nvPr/>
              </p:nvSpPr>
              <p:spPr>
                <a:xfrm rot="16200000">
                  <a:off x="4192162" y="1543350"/>
                  <a:ext cx="673232" cy="7418088"/>
                </a:xfrm>
                <a:prstGeom prst="roundRect">
                  <a:avLst>
                    <a:gd name="adj" fmla="val 50000"/>
                  </a:avLst>
                </a:prstGeom>
                <a:grpFill/>
                <a:ln w="34925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332" name="그룹 331">
                <a:extLst>
                  <a:ext uri="{FF2B5EF4-FFF2-40B4-BE49-F238E27FC236}">
                    <a16:creationId xmlns:a16="http://schemas.microsoft.com/office/drawing/2014/main" id="{FCD4E3CF-C54C-8391-30AB-13333BCEBE1B}"/>
                  </a:ext>
                </a:extLst>
              </p:cNvPr>
              <p:cNvGrpSpPr/>
              <p:nvPr/>
            </p:nvGrpSpPr>
            <p:grpSpPr>
              <a:xfrm>
                <a:off x="1135517" y="2366280"/>
                <a:ext cx="5222584" cy="3016919"/>
                <a:chOff x="1135517" y="2366280"/>
                <a:chExt cx="5222584" cy="3016919"/>
              </a:xfrm>
            </p:grpSpPr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36FF32C9-9E24-FE25-2BCE-1293D5D45D68}"/>
                    </a:ext>
                  </a:extLst>
                </p:cNvPr>
                <p:cNvSpPr txBox="1"/>
                <p:nvPr/>
              </p:nvSpPr>
              <p:spPr>
                <a:xfrm>
                  <a:off x="1135517" y="2366280"/>
                  <a:ext cx="5222584" cy="2616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디지털 혁신을</a:t>
                  </a:r>
                  <a:r>
                    <a:rPr lang="en-US" altLang="ko-KR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 </a:t>
                  </a:r>
                  <a:r>
                    <a:rPr lang="ko-KR" altLang="en-US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바탕으로 한</a:t>
                  </a:r>
                  <a:r>
                    <a:rPr lang="en-US" altLang="ko-KR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 21</a:t>
                  </a:r>
                  <a:r>
                    <a:rPr lang="ko-KR" altLang="en-US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세기의</a:t>
                  </a:r>
                  <a:r>
                    <a:rPr lang="en-US" altLang="ko-KR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 </a:t>
                  </a:r>
                  <a:r>
                    <a:rPr lang="ko-KR" altLang="en-US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특징적인 상황을 기술</a:t>
                  </a:r>
                </a:p>
              </p:txBody>
            </p:sp>
            <p:sp>
              <p:nvSpPr>
                <p:cNvPr id="323" name="TextBox 322">
                  <a:extLst>
                    <a:ext uri="{FF2B5EF4-FFF2-40B4-BE49-F238E27FC236}">
                      <a16:creationId xmlns:a16="http://schemas.microsoft.com/office/drawing/2014/main" id="{A209AA68-618F-95C9-FE17-AA039941D599}"/>
                    </a:ext>
                  </a:extLst>
                </p:cNvPr>
                <p:cNvSpPr txBox="1"/>
                <p:nvPr/>
              </p:nvSpPr>
              <p:spPr>
                <a:xfrm>
                  <a:off x="1135517" y="3284715"/>
                  <a:ext cx="3452868" cy="2616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미래 사회에서의 외국어 교육의 중요성 </a:t>
                  </a:r>
                </a:p>
              </p:txBody>
            </p:sp>
            <p:sp>
              <p:nvSpPr>
                <p:cNvPr id="326" name="TextBox 325">
                  <a:extLst>
                    <a:ext uri="{FF2B5EF4-FFF2-40B4-BE49-F238E27FC236}">
                      <a16:creationId xmlns:a16="http://schemas.microsoft.com/office/drawing/2014/main" id="{5BA99151-BF76-1883-D01D-2A94A3320093}"/>
                    </a:ext>
                  </a:extLst>
                </p:cNvPr>
                <p:cNvSpPr txBox="1"/>
                <p:nvPr/>
              </p:nvSpPr>
              <p:spPr>
                <a:xfrm>
                  <a:off x="1135517" y="4189363"/>
                  <a:ext cx="3237048" cy="2891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과목별 외국어 교육의 필요성과 중요성</a:t>
                  </a:r>
                </a:p>
              </p:txBody>
            </p:sp>
            <p:sp>
              <p:nvSpPr>
                <p:cNvPr id="329" name="TextBox 328">
                  <a:extLst>
                    <a:ext uri="{FF2B5EF4-FFF2-40B4-BE49-F238E27FC236}">
                      <a16:creationId xmlns:a16="http://schemas.microsoft.com/office/drawing/2014/main" id="{8D8BA28A-8B0A-6AFF-DC02-3D240376C7F4}"/>
                    </a:ext>
                  </a:extLst>
                </p:cNvPr>
                <p:cNvSpPr txBox="1"/>
                <p:nvPr/>
              </p:nvSpPr>
              <p:spPr>
                <a:xfrm>
                  <a:off x="1135517" y="5121589"/>
                  <a:ext cx="2151230" cy="2616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해당 과목의 특성을 제시</a:t>
                  </a:r>
                </a:p>
              </p:txBody>
            </p:sp>
          </p:grpSp>
        </p:grpSp>
        <p:pic>
          <p:nvPicPr>
            <p:cNvPr id="317" name="그림 316">
              <a:extLst>
                <a:ext uri="{FF2B5EF4-FFF2-40B4-BE49-F238E27FC236}">
                  <a16:creationId xmlns:a16="http://schemas.microsoft.com/office/drawing/2014/main" id="{CFBBF77A-CE1B-0C16-4566-83EF35EF3A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7532" b="6669"/>
            <a:stretch/>
          </p:blipFill>
          <p:spPr>
            <a:xfrm>
              <a:off x="6156176" y="3505102"/>
              <a:ext cx="2581725" cy="2708086"/>
            </a:xfrm>
            <a:prstGeom prst="roundRect">
              <a:avLst>
                <a:gd name="adj" fmla="val 13122"/>
              </a:avLst>
            </a:prstGeom>
          </p:spPr>
        </p:pic>
      </p:grpSp>
    </p:spTree>
    <p:extLst>
      <p:ext uri="{BB962C8B-B14F-4D97-AF65-F5344CB8AC3E}">
        <p14:creationId xmlns:p14="http://schemas.microsoft.com/office/powerpoint/2010/main" val="4057935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17C14C6A-4E0E-1129-0673-F8BD3E2CF2D7}"/>
              </a:ext>
            </a:extLst>
          </p:cNvPr>
          <p:cNvGrpSpPr/>
          <p:nvPr/>
        </p:nvGrpSpPr>
        <p:grpSpPr>
          <a:xfrm>
            <a:off x="298091" y="284805"/>
            <a:ext cx="5464570" cy="641751"/>
            <a:chOff x="298091" y="299319"/>
            <a:chExt cx="5464570" cy="641751"/>
          </a:xfrm>
        </p:grpSpPr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82FE77F6-C5CC-7037-0444-DDAB47659396}"/>
                </a:ext>
              </a:extLst>
            </p:cNvPr>
            <p:cNvGrpSpPr/>
            <p:nvPr/>
          </p:nvGrpSpPr>
          <p:grpSpPr>
            <a:xfrm>
              <a:off x="1062656" y="299319"/>
              <a:ext cx="4700005" cy="582226"/>
              <a:chOff x="1062656" y="318369"/>
              <a:chExt cx="4700005" cy="582226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4B43664-D2A2-85D8-0EF2-79DBCD1CFC31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4700005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 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5C12387-AD2C-DD89-105A-E319541A5FE3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C4BA34F-5FE9-498C-D1B4-029A320ADF20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Ⅲ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767F515A-286E-3C42-3A56-2077438C6C6D}"/>
              </a:ext>
            </a:extLst>
          </p:cNvPr>
          <p:cNvGrpSpPr/>
          <p:nvPr/>
        </p:nvGrpSpPr>
        <p:grpSpPr>
          <a:xfrm>
            <a:off x="406100" y="1393067"/>
            <a:ext cx="8331801" cy="4820121"/>
            <a:chOff x="406100" y="1393067"/>
            <a:chExt cx="8331801" cy="4820121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8E586880-05A3-9FF5-0468-FC011492A056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14" name="사각형: 둥근 모서리 13">
                <a:extLst>
                  <a:ext uri="{FF2B5EF4-FFF2-40B4-BE49-F238E27FC236}">
                    <a16:creationId xmlns:a16="http://schemas.microsoft.com/office/drawing/2014/main" id="{EFFEC826-67E4-AD6C-FA24-54013D28F928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16" name="그룹 15">
                <a:extLst>
                  <a:ext uri="{FF2B5EF4-FFF2-40B4-BE49-F238E27FC236}">
                    <a16:creationId xmlns:a16="http://schemas.microsoft.com/office/drawing/2014/main" id="{821B814C-19BA-1900-2043-2E0290A00C06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31" name="사각형: 둥근 위쪽 모서리 30">
                  <a:extLst>
                    <a:ext uri="{FF2B5EF4-FFF2-40B4-BE49-F238E27FC236}">
                      <a16:creationId xmlns:a16="http://schemas.microsoft.com/office/drawing/2014/main" id="{55EF7A6B-6E60-2022-FA84-9D70833C28D5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2" name="사각형: 둥근 위쪽 모서리 31">
                  <a:extLst>
                    <a:ext uri="{FF2B5EF4-FFF2-40B4-BE49-F238E27FC236}">
                      <a16:creationId xmlns:a16="http://schemas.microsoft.com/office/drawing/2014/main" id="{91F48B69-C587-3E0B-AD67-330B8ABEA84C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8" name="그룹 17">
                <a:extLst>
                  <a:ext uri="{FF2B5EF4-FFF2-40B4-BE49-F238E27FC236}">
                    <a16:creationId xmlns:a16="http://schemas.microsoft.com/office/drawing/2014/main" id="{14FCD500-E044-3AF2-CABF-93CE527BA777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23" name="그룹 22">
                  <a:extLst>
                    <a:ext uri="{FF2B5EF4-FFF2-40B4-BE49-F238E27FC236}">
                      <a16:creationId xmlns:a16="http://schemas.microsoft.com/office/drawing/2014/main" id="{B2745680-455B-E7B3-F121-8E0B7D9D0552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28" name="사각형: 둥근 위쪽 모서리 27">
                    <a:extLst>
                      <a:ext uri="{FF2B5EF4-FFF2-40B4-BE49-F238E27FC236}">
                        <a16:creationId xmlns:a16="http://schemas.microsoft.com/office/drawing/2014/main" id="{E53A6412-A1CE-20E9-E514-BFD43C25C61A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29" name="자유형: 도형 28">
                    <a:extLst>
                      <a:ext uri="{FF2B5EF4-FFF2-40B4-BE49-F238E27FC236}">
                        <a16:creationId xmlns:a16="http://schemas.microsoft.com/office/drawing/2014/main" id="{17123006-24C6-9139-6E4C-09D714104881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0" name="자유형: 도형 29">
                    <a:extLst>
                      <a:ext uri="{FF2B5EF4-FFF2-40B4-BE49-F238E27FC236}">
                        <a16:creationId xmlns:a16="http://schemas.microsoft.com/office/drawing/2014/main" id="{75B46C0B-B82C-93A0-CD44-A2435527E4AA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24" name="그룹 23">
                  <a:extLst>
                    <a:ext uri="{FF2B5EF4-FFF2-40B4-BE49-F238E27FC236}">
                      <a16:creationId xmlns:a16="http://schemas.microsoft.com/office/drawing/2014/main" id="{2C3410AA-3C1A-A5FC-71A9-5F34F2A66699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1651394" cy="307777"/>
                  <a:chOff x="763074" y="1447958"/>
                  <a:chExt cx="1651394" cy="307777"/>
                </a:xfrm>
              </p:grpSpPr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06030BEA-21E8-F6B1-4CF2-75BFC2C8BFB0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3345"/>
                    <a:ext cx="116538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성격 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alpha val="4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및 목표</a:t>
                    </a:r>
                  </a:p>
                </p:txBody>
              </p:sp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BDA066CA-998C-3A77-C50E-C9FD2D7FC96F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1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27" name="직선 연결선 26">
                    <a:extLst>
                      <a:ext uri="{FF2B5EF4-FFF2-40B4-BE49-F238E27FC236}">
                        <a16:creationId xmlns:a16="http://schemas.microsoft.com/office/drawing/2014/main" id="{EE778B19-2068-B7C6-1551-ED146D5B6C5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73" name="그룹 72">
              <a:extLst>
                <a:ext uri="{FF2B5EF4-FFF2-40B4-BE49-F238E27FC236}">
                  <a16:creationId xmlns:a16="http://schemas.microsoft.com/office/drawing/2014/main" id="{EC2EA4BB-4ABC-F739-FFFA-85513D9A1F74}"/>
                </a:ext>
              </a:extLst>
            </p:cNvPr>
            <p:cNvGrpSpPr/>
            <p:nvPr/>
          </p:nvGrpSpPr>
          <p:grpSpPr>
            <a:xfrm>
              <a:off x="817770" y="2466394"/>
              <a:ext cx="7508461" cy="3386438"/>
              <a:chOff x="1017022" y="2627890"/>
              <a:chExt cx="7073311" cy="3319711"/>
            </a:xfrm>
          </p:grpSpPr>
          <p:sp>
            <p:nvSpPr>
              <p:cNvPr id="65" name="사각형: 둥근 모서리 64">
                <a:extLst>
                  <a:ext uri="{FF2B5EF4-FFF2-40B4-BE49-F238E27FC236}">
                    <a16:creationId xmlns:a16="http://schemas.microsoft.com/office/drawing/2014/main" id="{118EF070-39F5-1CB8-4C9B-F05D10A91FE4}"/>
                  </a:ext>
                </a:extLst>
              </p:cNvPr>
              <p:cNvSpPr/>
              <p:nvPr/>
            </p:nvSpPr>
            <p:spPr>
              <a:xfrm>
                <a:off x="1164777" y="2627890"/>
                <a:ext cx="6779073" cy="3319711"/>
              </a:xfrm>
              <a:prstGeom prst="roundRect">
                <a:avLst>
                  <a:gd name="adj" fmla="val 408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9" name="자유형: 도형 68">
                <a:extLst>
                  <a:ext uri="{FF2B5EF4-FFF2-40B4-BE49-F238E27FC236}">
                    <a16:creationId xmlns:a16="http://schemas.microsoft.com/office/drawing/2014/main" id="{A879F406-E8C2-9AE0-C9F8-C24DCEC93C64}"/>
                  </a:ext>
                </a:extLst>
              </p:cNvPr>
              <p:cNvSpPr/>
              <p:nvPr/>
            </p:nvSpPr>
            <p:spPr>
              <a:xfrm flipH="1">
                <a:off x="1017022" y="2833522"/>
                <a:ext cx="602650" cy="711976"/>
              </a:xfrm>
              <a:custGeom>
                <a:avLst/>
                <a:gdLst>
                  <a:gd name="connsiteX0" fmla="*/ 864096 w 864096"/>
                  <a:gd name="connsiteY0" fmla="*/ 0 h 1020851"/>
                  <a:gd name="connsiteX1" fmla="*/ 0 w 864096"/>
                  <a:gd name="connsiteY1" fmla="*/ 0 h 1020851"/>
                  <a:gd name="connsiteX2" fmla="*/ 0 w 864096"/>
                  <a:gd name="connsiteY2" fmla="*/ 1020851 h 1020851"/>
                  <a:gd name="connsiteX3" fmla="*/ 645699 w 864096"/>
                  <a:gd name="connsiteY3" fmla="*/ 1020851 h 1020851"/>
                  <a:gd name="connsiteX4" fmla="*/ 645699 w 864096"/>
                  <a:gd name="connsiteY4" fmla="*/ 257750 h 1020851"/>
                  <a:gd name="connsiteX5" fmla="*/ 851504 w 864096"/>
                  <a:gd name="connsiteY5" fmla="*/ 5236 h 1020851"/>
                  <a:gd name="connsiteX6" fmla="*/ 864096 w 864096"/>
                  <a:gd name="connsiteY6" fmla="*/ 3966 h 1020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4096" h="1020851">
                    <a:moveTo>
                      <a:pt x="864096" y="0"/>
                    </a:moveTo>
                    <a:lnTo>
                      <a:pt x="0" y="0"/>
                    </a:lnTo>
                    <a:lnTo>
                      <a:pt x="0" y="1020851"/>
                    </a:lnTo>
                    <a:lnTo>
                      <a:pt x="645699" y="1020851"/>
                    </a:lnTo>
                    <a:lnTo>
                      <a:pt x="645699" y="257750"/>
                    </a:lnTo>
                    <a:cubicBezTo>
                      <a:pt x="645699" y="133192"/>
                      <a:pt x="734051" y="29270"/>
                      <a:pt x="851504" y="5236"/>
                    </a:cubicBezTo>
                    <a:lnTo>
                      <a:pt x="864096" y="396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0" name="자유형: 도형 69">
                <a:extLst>
                  <a:ext uri="{FF2B5EF4-FFF2-40B4-BE49-F238E27FC236}">
                    <a16:creationId xmlns:a16="http://schemas.microsoft.com/office/drawing/2014/main" id="{C3266FA1-A3CF-4407-0C5E-7F1513308914}"/>
                  </a:ext>
                </a:extLst>
              </p:cNvPr>
              <p:cNvSpPr/>
              <p:nvPr/>
            </p:nvSpPr>
            <p:spPr>
              <a:xfrm>
                <a:off x="7487683" y="2833523"/>
                <a:ext cx="602650" cy="711976"/>
              </a:xfrm>
              <a:custGeom>
                <a:avLst/>
                <a:gdLst>
                  <a:gd name="connsiteX0" fmla="*/ 864096 w 864096"/>
                  <a:gd name="connsiteY0" fmla="*/ 0 h 1020851"/>
                  <a:gd name="connsiteX1" fmla="*/ 0 w 864096"/>
                  <a:gd name="connsiteY1" fmla="*/ 0 h 1020851"/>
                  <a:gd name="connsiteX2" fmla="*/ 0 w 864096"/>
                  <a:gd name="connsiteY2" fmla="*/ 1020851 h 1020851"/>
                  <a:gd name="connsiteX3" fmla="*/ 645699 w 864096"/>
                  <a:gd name="connsiteY3" fmla="*/ 1020851 h 1020851"/>
                  <a:gd name="connsiteX4" fmla="*/ 645699 w 864096"/>
                  <a:gd name="connsiteY4" fmla="*/ 257750 h 1020851"/>
                  <a:gd name="connsiteX5" fmla="*/ 851504 w 864096"/>
                  <a:gd name="connsiteY5" fmla="*/ 5236 h 1020851"/>
                  <a:gd name="connsiteX6" fmla="*/ 864096 w 864096"/>
                  <a:gd name="connsiteY6" fmla="*/ 3966 h 1020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4096" h="1020851">
                    <a:moveTo>
                      <a:pt x="864096" y="0"/>
                    </a:moveTo>
                    <a:lnTo>
                      <a:pt x="0" y="0"/>
                    </a:lnTo>
                    <a:lnTo>
                      <a:pt x="0" y="1020851"/>
                    </a:lnTo>
                    <a:lnTo>
                      <a:pt x="645699" y="1020851"/>
                    </a:lnTo>
                    <a:lnTo>
                      <a:pt x="645699" y="257750"/>
                    </a:lnTo>
                    <a:cubicBezTo>
                      <a:pt x="645699" y="133192"/>
                      <a:pt x="734051" y="29270"/>
                      <a:pt x="851504" y="5236"/>
                    </a:cubicBezTo>
                    <a:lnTo>
                      <a:pt x="864096" y="396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77" name="그룹 76">
              <a:extLst>
                <a:ext uri="{FF2B5EF4-FFF2-40B4-BE49-F238E27FC236}">
                  <a16:creationId xmlns:a16="http://schemas.microsoft.com/office/drawing/2014/main" id="{A8E5776D-7F0F-408E-DB80-7D82F26DFF4E}"/>
                </a:ext>
              </a:extLst>
            </p:cNvPr>
            <p:cNvGrpSpPr/>
            <p:nvPr/>
          </p:nvGrpSpPr>
          <p:grpSpPr>
            <a:xfrm>
              <a:off x="678117" y="2089648"/>
              <a:ext cx="7787768" cy="609031"/>
              <a:chOff x="678117" y="2089648"/>
              <a:chExt cx="7787768" cy="609031"/>
            </a:xfrm>
          </p:grpSpPr>
          <p:sp>
            <p:nvSpPr>
              <p:cNvPr id="75" name="사각형: 둥근 모서리 74">
                <a:extLst>
                  <a:ext uri="{FF2B5EF4-FFF2-40B4-BE49-F238E27FC236}">
                    <a16:creationId xmlns:a16="http://schemas.microsoft.com/office/drawing/2014/main" id="{2FD3303B-FB73-C100-8B09-AD6BDD547AB8}"/>
                  </a:ext>
                </a:extLst>
              </p:cNvPr>
              <p:cNvSpPr/>
              <p:nvPr/>
            </p:nvSpPr>
            <p:spPr>
              <a:xfrm rot="16200000">
                <a:off x="4267485" y="-1499720"/>
                <a:ext cx="609031" cy="778776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2D74DC"/>
                  </a:gs>
                  <a:gs pos="93000">
                    <a:srgbClr val="6449A8"/>
                  </a:gs>
                </a:gsLst>
                <a:lin ang="2700000" scaled="0"/>
              </a:gradFill>
              <a:ln w="34925"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E5E22353-96E3-2044-1F9E-9B57BB37A605}"/>
                  </a:ext>
                </a:extLst>
              </p:cNvPr>
              <p:cNvSpPr txBox="1"/>
              <p:nvPr/>
            </p:nvSpPr>
            <p:spPr>
              <a:xfrm>
                <a:off x="1009636" y="2263360"/>
                <a:ext cx="5222584" cy="2616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디지털 혁신을</a:t>
                </a:r>
                <a:r>
                  <a:rPr lang="en-US" altLang="ko-KR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 </a:t>
                </a:r>
                <a:r>
                  <a:rPr lang="ko-KR" altLang="en-US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바탕으로 한</a:t>
                </a:r>
                <a:r>
                  <a:rPr lang="en-US" altLang="ko-KR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 21</a:t>
                </a:r>
                <a:r>
                  <a:rPr lang="ko-KR" altLang="en-US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세기의</a:t>
                </a:r>
                <a:r>
                  <a:rPr lang="en-US" altLang="ko-KR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 </a:t>
                </a:r>
                <a:r>
                  <a:rPr lang="ko-KR" altLang="en-US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특징적인 상황을 기술</a:t>
                </a:r>
              </a:p>
            </p:txBody>
          </p:sp>
        </p:grpSp>
        <p:pic>
          <p:nvPicPr>
            <p:cNvPr id="82" name="그림 81">
              <a:extLst>
                <a:ext uri="{FF2B5EF4-FFF2-40B4-BE49-F238E27FC236}">
                  <a16:creationId xmlns:a16="http://schemas.microsoft.com/office/drawing/2014/main" id="{95165629-6423-6BF9-EED2-CB336B511E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7532" b="6669"/>
            <a:stretch/>
          </p:blipFill>
          <p:spPr>
            <a:xfrm>
              <a:off x="6156176" y="3505102"/>
              <a:ext cx="2581725" cy="2708086"/>
            </a:xfrm>
            <a:prstGeom prst="roundRect">
              <a:avLst>
                <a:gd name="adj" fmla="val 13122"/>
              </a:avLst>
            </a:prstGeom>
          </p:spPr>
        </p:pic>
        <p:grpSp>
          <p:nvGrpSpPr>
            <p:cNvPr id="94" name="그룹 93">
              <a:extLst>
                <a:ext uri="{FF2B5EF4-FFF2-40B4-BE49-F238E27FC236}">
                  <a16:creationId xmlns:a16="http://schemas.microsoft.com/office/drawing/2014/main" id="{749E1DFF-9AEF-6F9A-1F83-BA3389D8C958}"/>
                </a:ext>
              </a:extLst>
            </p:cNvPr>
            <p:cNvGrpSpPr/>
            <p:nvPr/>
          </p:nvGrpSpPr>
          <p:grpSpPr>
            <a:xfrm>
              <a:off x="1214738" y="2988325"/>
              <a:ext cx="5595767" cy="1672726"/>
              <a:chOff x="1202038" y="2962925"/>
              <a:chExt cx="5595767" cy="1672726"/>
            </a:xfrm>
          </p:grpSpPr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98AF37E3-4181-3257-2CD7-11E752D45213}"/>
                  </a:ext>
                </a:extLst>
              </p:cNvPr>
              <p:cNvSpPr txBox="1"/>
              <p:nvPr/>
            </p:nvSpPr>
            <p:spPr>
              <a:xfrm>
                <a:off x="1256223" y="3307082"/>
                <a:ext cx="5541582" cy="13285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spcAft>
                    <a:spcPts val="150"/>
                  </a:spcAft>
                </a:pP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EE1673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21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EE1673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세기는 디지털 혁신을 바탕으로 개체 간의 새로운 연결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EE1673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EE1673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탈중앙화 및 다원화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EE1673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, </a:t>
                </a:r>
              </a:p>
              <a:p>
                <a:pPr>
                  <a:spcAft>
                    <a:spcPts val="150"/>
                  </a:spcAft>
                </a:pP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EE1673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공유와 협력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EE1673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EE1673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융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EE1673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·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EE1673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복합을 강조하는 시대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이다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.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이제 우리는 지역과 국가를 뛰어넘어 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  <a:cs typeface="Interop" panose="02000503000000020004" pitchFamily="2" charset="0"/>
                </a:endParaRPr>
              </a:p>
              <a:p>
                <a:pPr>
                  <a:spcAft>
                    <a:spcPts val="150"/>
                  </a:spcAft>
                </a:pP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전 세계를 아우르는 가치관과 책임 의식을 갖추고 자기주도적인 세계 시민으로 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  <a:cs typeface="Interop" panose="02000503000000020004" pitchFamily="2" charset="0"/>
                </a:endParaRPr>
              </a:p>
              <a:p>
                <a:pPr>
                  <a:spcAft>
                    <a:spcPts val="150"/>
                  </a:spcAft>
                </a:pP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살아가야 한다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.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열린 시각을 가지고 문화의 다양성과 보편성을 추구하는 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  <a:cs typeface="Interop" panose="02000503000000020004" pitchFamily="2" charset="0"/>
                </a:endParaRPr>
              </a:p>
              <a:p>
                <a:pPr>
                  <a:spcAft>
                    <a:spcPts val="150"/>
                  </a:spcAft>
                </a:pP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포용적 민주시민으로 성장하기 위해서는 지구촌 각 지역의 언어와 문화에 대한 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  <a:cs typeface="Interop" panose="02000503000000020004" pitchFamily="2" charset="0"/>
                </a:endParaRPr>
              </a:p>
              <a:p>
                <a:pPr>
                  <a:spcAft>
                    <a:spcPts val="150"/>
                  </a:spcAft>
                </a:pP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폭넓은 이해와 소통 능력을 갖출 필요가 있다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. </a:t>
                </a:r>
              </a:p>
            </p:txBody>
          </p:sp>
          <p:grpSp>
            <p:nvGrpSpPr>
              <p:cNvPr id="88" name="그룹 87">
                <a:extLst>
                  <a:ext uri="{FF2B5EF4-FFF2-40B4-BE49-F238E27FC236}">
                    <a16:creationId xmlns:a16="http://schemas.microsoft.com/office/drawing/2014/main" id="{1FFF988D-FD78-EA27-2C01-07BE4093862F}"/>
                  </a:ext>
                </a:extLst>
              </p:cNvPr>
              <p:cNvGrpSpPr/>
              <p:nvPr/>
            </p:nvGrpSpPr>
            <p:grpSpPr>
              <a:xfrm>
                <a:off x="1202038" y="2962925"/>
                <a:ext cx="1623921" cy="245380"/>
                <a:chOff x="6241564" y="2458083"/>
                <a:chExt cx="1804389" cy="245380"/>
              </a:xfrm>
            </p:grpSpPr>
            <p:sp>
              <p:nvSpPr>
                <p:cNvPr id="89" name="사각형: 둥근 모서리 88">
                  <a:extLst>
                    <a:ext uri="{FF2B5EF4-FFF2-40B4-BE49-F238E27FC236}">
                      <a16:creationId xmlns:a16="http://schemas.microsoft.com/office/drawing/2014/main" id="{F048A240-569E-84C7-D932-02274EFC5F6D}"/>
                    </a:ext>
                  </a:extLst>
                </p:cNvPr>
                <p:cNvSpPr/>
                <p:nvPr/>
              </p:nvSpPr>
              <p:spPr>
                <a:xfrm>
                  <a:off x="6241564" y="2458083"/>
                  <a:ext cx="1804389" cy="24538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184205FD-D3DB-F439-20D9-15B3B2733A47}"/>
                    </a:ext>
                  </a:extLst>
                </p:cNvPr>
                <p:cNvSpPr txBox="1"/>
                <p:nvPr/>
              </p:nvSpPr>
              <p:spPr>
                <a:xfrm>
                  <a:off x="6449658" y="2496135"/>
                  <a:ext cx="1388201" cy="1692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프랑스어 과목 성격 예시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47093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38BC6FD8-6B46-90FD-3612-5DD859E04D73}"/>
              </a:ext>
            </a:extLst>
          </p:cNvPr>
          <p:cNvGrpSpPr/>
          <p:nvPr/>
        </p:nvGrpSpPr>
        <p:grpSpPr>
          <a:xfrm>
            <a:off x="298091" y="284805"/>
            <a:ext cx="5464570" cy="641751"/>
            <a:chOff x="298091" y="299319"/>
            <a:chExt cx="5464570" cy="641751"/>
          </a:xfrm>
        </p:grpSpPr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FC5487D4-20CF-58A6-B2FF-3C81FC5CF957}"/>
                </a:ext>
              </a:extLst>
            </p:cNvPr>
            <p:cNvGrpSpPr/>
            <p:nvPr/>
          </p:nvGrpSpPr>
          <p:grpSpPr>
            <a:xfrm>
              <a:off x="1062656" y="299319"/>
              <a:ext cx="4700005" cy="582226"/>
              <a:chOff x="1062656" y="318369"/>
              <a:chExt cx="4700005" cy="582226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D1F1C13-65D5-C6BB-3BA2-4DFEE8043D5A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4700005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 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B182331-FEAC-34CD-6712-C9BF432E7125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A34CEDA-637F-0386-A91A-2FC7CF29F82D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Ⅲ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D0AEDC74-A756-9B30-F62B-0BB11DB90995}"/>
              </a:ext>
            </a:extLst>
          </p:cNvPr>
          <p:cNvGrpSpPr/>
          <p:nvPr/>
        </p:nvGrpSpPr>
        <p:grpSpPr>
          <a:xfrm>
            <a:off x="406100" y="1393067"/>
            <a:ext cx="8331801" cy="4820121"/>
            <a:chOff x="406100" y="1393067"/>
            <a:chExt cx="8331801" cy="4820121"/>
          </a:xfrm>
        </p:grpSpPr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E1E876B1-EF7E-DCF1-2561-09FBF69650F3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13" name="사각형: 둥근 모서리 12">
                <a:extLst>
                  <a:ext uri="{FF2B5EF4-FFF2-40B4-BE49-F238E27FC236}">
                    <a16:creationId xmlns:a16="http://schemas.microsoft.com/office/drawing/2014/main" id="{8D9E7336-B610-83DB-4749-9E3A92932654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14" name="그룹 13">
                <a:extLst>
                  <a:ext uri="{FF2B5EF4-FFF2-40B4-BE49-F238E27FC236}">
                    <a16:creationId xmlns:a16="http://schemas.microsoft.com/office/drawing/2014/main" id="{1273BD0E-D7D3-2E24-8FBA-9C72844DC1D8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30" name="사각형: 둥근 위쪽 모서리 29">
                  <a:extLst>
                    <a:ext uri="{FF2B5EF4-FFF2-40B4-BE49-F238E27FC236}">
                      <a16:creationId xmlns:a16="http://schemas.microsoft.com/office/drawing/2014/main" id="{5BE8BE7C-6D9C-29EA-1110-B493C75D6CB4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1" name="사각형: 둥근 위쪽 모서리 30">
                  <a:extLst>
                    <a:ext uri="{FF2B5EF4-FFF2-40B4-BE49-F238E27FC236}">
                      <a16:creationId xmlns:a16="http://schemas.microsoft.com/office/drawing/2014/main" id="{FEA0CE85-0EBB-35F3-5487-3526C96AC388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6" name="그룹 15">
                <a:extLst>
                  <a:ext uri="{FF2B5EF4-FFF2-40B4-BE49-F238E27FC236}">
                    <a16:creationId xmlns:a16="http://schemas.microsoft.com/office/drawing/2014/main" id="{39B008F3-F374-80CB-A411-47CCFFBB7866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17" name="그룹 16">
                  <a:extLst>
                    <a:ext uri="{FF2B5EF4-FFF2-40B4-BE49-F238E27FC236}">
                      <a16:creationId xmlns:a16="http://schemas.microsoft.com/office/drawing/2014/main" id="{1A0109AF-B8D5-75CC-692E-747204E03545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27" name="사각형: 둥근 위쪽 모서리 26">
                    <a:extLst>
                      <a:ext uri="{FF2B5EF4-FFF2-40B4-BE49-F238E27FC236}">
                        <a16:creationId xmlns:a16="http://schemas.microsoft.com/office/drawing/2014/main" id="{99F7FDCA-B1FE-A164-FDAA-A3075803EFD4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28" name="자유형: 도형 27">
                    <a:extLst>
                      <a:ext uri="{FF2B5EF4-FFF2-40B4-BE49-F238E27FC236}">
                        <a16:creationId xmlns:a16="http://schemas.microsoft.com/office/drawing/2014/main" id="{0BC3745F-1916-50E6-D592-F21BE46ACD7A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9" name="자유형: 도형 28">
                    <a:extLst>
                      <a:ext uri="{FF2B5EF4-FFF2-40B4-BE49-F238E27FC236}">
                        <a16:creationId xmlns:a16="http://schemas.microsoft.com/office/drawing/2014/main" id="{BB402153-7A05-BEB6-053D-69AEB1306FC6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19" name="그룹 18">
                  <a:extLst>
                    <a:ext uri="{FF2B5EF4-FFF2-40B4-BE49-F238E27FC236}">
                      <a16:creationId xmlns:a16="http://schemas.microsoft.com/office/drawing/2014/main" id="{FFEA99DF-826E-766B-B71B-308CAE6CBD1B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1651394" cy="307777"/>
                  <a:chOff x="763074" y="1447958"/>
                  <a:chExt cx="1651394" cy="307777"/>
                </a:xfrm>
              </p:grpSpPr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C5E73BFA-B886-3F73-0D2D-835576F33FC2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3345"/>
                    <a:ext cx="116538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성격 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alpha val="4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및 목표</a:t>
                    </a:r>
                  </a:p>
                </p:txBody>
              </p:sp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F999FFBB-601C-F006-8D96-60F38F1692A5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1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26" name="직선 연결선 25">
                    <a:extLst>
                      <a:ext uri="{FF2B5EF4-FFF2-40B4-BE49-F238E27FC236}">
                        <a16:creationId xmlns:a16="http://schemas.microsoft.com/office/drawing/2014/main" id="{945800EB-15FB-259A-E7AB-B4FA035EC4A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183F0107-9734-3D0A-E636-651F7FDD13C0}"/>
                </a:ext>
              </a:extLst>
            </p:cNvPr>
            <p:cNvGrpSpPr/>
            <p:nvPr/>
          </p:nvGrpSpPr>
          <p:grpSpPr>
            <a:xfrm>
              <a:off x="817770" y="2466394"/>
              <a:ext cx="7508461" cy="3386438"/>
              <a:chOff x="1017022" y="2627890"/>
              <a:chExt cx="7073311" cy="3319711"/>
            </a:xfrm>
          </p:grpSpPr>
          <p:sp>
            <p:nvSpPr>
              <p:cNvPr id="33" name="사각형: 둥근 모서리 32">
                <a:extLst>
                  <a:ext uri="{FF2B5EF4-FFF2-40B4-BE49-F238E27FC236}">
                    <a16:creationId xmlns:a16="http://schemas.microsoft.com/office/drawing/2014/main" id="{0D2E70C0-F9C4-54D9-E3FA-4A83A53E38EA}"/>
                  </a:ext>
                </a:extLst>
              </p:cNvPr>
              <p:cNvSpPr/>
              <p:nvPr/>
            </p:nvSpPr>
            <p:spPr>
              <a:xfrm>
                <a:off x="1164777" y="2627890"/>
                <a:ext cx="6779073" cy="3319711"/>
              </a:xfrm>
              <a:prstGeom prst="roundRect">
                <a:avLst>
                  <a:gd name="adj" fmla="val 408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4" name="자유형: 도형 33">
                <a:extLst>
                  <a:ext uri="{FF2B5EF4-FFF2-40B4-BE49-F238E27FC236}">
                    <a16:creationId xmlns:a16="http://schemas.microsoft.com/office/drawing/2014/main" id="{D64D8403-AE75-D175-EF73-15A96868B23E}"/>
                  </a:ext>
                </a:extLst>
              </p:cNvPr>
              <p:cNvSpPr/>
              <p:nvPr/>
            </p:nvSpPr>
            <p:spPr>
              <a:xfrm flipH="1">
                <a:off x="1017022" y="2833522"/>
                <a:ext cx="602650" cy="711976"/>
              </a:xfrm>
              <a:custGeom>
                <a:avLst/>
                <a:gdLst>
                  <a:gd name="connsiteX0" fmla="*/ 864096 w 864096"/>
                  <a:gd name="connsiteY0" fmla="*/ 0 h 1020851"/>
                  <a:gd name="connsiteX1" fmla="*/ 0 w 864096"/>
                  <a:gd name="connsiteY1" fmla="*/ 0 h 1020851"/>
                  <a:gd name="connsiteX2" fmla="*/ 0 w 864096"/>
                  <a:gd name="connsiteY2" fmla="*/ 1020851 h 1020851"/>
                  <a:gd name="connsiteX3" fmla="*/ 645699 w 864096"/>
                  <a:gd name="connsiteY3" fmla="*/ 1020851 h 1020851"/>
                  <a:gd name="connsiteX4" fmla="*/ 645699 w 864096"/>
                  <a:gd name="connsiteY4" fmla="*/ 257750 h 1020851"/>
                  <a:gd name="connsiteX5" fmla="*/ 851504 w 864096"/>
                  <a:gd name="connsiteY5" fmla="*/ 5236 h 1020851"/>
                  <a:gd name="connsiteX6" fmla="*/ 864096 w 864096"/>
                  <a:gd name="connsiteY6" fmla="*/ 3966 h 1020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4096" h="1020851">
                    <a:moveTo>
                      <a:pt x="864096" y="0"/>
                    </a:moveTo>
                    <a:lnTo>
                      <a:pt x="0" y="0"/>
                    </a:lnTo>
                    <a:lnTo>
                      <a:pt x="0" y="1020851"/>
                    </a:lnTo>
                    <a:lnTo>
                      <a:pt x="645699" y="1020851"/>
                    </a:lnTo>
                    <a:lnTo>
                      <a:pt x="645699" y="257750"/>
                    </a:lnTo>
                    <a:cubicBezTo>
                      <a:pt x="645699" y="133192"/>
                      <a:pt x="734051" y="29270"/>
                      <a:pt x="851504" y="5236"/>
                    </a:cubicBezTo>
                    <a:lnTo>
                      <a:pt x="864096" y="396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5" name="자유형: 도형 34">
                <a:extLst>
                  <a:ext uri="{FF2B5EF4-FFF2-40B4-BE49-F238E27FC236}">
                    <a16:creationId xmlns:a16="http://schemas.microsoft.com/office/drawing/2014/main" id="{F19CD1AE-1FAF-FFD6-D156-3BF33FB2F250}"/>
                  </a:ext>
                </a:extLst>
              </p:cNvPr>
              <p:cNvSpPr/>
              <p:nvPr/>
            </p:nvSpPr>
            <p:spPr>
              <a:xfrm>
                <a:off x="7487683" y="2833523"/>
                <a:ext cx="602650" cy="711976"/>
              </a:xfrm>
              <a:custGeom>
                <a:avLst/>
                <a:gdLst>
                  <a:gd name="connsiteX0" fmla="*/ 864096 w 864096"/>
                  <a:gd name="connsiteY0" fmla="*/ 0 h 1020851"/>
                  <a:gd name="connsiteX1" fmla="*/ 0 w 864096"/>
                  <a:gd name="connsiteY1" fmla="*/ 0 h 1020851"/>
                  <a:gd name="connsiteX2" fmla="*/ 0 w 864096"/>
                  <a:gd name="connsiteY2" fmla="*/ 1020851 h 1020851"/>
                  <a:gd name="connsiteX3" fmla="*/ 645699 w 864096"/>
                  <a:gd name="connsiteY3" fmla="*/ 1020851 h 1020851"/>
                  <a:gd name="connsiteX4" fmla="*/ 645699 w 864096"/>
                  <a:gd name="connsiteY4" fmla="*/ 257750 h 1020851"/>
                  <a:gd name="connsiteX5" fmla="*/ 851504 w 864096"/>
                  <a:gd name="connsiteY5" fmla="*/ 5236 h 1020851"/>
                  <a:gd name="connsiteX6" fmla="*/ 864096 w 864096"/>
                  <a:gd name="connsiteY6" fmla="*/ 3966 h 1020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4096" h="1020851">
                    <a:moveTo>
                      <a:pt x="864096" y="0"/>
                    </a:moveTo>
                    <a:lnTo>
                      <a:pt x="0" y="0"/>
                    </a:lnTo>
                    <a:lnTo>
                      <a:pt x="0" y="1020851"/>
                    </a:lnTo>
                    <a:lnTo>
                      <a:pt x="645699" y="1020851"/>
                    </a:lnTo>
                    <a:lnTo>
                      <a:pt x="645699" y="257750"/>
                    </a:lnTo>
                    <a:cubicBezTo>
                      <a:pt x="645699" y="133192"/>
                      <a:pt x="734051" y="29270"/>
                      <a:pt x="851504" y="5236"/>
                    </a:cubicBezTo>
                    <a:lnTo>
                      <a:pt x="864096" y="396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6ABD152D-26AE-65C9-AB85-86B40C4B052F}"/>
                </a:ext>
              </a:extLst>
            </p:cNvPr>
            <p:cNvGrpSpPr/>
            <p:nvPr/>
          </p:nvGrpSpPr>
          <p:grpSpPr>
            <a:xfrm>
              <a:off x="678117" y="2089648"/>
              <a:ext cx="7787768" cy="609031"/>
              <a:chOff x="678117" y="2089648"/>
              <a:chExt cx="7787768" cy="609031"/>
            </a:xfrm>
          </p:grpSpPr>
          <p:sp>
            <p:nvSpPr>
              <p:cNvPr id="37" name="사각형: 둥근 모서리 36">
                <a:extLst>
                  <a:ext uri="{FF2B5EF4-FFF2-40B4-BE49-F238E27FC236}">
                    <a16:creationId xmlns:a16="http://schemas.microsoft.com/office/drawing/2014/main" id="{CB1D3FFD-EB34-8B46-E8C5-60E639C24D4A}"/>
                  </a:ext>
                </a:extLst>
              </p:cNvPr>
              <p:cNvSpPr/>
              <p:nvPr/>
            </p:nvSpPr>
            <p:spPr>
              <a:xfrm rot="16200000">
                <a:off x="4267485" y="-1499720"/>
                <a:ext cx="609031" cy="778776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2D74DC"/>
                  </a:gs>
                  <a:gs pos="93000">
                    <a:srgbClr val="6449A8"/>
                  </a:gs>
                </a:gsLst>
                <a:lin ang="2700000" scaled="0"/>
              </a:gradFill>
              <a:ln w="34925"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DF0B33B-73B9-49E9-EC7A-B1BE7F135C75}"/>
                  </a:ext>
                </a:extLst>
              </p:cNvPr>
              <p:cNvSpPr txBox="1"/>
              <p:nvPr/>
            </p:nvSpPr>
            <p:spPr>
              <a:xfrm>
                <a:off x="1009636" y="2263360"/>
                <a:ext cx="3452868" cy="2616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미래 사회에서의 외국어 교육의 필요성</a:t>
                </a:r>
              </a:p>
            </p:txBody>
          </p:sp>
        </p:grpSp>
        <p:pic>
          <p:nvPicPr>
            <p:cNvPr id="39" name="그림 38">
              <a:extLst>
                <a:ext uri="{FF2B5EF4-FFF2-40B4-BE49-F238E27FC236}">
                  <a16:creationId xmlns:a16="http://schemas.microsoft.com/office/drawing/2014/main" id="{607C9998-1889-E113-1A8A-4B069CCE4E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7532" b="6669"/>
            <a:stretch/>
          </p:blipFill>
          <p:spPr>
            <a:xfrm>
              <a:off x="6156176" y="3505102"/>
              <a:ext cx="2581725" cy="2708086"/>
            </a:xfrm>
            <a:prstGeom prst="roundRect">
              <a:avLst>
                <a:gd name="adj" fmla="val 13122"/>
              </a:avLst>
            </a:prstGeom>
          </p:spPr>
        </p:pic>
        <p:grpSp>
          <p:nvGrpSpPr>
            <p:cNvPr id="45" name="그룹 44">
              <a:extLst>
                <a:ext uri="{FF2B5EF4-FFF2-40B4-BE49-F238E27FC236}">
                  <a16:creationId xmlns:a16="http://schemas.microsoft.com/office/drawing/2014/main" id="{F2072A15-B626-45E6-1EDB-D118DAB998CF}"/>
                </a:ext>
              </a:extLst>
            </p:cNvPr>
            <p:cNvGrpSpPr/>
            <p:nvPr/>
          </p:nvGrpSpPr>
          <p:grpSpPr>
            <a:xfrm>
              <a:off x="1214738" y="2988325"/>
              <a:ext cx="5855453" cy="1221320"/>
              <a:chOff x="1202038" y="2962925"/>
              <a:chExt cx="5855453" cy="1221320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1B6822D1-E703-2058-7095-8C04EC01BB36}"/>
                  </a:ext>
                </a:extLst>
              </p:cNvPr>
              <p:cNvSpPr txBox="1"/>
              <p:nvPr/>
            </p:nvSpPr>
            <p:spPr>
              <a:xfrm>
                <a:off x="1256223" y="3307082"/>
                <a:ext cx="5801268" cy="8771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spcAft>
                    <a:spcPts val="150"/>
                  </a:spcAft>
                </a:pP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088CC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 교육은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EE1673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다양한 문화권에서 살아가는 사람들의 삶의 양식을 이해할 기회를 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EE1673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  <a:p>
                <a:pPr>
                  <a:spcAft>
                    <a:spcPts val="150"/>
                  </a:spcAft>
                </a:pP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EE1673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제공할 뿐만 아니라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EE1673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EE1673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타자의 언어와 문화에 대한 성찰을 통해 더 나은 미래를 가꾸는 데 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EE1673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  <a:p>
                <a:pPr>
                  <a:spcAft>
                    <a:spcPts val="150"/>
                  </a:spcAft>
                </a:pP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EE1673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필요한 능력을 길러준다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EE1673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.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학습자들은 자기 주도 학습 및 디지털 소양을 기반으로 한 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  <a:cs typeface="Interop" panose="02000503000000020004" pitchFamily="2" charset="0"/>
                </a:endParaRPr>
              </a:p>
              <a:p>
                <a:pPr>
                  <a:spcAft>
                    <a:spcPts val="150"/>
                  </a:spcAft>
                </a:pP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외국어 학습을 통해 외국어 의사소통 능력을 갖출 수 있다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. </a:t>
                </a:r>
              </a:p>
            </p:txBody>
          </p:sp>
          <p:grpSp>
            <p:nvGrpSpPr>
              <p:cNvPr id="47" name="그룹 46">
                <a:extLst>
                  <a:ext uri="{FF2B5EF4-FFF2-40B4-BE49-F238E27FC236}">
                    <a16:creationId xmlns:a16="http://schemas.microsoft.com/office/drawing/2014/main" id="{CFDD92AA-9769-68DC-4030-CA9C6FD2FEBD}"/>
                  </a:ext>
                </a:extLst>
              </p:cNvPr>
              <p:cNvGrpSpPr/>
              <p:nvPr/>
            </p:nvGrpSpPr>
            <p:grpSpPr>
              <a:xfrm>
                <a:off x="1202038" y="2962925"/>
                <a:ext cx="1623921" cy="245380"/>
                <a:chOff x="6241564" y="2458083"/>
                <a:chExt cx="1804389" cy="245380"/>
              </a:xfrm>
            </p:grpSpPr>
            <p:sp>
              <p:nvSpPr>
                <p:cNvPr id="48" name="사각형: 둥근 모서리 47">
                  <a:extLst>
                    <a:ext uri="{FF2B5EF4-FFF2-40B4-BE49-F238E27FC236}">
                      <a16:creationId xmlns:a16="http://schemas.microsoft.com/office/drawing/2014/main" id="{D33F022B-1F26-5E9E-1745-BCCDD848F700}"/>
                    </a:ext>
                  </a:extLst>
                </p:cNvPr>
                <p:cNvSpPr/>
                <p:nvPr/>
              </p:nvSpPr>
              <p:spPr>
                <a:xfrm>
                  <a:off x="6241564" y="2458083"/>
                  <a:ext cx="1804389" cy="24538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C183E3EF-F6B6-A97F-257F-0C65006990A4}"/>
                    </a:ext>
                  </a:extLst>
                </p:cNvPr>
                <p:cNvSpPr txBox="1"/>
                <p:nvPr/>
              </p:nvSpPr>
              <p:spPr>
                <a:xfrm>
                  <a:off x="6449658" y="2496135"/>
                  <a:ext cx="1388201" cy="1692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프랑스어 과목 성격 예시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851102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9414207D-E504-710E-D06A-D5F2C593D4F2}"/>
              </a:ext>
            </a:extLst>
          </p:cNvPr>
          <p:cNvGrpSpPr/>
          <p:nvPr/>
        </p:nvGrpSpPr>
        <p:grpSpPr>
          <a:xfrm>
            <a:off x="298091" y="284805"/>
            <a:ext cx="5464570" cy="641751"/>
            <a:chOff x="298091" y="299319"/>
            <a:chExt cx="5464570" cy="641751"/>
          </a:xfrm>
        </p:grpSpPr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4E786E6D-6393-1C86-8A81-3CEF106CBE35}"/>
                </a:ext>
              </a:extLst>
            </p:cNvPr>
            <p:cNvGrpSpPr/>
            <p:nvPr/>
          </p:nvGrpSpPr>
          <p:grpSpPr>
            <a:xfrm>
              <a:off x="1062656" y="299319"/>
              <a:ext cx="4700005" cy="582226"/>
              <a:chOff x="1062656" y="318369"/>
              <a:chExt cx="4700005" cy="582226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94FD0D2-66D0-D3DC-3217-D1181021A142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4700005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 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5391CA8-D2C7-9F76-DA6A-7B5BAFA00AE0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5D19026-070A-0C9B-8C31-3310A782E1DD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Ⅲ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52064C48-2F39-EE32-59DB-D541DBBE2235}"/>
              </a:ext>
            </a:extLst>
          </p:cNvPr>
          <p:cNvGrpSpPr/>
          <p:nvPr/>
        </p:nvGrpSpPr>
        <p:grpSpPr>
          <a:xfrm>
            <a:off x="406100" y="1393067"/>
            <a:ext cx="8331801" cy="4820121"/>
            <a:chOff x="406100" y="1393067"/>
            <a:chExt cx="8331801" cy="4820121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EDFE6D5B-713D-BAED-2E54-8DFF2AA7719B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14" name="사각형: 둥근 모서리 13">
                <a:extLst>
                  <a:ext uri="{FF2B5EF4-FFF2-40B4-BE49-F238E27FC236}">
                    <a16:creationId xmlns:a16="http://schemas.microsoft.com/office/drawing/2014/main" id="{0858A071-344A-F90E-8EFA-62217F13E3F6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15" name="그룹 14">
                <a:extLst>
                  <a:ext uri="{FF2B5EF4-FFF2-40B4-BE49-F238E27FC236}">
                    <a16:creationId xmlns:a16="http://schemas.microsoft.com/office/drawing/2014/main" id="{396D8BEE-B0E3-CA1E-760B-48AA089EB6A4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28" name="사각형: 둥근 위쪽 모서리 27">
                  <a:extLst>
                    <a:ext uri="{FF2B5EF4-FFF2-40B4-BE49-F238E27FC236}">
                      <a16:creationId xmlns:a16="http://schemas.microsoft.com/office/drawing/2014/main" id="{E9AB477A-0406-D129-1B19-428FEEC56586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9" name="사각형: 둥근 위쪽 모서리 28">
                  <a:extLst>
                    <a:ext uri="{FF2B5EF4-FFF2-40B4-BE49-F238E27FC236}">
                      <a16:creationId xmlns:a16="http://schemas.microsoft.com/office/drawing/2014/main" id="{E2774607-FE48-E47C-13DF-60D0C442A26D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7" name="그룹 16">
                <a:extLst>
                  <a:ext uri="{FF2B5EF4-FFF2-40B4-BE49-F238E27FC236}">
                    <a16:creationId xmlns:a16="http://schemas.microsoft.com/office/drawing/2014/main" id="{F8A63282-9910-0ABB-D3F5-FE79E755D0E6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19" name="그룹 18">
                  <a:extLst>
                    <a:ext uri="{FF2B5EF4-FFF2-40B4-BE49-F238E27FC236}">
                      <a16:creationId xmlns:a16="http://schemas.microsoft.com/office/drawing/2014/main" id="{64B81E7F-4883-BE95-44C0-49745E92472F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25" name="사각형: 둥근 위쪽 모서리 24">
                    <a:extLst>
                      <a:ext uri="{FF2B5EF4-FFF2-40B4-BE49-F238E27FC236}">
                        <a16:creationId xmlns:a16="http://schemas.microsoft.com/office/drawing/2014/main" id="{CDF67F6E-C159-E84C-58F2-599BCBD90178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26" name="자유형: 도형 25">
                    <a:extLst>
                      <a:ext uri="{FF2B5EF4-FFF2-40B4-BE49-F238E27FC236}">
                        <a16:creationId xmlns:a16="http://schemas.microsoft.com/office/drawing/2014/main" id="{5B51C88E-345C-9DF5-962F-FD31AB73CEEC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7" name="자유형: 도형 26">
                    <a:extLst>
                      <a:ext uri="{FF2B5EF4-FFF2-40B4-BE49-F238E27FC236}">
                        <a16:creationId xmlns:a16="http://schemas.microsoft.com/office/drawing/2014/main" id="{6359E8C9-693C-B260-771D-0B8A4247FDDA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21" name="그룹 20">
                  <a:extLst>
                    <a:ext uri="{FF2B5EF4-FFF2-40B4-BE49-F238E27FC236}">
                      <a16:creationId xmlns:a16="http://schemas.microsoft.com/office/drawing/2014/main" id="{A59846F3-2DFE-DE35-E04C-44DA4A9ADFF9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1651394" cy="307777"/>
                  <a:chOff x="763074" y="1447958"/>
                  <a:chExt cx="1651394" cy="307777"/>
                </a:xfrm>
              </p:grpSpPr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87F05D43-A066-0B08-70CC-C6EFE9DCA1ED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3345"/>
                    <a:ext cx="116538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성격 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alpha val="4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및 목표</a:t>
                    </a:r>
                  </a:p>
                </p:txBody>
              </p:sp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ADB113CA-D325-34AC-607D-EAAD61E04FB6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1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24" name="직선 연결선 23">
                    <a:extLst>
                      <a:ext uri="{FF2B5EF4-FFF2-40B4-BE49-F238E27FC236}">
                        <a16:creationId xmlns:a16="http://schemas.microsoft.com/office/drawing/2014/main" id="{4BAB1732-F0E3-43ED-3B68-E6FCDEA3F8A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8F67D4B4-1BF7-F121-3F95-248BBB16DCAD}"/>
                </a:ext>
              </a:extLst>
            </p:cNvPr>
            <p:cNvGrpSpPr/>
            <p:nvPr/>
          </p:nvGrpSpPr>
          <p:grpSpPr>
            <a:xfrm>
              <a:off x="817770" y="2466394"/>
              <a:ext cx="7508461" cy="3386438"/>
              <a:chOff x="1017022" y="2627890"/>
              <a:chExt cx="7073311" cy="3319711"/>
            </a:xfrm>
          </p:grpSpPr>
          <p:sp>
            <p:nvSpPr>
              <p:cNvPr id="31" name="사각형: 둥근 모서리 30">
                <a:extLst>
                  <a:ext uri="{FF2B5EF4-FFF2-40B4-BE49-F238E27FC236}">
                    <a16:creationId xmlns:a16="http://schemas.microsoft.com/office/drawing/2014/main" id="{080BB4A0-2603-4BC8-62AC-82CA19254078}"/>
                  </a:ext>
                </a:extLst>
              </p:cNvPr>
              <p:cNvSpPr/>
              <p:nvPr/>
            </p:nvSpPr>
            <p:spPr>
              <a:xfrm>
                <a:off x="1164777" y="2627890"/>
                <a:ext cx="6779073" cy="3319711"/>
              </a:xfrm>
              <a:prstGeom prst="roundRect">
                <a:avLst>
                  <a:gd name="adj" fmla="val 408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2" name="자유형: 도형 31">
                <a:extLst>
                  <a:ext uri="{FF2B5EF4-FFF2-40B4-BE49-F238E27FC236}">
                    <a16:creationId xmlns:a16="http://schemas.microsoft.com/office/drawing/2014/main" id="{7A1BF33E-D87D-2D9A-1A69-A500F4997312}"/>
                  </a:ext>
                </a:extLst>
              </p:cNvPr>
              <p:cNvSpPr/>
              <p:nvPr/>
            </p:nvSpPr>
            <p:spPr>
              <a:xfrm flipH="1">
                <a:off x="1017022" y="2833522"/>
                <a:ext cx="602650" cy="711976"/>
              </a:xfrm>
              <a:custGeom>
                <a:avLst/>
                <a:gdLst>
                  <a:gd name="connsiteX0" fmla="*/ 864096 w 864096"/>
                  <a:gd name="connsiteY0" fmla="*/ 0 h 1020851"/>
                  <a:gd name="connsiteX1" fmla="*/ 0 w 864096"/>
                  <a:gd name="connsiteY1" fmla="*/ 0 h 1020851"/>
                  <a:gd name="connsiteX2" fmla="*/ 0 w 864096"/>
                  <a:gd name="connsiteY2" fmla="*/ 1020851 h 1020851"/>
                  <a:gd name="connsiteX3" fmla="*/ 645699 w 864096"/>
                  <a:gd name="connsiteY3" fmla="*/ 1020851 h 1020851"/>
                  <a:gd name="connsiteX4" fmla="*/ 645699 w 864096"/>
                  <a:gd name="connsiteY4" fmla="*/ 257750 h 1020851"/>
                  <a:gd name="connsiteX5" fmla="*/ 851504 w 864096"/>
                  <a:gd name="connsiteY5" fmla="*/ 5236 h 1020851"/>
                  <a:gd name="connsiteX6" fmla="*/ 864096 w 864096"/>
                  <a:gd name="connsiteY6" fmla="*/ 3966 h 1020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4096" h="1020851">
                    <a:moveTo>
                      <a:pt x="864096" y="0"/>
                    </a:moveTo>
                    <a:lnTo>
                      <a:pt x="0" y="0"/>
                    </a:lnTo>
                    <a:lnTo>
                      <a:pt x="0" y="1020851"/>
                    </a:lnTo>
                    <a:lnTo>
                      <a:pt x="645699" y="1020851"/>
                    </a:lnTo>
                    <a:lnTo>
                      <a:pt x="645699" y="257750"/>
                    </a:lnTo>
                    <a:cubicBezTo>
                      <a:pt x="645699" y="133192"/>
                      <a:pt x="734051" y="29270"/>
                      <a:pt x="851504" y="5236"/>
                    </a:cubicBezTo>
                    <a:lnTo>
                      <a:pt x="864096" y="396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3" name="자유형: 도형 32">
                <a:extLst>
                  <a:ext uri="{FF2B5EF4-FFF2-40B4-BE49-F238E27FC236}">
                    <a16:creationId xmlns:a16="http://schemas.microsoft.com/office/drawing/2014/main" id="{79229633-AE85-7C8F-0FA1-0232E4BD5C46}"/>
                  </a:ext>
                </a:extLst>
              </p:cNvPr>
              <p:cNvSpPr/>
              <p:nvPr/>
            </p:nvSpPr>
            <p:spPr>
              <a:xfrm>
                <a:off x="7487683" y="2833523"/>
                <a:ext cx="602650" cy="711976"/>
              </a:xfrm>
              <a:custGeom>
                <a:avLst/>
                <a:gdLst>
                  <a:gd name="connsiteX0" fmla="*/ 864096 w 864096"/>
                  <a:gd name="connsiteY0" fmla="*/ 0 h 1020851"/>
                  <a:gd name="connsiteX1" fmla="*/ 0 w 864096"/>
                  <a:gd name="connsiteY1" fmla="*/ 0 h 1020851"/>
                  <a:gd name="connsiteX2" fmla="*/ 0 w 864096"/>
                  <a:gd name="connsiteY2" fmla="*/ 1020851 h 1020851"/>
                  <a:gd name="connsiteX3" fmla="*/ 645699 w 864096"/>
                  <a:gd name="connsiteY3" fmla="*/ 1020851 h 1020851"/>
                  <a:gd name="connsiteX4" fmla="*/ 645699 w 864096"/>
                  <a:gd name="connsiteY4" fmla="*/ 257750 h 1020851"/>
                  <a:gd name="connsiteX5" fmla="*/ 851504 w 864096"/>
                  <a:gd name="connsiteY5" fmla="*/ 5236 h 1020851"/>
                  <a:gd name="connsiteX6" fmla="*/ 864096 w 864096"/>
                  <a:gd name="connsiteY6" fmla="*/ 3966 h 1020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4096" h="1020851">
                    <a:moveTo>
                      <a:pt x="864096" y="0"/>
                    </a:moveTo>
                    <a:lnTo>
                      <a:pt x="0" y="0"/>
                    </a:lnTo>
                    <a:lnTo>
                      <a:pt x="0" y="1020851"/>
                    </a:lnTo>
                    <a:lnTo>
                      <a:pt x="645699" y="1020851"/>
                    </a:lnTo>
                    <a:lnTo>
                      <a:pt x="645699" y="257750"/>
                    </a:lnTo>
                    <a:cubicBezTo>
                      <a:pt x="645699" y="133192"/>
                      <a:pt x="734051" y="29270"/>
                      <a:pt x="851504" y="5236"/>
                    </a:cubicBezTo>
                    <a:lnTo>
                      <a:pt x="864096" y="396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6C1C64C4-7D04-791A-0417-A8DBC8B99D6F}"/>
                </a:ext>
              </a:extLst>
            </p:cNvPr>
            <p:cNvGrpSpPr/>
            <p:nvPr/>
          </p:nvGrpSpPr>
          <p:grpSpPr>
            <a:xfrm>
              <a:off x="678117" y="2089648"/>
              <a:ext cx="7787768" cy="609031"/>
              <a:chOff x="678117" y="2089648"/>
              <a:chExt cx="7787768" cy="609031"/>
            </a:xfrm>
          </p:grpSpPr>
          <p:sp>
            <p:nvSpPr>
              <p:cNvPr id="35" name="사각형: 둥근 모서리 34">
                <a:extLst>
                  <a:ext uri="{FF2B5EF4-FFF2-40B4-BE49-F238E27FC236}">
                    <a16:creationId xmlns:a16="http://schemas.microsoft.com/office/drawing/2014/main" id="{9D38A8AE-78D4-5AE3-320C-D9392918CA1A}"/>
                  </a:ext>
                </a:extLst>
              </p:cNvPr>
              <p:cNvSpPr/>
              <p:nvPr/>
            </p:nvSpPr>
            <p:spPr>
              <a:xfrm rot="16200000">
                <a:off x="4267485" y="-1499720"/>
                <a:ext cx="609031" cy="778776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2D74DC"/>
                  </a:gs>
                  <a:gs pos="93000">
                    <a:srgbClr val="6449A8"/>
                  </a:gs>
                </a:gsLst>
                <a:lin ang="2700000" scaled="0"/>
              </a:gradFill>
              <a:ln w="34925"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4F371BE-723E-8347-7D66-DBC378E5E361}"/>
                  </a:ext>
                </a:extLst>
              </p:cNvPr>
              <p:cNvSpPr txBox="1"/>
              <p:nvPr/>
            </p:nvSpPr>
            <p:spPr>
              <a:xfrm>
                <a:off x="1009636" y="2263360"/>
                <a:ext cx="3452868" cy="2616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과목별 외국어 교육의 필요성과 중요성</a:t>
                </a:r>
              </a:p>
            </p:txBody>
          </p:sp>
        </p:grpSp>
        <p:pic>
          <p:nvPicPr>
            <p:cNvPr id="37" name="그림 36">
              <a:extLst>
                <a:ext uri="{FF2B5EF4-FFF2-40B4-BE49-F238E27FC236}">
                  <a16:creationId xmlns:a16="http://schemas.microsoft.com/office/drawing/2014/main" id="{D0E28646-B969-31FC-A236-C66E436C66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7532" b="6669"/>
            <a:stretch/>
          </p:blipFill>
          <p:spPr>
            <a:xfrm>
              <a:off x="6156176" y="3505102"/>
              <a:ext cx="2581725" cy="2708086"/>
            </a:xfrm>
            <a:prstGeom prst="roundRect">
              <a:avLst>
                <a:gd name="adj" fmla="val 13122"/>
              </a:avLst>
            </a:prstGeom>
          </p:spPr>
        </p:pic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7495F8A6-5683-C923-6838-16358635E0E9}"/>
                </a:ext>
              </a:extLst>
            </p:cNvPr>
            <p:cNvGrpSpPr/>
            <p:nvPr/>
          </p:nvGrpSpPr>
          <p:grpSpPr>
            <a:xfrm>
              <a:off x="1214738" y="2988325"/>
              <a:ext cx="5942015" cy="1421375"/>
              <a:chOff x="1202038" y="2962925"/>
              <a:chExt cx="5942015" cy="1421375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F54C476-7280-BA00-E163-7AB4F301EC35}"/>
                  </a:ext>
                </a:extLst>
              </p:cNvPr>
              <p:cNvSpPr txBox="1"/>
              <p:nvPr/>
            </p:nvSpPr>
            <p:spPr>
              <a:xfrm>
                <a:off x="1256223" y="3307082"/>
                <a:ext cx="5887830" cy="10772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spcAft>
                    <a:spcPts val="150"/>
                  </a:spcAft>
                </a:pP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EE1673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프랑스어는 프랑스를 포함한 전 세계 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EE1673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50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EE1673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여 개 프랑스어권 국가에서 사용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되고 있다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. </a:t>
                </a:r>
              </a:p>
              <a:p>
                <a:pPr>
                  <a:spcAft>
                    <a:spcPts val="150"/>
                  </a:spcAft>
                </a:pP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088CC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프랑스는 오랜 역사만큼이나 학문과 예술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088CC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088CC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과학과 경제 등 사회 전반에서 선도적 역할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을 </a:t>
                </a:r>
                <a:b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</a:b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해 온 대표적인 국가이다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.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따라서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EE1673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프랑스 사회를 이해하고 프랑스어권 구성원들과 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EE1673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  <a:p>
                <a:pPr>
                  <a:spcAft>
                    <a:spcPts val="150"/>
                  </a:spcAft>
                </a:pP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EE1673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소통하기 위해서는 프랑스어 구사 능력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이 중요하다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.</a:t>
                </a:r>
              </a:p>
              <a:p>
                <a:pPr>
                  <a:spcAft>
                    <a:spcPts val="150"/>
                  </a:spcAft>
                </a:pP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  <a:cs typeface="Interop" panose="02000503000000020004" pitchFamily="2" charset="0"/>
                </a:endParaRPr>
              </a:p>
            </p:txBody>
          </p:sp>
          <p:grpSp>
            <p:nvGrpSpPr>
              <p:cNvPr id="40" name="그룹 39">
                <a:extLst>
                  <a:ext uri="{FF2B5EF4-FFF2-40B4-BE49-F238E27FC236}">
                    <a16:creationId xmlns:a16="http://schemas.microsoft.com/office/drawing/2014/main" id="{0A373AAF-D289-04BD-4FCA-83A6D8B41F31}"/>
                  </a:ext>
                </a:extLst>
              </p:cNvPr>
              <p:cNvGrpSpPr/>
              <p:nvPr/>
            </p:nvGrpSpPr>
            <p:grpSpPr>
              <a:xfrm>
                <a:off x="1202038" y="2962925"/>
                <a:ext cx="1623921" cy="245380"/>
                <a:chOff x="6241564" y="2458083"/>
                <a:chExt cx="1804389" cy="245380"/>
              </a:xfrm>
            </p:grpSpPr>
            <p:sp>
              <p:nvSpPr>
                <p:cNvPr id="41" name="사각형: 둥근 모서리 40">
                  <a:extLst>
                    <a:ext uri="{FF2B5EF4-FFF2-40B4-BE49-F238E27FC236}">
                      <a16:creationId xmlns:a16="http://schemas.microsoft.com/office/drawing/2014/main" id="{4902C103-4847-9614-8708-E98ED43C5AE5}"/>
                    </a:ext>
                  </a:extLst>
                </p:cNvPr>
                <p:cNvSpPr/>
                <p:nvPr/>
              </p:nvSpPr>
              <p:spPr>
                <a:xfrm>
                  <a:off x="6241564" y="2458083"/>
                  <a:ext cx="1804389" cy="24538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8A680F8A-A975-DCFC-B0D5-AB1185E7A965}"/>
                    </a:ext>
                  </a:extLst>
                </p:cNvPr>
                <p:cNvSpPr txBox="1"/>
                <p:nvPr/>
              </p:nvSpPr>
              <p:spPr>
                <a:xfrm>
                  <a:off x="6449658" y="2496135"/>
                  <a:ext cx="1388201" cy="1692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프랑스어 과목 성격 예시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132648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552506C3-7E14-3919-2CCF-5CC4754B18E2}"/>
              </a:ext>
            </a:extLst>
          </p:cNvPr>
          <p:cNvGrpSpPr/>
          <p:nvPr/>
        </p:nvGrpSpPr>
        <p:grpSpPr>
          <a:xfrm>
            <a:off x="298091" y="284805"/>
            <a:ext cx="5464570" cy="641751"/>
            <a:chOff x="298091" y="299319"/>
            <a:chExt cx="5464570" cy="641751"/>
          </a:xfrm>
        </p:grpSpPr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917BF9D-9D68-1C17-BE7F-B1059CEB3AC4}"/>
                </a:ext>
              </a:extLst>
            </p:cNvPr>
            <p:cNvGrpSpPr/>
            <p:nvPr/>
          </p:nvGrpSpPr>
          <p:grpSpPr>
            <a:xfrm>
              <a:off x="1062656" y="299319"/>
              <a:ext cx="4700005" cy="582226"/>
              <a:chOff x="1062656" y="318369"/>
              <a:chExt cx="4700005" cy="582226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9F7D77B-DCCA-6E44-CC87-22BDDB7D1816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4700005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 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81B4E99-2F07-C895-FEA6-9365A5A04547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5CC496D-3413-3EA5-AA56-B9DED083B2B8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Ⅲ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EEC462DA-56B1-D401-624B-F4A8DDE2F12F}"/>
              </a:ext>
            </a:extLst>
          </p:cNvPr>
          <p:cNvGrpSpPr/>
          <p:nvPr/>
        </p:nvGrpSpPr>
        <p:grpSpPr>
          <a:xfrm>
            <a:off x="406100" y="1393067"/>
            <a:ext cx="8331801" cy="4820121"/>
            <a:chOff x="406100" y="1393067"/>
            <a:chExt cx="8331801" cy="4820121"/>
          </a:xfrm>
        </p:grpSpPr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1E1428BD-6D03-DF8E-2C9C-743014AEEE92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14" name="사각형: 둥근 모서리 13">
                <a:extLst>
                  <a:ext uri="{FF2B5EF4-FFF2-40B4-BE49-F238E27FC236}">
                    <a16:creationId xmlns:a16="http://schemas.microsoft.com/office/drawing/2014/main" id="{0585E866-6273-1162-BF2E-12D27470EDA7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15" name="그룹 14">
                <a:extLst>
                  <a:ext uri="{FF2B5EF4-FFF2-40B4-BE49-F238E27FC236}">
                    <a16:creationId xmlns:a16="http://schemas.microsoft.com/office/drawing/2014/main" id="{E52C46D5-141A-EA99-18BA-2511788AA735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29" name="사각형: 둥근 위쪽 모서리 28">
                  <a:extLst>
                    <a:ext uri="{FF2B5EF4-FFF2-40B4-BE49-F238E27FC236}">
                      <a16:creationId xmlns:a16="http://schemas.microsoft.com/office/drawing/2014/main" id="{2D83F43F-1217-7C40-DAC6-753DE37ED329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0" name="사각형: 둥근 위쪽 모서리 29">
                  <a:extLst>
                    <a:ext uri="{FF2B5EF4-FFF2-40B4-BE49-F238E27FC236}">
                      <a16:creationId xmlns:a16="http://schemas.microsoft.com/office/drawing/2014/main" id="{3BB4E722-1BCF-658F-0F62-D474DC9D777C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7" name="그룹 16">
                <a:extLst>
                  <a:ext uri="{FF2B5EF4-FFF2-40B4-BE49-F238E27FC236}">
                    <a16:creationId xmlns:a16="http://schemas.microsoft.com/office/drawing/2014/main" id="{43C09174-AD23-EF23-F8B9-D43232E318BB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21" name="그룹 20">
                  <a:extLst>
                    <a:ext uri="{FF2B5EF4-FFF2-40B4-BE49-F238E27FC236}">
                      <a16:creationId xmlns:a16="http://schemas.microsoft.com/office/drawing/2014/main" id="{20AACC8C-7CDD-769C-4FAE-8A4A26FF9945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26" name="사각형: 둥근 위쪽 모서리 25">
                    <a:extLst>
                      <a:ext uri="{FF2B5EF4-FFF2-40B4-BE49-F238E27FC236}">
                        <a16:creationId xmlns:a16="http://schemas.microsoft.com/office/drawing/2014/main" id="{F6DAAADA-4514-E878-95A7-A7E12BBAF9AC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27" name="자유형: 도형 26">
                    <a:extLst>
                      <a:ext uri="{FF2B5EF4-FFF2-40B4-BE49-F238E27FC236}">
                        <a16:creationId xmlns:a16="http://schemas.microsoft.com/office/drawing/2014/main" id="{D91F7CEF-BE34-5FD4-0671-9E85FBA4D805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8" name="자유형: 도형 27">
                    <a:extLst>
                      <a:ext uri="{FF2B5EF4-FFF2-40B4-BE49-F238E27FC236}">
                        <a16:creationId xmlns:a16="http://schemas.microsoft.com/office/drawing/2014/main" id="{B79CCF08-955F-D955-A3E5-849AD47A36A6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22" name="그룹 21">
                  <a:extLst>
                    <a:ext uri="{FF2B5EF4-FFF2-40B4-BE49-F238E27FC236}">
                      <a16:creationId xmlns:a16="http://schemas.microsoft.com/office/drawing/2014/main" id="{23787FED-ABCD-27DF-D297-A89B97F03729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1651394" cy="307777"/>
                  <a:chOff x="763074" y="1447958"/>
                  <a:chExt cx="1651394" cy="307777"/>
                </a:xfrm>
              </p:grpSpPr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D69A84DF-9851-6417-969A-AEA7779EBD14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3345"/>
                    <a:ext cx="116538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성격 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alpha val="4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및 목표</a:t>
                    </a:r>
                  </a:p>
                </p:txBody>
              </p: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E556E06F-9CCB-FE75-925A-FCDABD39F075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1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25" name="직선 연결선 24">
                    <a:extLst>
                      <a:ext uri="{FF2B5EF4-FFF2-40B4-BE49-F238E27FC236}">
                        <a16:creationId xmlns:a16="http://schemas.microsoft.com/office/drawing/2014/main" id="{28F0A522-EF98-8D6E-0D4E-7DFF55A4BF0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743A6C50-8713-5698-41F4-9B934EABFD26}"/>
                </a:ext>
              </a:extLst>
            </p:cNvPr>
            <p:cNvGrpSpPr/>
            <p:nvPr/>
          </p:nvGrpSpPr>
          <p:grpSpPr>
            <a:xfrm>
              <a:off x="817770" y="2466394"/>
              <a:ext cx="7508461" cy="3386438"/>
              <a:chOff x="1017022" y="2627890"/>
              <a:chExt cx="7073311" cy="3319711"/>
            </a:xfrm>
          </p:grpSpPr>
          <p:sp>
            <p:nvSpPr>
              <p:cNvPr id="32" name="사각형: 둥근 모서리 31">
                <a:extLst>
                  <a:ext uri="{FF2B5EF4-FFF2-40B4-BE49-F238E27FC236}">
                    <a16:creationId xmlns:a16="http://schemas.microsoft.com/office/drawing/2014/main" id="{3E5DB977-5740-C24C-20F6-8B26B0CD56FE}"/>
                  </a:ext>
                </a:extLst>
              </p:cNvPr>
              <p:cNvSpPr/>
              <p:nvPr/>
            </p:nvSpPr>
            <p:spPr>
              <a:xfrm>
                <a:off x="1164777" y="2627890"/>
                <a:ext cx="6779073" cy="3319711"/>
              </a:xfrm>
              <a:prstGeom prst="roundRect">
                <a:avLst>
                  <a:gd name="adj" fmla="val 408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3" name="자유형: 도형 32">
                <a:extLst>
                  <a:ext uri="{FF2B5EF4-FFF2-40B4-BE49-F238E27FC236}">
                    <a16:creationId xmlns:a16="http://schemas.microsoft.com/office/drawing/2014/main" id="{EDC62B1E-AE0D-8A96-0F60-051C8AF3098A}"/>
                  </a:ext>
                </a:extLst>
              </p:cNvPr>
              <p:cNvSpPr/>
              <p:nvPr/>
            </p:nvSpPr>
            <p:spPr>
              <a:xfrm flipH="1">
                <a:off x="1017022" y="2833522"/>
                <a:ext cx="602650" cy="711976"/>
              </a:xfrm>
              <a:custGeom>
                <a:avLst/>
                <a:gdLst>
                  <a:gd name="connsiteX0" fmla="*/ 864096 w 864096"/>
                  <a:gd name="connsiteY0" fmla="*/ 0 h 1020851"/>
                  <a:gd name="connsiteX1" fmla="*/ 0 w 864096"/>
                  <a:gd name="connsiteY1" fmla="*/ 0 h 1020851"/>
                  <a:gd name="connsiteX2" fmla="*/ 0 w 864096"/>
                  <a:gd name="connsiteY2" fmla="*/ 1020851 h 1020851"/>
                  <a:gd name="connsiteX3" fmla="*/ 645699 w 864096"/>
                  <a:gd name="connsiteY3" fmla="*/ 1020851 h 1020851"/>
                  <a:gd name="connsiteX4" fmla="*/ 645699 w 864096"/>
                  <a:gd name="connsiteY4" fmla="*/ 257750 h 1020851"/>
                  <a:gd name="connsiteX5" fmla="*/ 851504 w 864096"/>
                  <a:gd name="connsiteY5" fmla="*/ 5236 h 1020851"/>
                  <a:gd name="connsiteX6" fmla="*/ 864096 w 864096"/>
                  <a:gd name="connsiteY6" fmla="*/ 3966 h 1020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4096" h="1020851">
                    <a:moveTo>
                      <a:pt x="864096" y="0"/>
                    </a:moveTo>
                    <a:lnTo>
                      <a:pt x="0" y="0"/>
                    </a:lnTo>
                    <a:lnTo>
                      <a:pt x="0" y="1020851"/>
                    </a:lnTo>
                    <a:lnTo>
                      <a:pt x="645699" y="1020851"/>
                    </a:lnTo>
                    <a:lnTo>
                      <a:pt x="645699" y="257750"/>
                    </a:lnTo>
                    <a:cubicBezTo>
                      <a:pt x="645699" y="133192"/>
                      <a:pt x="734051" y="29270"/>
                      <a:pt x="851504" y="5236"/>
                    </a:cubicBezTo>
                    <a:lnTo>
                      <a:pt x="864096" y="396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4" name="자유형: 도형 33">
                <a:extLst>
                  <a:ext uri="{FF2B5EF4-FFF2-40B4-BE49-F238E27FC236}">
                    <a16:creationId xmlns:a16="http://schemas.microsoft.com/office/drawing/2014/main" id="{98D1DB78-2328-67BF-64E0-0769627952B5}"/>
                  </a:ext>
                </a:extLst>
              </p:cNvPr>
              <p:cNvSpPr/>
              <p:nvPr/>
            </p:nvSpPr>
            <p:spPr>
              <a:xfrm>
                <a:off x="7487683" y="2833523"/>
                <a:ext cx="602650" cy="711976"/>
              </a:xfrm>
              <a:custGeom>
                <a:avLst/>
                <a:gdLst>
                  <a:gd name="connsiteX0" fmla="*/ 864096 w 864096"/>
                  <a:gd name="connsiteY0" fmla="*/ 0 h 1020851"/>
                  <a:gd name="connsiteX1" fmla="*/ 0 w 864096"/>
                  <a:gd name="connsiteY1" fmla="*/ 0 h 1020851"/>
                  <a:gd name="connsiteX2" fmla="*/ 0 w 864096"/>
                  <a:gd name="connsiteY2" fmla="*/ 1020851 h 1020851"/>
                  <a:gd name="connsiteX3" fmla="*/ 645699 w 864096"/>
                  <a:gd name="connsiteY3" fmla="*/ 1020851 h 1020851"/>
                  <a:gd name="connsiteX4" fmla="*/ 645699 w 864096"/>
                  <a:gd name="connsiteY4" fmla="*/ 257750 h 1020851"/>
                  <a:gd name="connsiteX5" fmla="*/ 851504 w 864096"/>
                  <a:gd name="connsiteY5" fmla="*/ 5236 h 1020851"/>
                  <a:gd name="connsiteX6" fmla="*/ 864096 w 864096"/>
                  <a:gd name="connsiteY6" fmla="*/ 3966 h 1020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4096" h="1020851">
                    <a:moveTo>
                      <a:pt x="864096" y="0"/>
                    </a:moveTo>
                    <a:lnTo>
                      <a:pt x="0" y="0"/>
                    </a:lnTo>
                    <a:lnTo>
                      <a:pt x="0" y="1020851"/>
                    </a:lnTo>
                    <a:lnTo>
                      <a:pt x="645699" y="1020851"/>
                    </a:lnTo>
                    <a:lnTo>
                      <a:pt x="645699" y="257750"/>
                    </a:lnTo>
                    <a:cubicBezTo>
                      <a:pt x="645699" y="133192"/>
                      <a:pt x="734051" y="29270"/>
                      <a:pt x="851504" y="5236"/>
                    </a:cubicBezTo>
                    <a:lnTo>
                      <a:pt x="864096" y="396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105502F2-5C37-38F5-A50C-59338D958D51}"/>
                </a:ext>
              </a:extLst>
            </p:cNvPr>
            <p:cNvGrpSpPr/>
            <p:nvPr/>
          </p:nvGrpSpPr>
          <p:grpSpPr>
            <a:xfrm>
              <a:off x="678117" y="2089648"/>
              <a:ext cx="7787768" cy="609031"/>
              <a:chOff x="678117" y="2089648"/>
              <a:chExt cx="7787768" cy="609031"/>
            </a:xfrm>
          </p:grpSpPr>
          <p:sp>
            <p:nvSpPr>
              <p:cNvPr id="36" name="사각형: 둥근 모서리 35">
                <a:extLst>
                  <a:ext uri="{FF2B5EF4-FFF2-40B4-BE49-F238E27FC236}">
                    <a16:creationId xmlns:a16="http://schemas.microsoft.com/office/drawing/2014/main" id="{91DCCAEE-A18A-3AFF-A305-A5268EB37FB0}"/>
                  </a:ext>
                </a:extLst>
              </p:cNvPr>
              <p:cNvSpPr/>
              <p:nvPr/>
            </p:nvSpPr>
            <p:spPr>
              <a:xfrm rot="16200000">
                <a:off x="4267485" y="-1499720"/>
                <a:ext cx="609031" cy="778776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2D74DC"/>
                  </a:gs>
                  <a:gs pos="93000">
                    <a:srgbClr val="6449A8"/>
                  </a:gs>
                </a:gsLst>
                <a:lin ang="2700000" scaled="0"/>
              </a:gradFill>
              <a:ln w="34925"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84BC359D-7253-CAE8-5C91-890B7FA02D3B}"/>
                  </a:ext>
                </a:extLst>
              </p:cNvPr>
              <p:cNvSpPr txBox="1"/>
              <p:nvPr/>
            </p:nvSpPr>
            <p:spPr>
              <a:xfrm>
                <a:off x="1009636" y="2263360"/>
                <a:ext cx="2151230" cy="2616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해당 과목의 특성을 제시</a:t>
                </a:r>
              </a:p>
            </p:txBody>
          </p:sp>
        </p:grpSp>
        <p:pic>
          <p:nvPicPr>
            <p:cNvPr id="38" name="그림 37">
              <a:extLst>
                <a:ext uri="{FF2B5EF4-FFF2-40B4-BE49-F238E27FC236}">
                  <a16:creationId xmlns:a16="http://schemas.microsoft.com/office/drawing/2014/main" id="{A4067840-8BC4-EBC1-084B-D35B6FC0C7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7532" b="6669"/>
            <a:stretch/>
          </p:blipFill>
          <p:spPr>
            <a:xfrm>
              <a:off x="6156176" y="3505102"/>
              <a:ext cx="2581725" cy="2708086"/>
            </a:xfrm>
            <a:prstGeom prst="roundRect">
              <a:avLst>
                <a:gd name="adj" fmla="val 13122"/>
              </a:avLst>
            </a:prstGeom>
          </p:spPr>
        </p:pic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A11BE7DB-D46F-B732-B8F3-9D4F84C2B7F8}"/>
                </a:ext>
              </a:extLst>
            </p:cNvPr>
            <p:cNvGrpSpPr/>
            <p:nvPr/>
          </p:nvGrpSpPr>
          <p:grpSpPr>
            <a:xfrm>
              <a:off x="1214738" y="2988325"/>
              <a:ext cx="6224144" cy="1221320"/>
              <a:chOff x="1202038" y="2962925"/>
              <a:chExt cx="6224144" cy="1221320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AB801CE-66EB-AB65-747C-F28C824DB145}"/>
                  </a:ext>
                </a:extLst>
              </p:cNvPr>
              <p:cNvSpPr txBox="1"/>
              <p:nvPr/>
            </p:nvSpPr>
            <p:spPr>
              <a:xfrm>
                <a:off x="1256223" y="3307082"/>
                <a:ext cx="6169959" cy="8771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spcAft>
                    <a:spcPts val="150"/>
                  </a:spcAft>
                </a:pP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「프랑스어」는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EE1673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프랑스어를 처음 배우는 학습자들이 일상생활과 관련된 의사소통 기본 표현을 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EE1673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  <a:p>
                <a:pPr>
                  <a:spcAft>
                    <a:spcPts val="150"/>
                  </a:spcAft>
                </a:pP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EE1673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학습함으로써 기초적인 프랑스어 의사소통 능력을 배양하는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 과목이다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. </a:t>
                </a:r>
              </a:p>
              <a:p>
                <a:pPr>
                  <a:spcAft>
                    <a:spcPts val="150"/>
                  </a:spcAft>
                </a:pP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또한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EE1673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학습자들은 프랑스어권 문화에 대한 폭넓은 이해를 바탕으로 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EE1673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  <a:p>
                <a:pPr>
                  <a:spcAft>
                    <a:spcPts val="150"/>
                  </a:spcAft>
                </a:pP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EE1673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균형 잡힌 세계관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을 갖추게 될 것이다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.</a:t>
                </a:r>
              </a:p>
            </p:txBody>
          </p:sp>
          <p:grpSp>
            <p:nvGrpSpPr>
              <p:cNvPr id="41" name="그룹 40">
                <a:extLst>
                  <a:ext uri="{FF2B5EF4-FFF2-40B4-BE49-F238E27FC236}">
                    <a16:creationId xmlns:a16="http://schemas.microsoft.com/office/drawing/2014/main" id="{EEFB1DC8-0929-7A4D-3EAF-1464A26245DF}"/>
                  </a:ext>
                </a:extLst>
              </p:cNvPr>
              <p:cNvGrpSpPr/>
              <p:nvPr/>
            </p:nvGrpSpPr>
            <p:grpSpPr>
              <a:xfrm>
                <a:off x="1202038" y="2962925"/>
                <a:ext cx="1623921" cy="245380"/>
                <a:chOff x="6241564" y="2458083"/>
                <a:chExt cx="1804389" cy="245380"/>
              </a:xfrm>
            </p:grpSpPr>
            <p:sp>
              <p:nvSpPr>
                <p:cNvPr id="42" name="사각형: 둥근 모서리 41">
                  <a:extLst>
                    <a:ext uri="{FF2B5EF4-FFF2-40B4-BE49-F238E27FC236}">
                      <a16:creationId xmlns:a16="http://schemas.microsoft.com/office/drawing/2014/main" id="{50D4F17B-DCF6-C6FF-3F9A-30276B29D29A}"/>
                    </a:ext>
                  </a:extLst>
                </p:cNvPr>
                <p:cNvSpPr/>
                <p:nvPr/>
              </p:nvSpPr>
              <p:spPr>
                <a:xfrm>
                  <a:off x="6241564" y="2458083"/>
                  <a:ext cx="1804389" cy="24538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263C9550-11A9-9CA1-8C19-9A92133224EF}"/>
                    </a:ext>
                  </a:extLst>
                </p:cNvPr>
                <p:cNvSpPr txBox="1"/>
                <p:nvPr/>
              </p:nvSpPr>
              <p:spPr>
                <a:xfrm>
                  <a:off x="6449658" y="2496135"/>
                  <a:ext cx="1388201" cy="1692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프랑스어 과목 성격 예시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219454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5766039B-297C-C12A-3F2C-E70605FFE890}"/>
              </a:ext>
            </a:extLst>
          </p:cNvPr>
          <p:cNvGrpSpPr/>
          <p:nvPr/>
        </p:nvGrpSpPr>
        <p:grpSpPr>
          <a:xfrm>
            <a:off x="298091" y="284805"/>
            <a:ext cx="5464570" cy="641751"/>
            <a:chOff x="298091" y="299319"/>
            <a:chExt cx="5464570" cy="641751"/>
          </a:xfrm>
        </p:grpSpPr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9A77157E-6C95-067A-A3B5-8A1AF6C204D3}"/>
                </a:ext>
              </a:extLst>
            </p:cNvPr>
            <p:cNvGrpSpPr/>
            <p:nvPr/>
          </p:nvGrpSpPr>
          <p:grpSpPr>
            <a:xfrm>
              <a:off x="1062656" y="299319"/>
              <a:ext cx="4700005" cy="582226"/>
              <a:chOff x="1062656" y="318369"/>
              <a:chExt cx="4700005" cy="582226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C5BC758-E82A-E42C-ACA9-D225C46A1FE8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4700005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 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3D8B117-8D4A-B8F2-9A7A-12D02406089C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D5DA1C7-75E2-6DCB-6F7A-540A1DCBF215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Ⅲ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325C4D28-8D72-719E-53AB-37600AAD713E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B85F2271-FF08-4F79-D92D-E324463AB99E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21" name="사각형: 둥근 모서리 20">
                <a:extLst>
                  <a:ext uri="{FF2B5EF4-FFF2-40B4-BE49-F238E27FC236}">
                    <a16:creationId xmlns:a16="http://schemas.microsoft.com/office/drawing/2014/main" id="{6954D47B-5340-669E-C237-6E880EF14AED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22" name="그룹 21">
                <a:extLst>
                  <a:ext uri="{FF2B5EF4-FFF2-40B4-BE49-F238E27FC236}">
                    <a16:creationId xmlns:a16="http://schemas.microsoft.com/office/drawing/2014/main" id="{35E5AAD3-18CE-884A-963C-66C3F2160401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32" name="사각형: 둥근 위쪽 모서리 31">
                  <a:extLst>
                    <a:ext uri="{FF2B5EF4-FFF2-40B4-BE49-F238E27FC236}">
                      <a16:creationId xmlns:a16="http://schemas.microsoft.com/office/drawing/2014/main" id="{E9BD451C-CE4E-0D9C-E293-1F6DA73AD314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3" name="사각형: 둥근 위쪽 모서리 32">
                  <a:extLst>
                    <a:ext uri="{FF2B5EF4-FFF2-40B4-BE49-F238E27FC236}">
                      <a16:creationId xmlns:a16="http://schemas.microsoft.com/office/drawing/2014/main" id="{10429F7F-1219-CC35-7F84-22BAD442AA88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23" name="그룹 22">
                <a:extLst>
                  <a:ext uri="{FF2B5EF4-FFF2-40B4-BE49-F238E27FC236}">
                    <a16:creationId xmlns:a16="http://schemas.microsoft.com/office/drawing/2014/main" id="{85DAEFC1-B3F0-1DB1-1250-8509EF71253A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24" name="그룹 23">
                  <a:extLst>
                    <a:ext uri="{FF2B5EF4-FFF2-40B4-BE49-F238E27FC236}">
                      <a16:creationId xmlns:a16="http://schemas.microsoft.com/office/drawing/2014/main" id="{7AE8F136-EEC3-DA10-7FB4-2C70EE74EE5E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29" name="사각형: 둥근 위쪽 모서리 28">
                    <a:extLst>
                      <a:ext uri="{FF2B5EF4-FFF2-40B4-BE49-F238E27FC236}">
                        <a16:creationId xmlns:a16="http://schemas.microsoft.com/office/drawing/2014/main" id="{D15C5A39-C147-0CF1-4BB1-D8C0266CF910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0" name="자유형: 도형 29">
                    <a:extLst>
                      <a:ext uri="{FF2B5EF4-FFF2-40B4-BE49-F238E27FC236}">
                        <a16:creationId xmlns:a16="http://schemas.microsoft.com/office/drawing/2014/main" id="{CE5DE3E2-4179-2A05-D295-98E4542E7BE1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1" name="자유형: 도형 30">
                    <a:extLst>
                      <a:ext uri="{FF2B5EF4-FFF2-40B4-BE49-F238E27FC236}">
                        <a16:creationId xmlns:a16="http://schemas.microsoft.com/office/drawing/2014/main" id="{1F7B6DC4-EB5E-126D-6391-AFCC09920987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25" name="그룹 24">
                  <a:extLst>
                    <a:ext uri="{FF2B5EF4-FFF2-40B4-BE49-F238E27FC236}">
                      <a16:creationId xmlns:a16="http://schemas.microsoft.com/office/drawing/2014/main" id="{CFA4E171-8F15-A204-8444-8102A3A8CE43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1651394" cy="307777"/>
                  <a:chOff x="763074" y="1447958"/>
                  <a:chExt cx="1651394" cy="307777"/>
                </a:xfrm>
              </p:grpSpPr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54246810-830E-1E2B-8EF2-B42CB033FAB7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3345"/>
                    <a:ext cx="116538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alpha val="4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성격 및 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목표</a:t>
                    </a:r>
                  </a:p>
                </p:txBody>
              </p:sp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7B4A192A-638F-11AF-9D67-B8D825C30138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1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28" name="직선 연결선 27">
                    <a:extLst>
                      <a:ext uri="{FF2B5EF4-FFF2-40B4-BE49-F238E27FC236}">
                        <a16:creationId xmlns:a16="http://schemas.microsoft.com/office/drawing/2014/main" id="{A5F3368B-7E79-D2DC-4806-967313C0D18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57" name="그룹 56">
              <a:extLst>
                <a:ext uri="{FF2B5EF4-FFF2-40B4-BE49-F238E27FC236}">
                  <a16:creationId xmlns:a16="http://schemas.microsoft.com/office/drawing/2014/main" id="{35CDB69C-FD20-468D-7DD3-5B348FC24547}"/>
                </a:ext>
              </a:extLst>
            </p:cNvPr>
            <p:cNvGrpSpPr/>
            <p:nvPr/>
          </p:nvGrpSpPr>
          <p:grpSpPr>
            <a:xfrm>
              <a:off x="678117" y="2089648"/>
              <a:ext cx="7787768" cy="907304"/>
              <a:chOff x="678117" y="2089648"/>
              <a:chExt cx="7787768" cy="936728"/>
            </a:xfrm>
          </p:grpSpPr>
          <p:sp>
            <p:nvSpPr>
              <p:cNvPr id="39" name="사각형: 둥근 모서리 38">
                <a:extLst>
                  <a:ext uri="{FF2B5EF4-FFF2-40B4-BE49-F238E27FC236}">
                    <a16:creationId xmlns:a16="http://schemas.microsoft.com/office/drawing/2014/main" id="{01CA818B-B9B6-37FF-BABA-085B892B1C7B}"/>
                  </a:ext>
                </a:extLst>
              </p:cNvPr>
              <p:cNvSpPr/>
              <p:nvPr/>
            </p:nvSpPr>
            <p:spPr>
              <a:xfrm rot="5400000" flipV="1">
                <a:off x="4103637" y="-1335872"/>
                <a:ext cx="936728" cy="7787768"/>
              </a:xfrm>
              <a:prstGeom prst="roundRect">
                <a:avLst>
                  <a:gd name="adj" fmla="val 13262"/>
                </a:avLst>
              </a:prstGeom>
              <a:solidFill>
                <a:srgbClr val="EE1673"/>
              </a:solidFill>
              <a:ln w="34925"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E777C86C-AE04-BE38-009C-222E5CDA0A50}"/>
                  </a:ext>
                </a:extLst>
              </p:cNvPr>
              <p:cNvSpPr txBox="1"/>
              <p:nvPr/>
            </p:nvSpPr>
            <p:spPr>
              <a:xfrm>
                <a:off x="905837" y="2287919"/>
                <a:ext cx="5362045" cy="5401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제</a:t>
                </a:r>
                <a:r>
                  <a:rPr lang="en-US" altLang="ko-KR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 학습을 통해 함양하고자 하는 능력을 총괄 목표로</a:t>
                </a:r>
                <a:r>
                  <a:rPr lang="en-US" altLang="ko-KR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,</a:t>
                </a:r>
              </a:p>
              <a:p>
                <a:r>
                  <a:rPr lang="ko-KR" altLang="en-US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구체적 내용을 세부 목표로 제시</a:t>
                </a:r>
              </a:p>
            </p:txBody>
          </p:sp>
          <p:pic>
            <p:nvPicPr>
              <p:cNvPr id="56" name="그림 55" descr="명함, 텍스트, 디자인이(가) 표시된 사진&#10;&#10;자동 생성된 설명">
                <a:extLst>
                  <a:ext uri="{FF2B5EF4-FFF2-40B4-BE49-F238E27FC236}">
                    <a16:creationId xmlns:a16="http://schemas.microsoft.com/office/drawing/2014/main" id="{1B74B1F7-3944-547C-A793-BF2AB9FD949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b="21314"/>
              <a:stretch/>
            </p:blipFill>
            <p:spPr>
              <a:xfrm>
                <a:off x="7649256" y="2208602"/>
                <a:ext cx="713072" cy="800728"/>
              </a:xfrm>
              <a:prstGeom prst="rect">
                <a:avLst/>
              </a:prstGeom>
            </p:spPr>
          </p:pic>
        </p:grpSp>
        <p:grpSp>
          <p:nvGrpSpPr>
            <p:cNvPr id="60" name="그룹 59">
              <a:extLst>
                <a:ext uri="{FF2B5EF4-FFF2-40B4-BE49-F238E27FC236}">
                  <a16:creationId xmlns:a16="http://schemas.microsoft.com/office/drawing/2014/main" id="{2D4C6389-5646-76B1-38C6-A12C30004CC6}"/>
                </a:ext>
              </a:extLst>
            </p:cNvPr>
            <p:cNvGrpSpPr/>
            <p:nvPr/>
          </p:nvGrpSpPr>
          <p:grpSpPr>
            <a:xfrm>
              <a:off x="678117" y="3282447"/>
              <a:ext cx="1560556" cy="245380"/>
              <a:chOff x="1214738" y="2988325"/>
              <a:chExt cx="1623921" cy="245380"/>
            </a:xfrm>
          </p:grpSpPr>
          <p:sp>
            <p:nvSpPr>
              <p:cNvPr id="58" name="사각형: 둥근 모서리 57">
                <a:extLst>
                  <a:ext uri="{FF2B5EF4-FFF2-40B4-BE49-F238E27FC236}">
                    <a16:creationId xmlns:a16="http://schemas.microsoft.com/office/drawing/2014/main" id="{6D7395C5-48DC-A54D-643A-ECDD72AF1A60}"/>
                  </a:ext>
                </a:extLst>
              </p:cNvPr>
              <p:cNvSpPr/>
              <p:nvPr/>
            </p:nvSpPr>
            <p:spPr>
              <a:xfrm>
                <a:off x="1214738" y="2988325"/>
                <a:ext cx="1623921" cy="245380"/>
              </a:xfrm>
              <a:prstGeom prst="roundRect">
                <a:avLst>
                  <a:gd name="adj" fmla="val 50000"/>
                </a:avLst>
              </a:prstGeom>
              <a:solidFill>
                <a:srgbClr val="2F73DA">
                  <a:alpha val="2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90F2F84-59B9-CDFA-E8AB-D30C08A15D21}"/>
                  </a:ext>
                </a:extLst>
              </p:cNvPr>
              <p:cNvSpPr txBox="1"/>
              <p:nvPr/>
            </p:nvSpPr>
            <p:spPr>
              <a:xfrm>
                <a:off x="1402019" y="3026377"/>
                <a:ext cx="1249359" cy="1692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Interop" panose="02000503000000020004" pitchFamily="2" charset="0"/>
                  </a:rPr>
                  <a:t>생활 외국어 목표 예시</a:t>
                </a:r>
              </a:p>
            </p:txBody>
          </p:sp>
        </p:grpSp>
        <p:sp>
          <p:nvSpPr>
            <p:cNvPr id="62" name="사각형: 둥근 모서리 61">
              <a:extLst>
                <a:ext uri="{FF2B5EF4-FFF2-40B4-BE49-F238E27FC236}">
                  <a16:creationId xmlns:a16="http://schemas.microsoft.com/office/drawing/2014/main" id="{A3FF40EC-1839-A6F3-9F1E-E802FFFEDA6D}"/>
                </a:ext>
              </a:extLst>
            </p:cNvPr>
            <p:cNvSpPr/>
            <p:nvPr/>
          </p:nvSpPr>
          <p:spPr>
            <a:xfrm>
              <a:off x="1666874" y="3623124"/>
              <a:ext cx="6793557" cy="824250"/>
            </a:xfrm>
            <a:prstGeom prst="roundRect">
              <a:avLst>
                <a:gd name="adj" fmla="val 13961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3" name="사각형: 둥근 모서리 62">
              <a:extLst>
                <a:ext uri="{FF2B5EF4-FFF2-40B4-BE49-F238E27FC236}">
                  <a16:creationId xmlns:a16="http://schemas.microsoft.com/office/drawing/2014/main" id="{F6CF4769-10E3-1908-E0E8-524308A9E6B3}"/>
                </a:ext>
              </a:extLst>
            </p:cNvPr>
            <p:cNvSpPr/>
            <p:nvPr/>
          </p:nvSpPr>
          <p:spPr>
            <a:xfrm>
              <a:off x="675650" y="3602102"/>
              <a:ext cx="7806362" cy="866295"/>
            </a:xfrm>
            <a:prstGeom prst="roundRect">
              <a:avLst>
                <a:gd name="adj" fmla="val 7422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13" name="그룹 112">
              <a:extLst>
                <a:ext uri="{FF2B5EF4-FFF2-40B4-BE49-F238E27FC236}">
                  <a16:creationId xmlns:a16="http://schemas.microsoft.com/office/drawing/2014/main" id="{AD22B24C-C443-59E8-F25B-59A4E8A647E6}"/>
                </a:ext>
              </a:extLst>
            </p:cNvPr>
            <p:cNvGrpSpPr/>
            <p:nvPr/>
          </p:nvGrpSpPr>
          <p:grpSpPr>
            <a:xfrm>
              <a:off x="675651" y="3623124"/>
              <a:ext cx="7806361" cy="1106987"/>
              <a:chOff x="675651" y="3623124"/>
              <a:chExt cx="7806361" cy="1106987"/>
            </a:xfrm>
          </p:grpSpPr>
          <p:sp>
            <p:nvSpPr>
              <p:cNvPr id="78" name="사각형: 둥근 모서리 77">
                <a:extLst>
                  <a:ext uri="{FF2B5EF4-FFF2-40B4-BE49-F238E27FC236}">
                    <a16:creationId xmlns:a16="http://schemas.microsoft.com/office/drawing/2014/main" id="{F8E07D63-203A-C333-C597-83407CB3AE77}"/>
                  </a:ext>
                </a:extLst>
              </p:cNvPr>
              <p:cNvSpPr/>
              <p:nvPr/>
            </p:nvSpPr>
            <p:spPr>
              <a:xfrm>
                <a:off x="675651" y="3623124"/>
                <a:ext cx="1520085" cy="1106987"/>
              </a:xfrm>
              <a:prstGeom prst="roundRect">
                <a:avLst>
                  <a:gd name="adj" fmla="val 7871"/>
                </a:avLst>
              </a:prstGeom>
              <a:solidFill>
                <a:srgbClr val="2F73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0590378C-B99A-6024-9CE9-602884FE56B5}"/>
                  </a:ext>
                </a:extLst>
              </p:cNvPr>
              <p:cNvSpPr txBox="1"/>
              <p:nvPr/>
            </p:nvSpPr>
            <p:spPr>
              <a:xfrm>
                <a:off x="976778" y="3930392"/>
                <a:ext cx="371898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총괄</a:t>
                </a:r>
                <a:endParaRPr lang="en-US" altLang="ko-KR" sz="16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  <a:p>
                <a:pPr algn="ctr"/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목표</a:t>
                </a:r>
              </a:p>
            </p:txBody>
          </p:sp>
          <p:sp>
            <p:nvSpPr>
              <p:cNvPr id="67" name="사각형: 둥근 모서리 66">
                <a:extLst>
                  <a:ext uri="{FF2B5EF4-FFF2-40B4-BE49-F238E27FC236}">
                    <a16:creationId xmlns:a16="http://schemas.microsoft.com/office/drawing/2014/main" id="{1F9A561B-1CE1-3127-5F6A-D114B6B55F8D}"/>
                  </a:ext>
                </a:extLst>
              </p:cNvPr>
              <p:cNvSpPr/>
              <p:nvPr/>
            </p:nvSpPr>
            <p:spPr>
              <a:xfrm>
                <a:off x="1640233" y="3623124"/>
                <a:ext cx="6841779" cy="1106987"/>
              </a:xfrm>
              <a:prstGeom prst="roundRect">
                <a:avLst>
                  <a:gd name="adj" fmla="val 7422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7E3FB8EB-208F-6B82-DBD4-404560556466}"/>
                </a:ext>
              </a:extLst>
            </p:cNvPr>
            <p:cNvSpPr txBox="1"/>
            <p:nvPr/>
          </p:nvSpPr>
          <p:spPr>
            <a:xfrm>
              <a:off x="1763688" y="3991947"/>
              <a:ext cx="541654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 해당 외국어 </a:t>
              </a:r>
              <a:r>
                <a:rPr lang="ko-KR" altLang="en-US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EE1673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의사소통 능력</a:t>
              </a:r>
              <a:r>
                <a:rPr lang="ko-KR" altLang="en-US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의 기초를 마련하고</a:t>
              </a:r>
              <a:r>
                <a:rPr lang="ko-KR" altLang="en-US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EE1673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 외국</a:t>
              </a:r>
              <a:r>
                <a:rPr lang="en-US" altLang="ko-KR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EE1673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(</a:t>
              </a:r>
              <a:r>
                <a:rPr lang="ko-KR" altLang="en-US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EE1673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어권</a:t>
              </a:r>
              <a:r>
                <a:rPr lang="en-US" altLang="ko-KR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EE1673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) </a:t>
              </a:r>
              <a:r>
                <a:rPr lang="ko-KR" altLang="en-US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EE1673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문화</a:t>
              </a:r>
              <a:r>
                <a:rPr lang="ko-KR" altLang="en-US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를</a:t>
              </a:r>
              <a:r>
                <a:rPr lang="ko-KR" altLang="en-US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EE1673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 상호문화적 관점</a:t>
              </a:r>
              <a:r>
                <a:rPr lang="ko-KR" altLang="en-US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에서 </a:t>
              </a:r>
              <a:endParaRPr lang="en-US" altLang="ko-KR" sz="12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  <a:p>
              <a:r>
                <a:rPr lang="ko-KR" altLang="en-US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이해함으로써 </a:t>
              </a:r>
              <a:r>
                <a:rPr lang="ko-KR" altLang="en-US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EE1673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세계 시민</a:t>
              </a:r>
              <a:r>
                <a:rPr lang="ko-KR" altLang="en-US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으로 성장하는 데 필요한 기본 능력을 기른다</a:t>
              </a:r>
              <a:r>
                <a:rPr lang="en-US" altLang="ko-KR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.</a:t>
              </a:r>
              <a:endParaRPr lang="ko-KR" altLang="en-US" sz="12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  <p:grpSp>
          <p:nvGrpSpPr>
            <p:cNvPr id="111" name="그룹 110">
              <a:extLst>
                <a:ext uri="{FF2B5EF4-FFF2-40B4-BE49-F238E27FC236}">
                  <a16:creationId xmlns:a16="http://schemas.microsoft.com/office/drawing/2014/main" id="{60B7914F-5B73-01D2-46EA-01916D1B5CCE}"/>
                </a:ext>
              </a:extLst>
            </p:cNvPr>
            <p:cNvGrpSpPr/>
            <p:nvPr/>
          </p:nvGrpSpPr>
          <p:grpSpPr>
            <a:xfrm>
              <a:off x="675651" y="4842293"/>
              <a:ext cx="7806361" cy="1106987"/>
              <a:chOff x="675651" y="4842293"/>
              <a:chExt cx="7806361" cy="1106987"/>
            </a:xfrm>
          </p:grpSpPr>
          <p:sp>
            <p:nvSpPr>
              <p:cNvPr id="101" name="사각형: 둥근 모서리 100">
                <a:extLst>
                  <a:ext uri="{FF2B5EF4-FFF2-40B4-BE49-F238E27FC236}">
                    <a16:creationId xmlns:a16="http://schemas.microsoft.com/office/drawing/2014/main" id="{231FA9C1-BC6B-46C4-6CAF-792F04527E00}"/>
                  </a:ext>
                </a:extLst>
              </p:cNvPr>
              <p:cNvSpPr/>
              <p:nvPr/>
            </p:nvSpPr>
            <p:spPr>
              <a:xfrm>
                <a:off x="675651" y="4842293"/>
                <a:ext cx="1520085" cy="1106987"/>
              </a:xfrm>
              <a:prstGeom prst="roundRect">
                <a:avLst>
                  <a:gd name="adj" fmla="val 7871"/>
                </a:avLst>
              </a:prstGeom>
              <a:solidFill>
                <a:srgbClr val="2F73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82B8A7AA-BA14-C234-F8B0-74314A352A47}"/>
                  </a:ext>
                </a:extLst>
              </p:cNvPr>
              <p:cNvSpPr txBox="1"/>
              <p:nvPr/>
            </p:nvSpPr>
            <p:spPr>
              <a:xfrm>
                <a:off x="976778" y="5149561"/>
                <a:ext cx="371898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세부</a:t>
                </a:r>
                <a:endParaRPr lang="en-US" altLang="ko-KR" sz="16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  <a:p>
                <a:pPr algn="ctr"/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목표</a:t>
                </a:r>
              </a:p>
            </p:txBody>
          </p:sp>
          <p:sp>
            <p:nvSpPr>
              <p:cNvPr id="103" name="사각형: 둥근 모서리 102">
                <a:extLst>
                  <a:ext uri="{FF2B5EF4-FFF2-40B4-BE49-F238E27FC236}">
                    <a16:creationId xmlns:a16="http://schemas.microsoft.com/office/drawing/2014/main" id="{33455FC5-7F61-4766-65AD-1B4F68D90FC3}"/>
                  </a:ext>
                </a:extLst>
              </p:cNvPr>
              <p:cNvSpPr/>
              <p:nvPr/>
            </p:nvSpPr>
            <p:spPr>
              <a:xfrm>
                <a:off x="1640233" y="4842293"/>
                <a:ext cx="6841779" cy="1106987"/>
              </a:xfrm>
              <a:prstGeom prst="roundRect">
                <a:avLst>
                  <a:gd name="adj" fmla="val 7422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114" name="그룹 113">
              <a:extLst>
                <a:ext uri="{FF2B5EF4-FFF2-40B4-BE49-F238E27FC236}">
                  <a16:creationId xmlns:a16="http://schemas.microsoft.com/office/drawing/2014/main" id="{1D090A41-507D-1B88-51C5-7E3F8138D80F}"/>
                </a:ext>
              </a:extLst>
            </p:cNvPr>
            <p:cNvGrpSpPr/>
            <p:nvPr/>
          </p:nvGrpSpPr>
          <p:grpSpPr>
            <a:xfrm>
              <a:off x="1763688" y="4969674"/>
              <a:ext cx="6176371" cy="852225"/>
              <a:chOff x="1763688" y="4926643"/>
              <a:chExt cx="6176371" cy="852225"/>
            </a:xfrm>
          </p:grpSpPr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5D688D58-5E1E-A282-1915-FFCF8A06404B}"/>
                  </a:ext>
                </a:extLst>
              </p:cNvPr>
              <p:cNvSpPr txBox="1"/>
              <p:nvPr/>
            </p:nvSpPr>
            <p:spPr>
              <a:xfrm>
                <a:off x="1763688" y="4926643"/>
                <a:ext cx="3072957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13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ko-KR" altLang="en-US" sz="1200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① 해당 </a:t>
                </a:r>
                <a:r>
                  <a:rPr lang="ko-KR" altLang="en-US" sz="1200" dirty="0">
                    <a:solidFill>
                      <a:srgbClr val="1E698E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외국어 의사소통 능력의 기초를 마련</a:t>
                </a:r>
                <a:r>
                  <a:rPr lang="ko-KR" altLang="en-US" sz="1200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한다</a:t>
                </a:r>
                <a:r>
                  <a:rPr lang="en-US" altLang="ko-KR" sz="1200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.</a:t>
                </a:r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6CD0B80B-2C8E-C465-F1A9-254303DCF04D}"/>
                  </a:ext>
                </a:extLst>
              </p:cNvPr>
              <p:cNvSpPr txBox="1"/>
              <p:nvPr/>
            </p:nvSpPr>
            <p:spPr>
              <a:xfrm>
                <a:off x="1763688" y="5168089"/>
                <a:ext cx="361156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13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r>
                  <a:rPr lang="ko-KR" altLang="en-US" sz="1200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② 해당 외국</a:t>
                </a:r>
                <a:r>
                  <a:rPr lang="en-US" altLang="ko-KR" sz="1200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(</a:t>
                </a:r>
                <a:r>
                  <a:rPr lang="ko-KR" altLang="en-US" sz="1200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어권</a:t>
                </a:r>
                <a:r>
                  <a:rPr lang="en-US" altLang="ko-KR" sz="1200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)</a:t>
                </a:r>
                <a:r>
                  <a:rPr lang="ko-KR" altLang="en-US" sz="1200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 </a:t>
                </a:r>
                <a:r>
                  <a:rPr lang="ko-KR" altLang="en-US" sz="1200" dirty="0">
                    <a:solidFill>
                      <a:srgbClr val="1E698E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문화를 상호문화적 관점에서 이해</a:t>
                </a:r>
                <a:r>
                  <a:rPr lang="ko-KR" altLang="en-US" sz="1200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한다</a:t>
                </a:r>
                <a:r>
                  <a:rPr lang="en-US" altLang="ko-KR" sz="1200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. </a:t>
                </a: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1A4809EF-EF56-F804-5225-87DC586FFC1D}"/>
                  </a:ext>
                </a:extLst>
              </p:cNvPr>
              <p:cNvSpPr txBox="1"/>
              <p:nvPr/>
            </p:nvSpPr>
            <p:spPr>
              <a:xfrm>
                <a:off x="1763688" y="5409536"/>
                <a:ext cx="617637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13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defRPr>
                </a:lvl1pPr>
              </a:lstStyle>
              <a:p>
                <a:pPr marL="180000" indent="-457200"/>
                <a:r>
                  <a:rPr lang="ko-KR" altLang="en-US" sz="1200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③ </a:t>
                </a:r>
                <a:r>
                  <a:rPr lang="ko-KR" altLang="en-US" sz="1200" dirty="0">
                    <a:solidFill>
                      <a:srgbClr val="1E698E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다양한 매체와 자료를 통해 해당 외국</a:t>
                </a:r>
                <a:r>
                  <a:rPr lang="en-US" altLang="ko-KR" sz="1200" dirty="0">
                    <a:solidFill>
                      <a:srgbClr val="1E698E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(</a:t>
                </a:r>
                <a:r>
                  <a:rPr lang="ko-KR" altLang="en-US" sz="1200" dirty="0">
                    <a:solidFill>
                      <a:srgbClr val="1E698E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어권</a:t>
                </a:r>
                <a:r>
                  <a:rPr lang="en-US" altLang="ko-KR" sz="1200" dirty="0">
                    <a:solidFill>
                      <a:srgbClr val="1E698E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)</a:t>
                </a:r>
                <a:r>
                  <a:rPr lang="ko-KR" altLang="en-US" sz="1200" dirty="0">
                    <a:solidFill>
                      <a:srgbClr val="1E698E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에 대한 정보를 조사</a:t>
                </a:r>
                <a:r>
                  <a:rPr lang="en-US" altLang="ko-KR" sz="1200" dirty="0">
                    <a:solidFill>
                      <a:srgbClr val="1E698E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·</a:t>
                </a:r>
                <a:r>
                  <a:rPr lang="ko-KR" altLang="en-US" sz="1200" dirty="0">
                    <a:solidFill>
                      <a:srgbClr val="1E698E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정리하고 상호 협력적인 태도로 </a:t>
                </a:r>
                <a:br>
                  <a:rPr lang="en-US" altLang="ko-KR" sz="1200" dirty="0">
                    <a:solidFill>
                      <a:srgbClr val="1E698E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</a:br>
                <a:r>
                  <a:rPr lang="ko-KR" altLang="en-US" sz="1200" dirty="0">
                    <a:solidFill>
                      <a:srgbClr val="1E698E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정보와 의견을 교환</a:t>
                </a:r>
                <a:r>
                  <a:rPr lang="ko-KR" altLang="en-US" sz="1200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한다</a:t>
                </a:r>
                <a:r>
                  <a:rPr lang="en-US" altLang="ko-KR" sz="1200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9169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6F51638E-3FEE-F743-548F-7EB5CA5C859B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A38454F5-F429-DFB0-C91D-5B587D0791F2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67" name="사각형: 둥근 모서리 66">
                <a:extLst>
                  <a:ext uri="{FF2B5EF4-FFF2-40B4-BE49-F238E27FC236}">
                    <a16:creationId xmlns:a16="http://schemas.microsoft.com/office/drawing/2014/main" id="{F365C80A-BC43-8F14-A474-C1B2853AACF0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68" name="그룹 67">
                <a:extLst>
                  <a:ext uri="{FF2B5EF4-FFF2-40B4-BE49-F238E27FC236}">
                    <a16:creationId xmlns:a16="http://schemas.microsoft.com/office/drawing/2014/main" id="{499242D1-432E-E54D-E156-A2551153BF0C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78" name="사각형: 둥근 위쪽 모서리 77">
                  <a:extLst>
                    <a:ext uri="{FF2B5EF4-FFF2-40B4-BE49-F238E27FC236}">
                      <a16:creationId xmlns:a16="http://schemas.microsoft.com/office/drawing/2014/main" id="{A996F7EC-7AA2-3DDF-CB98-F332053DCE68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79" name="사각형: 둥근 위쪽 모서리 78">
                  <a:extLst>
                    <a:ext uri="{FF2B5EF4-FFF2-40B4-BE49-F238E27FC236}">
                      <a16:creationId xmlns:a16="http://schemas.microsoft.com/office/drawing/2014/main" id="{7A5CC95F-06CA-4268-8797-D87EFB36255C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69" name="그룹 68">
                <a:extLst>
                  <a:ext uri="{FF2B5EF4-FFF2-40B4-BE49-F238E27FC236}">
                    <a16:creationId xmlns:a16="http://schemas.microsoft.com/office/drawing/2014/main" id="{26BDE0F4-8DA9-CC3E-FBA9-3EB7C67D4C97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70" name="그룹 69">
                  <a:extLst>
                    <a:ext uri="{FF2B5EF4-FFF2-40B4-BE49-F238E27FC236}">
                      <a16:creationId xmlns:a16="http://schemas.microsoft.com/office/drawing/2014/main" id="{B300C870-79A7-E98F-E97A-7A96BC17E92C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75" name="사각형: 둥근 위쪽 모서리 74">
                    <a:extLst>
                      <a:ext uri="{FF2B5EF4-FFF2-40B4-BE49-F238E27FC236}">
                        <a16:creationId xmlns:a16="http://schemas.microsoft.com/office/drawing/2014/main" id="{CFEECA39-796A-E487-6615-7A981778369B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76" name="자유형: 도형 75">
                    <a:extLst>
                      <a:ext uri="{FF2B5EF4-FFF2-40B4-BE49-F238E27FC236}">
                        <a16:creationId xmlns:a16="http://schemas.microsoft.com/office/drawing/2014/main" id="{2EB5D5C2-4886-3F9D-E01F-0ACB017B27ED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77" name="자유형: 도형 76">
                    <a:extLst>
                      <a:ext uri="{FF2B5EF4-FFF2-40B4-BE49-F238E27FC236}">
                        <a16:creationId xmlns:a16="http://schemas.microsoft.com/office/drawing/2014/main" id="{73470BA6-98AD-2E53-F116-B6B1B0EE2877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71" name="그룹 70">
                  <a:extLst>
                    <a:ext uri="{FF2B5EF4-FFF2-40B4-BE49-F238E27FC236}">
                      <a16:creationId xmlns:a16="http://schemas.microsoft.com/office/drawing/2014/main" id="{0905CE7A-9039-2B38-2F8D-7DD0C3293592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2549075" cy="307777"/>
                  <a:chOff x="763074" y="1447958"/>
                  <a:chExt cx="2549075" cy="307777"/>
                </a:xfrm>
              </p:grpSpPr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7C9FF28E-CC8E-6358-AF8D-4C3D5B130F22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0562"/>
                    <a:ext cx="2063065" cy="2825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내용 체계 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alpha val="4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및 성취기준</a:t>
                    </a:r>
                  </a:p>
                </p:txBody>
              </p:sp>
              <p:sp>
                <p:nvSpPr>
                  <p:cNvPr id="73" name="TextBox 72">
                    <a:extLst>
                      <a:ext uri="{FF2B5EF4-FFF2-40B4-BE49-F238E27FC236}">
                        <a16:creationId xmlns:a16="http://schemas.microsoft.com/office/drawing/2014/main" id="{1AD474B9-80D5-5D18-4526-3CCA8519D9EF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2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74" name="직선 연결선 73">
                    <a:extLst>
                      <a:ext uri="{FF2B5EF4-FFF2-40B4-BE49-F238E27FC236}">
                        <a16:creationId xmlns:a16="http://schemas.microsoft.com/office/drawing/2014/main" id="{679F703A-6425-B61C-40D2-9F6023A1662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85" name="그룹 84">
              <a:extLst>
                <a:ext uri="{FF2B5EF4-FFF2-40B4-BE49-F238E27FC236}">
                  <a16:creationId xmlns:a16="http://schemas.microsoft.com/office/drawing/2014/main" id="{79DAD809-96C6-6026-B27E-8F7216C03A56}"/>
                </a:ext>
              </a:extLst>
            </p:cNvPr>
            <p:cNvGrpSpPr/>
            <p:nvPr/>
          </p:nvGrpSpPr>
          <p:grpSpPr>
            <a:xfrm>
              <a:off x="751850" y="1936193"/>
              <a:ext cx="1458314" cy="250222"/>
              <a:chOff x="566993" y="1934169"/>
              <a:chExt cx="1659699" cy="257804"/>
            </a:xfrm>
            <a:solidFill>
              <a:schemeClr val="bg1"/>
            </a:solidFill>
          </p:grpSpPr>
          <p:sp>
            <p:nvSpPr>
              <p:cNvPr id="86" name="사각형: 둥근 모서리 85">
                <a:extLst>
                  <a:ext uri="{FF2B5EF4-FFF2-40B4-BE49-F238E27FC236}">
                    <a16:creationId xmlns:a16="http://schemas.microsoft.com/office/drawing/2014/main" id="{1DDB4770-FC16-C71D-7845-5E0D8BED5C1E}"/>
                  </a:ext>
                </a:extLst>
              </p:cNvPr>
              <p:cNvSpPr/>
              <p:nvPr/>
            </p:nvSpPr>
            <p:spPr>
              <a:xfrm>
                <a:off x="566993" y="1934169"/>
                <a:ext cx="288854" cy="257804"/>
              </a:xfrm>
              <a:prstGeom prst="roundRect">
                <a:avLst/>
              </a:prstGeom>
              <a:solidFill>
                <a:srgbClr val="2F72DA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016F8D01-1E95-2FA4-A471-76B391447495}"/>
                  </a:ext>
                </a:extLst>
              </p:cNvPr>
              <p:cNvSpPr txBox="1"/>
              <p:nvPr/>
            </p:nvSpPr>
            <p:spPr>
              <a:xfrm>
                <a:off x="648481" y="1952087"/>
                <a:ext cx="125882" cy="2219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1</a:t>
                </a:r>
                <a:endPara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FE91D3F0-48A1-A42E-F891-90459D22ED49}"/>
                  </a:ext>
                </a:extLst>
              </p:cNvPr>
              <p:cNvSpPr txBox="1"/>
              <p:nvPr/>
            </p:nvSpPr>
            <p:spPr>
              <a:xfrm>
                <a:off x="924093" y="1944160"/>
                <a:ext cx="1302599" cy="2378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내용 체계 변화</a:t>
                </a:r>
              </a:p>
            </p:txBody>
          </p:sp>
        </p:grpSp>
        <p:sp>
          <p:nvSpPr>
            <p:cNvPr id="126" name="사각형: 둥근 위쪽 모서리 125">
              <a:extLst>
                <a:ext uri="{FF2B5EF4-FFF2-40B4-BE49-F238E27FC236}">
                  <a16:creationId xmlns:a16="http://schemas.microsoft.com/office/drawing/2014/main" id="{D4EF49F7-CF07-592A-913D-E0D0260A9098}"/>
                </a:ext>
              </a:extLst>
            </p:cNvPr>
            <p:cNvSpPr/>
            <p:nvPr/>
          </p:nvSpPr>
          <p:spPr>
            <a:xfrm>
              <a:off x="5258263" y="2393888"/>
              <a:ext cx="3062208" cy="258156"/>
            </a:xfrm>
            <a:prstGeom prst="round2SameRect">
              <a:avLst/>
            </a:prstGeom>
            <a:gradFill>
              <a:gsLst>
                <a:gs pos="0">
                  <a:srgbClr val="2D74DC"/>
                </a:gs>
                <a:gs pos="93000">
                  <a:srgbClr val="6449A8"/>
                </a:gs>
              </a:gsLst>
              <a:lin ang="2700000" scaled="0"/>
            </a:gra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7" name="사각형: 둥근 위쪽 모서리 126">
              <a:extLst>
                <a:ext uri="{FF2B5EF4-FFF2-40B4-BE49-F238E27FC236}">
                  <a16:creationId xmlns:a16="http://schemas.microsoft.com/office/drawing/2014/main" id="{5317204F-756F-A1C9-1D50-B543E775E010}"/>
                </a:ext>
              </a:extLst>
            </p:cNvPr>
            <p:cNvSpPr/>
            <p:nvPr/>
          </p:nvSpPr>
          <p:spPr>
            <a:xfrm>
              <a:off x="751851" y="2394125"/>
              <a:ext cx="3062208" cy="258156"/>
            </a:xfrm>
            <a:prstGeom prst="round2Same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  <p:sp>
          <p:nvSpPr>
            <p:cNvPr id="160" name="화살표: 오른쪽 159">
              <a:extLst>
                <a:ext uri="{FF2B5EF4-FFF2-40B4-BE49-F238E27FC236}">
                  <a16:creationId xmlns:a16="http://schemas.microsoft.com/office/drawing/2014/main" id="{1ACB4EC5-B4AA-2A0D-6A2C-211CB8BB7928}"/>
                </a:ext>
              </a:extLst>
            </p:cNvPr>
            <p:cNvSpPr/>
            <p:nvPr/>
          </p:nvSpPr>
          <p:spPr>
            <a:xfrm>
              <a:off x="3539368" y="2290762"/>
              <a:ext cx="1680704" cy="468379"/>
            </a:xfrm>
            <a:prstGeom prst="rightArrow">
              <a:avLst>
                <a:gd name="adj1" fmla="val 56204"/>
                <a:gd name="adj2" fmla="val 52049"/>
              </a:avLst>
            </a:prstGeom>
            <a:gradFill>
              <a:gsLst>
                <a:gs pos="100000">
                  <a:srgbClr val="2F73DA"/>
                </a:gs>
                <a:gs pos="0">
                  <a:srgbClr val="A6A6A6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  <p:grpSp>
          <p:nvGrpSpPr>
            <p:cNvPr id="163" name="그룹 162">
              <a:extLst>
                <a:ext uri="{FF2B5EF4-FFF2-40B4-BE49-F238E27FC236}">
                  <a16:creationId xmlns:a16="http://schemas.microsoft.com/office/drawing/2014/main" id="{FB5DF24A-A5BD-BC86-A89C-EE35901AC4C7}"/>
                </a:ext>
              </a:extLst>
            </p:cNvPr>
            <p:cNvGrpSpPr/>
            <p:nvPr/>
          </p:nvGrpSpPr>
          <p:grpSpPr>
            <a:xfrm>
              <a:off x="4017468" y="2179888"/>
              <a:ext cx="694232" cy="694232"/>
              <a:chOff x="4017468" y="2179888"/>
              <a:chExt cx="694232" cy="694232"/>
            </a:xfrm>
          </p:grpSpPr>
          <p:sp>
            <p:nvSpPr>
              <p:cNvPr id="141" name="타원 140">
                <a:extLst>
                  <a:ext uri="{FF2B5EF4-FFF2-40B4-BE49-F238E27FC236}">
                    <a16:creationId xmlns:a16="http://schemas.microsoft.com/office/drawing/2014/main" id="{EE847117-11AE-EF61-9A75-E3D5C0B47743}"/>
                  </a:ext>
                </a:extLst>
              </p:cNvPr>
              <p:cNvSpPr/>
              <p:nvPr/>
            </p:nvSpPr>
            <p:spPr>
              <a:xfrm>
                <a:off x="4017468" y="2179888"/>
                <a:ext cx="694232" cy="694232"/>
              </a:xfrm>
              <a:prstGeom prst="ellipse">
                <a:avLst/>
              </a:prstGeom>
              <a:solidFill>
                <a:schemeClr val="bg1"/>
              </a:solidFill>
              <a:ln w="34925">
                <a:gradFill>
                  <a:gsLst>
                    <a:gs pos="0">
                      <a:srgbClr val="9EA2BB"/>
                    </a:gs>
                    <a:gs pos="100000">
                      <a:srgbClr val="648AD6"/>
                    </a:gs>
                  </a:gsLst>
                  <a:lin ang="0" scaled="0"/>
                </a:gra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18E7B48B-D502-2120-F1A3-9FDA861F539C}"/>
                  </a:ext>
                </a:extLst>
              </p:cNvPr>
              <p:cNvSpPr txBox="1"/>
              <p:nvPr/>
            </p:nvSpPr>
            <p:spPr>
              <a:xfrm>
                <a:off x="4119325" y="2419284"/>
                <a:ext cx="49051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EE1673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체계화</a:t>
                </a:r>
              </a:p>
            </p:txBody>
          </p:sp>
        </p:grpSp>
      </p:grpSp>
      <p:grpSp>
        <p:nvGrpSpPr>
          <p:cNvPr id="80" name="그룹 79">
            <a:extLst>
              <a:ext uri="{FF2B5EF4-FFF2-40B4-BE49-F238E27FC236}">
                <a16:creationId xmlns:a16="http://schemas.microsoft.com/office/drawing/2014/main" id="{B45289C3-BF08-E5F0-F826-10CDADD43941}"/>
              </a:ext>
            </a:extLst>
          </p:cNvPr>
          <p:cNvGrpSpPr/>
          <p:nvPr/>
        </p:nvGrpSpPr>
        <p:grpSpPr>
          <a:xfrm>
            <a:off x="298091" y="284805"/>
            <a:ext cx="5464570" cy="641751"/>
            <a:chOff x="298091" y="299319"/>
            <a:chExt cx="5464570" cy="641751"/>
          </a:xfrm>
        </p:grpSpPr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67B2E46C-83C6-5A1E-B5B4-C0B710B26E02}"/>
                </a:ext>
              </a:extLst>
            </p:cNvPr>
            <p:cNvGrpSpPr/>
            <p:nvPr/>
          </p:nvGrpSpPr>
          <p:grpSpPr>
            <a:xfrm>
              <a:off x="1062656" y="299319"/>
              <a:ext cx="4700005" cy="582226"/>
              <a:chOff x="1062656" y="318369"/>
              <a:chExt cx="4700005" cy="582226"/>
            </a:xfrm>
          </p:grpSpPr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606B88C9-7110-275B-A3C6-B8F0A59E7983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4700005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</a:t>
                </a: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554EF0DD-3009-BCA4-AF8F-AB32F06E23C8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70FE22C-BBA5-E5E8-0A51-06D7A5DE8B6F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Ⅲ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aphicFrame>
        <p:nvGraphicFramePr>
          <p:cNvPr id="125" name="표 124">
            <a:extLst>
              <a:ext uri="{FF2B5EF4-FFF2-40B4-BE49-F238E27FC236}">
                <a16:creationId xmlns:a16="http://schemas.microsoft.com/office/drawing/2014/main" id="{7F153D61-9292-820E-81C6-E0923E4956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3410757"/>
              </p:ext>
            </p:extLst>
          </p:nvPr>
        </p:nvGraphicFramePr>
        <p:xfrm>
          <a:off x="5258264" y="2393889"/>
          <a:ext cx="3062207" cy="3507785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079808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1982399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</a:tblGrid>
              <a:tr h="254615">
                <a:tc gridSpan="2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2022 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개정 교육과정 영역별 내용 체계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116D64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43416" marR="43416" marT="12003" marB="12003" anchor="ctr">
                    <a:lnL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0553317"/>
                  </a:ext>
                </a:extLst>
              </a:tr>
              <a:tr h="46608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FB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ADC3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E9CA2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8FB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2F72DA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168562"/>
                  </a:ext>
                </a:extLst>
              </a:tr>
              <a:tr h="437304"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F72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구분</a:t>
                      </a:r>
                      <a:endParaRPr lang="en-US" altLang="ko-KR" sz="12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F72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F72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7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F72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78301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88CCE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지식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88CCE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88CCE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7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8CCE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78301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B0429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B0429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B0429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4291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78301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E9CA2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가치</a:t>
                      </a:r>
                      <a:r>
                        <a:rPr lang="en-US" altLang="ko-KR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E9CA2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E9CA2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CA2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E9CA2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936504"/>
                  </a:ext>
                </a:extLst>
              </a:tr>
            </a:tbl>
          </a:graphicData>
        </a:graphic>
      </p:graphicFrame>
      <p:graphicFrame>
        <p:nvGraphicFramePr>
          <p:cNvPr id="128" name="표 127">
            <a:extLst>
              <a:ext uri="{FF2B5EF4-FFF2-40B4-BE49-F238E27FC236}">
                <a16:creationId xmlns:a16="http://schemas.microsoft.com/office/drawing/2014/main" id="{883E2EB1-1ACF-6D0D-7FD9-3FB9328BEA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561835"/>
              </p:ext>
            </p:extLst>
          </p:nvPr>
        </p:nvGraphicFramePr>
        <p:xfrm>
          <a:off x="751850" y="2394125"/>
          <a:ext cx="3062208" cy="3507065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765552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765552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765552">
                  <a:extLst>
                    <a:ext uri="{9D8B030D-6E8A-4147-A177-3AD203B41FA5}">
                      <a16:colId xmlns:a16="http://schemas.microsoft.com/office/drawing/2014/main" val="3993589994"/>
                    </a:ext>
                  </a:extLst>
                </a:gridCol>
                <a:gridCol w="765552">
                  <a:extLst>
                    <a:ext uri="{9D8B030D-6E8A-4147-A177-3AD203B41FA5}">
                      <a16:colId xmlns:a16="http://schemas.microsoft.com/office/drawing/2014/main" val="285513746"/>
                    </a:ext>
                  </a:extLst>
                </a:gridCol>
              </a:tblGrid>
              <a:tr h="257429">
                <a:tc gridSpan="4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2015 </a:t>
                      </a: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개정 교육과정 내용 체계</a:t>
                      </a:r>
                    </a:p>
                  </a:txBody>
                  <a:tcPr marL="72000" marR="72000" marT="36360" marB="3636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116D64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43416" marR="43416" marT="12003" marB="12003" anchor="ctr">
                    <a:lnL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AD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9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0553317"/>
                  </a:ext>
                </a:extLst>
              </a:tr>
              <a:tr h="258901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813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400"/>
                        </a:spcBef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400"/>
                        </a:spcBef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400"/>
                        </a:spcBef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400"/>
                        </a:spcBef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영역</a:t>
                      </a:r>
                    </a:p>
                  </a:txBody>
                  <a:tcPr marL="64770" marR="64770" marT="18080" marB="1808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핵심 요소</a:t>
                      </a:r>
                    </a:p>
                  </a:txBody>
                  <a:tcPr marL="64770" marR="64770" marT="18080" marB="1808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88CCE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내용</a:t>
                      </a:r>
                    </a:p>
                  </a:txBody>
                  <a:tcPr marL="64770" marR="64770" marT="18080" marB="1808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088CCE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B0429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64770" marR="64770" marT="18080" marB="18080"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B04291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168562"/>
                  </a:ext>
                </a:extLst>
              </a:tr>
              <a:tr h="598147">
                <a:tc rowSpan="4"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813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400"/>
                        </a:spcBef>
                        <a:buFont typeface="Arial" charset="0"/>
                        <a:defRPr sz="170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400"/>
                        </a:spcBef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400"/>
                        </a:spcBef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400"/>
                        </a:spcBef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언어적 내용</a:t>
                      </a:r>
                    </a:p>
                  </a:txBody>
                  <a:tcPr marL="64770" marR="64770" marT="46177" marB="46177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발음 및 철자</a:t>
                      </a: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문자</a:t>
                      </a:r>
                      <a:r>
                        <a:rPr lang="en-US" altLang="ko-KR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64770" marR="64770" marT="18080" marB="18080"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lang="ko-KR" altLang="en-US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64770" marR="64770" marT="18080" marB="18080"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lang="ko-KR" altLang="en-US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64770" marR="64770" marT="18080" marB="18080"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59814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어휘</a:t>
                      </a:r>
                    </a:p>
                  </a:txBody>
                  <a:tcPr marL="64770" marR="64770" marT="18080" marB="18080"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lang="ko-KR" altLang="en-US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64770" marR="64770" marT="18080" marB="18080"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lang="ko-KR" altLang="en-US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64770" marR="64770" marT="18080" marB="18080"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59814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문법</a:t>
                      </a:r>
                    </a:p>
                  </a:txBody>
                  <a:tcPr marL="64770" marR="64770" marT="18080" marB="18080"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lang="ko-KR" altLang="en-US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64770" marR="64770" marT="18080" marB="18080"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lang="ko-KR" altLang="en-US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64770" marR="64770" marT="18080" marB="18080"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2084609"/>
                  </a:ext>
                </a:extLst>
              </a:tr>
              <a:tr h="59814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의사소통표현</a:t>
                      </a:r>
                    </a:p>
                  </a:txBody>
                  <a:tcPr marL="64770" marR="64770" marT="18080" marB="18080"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lang="ko-KR" altLang="en-US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64770" marR="64770" marT="18080" marB="18080"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lang="ko-KR" altLang="en-US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64770" marR="64770" marT="18080" marB="18080"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7115198"/>
                  </a:ext>
                </a:extLst>
              </a:tr>
              <a:tr h="5981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2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문화적 내용</a:t>
                      </a:r>
                    </a:p>
                  </a:txBody>
                  <a:tcPr marL="64770" marR="64770" marT="18080" marB="1808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lang="ko-KR" altLang="en-US" sz="12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문화</a:t>
                      </a:r>
                    </a:p>
                  </a:txBody>
                  <a:tcPr marL="64770" marR="64770" marT="18080" marB="18080"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lang="ko-KR" altLang="en-US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64770" marR="64770" marT="18080" marB="18080"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019E95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lang="ko-KR" altLang="en-US" sz="12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64770" marR="64770" marT="18080" marB="18080" anchor="ctr" horzOverflow="overflow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936504"/>
                  </a:ext>
                </a:extLst>
              </a:tr>
            </a:tbl>
          </a:graphicData>
        </a:graphic>
      </p:graphicFrame>
      <p:grpSp>
        <p:nvGrpSpPr>
          <p:cNvPr id="7" name="그룹 6">
            <a:extLst>
              <a:ext uri="{FF2B5EF4-FFF2-40B4-BE49-F238E27FC236}">
                <a16:creationId xmlns:a16="http://schemas.microsoft.com/office/drawing/2014/main" id="{499D282A-3117-578B-B2C4-70419496F7F5}"/>
              </a:ext>
            </a:extLst>
          </p:cNvPr>
          <p:cNvGrpSpPr/>
          <p:nvPr/>
        </p:nvGrpSpPr>
        <p:grpSpPr>
          <a:xfrm>
            <a:off x="7099558" y="2653482"/>
            <a:ext cx="465063" cy="3076756"/>
            <a:chOff x="7099558" y="2643957"/>
            <a:chExt cx="465063" cy="3076756"/>
          </a:xfrm>
        </p:grpSpPr>
        <p:grpSp>
          <p:nvGrpSpPr>
            <p:cNvPr id="170" name="그룹 169">
              <a:extLst>
                <a:ext uri="{FF2B5EF4-FFF2-40B4-BE49-F238E27FC236}">
                  <a16:creationId xmlns:a16="http://schemas.microsoft.com/office/drawing/2014/main" id="{D7993A78-2292-946D-D7D2-467EB35D55B0}"/>
                </a:ext>
              </a:extLst>
            </p:cNvPr>
            <p:cNvGrpSpPr/>
            <p:nvPr/>
          </p:nvGrpSpPr>
          <p:grpSpPr>
            <a:xfrm>
              <a:off x="7099558" y="5255427"/>
              <a:ext cx="465063" cy="465286"/>
              <a:chOff x="7131273" y="2522966"/>
              <a:chExt cx="588305" cy="588587"/>
            </a:xfrm>
          </p:grpSpPr>
          <p:sp>
            <p:nvSpPr>
              <p:cNvPr id="171" name="자유형: 도형 170">
                <a:extLst>
                  <a:ext uri="{FF2B5EF4-FFF2-40B4-BE49-F238E27FC236}">
                    <a16:creationId xmlns:a16="http://schemas.microsoft.com/office/drawing/2014/main" id="{EA89C3DE-561F-CD1A-30B6-FF416C2D7C01}"/>
                  </a:ext>
                </a:extLst>
              </p:cNvPr>
              <p:cNvSpPr/>
              <p:nvPr/>
            </p:nvSpPr>
            <p:spPr>
              <a:xfrm>
                <a:off x="7131273" y="2522966"/>
                <a:ext cx="588305" cy="588587"/>
              </a:xfrm>
              <a:custGeom>
                <a:avLst/>
                <a:gdLst>
                  <a:gd name="connsiteX0" fmla="*/ 570054 w 588305"/>
                  <a:gd name="connsiteY0" fmla="*/ 337647 h 588587"/>
                  <a:gd name="connsiteX1" fmla="*/ 552338 w 588305"/>
                  <a:gd name="connsiteY1" fmla="*/ 403179 h 588587"/>
                  <a:gd name="connsiteX2" fmla="*/ 478805 w 588305"/>
                  <a:gd name="connsiteY2" fmla="*/ 507573 h 588587"/>
                  <a:gd name="connsiteX3" fmla="*/ 423083 w 588305"/>
                  <a:gd name="connsiteY3" fmla="*/ 546435 h 588587"/>
                  <a:gd name="connsiteX4" fmla="*/ 299640 w 588305"/>
                  <a:gd name="connsiteY4" fmla="*/ 579106 h 588587"/>
                  <a:gd name="connsiteX5" fmla="*/ 232012 w 588305"/>
                  <a:gd name="connsiteY5" fmla="*/ 573010 h 588587"/>
                  <a:gd name="connsiteX6" fmla="*/ 116474 w 588305"/>
                  <a:gd name="connsiteY6" fmla="*/ 518717 h 588587"/>
                  <a:gd name="connsiteX7" fmla="*/ 68563 w 588305"/>
                  <a:gd name="connsiteY7" fmla="*/ 470521 h 588587"/>
                  <a:gd name="connsiteX8" fmla="*/ 14937 w 588305"/>
                  <a:gd name="connsiteY8" fmla="*/ 354697 h 588587"/>
                  <a:gd name="connsiteX9" fmla="*/ 14937 w 588305"/>
                  <a:gd name="connsiteY9" fmla="*/ 354697 h 588587"/>
                  <a:gd name="connsiteX10" fmla="*/ 9222 w 588305"/>
                  <a:gd name="connsiteY10" fmla="*/ 286974 h 588587"/>
                  <a:gd name="connsiteX11" fmla="*/ 42560 w 588305"/>
                  <a:gd name="connsiteY11" fmla="*/ 163721 h 588587"/>
                  <a:gd name="connsiteX12" fmla="*/ 81707 w 588305"/>
                  <a:gd name="connsiteY12" fmla="*/ 108190 h 588587"/>
                  <a:gd name="connsiteX13" fmla="*/ 186482 w 588305"/>
                  <a:gd name="connsiteY13" fmla="*/ 35228 h 588587"/>
                  <a:gd name="connsiteX14" fmla="*/ 252110 w 588305"/>
                  <a:gd name="connsiteY14" fmla="*/ 17798 h 588587"/>
                  <a:gd name="connsiteX15" fmla="*/ 379269 w 588305"/>
                  <a:gd name="connsiteY15" fmla="*/ 29228 h 588587"/>
                  <a:gd name="connsiteX16" fmla="*/ 440800 w 588305"/>
                  <a:gd name="connsiteY16" fmla="*/ 58088 h 588587"/>
                  <a:gd name="connsiteX17" fmla="*/ 530811 w 588305"/>
                  <a:gd name="connsiteY17" fmla="*/ 148576 h 588587"/>
                  <a:gd name="connsiteX18" fmla="*/ 530811 w 588305"/>
                  <a:gd name="connsiteY18" fmla="*/ 148576 h 588587"/>
                  <a:gd name="connsiteX19" fmla="*/ 559386 w 588305"/>
                  <a:gd name="connsiteY19" fmla="*/ 210203 h 588587"/>
                  <a:gd name="connsiteX20" fmla="*/ 570150 w 588305"/>
                  <a:gd name="connsiteY20" fmla="*/ 337457 h 588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588305" h="588587">
                    <a:moveTo>
                      <a:pt x="570054" y="337647"/>
                    </a:moveTo>
                    <a:cubicBezTo>
                      <a:pt x="556624" y="356697"/>
                      <a:pt x="550337" y="379938"/>
                      <a:pt x="552338" y="403179"/>
                    </a:cubicBezTo>
                    <a:cubicBezTo>
                      <a:pt x="556433" y="451185"/>
                      <a:pt x="525382" y="495191"/>
                      <a:pt x="478805" y="507573"/>
                    </a:cubicBezTo>
                    <a:cubicBezTo>
                      <a:pt x="456230" y="513574"/>
                      <a:pt x="436514" y="527290"/>
                      <a:pt x="423083" y="546435"/>
                    </a:cubicBezTo>
                    <a:cubicBezTo>
                      <a:pt x="395366" y="585869"/>
                      <a:pt x="343264" y="599680"/>
                      <a:pt x="299640" y="579106"/>
                    </a:cubicBezTo>
                    <a:cubicBezTo>
                      <a:pt x="278494" y="569200"/>
                      <a:pt x="254586" y="567009"/>
                      <a:pt x="232012" y="573010"/>
                    </a:cubicBezTo>
                    <a:cubicBezTo>
                      <a:pt x="185435" y="585392"/>
                      <a:pt x="136667" y="562437"/>
                      <a:pt x="116474" y="518717"/>
                    </a:cubicBezTo>
                    <a:cubicBezTo>
                      <a:pt x="106663" y="497572"/>
                      <a:pt x="89708" y="480427"/>
                      <a:pt x="68563" y="470521"/>
                    </a:cubicBezTo>
                    <a:cubicBezTo>
                      <a:pt x="24938" y="450042"/>
                      <a:pt x="2269" y="401179"/>
                      <a:pt x="14937" y="354697"/>
                    </a:cubicBezTo>
                    <a:lnTo>
                      <a:pt x="14937" y="354697"/>
                    </a:lnTo>
                    <a:cubicBezTo>
                      <a:pt x="21033" y="332123"/>
                      <a:pt x="19033" y="308215"/>
                      <a:pt x="9222" y="286974"/>
                    </a:cubicBezTo>
                    <a:cubicBezTo>
                      <a:pt x="-11066" y="243254"/>
                      <a:pt x="3031" y="191248"/>
                      <a:pt x="42560" y="163721"/>
                    </a:cubicBezTo>
                    <a:cubicBezTo>
                      <a:pt x="61705" y="150386"/>
                      <a:pt x="75612" y="130669"/>
                      <a:pt x="81707" y="108190"/>
                    </a:cubicBezTo>
                    <a:cubicBezTo>
                      <a:pt x="94280" y="61708"/>
                      <a:pt x="138476" y="30942"/>
                      <a:pt x="186482" y="35228"/>
                    </a:cubicBezTo>
                    <a:cubicBezTo>
                      <a:pt x="209724" y="37324"/>
                      <a:pt x="232965" y="31133"/>
                      <a:pt x="252110" y="17798"/>
                    </a:cubicBezTo>
                    <a:cubicBezTo>
                      <a:pt x="291638" y="-9730"/>
                      <a:pt x="345264" y="-4872"/>
                      <a:pt x="379269" y="29228"/>
                    </a:cubicBezTo>
                    <a:cubicBezTo>
                      <a:pt x="395747" y="45801"/>
                      <a:pt x="417464" y="55993"/>
                      <a:pt x="440800" y="58088"/>
                    </a:cubicBezTo>
                    <a:cubicBezTo>
                      <a:pt x="488806" y="62375"/>
                      <a:pt x="526811" y="100570"/>
                      <a:pt x="530811" y="148576"/>
                    </a:cubicBezTo>
                    <a:lnTo>
                      <a:pt x="530811" y="148576"/>
                    </a:lnTo>
                    <a:cubicBezTo>
                      <a:pt x="532812" y="171817"/>
                      <a:pt x="542908" y="193629"/>
                      <a:pt x="559386" y="210203"/>
                    </a:cubicBezTo>
                    <a:cubicBezTo>
                      <a:pt x="593391" y="244397"/>
                      <a:pt x="597963" y="298023"/>
                      <a:pt x="570150" y="337457"/>
                    </a:cubicBezTo>
                    <a:close/>
                  </a:path>
                </a:pathLst>
              </a:custGeom>
              <a:solidFill>
                <a:srgbClr val="EE1673"/>
              </a:solidFill>
              <a:ln w="34925"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88164834-9C7F-4C10-E87C-7C452D06AE9A}"/>
                  </a:ext>
                </a:extLst>
              </p:cNvPr>
              <p:cNvSpPr txBox="1"/>
              <p:nvPr/>
            </p:nvSpPr>
            <p:spPr>
              <a:xfrm>
                <a:off x="7263201" y="2710191"/>
                <a:ext cx="324447" cy="21413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신설</a:t>
                </a:r>
              </a:p>
            </p:txBody>
          </p:sp>
        </p:grpSp>
        <p:grpSp>
          <p:nvGrpSpPr>
            <p:cNvPr id="179" name="그룹 178">
              <a:extLst>
                <a:ext uri="{FF2B5EF4-FFF2-40B4-BE49-F238E27FC236}">
                  <a16:creationId xmlns:a16="http://schemas.microsoft.com/office/drawing/2014/main" id="{3F42DC34-3F3C-8E51-8AF2-CF60496D62B2}"/>
                </a:ext>
              </a:extLst>
            </p:cNvPr>
            <p:cNvGrpSpPr/>
            <p:nvPr/>
          </p:nvGrpSpPr>
          <p:grpSpPr>
            <a:xfrm>
              <a:off x="7099558" y="2643957"/>
              <a:ext cx="465063" cy="465286"/>
              <a:chOff x="7131273" y="2522966"/>
              <a:chExt cx="588305" cy="588587"/>
            </a:xfrm>
          </p:grpSpPr>
          <p:sp>
            <p:nvSpPr>
              <p:cNvPr id="180" name="자유형: 도형 179">
                <a:extLst>
                  <a:ext uri="{FF2B5EF4-FFF2-40B4-BE49-F238E27FC236}">
                    <a16:creationId xmlns:a16="http://schemas.microsoft.com/office/drawing/2014/main" id="{B472F4D7-4BCF-B60D-BB36-55686F074CB7}"/>
                  </a:ext>
                </a:extLst>
              </p:cNvPr>
              <p:cNvSpPr/>
              <p:nvPr/>
            </p:nvSpPr>
            <p:spPr>
              <a:xfrm>
                <a:off x="7131273" y="2522966"/>
                <a:ext cx="588305" cy="588587"/>
              </a:xfrm>
              <a:custGeom>
                <a:avLst/>
                <a:gdLst>
                  <a:gd name="connsiteX0" fmla="*/ 570054 w 588305"/>
                  <a:gd name="connsiteY0" fmla="*/ 337647 h 588587"/>
                  <a:gd name="connsiteX1" fmla="*/ 552338 w 588305"/>
                  <a:gd name="connsiteY1" fmla="*/ 403179 h 588587"/>
                  <a:gd name="connsiteX2" fmla="*/ 478805 w 588305"/>
                  <a:gd name="connsiteY2" fmla="*/ 507573 h 588587"/>
                  <a:gd name="connsiteX3" fmla="*/ 423083 w 588305"/>
                  <a:gd name="connsiteY3" fmla="*/ 546435 h 588587"/>
                  <a:gd name="connsiteX4" fmla="*/ 299640 w 588305"/>
                  <a:gd name="connsiteY4" fmla="*/ 579106 h 588587"/>
                  <a:gd name="connsiteX5" fmla="*/ 232012 w 588305"/>
                  <a:gd name="connsiteY5" fmla="*/ 573010 h 588587"/>
                  <a:gd name="connsiteX6" fmla="*/ 116474 w 588305"/>
                  <a:gd name="connsiteY6" fmla="*/ 518717 h 588587"/>
                  <a:gd name="connsiteX7" fmla="*/ 68563 w 588305"/>
                  <a:gd name="connsiteY7" fmla="*/ 470521 h 588587"/>
                  <a:gd name="connsiteX8" fmla="*/ 14937 w 588305"/>
                  <a:gd name="connsiteY8" fmla="*/ 354697 h 588587"/>
                  <a:gd name="connsiteX9" fmla="*/ 14937 w 588305"/>
                  <a:gd name="connsiteY9" fmla="*/ 354697 h 588587"/>
                  <a:gd name="connsiteX10" fmla="*/ 9222 w 588305"/>
                  <a:gd name="connsiteY10" fmla="*/ 286974 h 588587"/>
                  <a:gd name="connsiteX11" fmla="*/ 42560 w 588305"/>
                  <a:gd name="connsiteY11" fmla="*/ 163721 h 588587"/>
                  <a:gd name="connsiteX12" fmla="*/ 81707 w 588305"/>
                  <a:gd name="connsiteY12" fmla="*/ 108190 h 588587"/>
                  <a:gd name="connsiteX13" fmla="*/ 186482 w 588305"/>
                  <a:gd name="connsiteY13" fmla="*/ 35228 h 588587"/>
                  <a:gd name="connsiteX14" fmla="*/ 252110 w 588305"/>
                  <a:gd name="connsiteY14" fmla="*/ 17798 h 588587"/>
                  <a:gd name="connsiteX15" fmla="*/ 379269 w 588305"/>
                  <a:gd name="connsiteY15" fmla="*/ 29228 h 588587"/>
                  <a:gd name="connsiteX16" fmla="*/ 440800 w 588305"/>
                  <a:gd name="connsiteY16" fmla="*/ 58088 h 588587"/>
                  <a:gd name="connsiteX17" fmla="*/ 530811 w 588305"/>
                  <a:gd name="connsiteY17" fmla="*/ 148576 h 588587"/>
                  <a:gd name="connsiteX18" fmla="*/ 530811 w 588305"/>
                  <a:gd name="connsiteY18" fmla="*/ 148576 h 588587"/>
                  <a:gd name="connsiteX19" fmla="*/ 559386 w 588305"/>
                  <a:gd name="connsiteY19" fmla="*/ 210203 h 588587"/>
                  <a:gd name="connsiteX20" fmla="*/ 570150 w 588305"/>
                  <a:gd name="connsiteY20" fmla="*/ 337457 h 588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588305" h="588587">
                    <a:moveTo>
                      <a:pt x="570054" y="337647"/>
                    </a:moveTo>
                    <a:cubicBezTo>
                      <a:pt x="556624" y="356697"/>
                      <a:pt x="550337" y="379938"/>
                      <a:pt x="552338" y="403179"/>
                    </a:cubicBezTo>
                    <a:cubicBezTo>
                      <a:pt x="556433" y="451185"/>
                      <a:pt x="525382" y="495191"/>
                      <a:pt x="478805" y="507573"/>
                    </a:cubicBezTo>
                    <a:cubicBezTo>
                      <a:pt x="456230" y="513574"/>
                      <a:pt x="436514" y="527290"/>
                      <a:pt x="423083" y="546435"/>
                    </a:cubicBezTo>
                    <a:cubicBezTo>
                      <a:pt x="395366" y="585869"/>
                      <a:pt x="343264" y="599680"/>
                      <a:pt x="299640" y="579106"/>
                    </a:cubicBezTo>
                    <a:cubicBezTo>
                      <a:pt x="278494" y="569200"/>
                      <a:pt x="254586" y="567009"/>
                      <a:pt x="232012" y="573010"/>
                    </a:cubicBezTo>
                    <a:cubicBezTo>
                      <a:pt x="185435" y="585392"/>
                      <a:pt x="136667" y="562437"/>
                      <a:pt x="116474" y="518717"/>
                    </a:cubicBezTo>
                    <a:cubicBezTo>
                      <a:pt x="106663" y="497572"/>
                      <a:pt x="89708" y="480427"/>
                      <a:pt x="68563" y="470521"/>
                    </a:cubicBezTo>
                    <a:cubicBezTo>
                      <a:pt x="24938" y="450042"/>
                      <a:pt x="2269" y="401179"/>
                      <a:pt x="14937" y="354697"/>
                    </a:cubicBezTo>
                    <a:lnTo>
                      <a:pt x="14937" y="354697"/>
                    </a:lnTo>
                    <a:cubicBezTo>
                      <a:pt x="21033" y="332123"/>
                      <a:pt x="19033" y="308215"/>
                      <a:pt x="9222" y="286974"/>
                    </a:cubicBezTo>
                    <a:cubicBezTo>
                      <a:pt x="-11066" y="243254"/>
                      <a:pt x="3031" y="191248"/>
                      <a:pt x="42560" y="163721"/>
                    </a:cubicBezTo>
                    <a:cubicBezTo>
                      <a:pt x="61705" y="150386"/>
                      <a:pt x="75612" y="130669"/>
                      <a:pt x="81707" y="108190"/>
                    </a:cubicBezTo>
                    <a:cubicBezTo>
                      <a:pt x="94280" y="61708"/>
                      <a:pt x="138476" y="30942"/>
                      <a:pt x="186482" y="35228"/>
                    </a:cubicBezTo>
                    <a:cubicBezTo>
                      <a:pt x="209724" y="37324"/>
                      <a:pt x="232965" y="31133"/>
                      <a:pt x="252110" y="17798"/>
                    </a:cubicBezTo>
                    <a:cubicBezTo>
                      <a:pt x="291638" y="-9730"/>
                      <a:pt x="345264" y="-4872"/>
                      <a:pt x="379269" y="29228"/>
                    </a:cubicBezTo>
                    <a:cubicBezTo>
                      <a:pt x="395747" y="45801"/>
                      <a:pt x="417464" y="55993"/>
                      <a:pt x="440800" y="58088"/>
                    </a:cubicBezTo>
                    <a:cubicBezTo>
                      <a:pt x="488806" y="62375"/>
                      <a:pt x="526811" y="100570"/>
                      <a:pt x="530811" y="148576"/>
                    </a:cubicBezTo>
                    <a:lnTo>
                      <a:pt x="530811" y="148576"/>
                    </a:lnTo>
                    <a:cubicBezTo>
                      <a:pt x="532812" y="171817"/>
                      <a:pt x="542908" y="193629"/>
                      <a:pt x="559386" y="210203"/>
                    </a:cubicBezTo>
                    <a:cubicBezTo>
                      <a:pt x="593391" y="244397"/>
                      <a:pt x="597963" y="298023"/>
                      <a:pt x="570150" y="337457"/>
                    </a:cubicBezTo>
                    <a:close/>
                  </a:path>
                </a:pathLst>
              </a:custGeom>
              <a:solidFill>
                <a:srgbClr val="EE1673"/>
              </a:solidFill>
              <a:ln w="34925"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56C6E48B-3E41-83C5-1D12-102F89F4A3AB}"/>
                  </a:ext>
                </a:extLst>
              </p:cNvPr>
              <p:cNvSpPr txBox="1"/>
              <p:nvPr/>
            </p:nvSpPr>
            <p:spPr>
              <a:xfrm>
                <a:off x="7263201" y="2710191"/>
                <a:ext cx="324447" cy="21413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신설</a:t>
                </a:r>
              </a:p>
            </p:txBody>
          </p:sp>
        </p:grpSp>
      </p:grpSp>
      <p:cxnSp>
        <p:nvCxnSpPr>
          <p:cNvPr id="2" name="연결선: 꺾임 1">
            <a:extLst>
              <a:ext uri="{FF2B5EF4-FFF2-40B4-BE49-F238E27FC236}">
                <a16:creationId xmlns:a16="http://schemas.microsoft.com/office/drawing/2014/main" id="{A5D5A8BE-2788-7BC9-A163-F4BBE58EF5AB}"/>
              </a:ext>
            </a:extLst>
          </p:cNvPr>
          <p:cNvCxnSpPr/>
          <p:nvPr/>
        </p:nvCxnSpPr>
        <p:spPr>
          <a:xfrm rot="16200000" flipH="1">
            <a:off x="3510903" y="2055266"/>
            <a:ext cx="879935" cy="2589802"/>
          </a:xfrm>
          <a:prstGeom prst="bentConnector2">
            <a:avLst/>
          </a:prstGeom>
          <a:noFill/>
          <a:ln w="31750">
            <a:solidFill>
              <a:srgbClr val="088CCE"/>
            </a:solidFill>
            <a:prstDash val="sysDot"/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연결선: 꺾임 2">
            <a:extLst>
              <a:ext uri="{FF2B5EF4-FFF2-40B4-BE49-F238E27FC236}">
                <a16:creationId xmlns:a16="http://schemas.microsoft.com/office/drawing/2014/main" id="{00DF08E2-C645-004A-736C-BF8CDFFB2E2E}"/>
              </a:ext>
            </a:extLst>
          </p:cNvPr>
          <p:cNvCxnSpPr>
            <a:cxnSpLocks/>
          </p:cNvCxnSpPr>
          <p:nvPr/>
        </p:nvCxnSpPr>
        <p:spPr>
          <a:xfrm rot="16200000" flipH="1">
            <a:off x="3477124" y="2864105"/>
            <a:ext cx="1722552" cy="1814742"/>
          </a:xfrm>
          <a:prstGeom prst="bentConnector2">
            <a:avLst/>
          </a:prstGeom>
          <a:noFill/>
          <a:ln w="31750">
            <a:solidFill>
              <a:srgbClr val="B04291"/>
            </a:solidFill>
            <a:prstDash val="sysDot"/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61" name="그룹 160">
            <a:extLst>
              <a:ext uri="{FF2B5EF4-FFF2-40B4-BE49-F238E27FC236}">
                <a16:creationId xmlns:a16="http://schemas.microsoft.com/office/drawing/2014/main" id="{80AA3B69-8F42-303A-D04A-CD8AD7950083}"/>
              </a:ext>
            </a:extLst>
          </p:cNvPr>
          <p:cNvGrpSpPr/>
          <p:nvPr/>
        </p:nvGrpSpPr>
        <p:grpSpPr>
          <a:xfrm>
            <a:off x="2278856" y="2652045"/>
            <a:ext cx="1544727" cy="258156"/>
            <a:chOff x="2278856" y="2652044"/>
            <a:chExt cx="1544727" cy="258156"/>
          </a:xfrm>
        </p:grpSpPr>
        <p:sp>
          <p:nvSpPr>
            <p:cNvPr id="145" name="사각형: 둥근 모서리 144">
              <a:extLst>
                <a:ext uri="{FF2B5EF4-FFF2-40B4-BE49-F238E27FC236}">
                  <a16:creationId xmlns:a16="http://schemas.microsoft.com/office/drawing/2014/main" id="{C5398CE5-24BF-6686-C6D1-1404B537D2EB}"/>
                </a:ext>
              </a:extLst>
            </p:cNvPr>
            <p:cNvSpPr/>
            <p:nvPr/>
          </p:nvSpPr>
          <p:spPr>
            <a:xfrm>
              <a:off x="2278856" y="2652044"/>
              <a:ext cx="754226" cy="258156"/>
            </a:xfrm>
            <a:prstGeom prst="roundRect">
              <a:avLst/>
            </a:prstGeom>
            <a:noFill/>
            <a:ln w="31750">
              <a:solidFill>
                <a:srgbClr val="088CC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6" name="사각형: 둥근 모서리 145">
              <a:extLst>
                <a:ext uri="{FF2B5EF4-FFF2-40B4-BE49-F238E27FC236}">
                  <a16:creationId xmlns:a16="http://schemas.microsoft.com/office/drawing/2014/main" id="{3B05F5C2-1985-3D52-A03F-BF6F85C7B1D6}"/>
                </a:ext>
              </a:extLst>
            </p:cNvPr>
            <p:cNvSpPr/>
            <p:nvPr/>
          </p:nvSpPr>
          <p:spPr>
            <a:xfrm>
              <a:off x="3057524" y="2652044"/>
              <a:ext cx="766059" cy="258156"/>
            </a:xfrm>
            <a:prstGeom prst="roundRect">
              <a:avLst/>
            </a:prstGeom>
            <a:noFill/>
            <a:ln w="31750">
              <a:solidFill>
                <a:srgbClr val="B0429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1D6C28CC-2615-23E1-B369-E031AC4075C1}"/>
              </a:ext>
            </a:extLst>
          </p:cNvPr>
          <p:cNvGrpSpPr/>
          <p:nvPr/>
        </p:nvGrpSpPr>
        <p:grpSpPr>
          <a:xfrm>
            <a:off x="5245771" y="3551045"/>
            <a:ext cx="1088353" cy="2351453"/>
            <a:chOff x="5245771" y="3551045"/>
            <a:chExt cx="1088353" cy="2351453"/>
          </a:xfrm>
        </p:grpSpPr>
        <p:sp>
          <p:nvSpPr>
            <p:cNvPr id="148" name="사각형: 둥근 모서리 147">
              <a:extLst>
                <a:ext uri="{FF2B5EF4-FFF2-40B4-BE49-F238E27FC236}">
                  <a16:creationId xmlns:a16="http://schemas.microsoft.com/office/drawing/2014/main" id="{404F375C-BB1F-5889-CB44-D84E770367B5}"/>
                </a:ext>
              </a:extLst>
            </p:cNvPr>
            <p:cNvSpPr/>
            <p:nvPr/>
          </p:nvSpPr>
          <p:spPr>
            <a:xfrm>
              <a:off x="5245771" y="3551045"/>
              <a:ext cx="1088353" cy="770621"/>
            </a:xfrm>
            <a:prstGeom prst="roundRect">
              <a:avLst>
                <a:gd name="adj" fmla="val 3694"/>
              </a:avLst>
            </a:prstGeom>
            <a:noFill/>
            <a:ln w="31750">
              <a:solidFill>
                <a:srgbClr val="088CC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9" name="사각형: 둥근 모서리 148">
              <a:extLst>
                <a:ext uri="{FF2B5EF4-FFF2-40B4-BE49-F238E27FC236}">
                  <a16:creationId xmlns:a16="http://schemas.microsoft.com/office/drawing/2014/main" id="{370BCA21-416E-BE31-FC2E-C97722BE9F25}"/>
                </a:ext>
              </a:extLst>
            </p:cNvPr>
            <p:cNvSpPr/>
            <p:nvPr/>
          </p:nvSpPr>
          <p:spPr>
            <a:xfrm>
              <a:off x="5245771" y="4341461"/>
              <a:ext cx="1088353" cy="770621"/>
            </a:xfrm>
            <a:prstGeom prst="roundRect">
              <a:avLst>
                <a:gd name="adj" fmla="val 3694"/>
              </a:avLst>
            </a:prstGeom>
            <a:noFill/>
            <a:ln w="31750">
              <a:solidFill>
                <a:srgbClr val="B0429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0" name="사각형: 둥근 모서리 149">
              <a:extLst>
                <a:ext uri="{FF2B5EF4-FFF2-40B4-BE49-F238E27FC236}">
                  <a16:creationId xmlns:a16="http://schemas.microsoft.com/office/drawing/2014/main" id="{E1392F11-EF16-7CFD-BA8A-149D43DC2C10}"/>
                </a:ext>
              </a:extLst>
            </p:cNvPr>
            <p:cNvSpPr/>
            <p:nvPr/>
          </p:nvSpPr>
          <p:spPr>
            <a:xfrm>
              <a:off x="5245771" y="5131877"/>
              <a:ext cx="1088353" cy="770621"/>
            </a:xfrm>
            <a:prstGeom prst="roundRect">
              <a:avLst>
                <a:gd name="adj" fmla="val 3694"/>
              </a:avLst>
            </a:prstGeom>
            <a:noFill/>
            <a:ln w="31750">
              <a:solidFill>
                <a:srgbClr val="2E9CA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0D0C3C9E-54BA-2F4E-8154-C49406A83823}"/>
              </a:ext>
            </a:extLst>
          </p:cNvPr>
          <p:cNvGrpSpPr/>
          <p:nvPr/>
        </p:nvGrpSpPr>
        <p:grpSpPr>
          <a:xfrm>
            <a:off x="5245770" y="2640543"/>
            <a:ext cx="1088353" cy="472114"/>
            <a:chOff x="4662567" y="2257396"/>
            <a:chExt cx="1088353" cy="281303"/>
          </a:xfrm>
        </p:grpSpPr>
        <p:sp>
          <p:nvSpPr>
            <p:cNvPr id="156" name="사각형: 둥근 모서리 155">
              <a:extLst>
                <a:ext uri="{FF2B5EF4-FFF2-40B4-BE49-F238E27FC236}">
                  <a16:creationId xmlns:a16="http://schemas.microsoft.com/office/drawing/2014/main" id="{5CFA5557-55E4-4754-7914-041BA57A858B}"/>
                </a:ext>
              </a:extLst>
            </p:cNvPr>
            <p:cNvSpPr/>
            <p:nvPr/>
          </p:nvSpPr>
          <p:spPr>
            <a:xfrm>
              <a:off x="4662567" y="2257396"/>
              <a:ext cx="1088353" cy="281303"/>
            </a:xfrm>
            <a:prstGeom prst="roundRect">
              <a:avLst>
                <a:gd name="adj" fmla="val 7352"/>
              </a:avLst>
            </a:prstGeom>
            <a:solidFill>
              <a:srgbClr val="EE1673"/>
            </a:solidFill>
            <a:ln w="34925"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1CD03CD-7043-015E-A98B-A14A5ED7A7F9}"/>
                </a:ext>
              </a:extLst>
            </p:cNvPr>
            <p:cNvSpPr txBox="1"/>
            <p:nvPr/>
          </p:nvSpPr>
          <p:spPr>
            <a:xfrm>
              <a:off x="4769123" y="2305714"/>
              <a:ext cx="875241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FFFFFF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핵심 아이디어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83258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>
            <a:extLst>
              <a:ext uri="{FF2B5EF4-FFF2-40B4-BE49-F238E27FC236}">
                <a16:creationId xmlns:a16="http://schemas.microsoft.com/office/drawing/2014/main" id="{8D407899-8DA3-FFB2-1E96-4481AFE0DEF0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280" name="그룹 279">
              <a:extLst>
                <a:ext uri="{FF2B5EF4-FFF2-40B4-BE49-F238E27FC236}">
                  <a16:creationId xmlns:a16="http://schemas.microsoft.com/office/drawing/2014/main" id="{E995FDAA-7739-7E47-90BF-611E2DFEA6EC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5" name="사각형: 둥근 모서리 4">
                <a:extLst>
                  <a:ext uri="{FF2B5EF4-FFF2-40B4-BE49-F238E27FC236}">
                    <a16:creationId xmlns:a16="http://schemas.microsoft.com/office/drawing/2014/main" id="{8FFF9066-0AF4-332C-0E35-8B5FADBEC0AB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2" name="그룹 1">
                <a:extLst>
                  <a:ext uri="{FF2B5EF4-FFF2-40B4-BE49-F238E27FC236}">
                    <a16:creationId xmlns:a16="http://schemas.microsoft.com/office/drawing/2014/main" id="{02272263-E19F-3AEB-50E0-06D0044686ED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3" name="사각형: 둥근 위쪽 모서리 2">
                  <a:extLst>
                    <a:ext uri="{FF2B5EF4-FFF2-40B4-BE49-F238E27FC236}">
                      <a16:creationId xmlns:a16="http://schemas.microsoft.com/office/drawing/2014/main" id="{10615323-6D1B-2AD7-191B-8BE5F2667713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" name="사각형: 둥근 위쪽 모서리 3">
                  <a:extLst>
                    <a:ext uri="{FF2B5EF4-FFF2-40B4-BE49-F238E27FC236}">
                      <a16:creationId xmlns:a16="http://schemas.microsoft.com/office/drawing/2014/main" id="{158635D7-31BC-CA14-4BA8-3ED729F70E78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71" name="그룹 70">
                <a:extLst>
                  <a:ext uri="{FF2B5EF4-FFF2-40B4-BE49-F238E27FC236}">
                    <a16:creationId xmlns:a16="http://schemas.microsoft.com/office/drawing/2014/main" id="{43A7B857-3923-6021-6192-BA27B264217F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73" name="그룹 72">
                  <a:extLst>
                    <a:ext uri="{FF2B5EF4-FFF2-40B4-BE49-F238E27FC236}">
                      <a16:creationId xmlns:a16="http://schemas.microsoft.com/office/drawing/2014/main" id="{56BFC84B-7BF7-E4CE-3B16-5A81F90CCB44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84" name="사각형: 둥근 위쪽 모서리 83">
                    <a:extLst>
                      <a:ext uri="{FF2B5EF4-FFF2-40B4-BE49-F238E27FC236}">
                        <a16:creationId xmlns:a16="http://schemas.microsoft.com/office/drawing/2014/main" id="{828ECB94-4166-C3BB-BEC9-6B0B9CE933F2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85" name="자유형: 도형 84">
                    <a:extLst>
                      <a:ext uri="{FF2B5EF4-FFF2-40B4-BE49-F238E27FC236}">
                        <a16:creationId xmlns:a16="http://schemas.microsoft.com/office/drawing/2014/main" id="{8FB35F56-7708-8B59-C334-F07FD3236460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86" name="자유형: 도형 85">
                    <a:extLst>
                      <a:ext uri="{FF2B5EF4-FFF2-40B4-BE49-F238E27FC236}">
                        <a16:creationId xmlns:a16="http://schemas.microsoft.com/office/drawing/2014/main" id="{AF85F28F-77BB-4790-CF36-3409ABC7C498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76" name="그룹 75">
                  <a:extLst>
                    <a:ext uri="{FF2B5EF4-FFF2-40B4-BE49-F238E27FC236}">
                      <a16:creationId xmlns:a16="http://schemas.microsoft.com/office/drawing/2014/main" id="{8392541F-06B2-0860-A5B0-B101FDFD52C1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2549075" cy="307777"/>
                  <a:chOff x="763074" y="1447958"/>
                  <a:chExt cx="2549075" cy="307777"/>
                </a:xfrm>
              </p:grpSpPr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735C0A28-80A6-02D6-B1D7-2E47C79F29B7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0562"/>
                    <a:ext cx="2063065" cy="2825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내용 체계 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alpha val="4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및 성취기준</a:t>
                    </a:r>
                  </a:p>
                </p:txBody>
              </p:sp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397FB773-3566-AA2A-C6B8-06F371AC7BF9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2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83" name="직선 연결선 82">
                    <a:extLst>
                      <a:ext uri="{FF2B5EF4-FFF2-40B4-BE49-F238E27FC236}">
                        <a16:creationId xmlns:a16="http://schemas.microsoft.com/office/drawing/2014/main" id="{56926BEC-2AE8-A54F-6589-CC1E937C0C6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3B479CE8-79E3-3D2E-3AED-F7B28DCB9287}"/>
                </a:ext>
              </a:extLst>
            </p:cNvPr>
            <p:cNvGrpSpPr/>
            <p:nvPr/>
          </p:nvGrpSpPr>
          <p:grpSpPr>
            <a:xfrm>
              <a:off x="675650" y="2311984"/>
              <a:ext cx="7806362" cy="866295"/>
              <a:chOff x="675650" y="2311984"/>
              <a:chExt cx="7806362" cy="866295"/>
            </a:xfrm>
          </p:grpSpPr>
          <p:sp>
            <p:nvSpPr>
              <p:cNvPr id="107" name="사각형: 둥근 모서리 106">
                <a:extLst>
                  <a:ext uri="{FF2B5EF4-FFF2-40B4-BE49-F238E27FC236}">
                    <a16:creationId xmlns:a16="http://schemas.microsoft.com/office/drawing/2014/main" id="{6618D494-F6BE-32BB-FC1D-A103570B2E7B}"/>
                  </a:ext>
                </a:extLst>
              </p:cNvPr>
              <p:cNvSpPr/>
              <p:nvPr/>
            </p:nvSpPr>
            <p:spPr>
              <a:xfrm>
                <a:off x="1640233" y="2311984"/>
                <a:ext cx="6841779" cy="866295"/>
              </a:xfrm>
              <a:prstGeom prst="roundRect">
                <a:avLst>
                  <a:gd name="adj" fmla="val 7422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279" name="그룹 278">
                <a:extLst>
                  <a:ext uri="{FF2B5EF4-FFF2-40B4-BE49-F238E27FC236}">
                    <a16:creationId xmlns:a16="http://schemas.microsoft.com/office/drawing/2014/main" id="{A1C00EF7-0B3A-D585-9A3C-47A358C05220}"/>
                  </a:ext>
                </a:extLst>
              </p:cNvPr>
              <p:cNvGrpSpPr/>
              <p:nvPr/>
            </p:nvGrpSpPr>
            <p:grpSpPr>
              <a:xfrm>
                <a:off x="675650" y="2311984"/>
                <a:ext cx="1028879" cy="866295"/>
                <a:chOff x="828051" y="2464384"/>
                <a:chExt cx="1028879" cy="866295"/>
              </a:xfrm>
            </p:grpSpPr>
            <p:sp>
              <p:nvSpPr>
                <p:cNvPr id="277" name="자유형: 도형 276">
                  <a:extLst>
                    <a:ext uri="{FF2B5EF4-FFF2-40B4-BE49-F238E27FC236}">
                      <a16:creationId xmlns:a16="http://schemas.microsoft.com/office/drawing/2014/main" id="{DE350D3F-9FB1-A7FC-58F3-3CEA83DE1643}"/>
                    </a:ext>
                  </a:extLst>
                </p:cNvPr>
                <p:cNvSpPr/>
                <p:nvPr/>
              </p:nvSpPr>
              <p:spPr>
                <a:xfrm>
                  <a:off x="828051" y="2464384"/>
                  <a:ext cx="1028879" cy="866295"/>
                </a:xfrm>
                <a:custGeom>
                  <a:avLst/>
                  <a:gdLst>
                    <a:gd name="connsiteX0" fmla="*/ 87236 w 1028879"/>
                    <a:gd name="connsiteY0" fmla="*/ 0 h 866295"/>
                    <a:gd name="connsiteX1" fmla="*/ 1028879 w 1028879"/>
                    <a:gd name="connsiteY1" fmla="*/ 0 h 866295"/>
                    <a:gd name="connsiteX2" fmla="*/ 964583 w 1028879"/>
                    <a:gd name="connsiteY2" fmla="*/ 64296 h 866295"/>
                    <a:gd name="connsiteX3" fmla="*/ 964583 w 1028879"/>
                    <a:gd name="connsiteY3" fmla="*/ 801999 h 866295"/>
                    <a:gd name="connsiteX4" fmla="*/ 1028879 w 1028879"/>
                    <a:gd name="connsiteY4" fmla="*/ 866295 h 866295"/>
                    <a:gd name="connsiteX5" fmla="*/ 87236 w 1028879"/>
                    <a:gd name="connsiteY5" fmla="*/ 866295 h 866295"/>
                    <a:gd name="connsiteX6" fmla="*/ 0 w 1028879"/>
                    <a:gd name="connsiteY6" fmla="*/ 779059 h 866295"/>
                    <a:gd name="connsiteX7" fmla="*/ 0 w 1028879"/>
                    <a:gd name="connsiteY7" fmla="*/ 87236 h 866295"/>
                    <a:gd name="connsiteX8" fmla="*/ 87236 w 1028879"/>
                    <a:gd name="connsiteY8" fmla="*/ 0 h 8662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28879" h="866295">
                      <a:moveTo>
                        <a:pt x="87236" y="0"/>
                      </a:moveTo>
                      <a:lnTo>
                        <a:pt x="1028879" y="0"/>
                      </a:lnTo>
                      <a:cubicBezTo>
                        <a:pt x="993369" y="0"/>
                        <a:pt x="964583" y="28786"/>
                        <a:pt x="964583" y="64296"/>
                      </a:cubicBezTo>
                      <a:lnTo>
                        <a:pt x="964583" y="801999"/>
                      </a:lnTo>
                      <a:cubicBezTo>
                        <a:pt x="964583" y="837509"/>
                        <a:pt x="993369" y="866295"/>
                        <a:pt x="1028879" y="866295"/>
                      </a:cubicBezTo>
                      <a:lnTo>
                        <a:pt x="87236" y="866295"/>
                      </a:lnTo>
                      <a:cubicBezTo>
                        <a:pt x="39057" y="866295"/>
                        <a:pt x="0" y="827238"/>
                        <a:pt x="0" y="779059"/>
                      </a:cubicBezTo>
                      <a:lnTo>
                        <a:pt x="0" y="87236"/>
                      </a:lnTo>
                      <a:cubicBezTo>
                        <a:pt x="0" y="39057"/>
                        <a:pt x="39057" y="0"/>
                        <a:pt x="87236" y="0"/>
                      </a:cubicBezTo>
                      <a:close/>
                    </a:path>
                  </a:pathLst>
                </a:custGeom>
                <a:solidFill>
                  <a:srgbClr val="2D74DC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278" name="TextBox 277">
                  <a:extLst>
                    <a:ext uri="{FF2B5EF4-FFF2-40B4-BE49-F238E27FC236}">
                      <a16:creationId xmlns:a16="http://schemas.microsoft.com/office/drawing/2014/main" id="{82D5E01D-EB4F-46DA-62EB-945B546113A8}"/>
                    </a:ext>
                  </a:extLst>
                </p:cNvPr>
                <p:cNvSpPr txBox="1"/>
                <p:nvPr/>
              </p:nvSpPr>
              <p:spPr>
                <a:xfrm>
                  <a:off x="1010555" y="2697476"/>
                  <a:ext cx="609141" cy="40010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핵심</a:t>
                  </a:r>
                  <a:endPara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  <a:p>
                  <a:pPr algn="ctr"/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아이디어</a:t>
                  </a:r>
                </a:p>
              </p:txBody>
            </p:sp>
          </p:grpSp>
        </p:grpSp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D0425159-DE4F-6657-9F7C-6049AFD8B7BF}"/>
                </a:ext>
              </a:extLst>
            </p:cNvPr>
            <p:cNvGrpSpPr/>
            <p:nvPr/>
          </p:nvGrpSpPr>
          <p:grpSpPr>
            <a:xfrm>
              <a:off x="751850" y="1936193"/>
              <a:ext cx="1903949" cy="250222"/>
              <a:chOff x="566993" y="1934169"/>
              <a:chExt cx="2166873" cy="257804"/>
            </a:xfrm>
            <a:solidFill>
              <a:schemeClr val="bg1"/>
            </a:solidFill>
          </p:grpSpPr>
          <p:sp>
            <p:nvSpPr>
              <p:cNvPr id="37" name="사각형: 둥근 모서리 36">
                <a:extLst>
                  <a:ext uri="{FF2B5EF4-FFF2-40B4-BE49-F238E27FC236}">
                    <a16:creationId xmlns:a16="http://schemas.microsoft.com/office/drawing/2014/main" id="{ACFB0C1F-D56C-8DB3-8351-604679DE3C0A}"/>
                  </a:ext>
                </a:extLst>
              </p:cNvPr>
              <p:cNvSpPr/>
              <p:nvPr/>
            </p:nvSpPr>
            <p:spPr>
              <a:xfrm>
                <a:off x="566993" y="1934169"/>
                <a:ext cx="288854" cy="257804"/>
              </a:xfrm>
              <a:prstGeom prst="roundRect">
                <a:avLst/>
              </a:prstGeom>
              <a:solidFill>
                <a:srgbClr val="2F72DA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57B7EB9-7FB7-A593-B999-25DD4FC19712}"/>
                  </a:ext>
                </a:extLst>
              </p:cNvPr>
              <p:cNvSpPr txBox="1"/>
              <p:nvPr/>
            </p:nvSpPr>
            <p:spPr>
              <a:xfrm>
                <a:off x="648481" y="1952087"/>
                <a:ext cx="125882" cy="2219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endPara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8EADF977-47C3-F3FE-3FF9-16DC96AC404F}"/>
                  </a:ext>
                </a:extLst>
              </p:cNvPr>
              <p:cNvSpPr txBox="1"/>
              <p:nvPr/>
            </p:nvSpPr>
            <p:spPr>
              <a:xfrm>
                <a:off x="924093" y="1945336"/>
                <a:ext cx="1809773" cy="2354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내용 체계 용어 설명 </a:t>
                </a:r>
              </a:p>
            </p:txBody>
          </p:sp>
        </p:grpSp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639688E0-8CFA-F7B2-9341-74E9690526EF}"/>
                </a:ext>
              </a:extLst>
            </p:cNvPr>
            <p:cNvGrpSpPr/>
            <p:nvPr/>
          </p:nvGrpSpPr>
          <p:grpSpPr>
            <a:xfrm>
              <a:off x="5940152" y="1926801"/>
              <a:ext cx="2541860" cy="245380"/>
              <a:chOff x="5920282" y="2458083"/>
              <a:chExt cx="2541860" cy="245380"/>
            </a:xfrm>
          </p:grpSpPr>
          <p:sp>
            <p:nvSpPr>
              <p:cNvPr id="10" name="사각형: 둥근 모서리 9">
                <a:extLst>
                  <a:ext uri="{FF2B5EF4-FFF2-40B4-BE49-F238E27FC236}">
                    <a16:creationId xmlns:a16="http://schemas.microsoft.com/office/drawing/2014/main" id="{9DE05BD2-8ABC-7C86-2184-C4C24ADF5E07}"/>
                  </a:ext>
                </a:extLst>
              </p:cNvPr>
              <p:cNvSpPr/>
              <p:nvPr/>
            </p:nvSpPr>
            <p:spPr>
              <a:xfrm>
                <a:off x="5920282" y="2458083"/>
                <a:ext cx="2541860" cy="245380"/>
              </a:xfrm>
              <a:prstGeom prst="roundRect">
                <a:avLst>
                  <a:gd name="adj" fmla="val 50000"/>
                </a:avLst>
              </a:prstGeom>
              <a:solidFill>
                <a:srgbClr val="B4B5E6">
                  <a:alpha val="5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9D2A973-2C0A-6700-5406-39D9B2CE86D2}"/>
                  </a:ext>
                </a:extLst>
              </p:cNvPr>
              <p:cNvSpPr txBox="1"/>
              <p:nvPr/>
            </p:nvSpPr>
            <p:spPr>
              <a:xfrm>
                <a:off x="6030638" y="2496135"/>
                <a:ext cx="2321148" cy="1692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Interop" panose="02000503000000020004" pitchFamily="2" charset="0"/>
                  </a:rPr>
                  <a:t>일본어 과목 ‘듣기’ 영역의 내용 체계 예시</a:t>
                </a:r>
              </a:p>
            </p:txBody>
          </p:sp>
        </p:grpSp>
      </p:grpSp>
      <p:graphicFrame>
        <p:nvGraphicFramePr>
          <p:cNvPr id="90" name="표 89">
            <a:extLst>
              <a:ext uri="{FF2B5EF4-FFF2-40B4-BE49-F238E27FC236}">
                <a16:creationId xmlns:a16="http://schemas.microsoft.com/office/drawing/2014/main" id="{3289D615-B6B4-15AF-19C2-8FAD4DF6A5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5010818"/>
              </p:ext>
            </p:extLst>
          </p:nvPr>
        </p:nvGraphicFramePr>
        <p:xfrm>
          <a:off x="675650" y="3332424"/>
          <a:ext cx="7784783" cy="269616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750576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2344735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1172368">
                  <a:extLst>
                    <a:ext uri="{9D8B030D-6E8A-4147-A177-3AD203B41FA5}">
                      <a16:colId xmlns:a16="http://schemas.microsoft.com/office/drawing/2014/main" val="1197442203"/>
                    </a:ext>
                  </a:extLst>
                </a:gridCol>
                <a:gridCol w="1172368">
                  <a:extLst>
                    <a:ext uri="{9D8B030D-6E8A-4147-A177-3AD203B41FA5}">
                      <a16:colId xmlns:a16="http://schemas.microsoft.com/office/drawing/2014/main" val="697752777"/>
                    </a:ext>
                  </a:extLst>
                </a:gridCol>
                <a:gridCol w="1172368">
                  <a:extLst>
                    <a:ext uri="{9D8B030D-6E8A-4147-A177-3AD203B41FA5}">
                      <a16:colId xmlns:a16="http://schemas.microsoft.com/office/drawing/2014/main" val="354093010"/>
                    </a:ext>
                  </a:extLst>
                </a:gridCol>
                <a:gridCol w="1172368">
                  <a:extLst>
                    <a:ext uri="{9D8B030D-6E8A-4147-A177-3AD203B41FA5}">
                      <a16:colId xmlns:a16="http://schemas.microsoft.com/office/drawing/2014/main" val="1357030910"/>
                    </a:ext>
                  </a:extLst>
                </a:gridCol>
              </a:tblGrid>
              <a:tr h="387630"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구분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2F72DA">
                        <a:alpha val="15000"/>
                      </a:srgb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2DA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7629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지식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음성적 특징</a:t>
                      </a:r>
                      <a:b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청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탁음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장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단음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요음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박 등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C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낱말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기본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파생 의미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 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간단한 구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낱말의 결합 관계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관용적 표현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간단한 문장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2C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C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인사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소개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배려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전달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정보 교환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2C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행위 요구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대화 진행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7629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발음을 듣고 문자나 낱말 식별하기 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적절하게 반응하기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내용 파악하기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낱말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구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문장의 의미 이해하기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핵심어나 대의를 파악하거나 추론하기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7629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가치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내용에 흥미를 갖고 적극적으로 참여하는 자세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상대방 말에 대한 존중과 경청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다양한 관점과 의견에 대한 공감과 수용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F72DA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2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936504"/>
                  </a:ext>
                </a:extLst>
              </a:tr>
            </a:tbl>
          </a:graphicData>
        </a:graphic>
      </p:graphicFrame>
      <p:grpSp>
        <p:nvGrpSpPr>
          <p:cNvPr id="12" name="그룹 11">
            <a:extLst>
              <a:ext uri="{FF2B5EF4-FFF2-40B4-BE49-F238E27FC236}">
                <a16:creationId xmlns:a16="http://schemas.microsoft.com/office/drawing/2014/main" id="{D601E01A-5775-E4BF-FD6A-70B7759F0830}"/>
              </a:ext>
            </a:extLst>
          </p:cNvPr>
          <p:cNvGrpSpPr/>
          <p:nvPr/>
        </p:nvGrpSpPr>
        <p:grpSpPr>
          <a:xfrm>
            <a:off x="1743003" y="2420222"/>
            <a:ext cx="5625866" cy="649821"/>
            <a:chOff x="1743003" y="2471091"/>
            <a:chExt cx="5625866" cy="643387"/>
          </a:xfrm>
        </p:grpSpPr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1CABCD66-7213-1CD2-419F-647089B3F337}"/>
                </a:ext>
              </a:extLst>
            </p:cNvPr>
            <p:cNvGrpSpPr/>
            <p:nvPr/>
          </p:nvGrpSpPr>
          <p:grpSpPr>
            <a:xfrm>
              <a:off x="1743003" y="2471091"/>
              <a:ext cx="5625866" cy="169277"/>
              <a:chOff x="1743003" y="2471091"/>
              <a:chExt cx="5625866" cy="169277"/>
            </a:xfrm>
          </p:grpSpPr>
          <p:sp>
            <p:nvSpPr>
              <p:cNvPr id="23" name="자유형: 도형 22">
                <a:extLst>
                  <a:ext uri="{FF2B5EF4-FFF2-40B4-BE49-F238E27FC236}">
                    <a16:creationId xmlns:a16="http://schemas.microsoft.com/office/drawing/2014/main" id="{C70ADDA1-DC8E-C72A-C65C-E3A484FBAB34}"/>
                  </a:ext>
                </a:extLst>
              </p:cNvPr>
              <p:cNvSpPr/>
              <p:nvPr/>
            </p:nvSpPr>
            <p:spPr>
              <a:xfrm>
                <a:off x="1743003" y="2483018"/>
                <a:ext cx="145423" cy="145423"/>
              </a:xfrm>
              <a:custGeom>
                <a:avLst/>
                <a:gdLst>
                  <a:gd name="connsiteX0" fmla="*/ 228511 w 308836"/>
                  <a:gd name="connsiteY0" fmla="*/ 70538 h 308836"/>
                  <a:gd name="connsiteX1" fmla="*/ 132126 w 308836"/>
                  <a:gd name="connsiteY1" fmla="*/ 175848 h 308836"/>
                  <a:gd name="connsiteX2" fmla="*/ 80501 w 308836"/>
                  <a:gd name="connsiteY2" fmla="*/ 117873 h 308836"/>
                  <a:gd name="connsiteX3" fmla="*/ 49249 w 308836"/>
                  <a:gd name="connsiteY3" fmla="*/ 145700 h 308836"/>
                  <a:gd name="connsiteX4" fmla="*/ 131673 w 308836"/>
                  <a:gd name="connsiteY4" fmla="*/ 238296 h 308836"/>
                  <a:gd name="connsiteX5" fmla="*/ 259391 w 308836"/>
                  <a:gd name="connsiteY5" fmla="*/ 98797 h 308836"/>
                  <a:gd name="connsiteX6" fmla="*/ 154418 w 308836"/>
                  <a:gd name="connsiteY6" fmla="*/ 0 h 308836"/>
                  <a:gd name="connsiteX7" fmla="*/ 308836 w 308836"/>
                  <a:gd name="connsiteY7" fmla="*/ 154418 h 308836"/>
                  <a:gd name="connsiteX8" fmla="*/ 154418 w 308836"/>
                  <a:gd name="connsiteY8" fmla="*/ 308836 h 308836"/>
                  <a:gd name="connsiteX9" fmla="*/ 0 w 308836"/>
                  <a:gd name="connsiteY9" fmla="*/ 154418 h 308836"/>
                  <a:gd name="connsiteX10" fmla="*/ 154418 w 308836"/>
                  <a:gd name="connsiteY10" fmla="*/ 0 h 308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8836" h="308836">
                    <a:moveTo>
                      <a:pt x="228511" y="70538"/>
                    </a:moveTo>
                    <a:lnTo>
                      <a:pt x="132126" y="175848"/>
                    </a:lnTo>
                    <a:lnTo>
                      <a:pt x="80501" y="117873"/>
                    </a:lnTo>
                    <a:lnTo>
                      <a:pt x="49249" y="145700"/>
                    </a:lnTo>
                    <a:lnTo>
                      <a:pt x="131673" y="238296"/>
                    </a:lnTo>
                    <a:lnTo>
                      <a:pt x="259391" y="98797"/>
                    </a:lnTo>
                    <a:close/>
                    <a:moveTo>
                      <a:pt x="154418" y="0"/>
                    </a:moveTo>
                    <a:cubicBezTo>
                      <a:pt x="239700" y="0"/>
                      <a:pt x="308836" y="69135"/>
                      <a:pt x="308836" y="154418"/>
                    </a:cubicBezTo>
                    <a:cubicBezTo>
                      <a:pt x="308836" y="239700"/>
                      <a:pt x="239700" y="308836"/>
                      <a:pt x="154418" y="308836"/>
                    </a:cubicBezTo>
                    <a:cubicBezTo>
                      <a:pt x="69135" y="308836"/>
                      <a:pt x="0" y="239700"/>
                      <a:pt x="0" y="154418"/>
                    </a:cubicBezTo>
                    <a:cubicBezTo>
                      <a:pt x="0" y="69135"/>
                      <a:pt x="69135" y="0"/>
                      <a:pt x="154418" y="0"/>
                    </a:cubicBezTo>
                    <a:close/>
                  </a:path>
                </a:pathLst>
              </a:custGeom>
              <a:solidFill>
                <a:srgbClr val="7BA8E9"/>
              </a:solidFill>
              <a:ln w="0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ko-KR" altLang="en-US" dirty="0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387DF59-A84A-71FD-6310-1261E7FBBE23}"/>
                  </a:ext>
                </a:extLst>
              </p:cNvPr>
              <p:cNvSpPr txBox="1"/>
              <p:nvPr/>
            </p:nvSpPr>
            <p:spPr>
              <a:xfrm>
                <a:off x="1944307" y="2471091"/>
                <a:ext cx="5424562" cy="1692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BDD1F2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음성적 특징에 유의하여 문장을 듣고 낱말을 식별하거나 의미를 파악하는 것이 듣기의 기본이다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BDD1F2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.</a:t>
                </a:r>
              </a:p>
            </p:txBody>
          </p:sp>
        </p:grp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7A3EF4D3-2537-E6A9-159B-627A4E6D504B}"/>
                </a:ext>
              </a:extLst>
            </p:cNvPr>
            <p:cNvGrpSpPr/>
            <p:nvPr/>
          </p:nvGrpSpPr>
          <p:grpSpPr>
            <a:xfrm>
              <a:off x="1743003" y="2708146"/>
              <a:ext cx="4949399" cy="169277"/>
              <a:chOff x="1743003" y="2471091"/>
              <a:chExt cx="4949399" cy="169277"/>
            </a:xfrm>
          </p:grpSpPr>
          <p:sp>
            <p:nvSpPr>
              <p:cNvPr id="21" name="자유형: 도형 20">
                <a:extLst>
                  <a:ext uri="{FF2B5EF4-FFF2-40B4-BE49-F238E27FC236}">
                    <a16:creationId xmlns:a16="http://schemas.microsoft.com/office/drawing/2014/main" id="{DC28AC7F-2967-7842-123F-7EE235787AF7}"/>
                  </a:ext>
                </a:extLst>
              </p:cNvPr>
              <p:cNvSpPr/>
              <p:nvPr/>
            </p:nvSpPr>
            <p:spPr>
              <a:xfrm>
                <a:off x="1743003" y="2483018"/>
                <a:ext cx="145423" cy="145423"/>
              </a:xfrm>
              <a:custGeom>
                <a:avLst/>
                <a:gdLst>
                  <a:gd name="connsiteX0" fmla="*/ 228511 w 308836"/>
                  <a:gd name="connsiteY0" fmla="*/ 70538 h 308836"/>
                  <a:gd name="connsiteX1" fmla="*/ 132126 w 308836"/>
                  <a:gd name="connsiteY1" fmla="*/ 175848 h 308836"/>
                  <a:gd name="connsiteX2" fmla="*/ 80501 w 308836"/>
                  <a:gd name="connsiteY2" fmla="*/ 117873 h 308836"/>
                  <a:gd name="connsiteX3" fmla="*/ 49249 w 308836"/>
                  <a:gd name="connsiteY3" fmla="*/ 145700 h 308836"/>
                  <a:gd name="connsiteX4" fmla="*/ 131673 w 308836"/>
                  <a:gd name="connsiteY4" fmla="*/ 238296 h 308836"/>
                  <a:gd name="connsiteX5" fmla="*/ 259391 w 308836"/>
                  <a:gd name="connsiteY5" fmla="*/ 98797 h 308836"/>
                  <a:gd name="connsiteX6" fmla="*/ 154418 w 308836"/>
                  <a:gd name="connsiteY6" fmla="*/ 0 h 308836"/>
                  <a:gd name="connsiteX7" fmla="*/ 308836 w 308836"/>
                  <a:gd name="connsiteY7" fmla="*/ 154418 h 308836"/>
                  <a:gd name="connsiteX8" fmla="*/ 154418 w 308836"/>
                  <a:gd name="connsiteY8" fmla="*/ 308836 h 308836"/>
                  <a:gd name="connsiteX9" fmla="*/ 0 w 308836"/>
                  <a:gd name="connsiteY9" fmla="*/ 154418 h 308836"/>
                  <a:gd name="connsiteX10" fmla="*/ 154418 w 308836"/>
                  <a:gd name="connsiteY10" fmla="*/ 0 h 308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8836" h="308836">
                    <a:moveTo>
                      <a:pt x="228511" y="70538"/>
                    </a:moveTo>
                    <a:lnTo>
                      <a:pt x="132126" y="175848"/>
                    </a:lnTo>
                    <a:lnTo>
                      <a:pt x="80501" y="117873"/>
                    </a:lnTo>
                    <a:lnTo>
                      <a:pt x="49249" y="145700"/>
                    </a:lnTo>
                    <a:lnTo>
                      <a:pt x="131673" y="238296"/>
                    </a:lnTo>
                    <a:lnTo>
                      <a:pt x="259391" y="98797"/>
                    </a:lnTo>
                    <a:close/>
                    <a:moveTo>
                      <a:pt x="154418" y="0"/>
                    </a:moveTo>
                    <a:cubicBezTo>
                      <a:pt x="239700" y="0"/>
                      <a:pt x="308836" y="69135"/>
                      <a:pt x="308836" y="154418"/>
                    </a:cubicBezTo>
                    <a:cubicBezTo>
                      <a:pt x="308836" y="239700"/>
                      <a:pt x="239700" y="308836"/>
                      <a:pt x="154418" y="308836"/>
                    </a:cubicBezTo>
                    <a:cubicBezTo>
                      <a:pt x="69135" y="308836"/>
                      <a:pt x="0" y="239700"/>
                      <a:pt x="0" y="154418"/>
                    </a:cubicBezTo>
                    <a:cubicBezTo>
                      <a:pt x="0" y="69135"/>
                      <a:pt x="69135" y="0"/>
                      <a:pt x="154418" y="0"/>
                    </a:cubicBezTo>
                    <a:close/>
                  </a:path>
                </a:pathLst>
              </a:custGeom>
              <a:solidFill>
                <a:srgbClr val="7BA8E9"/>
              </a:solidFill>
              <a:ln w="0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ko-KR" altLang="en-US" dirty="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6386DD8-DD9C-98A7-A26C-597F8EB2EFFB}"/>
                  </a:ext>
                </a:extLst>
              </p:cNvPr>
              <p:cNvSpPr txBox="1"/>
              <p:nvPr/>
            </p:nvSpPr>
            <p:spPr>
              <a:xfrm>
                <a:off x="1944307" y="2471091"/>
                <a:ext cx="4748095" cy="1692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BDD1F2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글이나 대화문을 듣고 내용을 파악하거나 추론하는 것은 청해력 향상에 도움이 된다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BDD1F2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.</a:t>
                </a:r>
              </a:p>
            </p:txBody>
          </p:sp>
        </p:grp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7FA61345-50BA-5015-E7C1-96B46B4E15AF}"/>
                </a:ext>
              </a:extLst>
            </p:cNvPr>
            <p:cNvGrpSpPr/>
            <p:nvPr/>
          </p:nvGrpSpPr>
          <p:grpSpPr>
            <a:xfrm>
              <a:off x="1743003" y="2945201"/>
              <a:ext cx="4365906" cy="169277"/>
              <a:chOff x="1743003" y="2471091"/>
              <a:chExt cx="4365906" cy="169277"/>
            </a:xfrm>
          </p:grpSpPr>
          <p:sp>
            <p:nvSpPr>
              <p:cNvPr id="19" name="자유형: 도형 18">
                <a:extLst>
                  <a:ext uri="{FF2B5EF4-FFF2-40B4-BE49-F238E27FC236}">
                    <a16:creationId xmlns:a16="http://schemas.microsoft.com/office/drawing/2014/main" id="{79B8F7A0-D928-FB5A-4F2C-980A6A559EDD}"/>
                  </a:ext>
                </a:extLst>
              </p:cNvPr>
              <p:cNvSpPr/>
              <p:nvPr/>
            </p:nvSpPr>
            <p:spPr>
              <a:xfrm>
                <a:off x="1743003" y="2483018"/>
                <a:ext cx="145423" cy="145423"/>
              </a:xfrm>
              <a:custGeom>
                <a:avLst/>
                <a:gdLst>
                  <a:gd name="connsiteX0" fmla="*/ 228511 w 308836"/>
                  <a:gd name="connsiteY0" fmla="*/ 70538 h 308836"/>
                  <a:gd name="connsiteX1" fmla="*/ 132126 w 308836"/>
                  <a:gd name="connsiteY1" fmla="*/ 175848 h 308836"/>
                  <a:gd name="connsiteX2" fmla="*/ 80501 w 308836"/>
                  <a:gd name="connsiteY2" fmla="*/ 117873 h 308836"/>
                  <a:gd name="connsiteX3" fmla="*/ 49249 w 308836"/>
                  <a:gd name="connsiteY3" fmla="*/ 145700 h 308836"/>
                  <a:gd name="connsiteX4" fmla="*/ 131673 w 308836"/>
                  <a:gd name="connsiteY4" fmla="*/ 238296 h 308836"/>
                  <a:gd name="connsiteX5" fmla="*/ 259391 w 308836"/>
                  <a:gd name="connsiteY5" fmla="*/ 98797 h 308836"/>
                  <a:gd name="connsiteX6" fmla="*/ 154418 w 308836"/>
                  <a:gd name="connsiteY6" fmla="*/ 0 h 308836"/>
                  <a:gd name="connsiteX7" fmla="*/ 308836 w 308836"/>
                  <a:gd name="connsiteY7" fmla="*/ 154418 h 308836"/>
                  <a:gd name="connsiteX8" fmla="*/ 154418 w 308836"/>
                  <a:gd name="connsiteY8" fmla="*/ 308836 h 308836"/>
                  <a:gd name="connsiteX9" fmla="*/ 0 w 308836"/>
                  <a:gd name="connsiteY9" fmla="*/ 154418 h 308836"/>
                  <a:gd name="connsiteX10" fmla="*/ 154418 w 308836"/>
                  <a:gd name="connsiteY10" fmla="*/ 0 h 308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8836" h="308836">
                    <a:moveTo>
                      <a:pt x="228511" y="70538"/>
                    </a:moveTo>
                    <a:lnTo>
                      <a:pt x="132126" y="175848"/>
                    </a:lnTo>
                    <a:lnTo>
                      <a:pt x="80501" y="117873"/>
                    </a:lnTo>
                    <a:lnTo>
                      <a:pt x="49249" y="145700"/>
                    </a:lnTo>
                    <a:lnTo>
                      <a:pt x="131673" y="238296"/>
                    </a:lnTo>
                    <a:lnTo>
                      <a:pt x="259391" y="98797"/>
                    </a:lnTo>
                    <a:close/>
                    <a:moveTo>
                      <a:pt x="154418" y="0"/>
                    </a:moveTo>
                    <a:cubicBezTo>
                      <a:pt x="239700" y="0"/>
                      <a:pt x="308836" y="69135"/>
                      <a:pt x="308836" y="154418"/>
                    </a:cubicBezTo>
                    <a:cubicBezTo>
                      <a:pt x="308836" y="239700"/>
                      <a:pt x="239700" y="308836"/>
                      <a:pt x="154418" y="308836"/>
                    </a:cubicBezTo>
                    <a:cubicBezTo>
                      <a:pt x="69135" y="308836"/>
                      <a:pt x="0" y="239700"/>
                      <a:pt x="0" y="154418"/>
                    </a:cubicBezTo>
                    <a:cubicBezTo>
                      <a:pt x="0" y="69135"/>
                      <a:pt x="69135" y="0"/>
                      <a:pt x="154418" y="0"/>
                    </a:cubicBezTo>
                    <a:close/>
                  </a:path>
                </a:pathLst>
              </a:custGeom>
              <a:solidFill>
                <a:srgbClr val="7BA8E9"/>
              </a:solidFill>
              <a:ln w="0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ko-KR" altLang="en-US" dirty="0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55DD3BF-E5C7-7D96-6B4F-1BA76ED822CB}"/>
                  </a:ext>
                </a:extLst>
              </p:cNvPr>
              <p:cNvSpPr txBox="1"/>
              <p:nvPr/>
            </p:nvSpPr>
            <p:spPr>
              <a:xfrm>
                <a:off x="1944307" y="2471091"/>
                <a:ext cx="4164602" cy="1692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BDD1F2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상대방의 말을 경청하고 공감하는 자세는 원활한 의사소통의 바탕이 된다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BDD1F2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.</a:t>
                </a:r>
                <a:endParaRPr lang="ko-KR" altLang="en-US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BDD1F2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  <a:cs typeface="Interop" panose="02000503000000020004" pitchFamily="2" charset="0"/>
                </a:endParaRPr>
              </a:p>
            </p:txBody>
          </p:sp>
        </p:grpSp>
      </p:grpSp>
      <p:grpSp>
        <p:nvGrpSpPr>
          <p:cNvPr id="94" name="그룹 93">
            <a:extLst>
              <a:ext uri="{FF2B5EF4-FFF2-40B4-BE49-F238E27FC236}">
                <a16:creationId xmlns:a16="http://schemas.microsoft.com/office/drawing/2014/main" id="{37E350F2-0CBE-60CD-22D6-E24E107E0CCC}"/>
              </a:ext>
            </a:extLst>
          </p:cNvPr>
          <p:cNvGrpSpPr/>
          <p:nvPr/>
        </p:nvGrpSpPr>
        <p:grpSpPr>
          <a:xfrm>
            <a:off x="1743003" y="2420217"/>
            <a:ext cx="5625866" cy="649826"/>
            <a:chOff x="1743003" y="2471087"/>
            <a:chExt cx="5625866" cy="643391"/>
          </a:xfrm>
        </p:grpSpPr>
        <p:grpSp>
          <p:nvGrpSpPr>
            <p:cNvPr id="95" name="그룹 94">
              <a:extLst>
                <a:ext uri="{FF2B5EF4-FFF2-40B4-BE49-F238E27FC236}">
                  <a16:creationId xmlns:a16="http://schemas.microsoft.com/office/drawing/2014/main" id="{B1979568-87A4-D71D-AAB3-AA92FA193E3F}"/>
                </a:ext>
              </a:extLst>
            </p:cNvPr>
            <p:cNvGrpSpPr/>
            <p:nvPr/>
          </p:nvGrpSpPr>
          <p:grpSpPr>
            <a:xfrm>
              <a:off x="1743003" y="2471087"/>
              <a:ext cx="5625866" cy="169277"/>
              <a:chOff x="1743003" y="2471091"/>
              <a:chExt cx="5625866" cy="169277"/>
            </a:xfrm>
          </p:grpSpPr>
          <p:sp>
            <p:nvSpPr>
              <p:cNvPr id="102" name="자유형: 도형 101">
                <a:extLst>
                  <a:ext uri="{FF2B5EF4-FFF2-40B4-BE49-F238E27FC236}">
                    <a16:creationId xmlns:a16="http://schemas.microsoft.com/office/drawing/2014/main" id="{C4D98962-7686-32CB-2AF6-07D036F2B333}"/>
                  </a:ext>
                </a:extLst>
              </p:cNvPr>
              <p:cNvSpPr/>
              <p:nvPr/>
            </p:nvSpPr>
            <p:spPr>
              <a:xfrm>
                <a:off x="1743003" y="2483018"/>
                <a:ext cx="145423" cy="145423"/>
              </a:xfrm>
              <a:custGeom>
                <a:avLst/>
                <a:gdLst>
                  <a:gd name="connsiteX0" fmla="*/ 228511 w 308836"/>
                  <a:gd name="connsiteY0" fmla="*/ 70538 h 308836"/>
                  <a:gd name="connsiteX1" fmla="*/ 132126 w 308836"/>
                  <a:gd name="connsiteY1" fmla="*/ 175848 h 308836"/>
                  <a:gd name="connsiteX2" fmla="*/ 80501 w 308836"/>
                  <a:gd name="connsiteY2" fmla="*/ 117873 h 308836"/>
                  <a:gd name="connsiteX3" fmla="*/ 49249 w 308836"/>
                  <a:gd name="connsiteY3" fmla="*/ 145700 h 308836"/>
                  <a:gd name="connsiteX4" fmla="*/ 131673 w 308836"/>
                  <a:gd name="connsiteY4" fmla="*/ 238296 h 308836"/>
                  <a:gd name="connsiteX5" fmla="*/ 259391 w 308836"/>
                  <a:gd name="connsiteY5" fmla="*/ 98797 h 308836"/>
                  <a:gd name="connsiteX6" fmla="*/ 154418 w 308836"/>
                  <a:gd name="connsiteY6" fmla="*/ 0 h 308836"/>
                  <a:gd name="connsiteX7" fmla="*/ 308836 w 308836"/>
                  <a:gd name="connsiteY7" fmla="*/ 154418 h 308836"/>
                  <a:gd name="connsiteX8" fmla="*/ 154418 w 308836"/>
                  <a:gd name="connsiteY8" fmla="*/ 308836 h 308836"/>
                  <a:gd name="connsiteX9" fmla="*/ 0 w 308836"/>
                  <a:gd name="connsiteY9" fmla="*/ 154418 h 308836"/>
                  <a:gd name="connsiteX10" fmla="*/ 154418 w 308836"/>
                  <a:gd name="connsiteY10" fmla="*/ 0 h 308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8836" h="308836">
                    <a:moveTo>
                      <a:pt x="228511" y="70538"/>
                    </a:moveTo>
                    <a:lnTo>
                      <a:pt x="132126" y="175848"/>
                    </a:lnTo>
                    <a:lnTo>
                      <a:pt x="80501" y="117873"/>
                    </a:lnTo>
                    <a:lnTo>
                      <a:pt x="49249" y="145700"/>
                    </a:lnTo>
                    <a:lnTo>
                      <a:pt x="131673" y="238296"/>
                    </a:lnTo>
                    <a:lnTo>
                      <a:pt x="259391" y="98797"/>
                    </a:lnTo>
                    <a:close/>
                    <a:moveTo>
                      <a:pt x="154418" y="0"/>
                    </a:moveTo>
                    <a:cubicBezTo>
                      <a:pt x="239700" y="0"/>
                      <a:pt x="308836" y="69135"/>
                      <a:pt x="308836" y="154418"/>
                    </a:cubicBezTo>
                    <a:cubicBezTo>
                      <a:pt x="308836" y="239700"/>
                      <a:pt x="239700" y="308836"/>
                      <a:pt x="154418" y="308836"/>
                    </a:cubicBezTo>
                    <a:cubicBezTo>
                      <a:pt x="69135" y="308836"/>
                      <a:pt x="0" y="239700"/>
                      <a:pt x="0" y="154418"/>
                    </a:cubicBezTo>
                    <a:cubicBezTo>
                      <a:pt x="0" y="69135"/>
                      <a:pt x="69135" y="0"/>
                      <a:pt x="154418" y="0"/>
                    </a:cubicBezTo>
                    <a:close/>
                  </a:path>
                </a:pathLst>
              </a:custGeom>
              <a:solidFill>
                <a:srgbClr val="2F72DA"/>
              </a:solidFill>
              <a:ln w="0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ko-KR" altLang="en-US" dirty="0"/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9BBAA5A8-B217-55D6-A44D-5167504854EB}"/>
                  </a:ext>
                </a:extLst>
              </p:cNvPr>
              <p:cNvSpPr txBox="1"/>
              <p:nvPr/>
            </p:nvSpPr>
            <p:spPr>
              <a:xfrm>
                <a:off x="1944307" y="2471091"/>
                <a:ext cx="5424562" cy="1692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F72DA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음성적 특징에 유의하여 문장을 듣고 낱말을 식별하거나 의미를 파악하는 것이 듣기의 기본이다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F72DA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.</a:t>
                </a:r>
              </a:p>
            </p:txBody>
          </p:sp>
        </p:grpSp>
        <p:grpSp>
          <p:nvGrpSpPr>
            <p:cNvPr id="96" name="그룹 95">
              <a:extLst>
                <a:ext uri="{FF2B5EF4-FFF2-40B4-BE49-F238E27FC236}">
                  <a16:creationId xmlns:a16="http://schemas.microsoft.com/office/drawing/2014/main" id="{DA987EF8-C7F0-FBED-5BC3-1518BEFD1C4A}"/>
                </a:ext>
              </a:extLst>
            </p:cNvPr>
            <p:cNvGrpSpPr/>
            <p:nvPr/>
          </p:nvGrpSpPr>
          <p:grpSpPr>
            <a:xfrm>
              <a:off x="1743003" y="2708143"/>
              <a:ext cx="4949399" cy="169277"/>
              <a:chOff x="1743003" y="2471091"/>
              <a:chExt cx="4949399" cy="169277"/>
            </a:xfrm>
          </p:grpSpPr>
          <p:sp>
            <p:nvSpPr>
              <p:cNvPr id="100" name="자유형: 도형 99">
                <a:extLst>
                  <a:ext uri="{FF2B5EF4-FFF2-40B4-BE49-F238E27FC236}">
                    <a16:creationId xmlns:a16="http://schemas.microsoft.com/office/drawing/2014/main" id="{3287620B-3FFD-8AC1-A55F-A7C35587FD37}"/>
                  </a:ext>
                </a:extLst>
              </p:cNvPr>
              <p:cNvSpPr/>
              <p:nvPr/>
            </p:nvSpPr>
            <p:spPr>
              <a:xfrm>
                <a:off x="1743003" y="2483018"/>
                <a:ext cx="145423" cy="145423"/>
              </a:xfrm>
              <a:custGeom>
                <a:avLst/>
                <a:gdLst>
                  <a:gd name="connsiteX0" fmla="*/ 228511 w 308836"/>
                  <a:gd name="connsiteY0" fmla="*/ 70538 h 308836"/>
                  <a:gd name="connsiteX1" fmla="*/ 132126 w 308836"/>
                  <a:gd name="connsiteY1" fmla="*/ 175848 h 308836"/>
                  <a:gd name="connsiteX2" fmla="*/ 80501 w 308836"/>
                  <a:gd name="connsiteY2" fmla="*/ 117873 h 308836"/>
                  <a:gd name="connsiteX3" fmla="*/ 49249 w 308836"/>
                  <a:gd name="connsiteY3" fmla="*/ 145700 h 308836"/>
                  <a:gd name="connsiteX4" fmla="*/ 131673 w 308836"/>
                  <a:gd name="connsiteY4" fmla="*/ 238296 h 308836"/>
                  <a:gd name="connsiteX5" fmla="*/ 259391 w 308836"/>
                  <a:gd name="connsiteY5" fmla="*/ 98797 h 308836"/>
                  <a:gd name="connsiteX6" fmla="*/ 154418 w 308836"/>
                  <a:gd name="connsiteY6" fmla="*/ 0 h 308836"/>
                  <a:gd name="connsiteX7" fmla="*/ 308836 w 308836"/>
                  <a:gd name="connsiteY7" fmla="*/ 154418 h 308836"/>
                  <a:gd name="connsiteX8" fmla="*/ 154418 w 308836"/>
                  <a:gd name="connsiteY8" fmla="*/ 308836 h 308836"/>
                  <a:gd name="connsiteX9" fmla="*/ 0 w 308836"/>
                  <a:gd name="connsiteY9" fmla="*/ 154418 h 308836"/>
                  <a:gd name="connsiteX10" fmla="*/ 154418 w 308836"/>
                  <a:gd name="connsiteY10" fmla="*/ 0 h 308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8836" h="308836">
                    <a:moveTo>
                      <a:pt x="228511" y="70538"/>
                    </a:moveTo>
                    <a:lnTo>
                      <a:pt x="132126" y="175848"/>
                    </a:lnTo>
                    <a:lnTo>
                      <a:pt x="80501" y="117873"/>
                    </a:lnTo>
                    <a:lnTo>
                      <a:pt x="49249" y="145700"/>
                    </a:lnTo>
                    <a:lnTo>
                      <a:pt x="131673" y="238296"/>
                    </a:lnTo>
                    <a:lnTo>
                      <a:pt x="259391" y="98797"/>
                    </a:lnTo>
                    <a:close/>
                    <a:moveTo>
                      <a:pt x="154418" y="0"/>
                    </a:moveTo>
                    <a:cubicBezTo>
                      <a:pt x="239700" y="0"/>
                      <a:pt x="308836" y="69135"/>
                      <a:pt x="308836" y="154418"/>
                    </a:cubicBezTo>
                    <a:cubicBezTo>
                      <a:pt x="308836" y="239700"/>
                      <a:pt x="239700" y="308836"/>
                      <a:pt x="154418" y="308836"/>
                    </a:cubicBezTo>
                    <a:cubicBezTo>
                      <a:pt x="69135" y="308836"/>
                      <a:pt x="0" y="239700"/>
                      <a:pt x="0" y="154418"/>
                    </a:cubicBezTo>
                    <a:cubicBezTo>
                      <a:pt x="0" y="69135"/>
                      <a:pt x="69135" y="0"/>
                      <a:pt x="154418" y="0"/>
                    </a:cubicBezTo>
                    <a:close/>
                  </a:path>
                </a:pathLst>
              </a:custGeom>
              <a:solidFill>
                <a:srgbClr val="2F72DA"/>
              </a:solidFill>
              <a:ln w="0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ko-KR" altLang="en-US" dirty="0"/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5B2445C4-6F15-4FC2-B383-52411C4D6EB8}"/>
                  </a:ext>
                </a:extLst>
              </p:cNvPr>
              <p:cNvSpPr txBox="1"/>
              <p:nvPr/>
            </p:nvSpPr>
            <p:spPr>
              <a:xfrm>
                <a:off x="1944307" y="2471091"/>
                <a:ext cx="4748095" cy="1692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F72DA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글이나 대화문을 듣고 내용을 파악하거나 추론하는 것은 청해력 향상에 도움이 된다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F72DA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.</a:t>
                </a:r>
              </a:p>
            </p:txBody>
          </p:sp>
        </p:grpSp>
        <p:grpSp>
          <p:nvGrpSpPr>
            <p:cNvPr id="97" name="그룹 96">
              <a:extLst>
                <a:ext uri="{FF2B5EF4-FFF2-40B4-BE49-F238E27FC236}">
                  <a16:creationId xmlns:a16="http://schemas.microsoft.com/office/drawing/2014/main" id="{02AE660C-3A92-E917-C4F7-67A5E7013EDA}"/>
                </a:ext>
              </a:extLst>
            </p:cNvPr>
            <p:cNvGrpSpPr/>
            <p:nvPr/>
          </p:nvGrpSpPr>
          <p:grpSpPr>
            <a:xfrm>
              <a:off x="1743003" y="2945201"/>
              <a:ext cx="4365906" cy="169277"/>
              <a:chOff x="1743003" y="2471091"/>
              <a:chExt cx="4365906" cy="169277"/>
            </a:xfrm>
          </p:grpSpPr>
          <p:sp>
            <p:nvSpPr>
              <p:cNvPr id="98" name="자유형: 도형 97">
                <a:extLst>
                  <a:ext uri="{FF2B5EF4-FFF2-40B4-BE49-F238E27FC236}">
                    <a16:creationId xmlns:a16="http://schemas.microsoft.com/office/drawing/2014/main" id="{6086DC56-77D2-7730-A635-3D9BFF62F755}"/>
                  </a:ext>
                </a:extLst>
              </p:cNvPr>
              <p:cNvSpPr/>
              <p:nvPr/>
            </p:nvSpPr>
            <p:spPr>
              <a:xfrm>
                <a:off x="1743003" y="2483018"/>
                <a:ext cx="145423" cy="145423"/>
              </a:xfrm>
              <a:custGeom>
                <a:avLst/>
                <a:gdLst>
                  <a:gd name="connsiteX0" fmla="*/ 228511 w 308836"/>
                  <a:gd name="connsiteY0" fmla="*/ 70538 h 308836"/>
                  <a:gd name="connsiteX1" fmla="*/ 132126 w 308836"/>
                  <a:gd name="connsiteY1" fmla="*/ 175848 h 308836"/>
                  <a:gd name="connsiteX2" fmla="*/ 80501 w 308836"/>
                  <a:gd name="connsiteY2" fmla="*/ 117873 h 308836"/>
                  <a:gd name="connsiteX3" fmla="*/ 49249 w 308836"/>
                  <a:gd name="connsiteY3" fmla="*/ 145700 h 308836"/>
                  <a:gd name="connsiteX4" fmla="*/ 131673 w 308836"/>
                  <a:gd name="connsiteY4" fmla="*/ 238296 h 308836"/>
                  <a:gd name="connsiteX5" fmla="*/ 259391 w 308836"/>
                  <a:gd name="connsiteY5" fmla="*/ 98797 h 308836"/>
                  <a:gd name="connsiteX6" fmla="*/ 154418 w 308836"/>
                  <a:gd name="connsiteY6" fmla="*/ 0 h 308836"/>
                  <a:gd name="connsiteX7" fmla="*/ 308836 w 308836"/>
                  <a:gd name="connsiteY7" fmla="*/ 154418 h 308836"/>
                  <a:gd name="connsiteX8" fmla="*/ 154418 w 308836"/>
                  <a:gd name="connsiteY8" fmla="*/ 308836 h 308836"/>
                  <a:gd name="connsiteX9" fmla="*/ 0 w 308836"/>
                  <a:gd name="connsiteY9" fmla="*/ 154418 h 308836"/>
                  <a:gd name="connsiteX10" fmla="*/ 154418 w 308836"/>
                  <a:gd name="connsiteY10" fmla="*/ 0 h 308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8836" h="308836">
                    <a:moveTo>
                      <a:pt x="228511" y="70538"/>
                    </a:moveTo>
                    <a:lnTo>
                      <a:pt x="132126" y="175848"/>
                    </a:lnTo>
                    <a:lnTo>
                      <a:pt x="80501" y="117873"/>
                    </a:lnTo>
                    <a:lnTo>
                      <a:pt x="49249" y="145700"/>
                    </a:lnTo>
                    <a:lnTo>
                      <a:pt x="131673" y="238296"/>
                    </a:lnTo>
                    <a:lnTo>
                      <a:pt x="259391" y="98797"/>
                    </a:lnTo>
                    <a:close/>
                    <a:moveTo>
                      <a:pt x="154418" y="0"/>
                    </a:moveTo>
                    <a:cubicBezTo>
                      <a:pt x="239700" y="0"/>
                      <a:pt x="308836" y="69135"/>
                      <a:pt x="308836" y="154418"/>
                    </a:cubicBezTo>
                    <a:cubicBezTo>
                      <a:pt x="308836" y="239700"/>
                      <a:pt x="239700" y="308836"/>
                      <a:pt x="154418" y="308836"/>
                    </a:cubicBezTo>
                    <a:cubicBezTo>
                      <a:pt x="69135" y="308836"/>
                      <a:pt x="0" y="239700"/>
                      <a:pt x="0" y="154418"/>
                    </a:cubicBezTo>
                    <a:cubicBezTo>
                      <a:pt x="0" y="69135"/>
                      <a:pt x="69135" y="0"/>
                      <a:pt x="154418" y="0"/>
                    </a:cubicBezTo>
                    <a:close/>
                  </a:path>
                </a:pathLst>
              </a:custGeom>
              <a:solidFill>
                <a:srgbClr val="2F72DA"/>
              </a:solidFill>
              <a:ln w="0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ko-KR" altLang="en-US" dirty="0"/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CFAA46DF-B1C2-7240-3A09-1200ED95BF39}"/>
                  </a:ext>
                </a:extLst>
              </p:cNvPr>
              <p:cNvSpPr txBox="1"/>
              <p:nvPr/>
            </p:nvSpPr>
            <p:spPr>
              <a:xfrm>
                <a:off x="1944307" y="2471091"/>
                <a:ext cx="4164602" cy="1692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F72DA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상대방의 말을 경청하고 공감하는 자세는 원활한 의사소통의 바탕이 된다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F72DA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.</a:t>
                </a:r>
                <a:endParaRPr lang="ko-KR" altLang="en-US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F72DA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</p:txBody>
          </p:sp>
        </p:grp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16DFCC2B-988D-5DD3-1532-4E872BFE1066}"/>
              </a:ext>
            </a:extLst>
          </p:cNvPr>
          <p:cNvGrpSpPr/>
          <p:nvPr/>
        </p:nvGrpSpPr>
        <p:grpSpPr>
          <a:xfrm>
            <a:off x="298091" y="284805"/>
            <a:ext cx="5464570" cy="641751"/>
            <a:chOff x="298091" y="299319"/>
            <a:chExt cx="5464570" cy="641751"/>
          </a:xfrm>
        </p:grpSpPr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24809D14-38BA-33AD-50E4-58701A644802}"/>
                </a:ext>
              </a:extLst>
            </p:cNvPr>
            <p:cNvGrpSpPr/>
            <p:nvPr/>
          </p:nvGrpSpPr>
          <p:grpSpPr>
            <a:xfrm>
              <a:off x="1062656" y="299319"/>
              <a:ext cx="4700005" cy="582226"/>
              <a:chOff x="1062656" y="318369"/>
              <a:chExt cx="4700005" cy="582226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ABD3719-3A29-874A-9D18-C8152FF37892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4700005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33A454E-ADEE-92A3-0C12-B099D1291618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6ACBAF-8763-18EA-422E-246435ABFBD7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Ⅲ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cxnSp>
        <p:nvCxnSpPr>
          <p:cNvPr id="91" name="연결선: 꺾임 90">
            <a:extLst>
              <a:ext uri="{FF2B5EF4-FFF2-40B4-BE49-F238E27FC236}">
                <a16:creationId xmlns:a16="http://schemas.microsoft.com/office/drawing/2014/main" id="{EBDCDC1D-267C-F8F2-26F4-023622C4BAFF}"/>
              </a:ext>
            </a:extLst>
          </p:cNvPr>
          <p:cNvCxnSpPr>
            <a:cxnSpLocks/>
            <a:stCxn id="111" idx="1"/>
          </p:cNvCxnSpPr>
          <p:nvPr/>
        </p:nvCxnSpPr>
        <p:spPr>
          <a:xfrm rot="10800000">
            <a:off x="921772" y="3186695"/>
            <a:ext cx="165326" cy="1290427"/>
          </a:xfrm>
          <a:prstGeom prst="bentConnector2">
            <a:avLst/>
          </a:prstGeom>
          <a:ln w="31750">
            <a:solidFill>
              <a:srgbClr val="2F72DA"/>
            </a:solidFill>
            <a:prstDash val="sysDot"/>
          </a:ln>
          <a:effectLst>
            <a:glow rad="63500">
              <a:schemeClr val="bg1">
                <a:alpha val="5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1" name="그룹 270">
            <a:extLst>
              <a:ext uri="{FF2B5EF4-FFF2-40B4-BE49-F238E27FC236}">
                <a16:creationId xmlns:a16="http://schemas.microsoft.com/office/drawing/2014/main" id="{2AFDECF0-B61B-1D77-E7D9-8B05A7E22005}"/>
              </a:ext>
            </a:extLst>
          </p:cNvPr>
          <p:cNvGrpSpPr/>
          <p:nvPr/>
        </p:nvGrpSpPr>
        <p:grpSpPr>
          <a:xfrm>
            <a:off x="1087098" y="4021071"/>
            <a:ext cx="6961886" cy="912100"/>
            <a:chOff x="1616965" y="4049646"/>
            <a:chExt cx="6961886" cy="912100"/>
          </a:xfrm>
        </p:grpSpPr>
        <p:sp>
          <p:nvSpPr>
            <p:cNvPr id="111" name="사각형: 둥근 모서리 110">
              <a:extLst>
                <a:ext uri="{FF2B5EF4-FFF2-40B4-BE49-F238E27FC236}">
                  <a16:creationId xmlns:a16="http://schemas.microsoft.com/office/drawing/2014/main" id="{13FEC800-01CF-23C0-41B5-6A0E199C1C2D}"/>
                </a:ext>
              </a:extLst>
            </p:cNvPr>
            <p:cNvSpPr/>
            <p:nvPr/>
          </p:nvSpPr>
          <p:spPr>
            <a:xfrm>
              <a:off x="1616965" y="4049646"/>
              <a:ext cx="6961886" cy="912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2D74DC"/>
                </a:gs>
                <a:gs pos="93000">
                  <a:srgbClr val="6449A8"/>
                </a:gs>
              </a:gsLst>
              <a:lin ang="2700000" scaled="0"/>
            </a:gradFill>
            <a:ln w="34925">
              <a:solidFill>
                <a:schemeClr val="bg1"/>
              </a:solidFill>
            </a:ln>
            <a:effectLst>
              <a:outerShdw blurRad="50800" dist="508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548F13E3-DF15-E239-B76B-43632B326C95}"/>
                </a:ext>
              </a:extLst>
            </p:cNvPr>
            <p:cNvSpPr txBox="1"/>
            <p:nvPr/>
          </p:nvSpPr>
          <p:spPr>
            <a:xfrm>
              <a:off x="2586628" y="4179966"/>
              <a:ext cx="5587107" cy="6514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 anchor="ctr">
              <a:spAutoFit/>
            </a:bodyPr>
            <a:lstStyle/>
            <a:p>
              <a:pPr marL="117475" indent="-117475">
                <a:spcAft>
                  <a:spcPts val="200"/>
                </a:spcAft>
                <a:buFont typeface="Arial" panose="020B0604020202020204" pitchFamily="34" charset="0"/>
                <a:buChar char="•"/>
              </a:pPr>
              <a:r>
                <a:rPr lang="ko-KR" altLang="en-US" sz="1300" spc="-8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학습을 통해 일반화할수 있는 내용을 핵심적으로 진술한 것</a:t>
              </a:r>
              <a:r>
                <a:rPr lang="en-US" altLang="ko-KR" sz="1300" spc="-8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.</a:t>
              </a:r>
            </a:p>
            <a:p>
              <a:pPr marL="117475" indent="-117475">
                <a:spcAft>
                  <a:spcPts val="200"/>
                </a:spcAft>
                <a:buFont typeface="Arial" panose="020B0604020202020204" pitchFamily="34" charset="0"/>
                <a:buChar char="•"/>
              </a:pPr>
              <a:r>
                <a:rPr lang="ko-KR" altLang="en-US" sz="1300" spc="-8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학습 이유 및 학습의 근거</a:t>
              </a:r>
              <a:r>
                <a:rPr lang="en-US" altLang="ko-KR" sz="1300" spc="-8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, </a:t>
              </a:r>
              <a:r>
                <a:rPr lang="ko-KR" altLang="en-US" sz="1300" spc="-8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방향을 제시하며 깊이 있는 학습을 가능하게 하는 토대가 됨</a:t>
              </a:r>
              <a:r>
                <a:rPr lang="en-US" altLang="ko-KR" sz="1300" spc="-8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.</a:t>
              </a:r>
            </a:p>
            <a:p>
              <a:pPr marL="117475" indent="-117475">
                <a:spcAft>
                  <a:spcPts val="200"/>
                </a:spcAft>
                <a:buFont typeface="Arial" panose="020B0604020202020204" pitchFamily="34" charset="0"/>
                <a:buChar char="•"/>
              </a:pPr>
              <a:r>
                <a:rPr lang="ko-KR" altLang="en-US" sz="1300" spc="-8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내용 체계의 세 가지 범주를 포괄하는 수준에서 영역별로 </a:t>
              </a:r>
              <a:r>
                <a:rPr lang="en-US" altLang="ko-KR" sz="1300" spc="-8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2-3</a:t>
              </a:r>
              <a:r>
                <a:rPr lang="ko-KR" altLang="en-US" sz="1300" spc="-8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개 내외의 문장으로 기술함</a:t>
              </a:r>
              <a:r>
                <a:rPr lang="en-US" altLang="ko-KR" sz="1300" spc="-8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.</a:t>
              </a:r>
            </a:p>
          </p:txBody>
        </p:sp>
        <p:grpSp>
          <p:nvGrpSpPr>
            <p:cNvPr id="270" name="그룹 269">
              <a:extLst>
                <a:ext uri="{FF2B5EF4-FFF2-40B4-BE49-F238E27FC236}">
                  <a16:creationId xmlns:a16="http://schemas.microsoft.com/office/drawing/2014/main" id="{CCD6EA07-C733-70BA-996F-65E83225DF22}"/>
                </a:ext>
              </a:extLst>
            </p:cNvPr>
            <p:cNvGrpSpPr/>
            <p:nvPr/>
          </p:nvGrpSpPr>
          <p:grpSpPr>
            <a:xfrm>
              <a:off x="1725171" y="4137033"/>
              <a:ext cx="752147" cy="737327"/>
              <a:chOff x="1702360" y="4125862"/>
              <a:chExt cx="759668" cy="759668"/>
            </a:xfrm>
          </p:grpSpPr>
          <p:sp>
            <p:nvSpPr>
              <p:cNvPr id="110" name="타원 109">
                <a:extLst>
                  <a:ext uri="{FF2B5EF4-FFF2-40B4-BE49-F238E27FC236}">
                    <a16:creationId xmlns:a16="http://schemas.microsoft.com/office/drawing/2014/main" id="{8461E46F-E9B0-4592-6B4A-44B122E4EEC5}"/>
                  </a:ext>
                </a:extLst>
              </p:cNvPr>
              <p:cNvSpPr/>
              <p:nvPr/>
            </p:nvSpPr>
            <p:spPr>
              <a:xfrm>
                <a:off x="1702360" y="4125862"/>
                <a:ext cx="759668" cy="759668"/>
              </a:xfrm>
              <a:prstGeom prst="ellipse">
                <a:avLst/>
              </a:prstGeom>
              <a:gradFill>
                <a:gsLst>
                  <a:gs pos="0">
                    <a:srgbClr val="2D74DC"/>
                  </a:gs>
                  <a:gs pos="83000">
                    <a:srgbClr val="513B89"/>
                  </a:gs>
                </a:gsLst>
                <a:lin ang="2700000" scaled="0"/>
              </a:gradFill>
              <a:ln w="34925">
                <a:noFill/>
              </a:ln>
              <a:effectLst>
                <a:innerShdw blurRad="63500" dist="50800" dir="135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251" name="그룹 250">
                <a:extLst>
                  <a:ext uri="{FF2B5EF4-FFF2-40B4-BE49-F238E27FC236}">
                    <a16:creationId xmlns:a16="http://schemas.microsoft.com/office/drawing/2014/main" id="{FCCDDF6F-A8DA-EA02-8FAB-64C861DDE9AE}"/>
                  </a:ext>
                </a:extLst>
              </p:cNvPr>
              <p:cNvGrpSpPr/>
              <p:nvPr/>
            </p:nvGrpSpPr>
            <p:grpSpPr>
              <a:xfrm>
                <a:off x="1901696" y="4240010"/>
                <a:ext cx="360997" cy="531372"/>
                <a:chOff x="1342676" y="4104036"/>
                <a:chExt cx="545750" cy="803320"/>
              </a:xfrm>
            </p:grpSpPr>
            <p:sp>
              <p:nvSpPr>
                <p:cNvPr id="249" name="타원 248">
                  <a:extLst>
                    <a:ext uri="{FF2B5EF4-FFF2-40B4-BE49-F238E27FC236}">
                      <a16:creationId xmlns:a16="http://schemas.microsoft.com/office/drawing/2014/main" id="{FE95C3D0-8DE9-7CE2-37B5-4D15F7DA4079}"/>
                    </a:ext>
                  </a:extLst>
                </p:cNvPr>
                <p:cNvSpPr/>
                <p:nvPr/>
              </p:nvSpPr>
              <p:spPr>
                <a:xfrm>
                  <a:off x="1465666" y="4820885"/>
                  <a:ext cx="299771" cy="86471"/>
                </a:xfrm>
                <a:prstGeom prst="ellipse">
                  <a:avLst/>
                </a:prstGeom>
                <a:solidFill>
                  <a:schemeClr val="tx1">
                    <a:alpha val="21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pic>
              <p:nvPicPr>
                <p:cNvPr id="250" name="그림 249">
                  <a:extLst>
                    <a:ext uri="{FF2B5EF4-FFF2-40B4-BE49-F238E27FC236}">
                      <a16:creationId xmlns:a16="http://schemas.microsoft.com/office/drawing/2014/main" id="{01F3ABDC-F36D-C553-F6A0-D7F757C21B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342676" y="4104036"/>
                  <a:ext cx="545750" cy="741206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220" name="사각형: 둥근 모서리 219">
            <a:extLst>
              <a:ext uri="{FF2B5EF4-FFF2-40B4-BE49-F238E27FC236}">
                <a16:creationId xmlns:a16="http://schemas.microsoft.com/office/drawing/2014/main" id="{8B490B2B-2BD4-DC85-FFAF-5C00DC0BC267}"/>
              </a:ext>
            </a:extLst>
          </p:cNvPr>
          <p:cNvSpPr/>
          <p:nvPr/>
        </p:nvSpPr>
        <p:spPr>
          <a:xfrm>
            <a:off x="675650" y="2311984"/>
            <a:ext cx="7806362" cy="866295"/>
          </a:xfrm>
          <a:prstGeom prst="roundRect">
            <a:avLst>
              <a:gd name="adj" fmla="val 7422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0371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22222E-6 L -0.02292 2.22222E-6 " pathEditMode="relative" rAng="0" ptsTypes="AA">
                                      <p:cBhvr>
                                        <p:cTn id="12" dur="500" spd="-100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0E10C7FD-7E95-EC48-1200-504E15A96FD3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255" name="그룹 254">
              <a:extLst>
                <a:ext uri="{FF2B5EF4-FFF2-40B4-BE49-F238E27FC236}">
                  <a16:creationId xmlns:a16="http://schemas.microsoft.com/office/drawing/2014/main" id="{1B77234D-D444-D3F9-C52F-08C6173A8646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178" name="사각형: 둥근 모서리 177">
                <a:extLst>
                  <a:ext uri="{FF2B5EF4-FFF2-40B4-BE49-F238E27FC236}">
                    <a16:creationId xmlns:a16="http://schemas.microsoft.com/office/drawing/2014/main" id="{C0BB5472-0F02-6B9F-D63C-47991C7BA7CC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179" name="그룹 178">
                <a:extLst>
                  <a:ext uri="{FF2B5EF4-FFF2-40B4-BE49-F238E27FC236}">
                    <a16:creationId xmlns:a16="http://schemas.microsoft.com/office/drawing/2014/main" id="{0883ADB5-550F-B155-2631-7FD4096B62CA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180" name="사각형: 둥근 위쪽 모서리 179">
                  <a:extLst>
                    <a:ext uri="{FF2B5EF4-FFF2-40B4-BE49-F238E27FC236}">
                      <a16:creationId xmlns:a16="http://schemas.microsoft.com/office/drawing/2014/main" id="{BFD1A423-B9A1-BEF9-1D89-85534A458B80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81" name="사각형: 둥근 위쪽 모서리 180">
                  <a:extLst>
                    <a:ext uri="{FF2B5EF4-FFF2-40B4-BE49-F238E27FC236}">
                      <a16:creationId xmlns:a16="http://schemas.microsoft.com/office/drawing/2014/main" id="{B79ED828-8A8B-D6B5-0D77-A98FE80FF71E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91" name="그룹 190">
                <a:extLst>
                  <a:ext uri="{FF2B5EF4-FFF2-40B4-BE49-F238E27FC236}">
                    <a16:creationId xmlns:a16="http://schemas.microsoft.com/office/drawing/2014/main" id="{446E7714-D1A2-3B74-9FBF-2CD2F1FBC90D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192" name="그룹 191">
                  <a:extLst>
                    <a:ext uri="{FF2B5EF4-FFF2-40B4-BE49-F238E27FC236}">
                      <a16:creationId xmlns:a16="http://schemas.microsoft.com/office/drawing/2014/main" id="{8465B894-8072-1A55-9CDD-AA0111A66959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197" name="사각형: 둥근 위쪽 모서리 196">
                    <a:extLst>
                      <a:ext uri="{FF2B5EF4-FFF2-40B4-BE49-F238E27FC236}">
                        <a16:creationId xmlns:a16="http://schemas.microsoft.com/office/drawing/2014/main" id="{5AED5872-9B0A-E5FF-C1B3-1DBBC17FC575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198" name="자유형: 도형 197">
                    <a:extLst>
                      <a:ext uri="{FF2B5EF4-FFF2-40B4-BE49-F238E27FC236}">
                        <a16:creationId xmlns:a16="http://schemas.microsoft.com/office/drawing/2014/main" id="{0A328E89-7C7F-8DF1-8C14-57C9FE6BBE61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99" name="자유형: 도형 198">
                    <a:extLst>
                      <a:ext uri="{FF2B5EF4-FFF2-40B4-BE49-F238E27FC236}">
                        <a16:creationId xmlns:a16="http://schemas.microsoft.com/office/drawing/2014/main" id="{7E4BF277-9D19-1A55-A2F8-01CDC2A1DE53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193" name="그룹 192">
                  <a:extLst>
                    <a:ext uri="{FF2B5EF4-FFF2-40B4-BE49-F238E27FC236}">
                      <a16:creationId xmlns:a16="http://schemas.microsoft.com/office/drawing/2014/main" id="{65F32599-A3B5-979B-F452-B2FF29FEA9FA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2549075" cy="307777"/>
                  <a:chOff x="763074" y="1447958"/>
                  <a:chExt cx="2549075" cy="307777"/>
                </a:xfrm>
              </p:grpSpPr>
              <p:sp>
                <p:nvSpPr>
                  <p:cNvPr id="194" name="TextBox 193">
                    <a:extLst>
                      <a:ext uri="{FF2B5EF4-FFF2-40B4-BE49-F238E27FC236}">
                        <a16:creationId xmlns:a16="http://schemas.microsoft.com/office/drawing/2014/main" id="{130A6935-6A70-55D9-6F8B-274C01B767A3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0562"/>
                    <a:ext cx="2063065" cy="2825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내용 체계 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alpha val="4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및 성취기준</a:t>
                    </a:r>
                  </a:p>
                </p:txBody>
              </p:sp>
              <p:sp>
                <p:nvSpPr>
                  <p:cNvPr id="195" name="TextBox 194">
                    <a:extLst>
                      <a:ext uri="{FF2B5EF4-FFF2-40B4-BE49-F238E27FC236}">
                        <a16:creationId xmlns:a16="http://schemas.microsoft.com/office/drawing/2014/main" id="{44FC5455-C710-87E8-B2A9-C5438DAAF223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2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196" name="직선 연결선 195">
                    <a:extLst>
                      <a:ext uri="{FF2B5EF4-FFF2-40B4-BE49-F238E27FC236}">
                        <a16:creationId xmlns:a16="http://schemas.microsoft.com/office/drawing/2014/main" id="{AF60BCB4-FA3C-97F7-B1B9-87ADB065645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187" name="그룹 186">
              <a:extLst>
                <a:ext uri="{FF2B5EF4-FFF2-40B4-BE49-F238E27FC236}">
                  <a16:creationId xmlns:a16="http://schemas.microsoft.com/office/drawing/2014/main" id="{0ACE4C1A-5E3B-37E7-8837-548A0AF78482}"/>
                </a:ext>
              </a:extLst>
            </p:cNvPr>
            <p:cNvGrpSpPr/>
            <p:nvPr/>
          </p:nvGrpSpPr>
          <p:grpSpPr>
            <a:xfrm>
              <a:off x="751850" y="1936193"/>
              <a:ext cx="1903949" cy="250222"/>
              <a:chOff x="566993" y="1934169"/>
              <a:chExt cx="2166873" cy="257804"/>
            </a:xfrm>
            <a:solidFill>
              <a:schemeClr val="bg1"/>
            </a:solidFill>
          </p:grpSpPr>
          <p:sp>
            <p:nvSpPr>
              <p:cNvPr id="188" name="사각형: 둥근 모서리 187">
                <a:extLst>
                  <a:ext uri="{FF2B5EF4-FFF2-40B4-BE49-F238E27FC236}">
                    <a16:creationId xmlns:a16="http://schemas.microsoft.com/office/drawing/2014/main" id="{2B1C2F97-0976-5898-7ECE-D9353BB4AB57}"/>
                  </a:ext>
                </a:extLst>
              </p:cNvPr>
              <p:cNvSpPr/>
              <p:nvPr/>
            </p:nvSpPr>
            <p:spPr>
              <a:xfrm>
                <a:off x="566993" y="1934169"/>
                <a:ext cx="288854" cy="257804"/>
              </a:xfrm>
              <a:prstGeom prst="roundRect">
                <a:avLst/>
              </a:prstGeom>
              <a:solidFill>
                <a:srgbClr val="2F72DA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89" name="TextBox 188">
                <a:extLst>
                  <a:ext uri="{FF2B5EF4-FFF2-40B4-BE49-F238E27FC236}">
                    <a16:creationId xmlns:a16="http://schemas.microsoft.com/office/drawing/2014/main" id="{0AF95A28-E531-30CC-2C5D-B21D6965C36A}"/>
                  </a:ext>
                </a:extLst>
              </p:cNvPr>
              <p:cNvSpPr txBox="1"/>
              <p:nvPr/>
            </p:nvSpPr>
            <p:spPr>
              <a:xfrm>
                <a:off x="648481" y="1952087"/>
                <a:ext cx="125882" cy="2219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endPara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</p:txBody>
          </p:sp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03ABCFFC-58EE-FE1F-AE5C-84078BE5A30D}"/>
                  </a:ext>
                </a:extLst>
              </p:cNvPr>
              <p:cNvSpPr txBox="1"/>
              <p:nvPr/>
            </p:nvSpPr>
            <p:spPr>
              <a:xfrm>
                <a:off x="924093" y="1945336"/>
                <a:ext cx="1809773" cy="2354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내용 체계 용어 설명 </a:t>
                </a:r>
              </a:p>
            </p:txBody>
          </p:sp>
        </p:grpSp>
        <p:grpSp>
          <p:nvGrpSpPr>
            <p:cNvPr id="200" name="그룹 199">
              <a:extLst>
                <a:ext uri="{FF2B5EF4-FFF2-40B4-BE49-F238E27FC236}">
                  <a16:creationId xmlns:a16="http://schemas.microsoft.com/office/drawing/2014/main" id="{03E42DFB-3A33-7316-37D1-8735E521908D}"/>
                </a:ext>
              </a:extLst>
            </p:cNvPr>
            <p:cNvGrpSpPr/>
            <p:nvPr/>
          </p:nvGrpSpPr>
          <p:grpSpPr>
            <a:xfrm>
              <a:off x="5940152" y="1926801"/>
              <a:ext cx="2541860" cy="245380"/>
              <a:chOff x="5920282" y="2458083"/>
              <a:chExt cx="2541860" cy="245380"/>
            </a:xfrm>
          </p:grpSpPr>
          <p:sp>
            <p:nvSpPr>
              <p:cNvPr id="201" name="사각형: 둥근 모서리 200">
                <a:extLst>
                  <a:ext uri="{FF2B5EF4-FFF2-40B4-BE49-F238E27FC236}">
                    <a16:creationId xmlns:a16="http://schemas.microsoft.com/office/drawing/2014/main" id="{AE67A62A-2BFE-30B3-8CA8-92A3533A2D17}"/>
                  </a:ext>
                </a:extLst>
              </p:cNvPr>
              <p:cNvSpPr/>
              <p:nvPr/>
            </p:nvSpPr>
            <p:spPr>
              <a:xfrm>
                <a:off x="5920282" y="2458083"/>
                <a:ext cx="2541860" cy="245380"/>
              </a:xfrm>
              <a:prstGeom prst="roundRect">
                <a:avLst>
                  <a:gd name="adj" fmla="val 50000"/>
                </a:avLst>
              </a:prstGeom>
              <a:solidFill>
                <a:srgbClr val="B4B5E6">
                  <a:alpha val="5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02" name="TextBox 201">
                <a:extLst>
                  <a:ext uri="{FF2B5EF4-FFF2-40B4-BE49-F238E27FC236}">
                    <a16:creationId xmlns:a16="http://schemas.microsoft.com/office/drawing/2014/main" id="{0E0B5CDA-7CE0-D789-4A7C-3C9FDC81211C}"/>
                  </a:ext>
                </a:extLst>
              </p:cNvPr>
              <p:cNvSpPr txBox="1"/>
              <p:nvPr/>
            </p:nvSpPr>
            <p:spPr>
              <a:xfrm>
                <a:off x="6030638" y="2496135"/>
                <a:ext cx="2321148" cy="1692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Interop" panose="02000503000000020004" pitchFamily="2" charset="0"/>
                  </a:rPr>
                  <a:t>일본어 과목 ‘듣기’ 영역의 내용 체계 예시</a:t>
                </a:r>
              </a:p>
            </p:txBody>
          </p:sp>
        </p:grpSp>
        <p:sp>
          <p:nvSpPr>
            <p:cNvPr id="205" name="사각형: 둥근 모서리 204">
              <a:extLst>
                <a:ext uri="{FF2B5EF4-FFF2-40B4-BE49-F238E27FC236}">
                  <a16:creationId xmlns:a16="http://schemas.microsoft.com/office/drawing/2014/main" id="{F8B96E3F-DECC-F39F-54B2-49F8093AFF57}"/>
                </a:ext>
              </a:extLst>
            </p:cNvPr>
            <p:cNvSpPr/>
            <p:nvPr/>
          </p:nvSpPr>
          <p:spPr>
            <a:xfrm>
              <a:off x="1666874" y="2333006"/>
              <a:ext cx="6793557" cy="824250"/>
            </a:xfrm>
            <a:prstGeom prst="roundRect">
              <a:avLst>
                <a:gd name="adj" fmla="val 13961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6" name="사각형: 둥근 모서리 205">
              <a:extLst>
                <a:ext uri="{FF2B5EF4-FFF2-40B4-BE49-F238E27FC236}">
                  <a16:creationId xmlns:a16="http://schemas.microsoft.com/office/drawing/2014/main" id="{6824DE32-F74F-B8D5-AAF1-8C7289D3F8DA}"/>
                </a:ext>
              </a:extLst>
            </p:cNvPr>
            <p:cNvSpPr/>
            <p:nvPr/>
          </p:nvSpPr>
          <p:spPr>
            <a:xfrm>
              <a:off x="675650" y="2311984"/>
              <a:ext cx="7806362" cy="866295"/>
            </a:xfrm>
            <a:prstGeom prst="roundRect">
              <a:avLst>
                <a:gd name="adj" fmla="val 7422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9B3DBC36-4156-2ECD-311B-DAC0B574082F}"/>
                </a:ext>
              </a:extLst>
            </p:cNvPr>
            <p:cNvGrpSpPr/>
            <p:nvPr/>
          </p:nvGrpSpPr>
          <p:grpSpPr>
            <a:xfrm>
              <a:off x="675651" y="2311984"/>
              <a:ext cx="7806361" cy="866295"/>
              <a:chOff x="675651" y="2311984"/>
              <a:chExt cx="7806361" cy="866295"/>
            </a:xfrm>
          </p:grpSpPr>
          <p:grpSp>
            <p:nvGrpSpPr>
              <p:cNvPr id="208" name="그룹 207">
                <a:extLst>
                  <a:ext uri="{FF2B5EF4-FFF2-40B4-BE49-F238E27FC236}">
                    <a16:creationId xmlns:a16="http://schemas.microsoft.com/office/drawing/2014/main" id="{0679A610-097C-36D5-8C3E-F9E67E080D3C}"/>
                  </a:ext>
                </a:extLst>
              </p:cNvPr>
              <p:cNvGrpSpPr/>
              <p:nvPr/>
            </p:nvGrpSpPr>
            <p:grpSpPr>
              <a:xfrm>
                <a:off x="675651" y="2311984"/>
                <a:ext cx="1028879" cy="866295"/>
                <a:chOff x="675651" y="2311984"/>
                <a:chExt cx="1028879" cy="866295"/>
              </a:xfrm>
            </p:grpSpPr>
            <p:sp>
              <p:nvSpPr>
                <p:cNvPr id="221" name="자유형: 도형 220">
                  <a:extLst>
                    <a:ext uri="{FF2B5EF4-FFF2-40B4-BE49-F238E27FC236}">
                      <a16:creationId xmlns:a16="http://schemas.microsoft.com/office/drawing/2014/main" id="{E476C2FC-A38F-5F72-BCE1-8800DA396BC6}"/>
                    </a:ext>
                  </a:extLst>
                </p:cNvPr>
                <p:cNvSpPr/>
                <p:nvPr/>
              </p:nvSpPr>
              <p:spPr>
                <a:xfrm>
                  <a:off x="675651" y="2311984"/>
                  <a:ext cx="1028879" cy="866295"/>
                </a:xfrm>
                <a:custGeom>
                  <a:avLst/>
                  <a:gdLst>
                    <a:gd name="connsiteX0" fmla="*/ 87236 w 1028879"/>
                    <a:gd name="connsiteY0" fmla="*/ 0 h 866295"/>
                    <a:gd name="connsiteX1" fmla="*/ 1028879 w 1028879"/>
                    <a:gd name="connsiteY1" fmla="*/ 0 h 866295"/>
                    <a:gd name="connsiteX2" fmla="*/ 964583 w 1028879"/>
                    <a:gd name="connsiteY2" fmla="*/ 64296 h 866295"/>
                    <a:gd name="connsiteX3" fmla="*/ 964583 w 1028879"/>
                    <a:gd name="connsiteY3" fmla="*/ 801999 h 866295"/>
                    <a:gd name="connsiteX4" fmla="*/ 1028879 w 1028879"/>
                    <a:gd name="connsiteY4" fmla="*/ 866295 h 866295"/>
                    <a:gd name="connsiteX5" fmla="*/ 87236 w 1028879"/>
                    <a:gd name="connsiteY5" fmla="*/ 866295 h 866295"/>
                    <a:gd name="connsiteX6" fmla="*/ 0 w 1028879"/>
                    <a:gd name="connsiteY6" fmla="*/ 779059 h 866295"/>
                    <a:gd name="connsiteX7" fmla="*/ 0 w 1028879"/>
                    <a:gd name="connsiteY7" fmla="*/ 87236 h 866295"/>
                    <a:gd name="connsiteX8" fmla="*/ 87236 w 1028879"/>
                    <a:gd name="connsiteY8" fmla="*/ 0 h 8662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28879" h="866295">
                      <a:moveTo>
                        <a:pt x="87236" y="0"/>
                      </a:moveTo>
                      <a:lnTo>
                        <a:pt x="1028879" y="0"/>
                      </a:lnTo>
                      <a:cubicBezTo>
                        <a:pt x="993369" y="0"/>
                        <a:pt x="964583" y="28786"/>
                        <a:pt x="964583" y="64296"/>
                      </a:cubicBezTo>
                      <a:lnTo>
                        <a:pt x="964583" y="801999"/>
                      </a:lnTo>
                      <a:cubicBezTo>
                        <a:pt x="964583" y="837509"/>
                        <a:pt x="993369" y="866295"/>
                        <a:pt x="1028879" y="866295"/>
                      </a:cubicBezTo>
                      <a:lnTo>
                        <a:pt x="87236" y="866295"/>
                      </a:lnTo>
                      <a:cubicBezTo>
                        <a:pt x="39057" y="866295"/>
                        <a:pt x="0" y="827238"/>
                        <a:pt x="0" y="779059"/>
                      </a:cubicBezTo>
                      <a:lnTo>
                        <a:pt x="0" y="87236"/>
                      </a:lnTo>
                      <a:cubicBezTo>
                        <a:pt x="0" y="39057"/>
                        <a:pt x="39057" y="0"/>
                        <a:pt x="87236" y="0"/>
                      </a:cubicBezTo>
                      <a:close/>
                    </a:path>
                  </a:pathLst>
                </a:custGeom>
                <a:solidFill>
                  <a:srgbClr val="7BA8E9"/>
                </a:solidFill>
                <a:ln>
                  <a:solidFill>
                    <a:srgbClr val="7BA8E9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222" name="TextBox 221">
                  <a:extLst>
                    <a:ext uri="{FF2B5EF4-FFF2-40B4-BE49-F238E27FC236}">
                      <a16:creationId xmlns:a16="http://schemas.microsoft.com/office/drawing/2014/main" id="{6F7B8018-C2F4-D1ED-CDEB-8F3C2777047D}"/>
                    </a:ext>
                  </a:extLst>
                </p:cNvPr>
                <p:cNvSpPr txBox="1"/>
                <p:nvPr/>
              </p:nvSpPr>
              <p:spPr>
                <a:xfrm>
                  <a:off x="858155" y="2545076"/>
                  <a:ext cx="609141" cy="40010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핵심</a:t>
                  </a:r>
                  <a:endPara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  <a:p>
                  <a:pPr algn="ctr"/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아이디어</a:t>
                  </a:r>
                </a:p>
              </p:txBody>
            </p:sp>
          </p:grpSp>
          <p:sp>
            <p:nvSpPr>
              <p:cNvPr id="210" name="사각형: 둥근 모서리 209">
                <a:extLst>
                  <a:ext uri="{FF2B5EF4-FFF2-40B4-BE49-F238E27FC236}">
                    <a16:creationId xmlns:a16="http://schemas.microsoft.com/office/drawing/2014/main" id="{6744A99D-9B13-DA1D-9D46-B60547F83BD3}"/>
                  </a:ext>
                </a:extLst>
              </p:cNvPr>
              <p:cNvSpPr/>
              <p:nvPr/>
            </p:nvSpPr>
            <p:spPr>
              <a:xfrm>
                <a:off x="1640233" y="2311984"/>
                <a:ext cx="6841779" cy="866295"/>
              </a:xfrm>
              <a:prstGeom prst="roundRect">
                <a:avLst>
                  <a:gd name="adj" fmla="val 7422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211" name="그룹 210">
              <a:extLst>
                <a:ext uri="{FF2B5EF4-FFF2-40B4-BE49-F238E27FC236}">
                  <a16:creationId xmlns:a16="http://schemas.microsoft.com/office/drawing/2014/main" id="{85016C19-F434-BB1C-9A27-989B366E8FEF}"/>
                </a:ext>
              </a:extLst>
            </p:cNvPr>
            <p:cNvGrpSpPr/>
            <p:nvPr/>
          </p:nvGrpSpPr>
          <p:grpSpPr>
            <a:xfrm>
              <a:off x="1743003" y="2420222"/>
              <a:ext cx="5625866" cy="649821"/>
              <a:chOff x="1743003" y="2471091"/>
              <a:chExt cx="5625866" cy="643387"/>
            </a:xfrm>
          </p:grpSpPr>
          <p:grpSp>
            <p:nvGrpSpPr>
              <p:cNvPr id="212" name="그룹 211">
                <a:extLst>
                  <a:ext uri="{FF2B5EF4-FFF2-40B4-BE49-F238E27FC236}">
                    <a16:creationId xmlns:a16="http://schemas.microsoft.com/office/drawing/2014/main" id="{6DEC822F-25CA-A8AD-4C53-B1B73A964B39}"/>
                  </a:ext>
                </a:extLst>
              </p:cNvPr>
              <p:cNvGrpSpPr/>
              <p:nvPr/>
            </p:nvGrpSpPr>
            <p:grpSpPr>
              <a:xfrm>
                <a:off x="1743003" y="2471091"/>
                <a:ext cx="5625866" cy="169277"/>
                <a:chOff x="1743003" y="2471091"/>
                <a:chExt cx="5625866" cy="169277"/>
              </a:xfrm>
            </p:grpSpPr>
            <p:sp>
              <p:nvSpPr>
                <p:cNvPr id="219" name="자유형: 도형 218">
                  <a:extLst>
                    <a:ext uri="{FF2B5EF4-FFF2-40B4-BE49-F238E27FC236}">
                      <a16:creationId xmlns:a16="http://schemas.microsoft.com/office/drawing/2014/main" id="{8ED037EE-D228-ED0E-F903-A03153A01B47}"/>
                    </a:ext>
                  </a:extLst>
                </p:cNvPr>
                <p:cNvSpPr/>
                <p:nvPr/>
              </p:nvSpPr>
              <p:spPr>
                <a:xfrm>
                  <a:off x="1743003" y="2483018"/>
                  <a:ext cx="145423" cy="145423"/>
                </a:xfrm>
                <a:custGeom>
                  <a:avLst/>
                  <a:gdLst>
                    <a:gd name="connsiteX0" fmla="*/ 228511 w 308836"/>
                    <a:gd name="connsiteY0" fmla="*/ 70538 h 308836"/>
                    <a:gd name="connsiteX1" fmla="*/ 132126 w 308836"/>
                    <a:gd name="connsiteY1" fmla="*/ 175848 h 308836"/>
                    <a:gd name="connsiteX2" fmla="*/ 80501 w 308836"/>
                    <a:gd name="connsiteY2" fmla="*/ 117873 h 308836"/>
                    <a:gd name="connsiteX3" fmla="*/ 49249 w 308836"/>
                    <a:gd name="connsiteY3" fmla="*/ 145700 h 308836"/>
                    <a:gd name="connsiteX4" fmla="*/ 131673 w 308836"/>
                    <a:gd name="connsiteY4" fmla="*/ 238296 h 308836"/>
                    <a:gd name="connsiteX5" fmla="*/ 259391 w 308836"/>
                    <a:gd name="connsiteY5" fmla="*/ 98797 h 308836"/>
                    <a:gd name="connsiteX6" fmla="*/ 154418 w 308836"/>
                    <a:gd name="connsiteY6" fmla="*/ 0 h 308836"/>
                    <a:gd name="connsiteX7" fmla="*/ 308836 w 308836"/>
                    <a:gd name="connsiteY7" fmla="*/ 154418 h 308836"/>
                    <a:gd name="connsiteX8" fmla="*/ 154418 w 308836"/>
                    <a:gd name="connsiteY8" fmla="*/ 308836 h 308836"/>
                    <a:gd name="connsiteX9" fmla="*/ 0 w 308836"/>
                    <a:gd name="connsiteY9" fmla="*/ 154418 h 308836"/>
                    <a:gd name="connsiteX10" fmla="*/ 154418 w 308836"/>
                    <a:gd name="connsiteY10" fmla="*/ 0 h 3088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8836" h="308836">
                      <a:moveTo>
                        <a:pt x="228511" y="70538"/>
                      </a:moveTo>
                      <a:lnTo>
                        <a:pt x="132126" y="175848"/>
                      </a:lnTo>
                      <a:lnTo>
                        <a:pt x="80501" y="117873"/>
                      </a:lnTo>
                      <a:lnTo>
                        <a:pt x="49249" y="145700"/>
                      </a:lnTo>
                      <a:lnTo>
                        <a:pt x="131673" y="238296"/>
                      </a:lnTo>
                      <a:lnTo>
                        <a:pt x="259391" y="98797"/>
                      </a:lnTo>
                      <a:close/>
                      <a:moveTo>
                        <a:pt x="154418" y="0"/>
                      </a:moveTo>
                      <a:cubicBezTo>
                        <a:pt x="239700" y="0"/>
                        <a:pt x="308836" y="69135"/>
                        <a:pt x="308836" y="154418"/>
                      </a:cubicBezTo>
                      <a:cubicBezTo>
                        <a:pt x="308836" y="239700"/>
                        <a:pt x="239700" y="308836"/>
                        <a:pt x="154418" y="308836"/>
                      </a:cubicBezTo>
                      <a:cubicBezTo>
                        <a:pt x="69135" y="308836"/>
                        <a:pt x="0" y="239700"/>
                        <a:pt x="0" y="154418"/>
                      </a:cubicBezTo>
                      <a:cubicBezTo>
                        <a:pt x="0" y="69135"/>
                        <a:pt x="69135" y="0"/>
                        <a:pt x="154418" y="0"/>
                      </a:cubicBezTo>
                      <a:close/>
                    </a:path>
                  </a:pathLst>
                </a:custGeom>
                <a:solidFill>
                  <a:srgbClr val="7BA8E9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220" name="TextBox 219">
                  <a:extLst>
                    <a:ext uri="{FF2B5EF4-FFF2-40B4-BE49-F238E27FC236}">
                      <a16:creationId xmlns:a16="http://schemas.microsoft.com/office/drawing/2014/main" id="{7E841736-E97C-E1E4-BF93-77B489B1B63C}"/>
                    </a:ext>
                  </a:extLst>
                </p:cNvPr>
                <p:cNvSpPr txBox="1"/>
                <p:nvPr/>
              </p:nvSpPr>
              <p:spPr>
                <a:xfrm>
                  <a:off x="1944307" y="2471091"/>
                  <a:ext cx="5424562" cy="1692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4583DF"/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음성적 특징에 유의하여 문장을 듣고 낱말을 식별하거나 의미를 파악하는 것이 듣기의 기본이다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4583DF"/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.</a:t>
                  </a:r>
                </a:p>
              </p:txBody>
            </p:sp>
          </p:grpSp>
          <p:grpSp>
            <p:nvGrpSpPr>
              <p:cNvPr id="213" name="그룹 212">
                <a:extLst>
                  <a:ext uri="{FF2B5EF4-FFF2-40B4-BE49-F238E27FC236}">
                    <a16:creationId xmlns:a16="http://schemas.microsoft.com/office/drawing/2014/main" id="{B056C73A-0228-57BB-07ED-16C1F35B6627}"/>
                  </a:ext>
                </a:extLst>
              </p:cNvPr>
              <p:cNvGrpSpPr/>
              <p:nvPr/>
            </p:nvGrpSpPr>
            <p:grpSpPr>
              <a:xfrm>
                <a:off x="1743003" y="2708146"/>
                <a:ext cx="4949399" cy="169277"/>
                <a:chOff x="1743003" y="2471091"/>
                <a:chExt cx="4949399" cy="169277"/>
              </a:xfrm>
            </p:grpSpPr>
            <p:sp>
              <p:nvSpPr>
                <p:cNvPr id="217" name="자유형: 도형 216">
                  <a:extLst>
                    <a:ext uri="{FF2B5EF4-FFF2-40B4-BE49-F238E27FC236}">
                      <a16:creationId xmlns:a16="http://schemas.microsoft.com/office/drawing/2014/main" id="{47BFEE54-40A1-DDF0-B0F9-A2D1AB7C76C0}"/>
                    </a:ext>
                  </a:extLst>
                </p:cNvPr>
                <p:cNvSpPr/>
                <p:nvPr/>
              </p:nvSpPr>
              <p:spPr>
                <a:xfrm>
                  <a:off x="1743003" y="2483018"/>
                  <a:ext cx="145423" cy="145423"/>
                </a:xfrm>
                <a:custGeom>
                  <a:avLst/>
                  <a:gdLst>
                    <a:gd name="connsiteX0" fmla="*/ 228511 w 308836"/>
                    <a:gd name="connsiteY0" fmla="*/ 70538 h 308836"/>
                    <a:gd name="connsiteX1" fmla="*/ 132126 w 308836"/>
                    <a:gd name="connsiteY1" fmla="*/ 175848 h 308836"/>
                    <a:gd name="connsiteX2" fmla="*/ 80501 w 308836"/>
                    <a:gd name="connsiteY2" fmla="*/ 117873 h 308836"/>
                    <a:gd name="connsiteX3" fmla="*/ 49249 w 308836"/>
                    <a:gd name="connsiteY3" fmla="*/ 145700 h 308836"/>
                    <a:gd name="connsiteX4" fmla="*/ 131673 w 308836"/>
                    <a:gd name="connsiteY4" fmla="*/ 238296 h 308836"/>
                    <a:gd name="connsiteX5" fmla="*/ 259391 w 308836"/>
                    <a:gd name="connsiteY5" fmla="*/ 98797 h 308836"/>
                    <a:gd name="connsiteX6" fmla="*/ 154418 w 308836"/>
                    <a:gd name="connsiteY6" fmla="*/ 0 h 308836"/>
                    <a:gd name="connsiteX7" fmla="*/ 308836 w 308836"/>
                    <a:gd name="connsiteY7" fmla="*/ 154418 h 308836"/>
                    <a:gd name="connsiteX8" fmla="*/ 154418 w 308836"/>
                    <a:gd name="connsiteY8" fmla="*/ 308836 h 308836"/>
                    <a:gd name="connsiteX9" fmla="*/ 0 w 308836"/>
                    <a:gd name="connsiteY9" fmla="*/ 154418 h 308836"/>
                    <a:gd name="connsiteX10" fmla="*/ 154418 w 308836"/>
                    <a:gd name="connsiteY10" fmla="*/ 0 h 3088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8836" h="308836">
                      <a:moveTo>
                        <a:pt x="228511" y="70538"/>
                      </a:moveTo>
                      <a:lnTo>
                        <a:pt x="132126" y="175848"/>
                      </a:lnTo>
                      <a:lnTo>
                        <a:pt x="80501" y="117873"/>
                      </a:lnTo>
                      <a:lnTo>
                        <a:pt x="49249" y="145700"/>
                      </a:lnTo>
                      <a:lnTo>
                        <a:pt x="131673" y="238296"/>
                      </a:lnTo>
                      <a:lnTo>
                        <a:pt x="259391" y="98797"/>
                      </a:lnTo>
                      <a:close/>
                      <a:moveTo>
                        <a:pt x="154418" y="0"/>
                      </a:moveTo>
                      <a:cubicBezTo>
                        <a:pt x="239700" y="0"/>
                        <a:pt x="308836" y="69135"/>
                        <a:pt x="308836" y="154418"/>
                      </a:cubicBezTo>
                      <a:cubicBezTo>
                        <a:pt x="308836" y="239700"/>
                        <a:pt x="239700" y="308836"/>
                        <a:pt x="154418" y="308836"/>
                      </a:cubicBezTo>
                      <a:cubicBezTo>
                        <a:pt x="69135" y="308836"/>
                        <a:pt x="0" y="239700"/>
                        <a:pt x="0" y="154418"/>
                      </a:cubicBezTo>
                      <a:cubicBezTo>
                        <a:pt x="0" y="69135"/>
                        <a:pt x="69135" y="0"/>
                        <a:pt x="154418" y="0"/>
                      </a:cubicBezTo>
                      <a:close/>
                    </a:path>
                  </a:pathLst>
                </a:custGeom>
                <a:solidFill>
                  <a:srgbClr val="7BA8E9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218" name="TextBox 217">
                  <a:extLst>
                    <a:ext uri="{FF2B5EF4-FFF2-40B4-BE49-F238E27FC236}">
                      <a16:creationId xmlns:a16="http://schemas.microsoft.com/office/drawing/2014/main" id="{34BBEF1C-5335-8DAB-69F5-993E48CDDA24}"/>
                    </a:ext>
                  </a:extLst>
                </p:cNvPr>
                <p:cNvSpPr txBox="1"/>
                <p:nvPr/>
              </p:nvSpPr>
              <p:spPr>
                <a:xfrm>
                  <a:off x="1944307" y="2471091"/>
                  <a:ext cx="4748095" cy="1692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4583DF"/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글이나 대화문을 듣고 내용을 파악하거나 추론하는 것은 청해력 향상에 도움이 된다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4583DF"/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.</a:t>
                  </a:r>
                </a:p>
              </p:txBody>
            </p:sp>
          </p:grpSp>
          <p:grpSp>
            <p:nvGrpSpPr>
              <p:cNvPr id="214" name="그룹 213">
                <a:extLst>
                  <a:ext uri="{FF2B5EF4-FFF2-40B4-BE49-F238E27FC236}">
                    <a16:creationId xmlns:a16="http://schemas.microsoft.com/office/drawing/2014/main" id="{0356CCC1-A694-3767-092B-6C5D48C2FF63}"/>
                  </a:ext>
                </a:extLst>
              </p:cNvPr>
              <p:cNvGrpSpPr/>
              <p:nvPr/>
            </p:nvGrpSpPr>
            <p:grpSpPr>
              <a:xfrm>
                <a:off x="1743003" y="2945201"/>
                <a:ext cx="4365906" cy="169277"/>
                <a:chOff x="1743003" y="2471091"/>
                <a:chExt cx="4365906" cy="169277"/>
              </a:xfrm>
            </p:grpSpPr>
            <p:sp>
              <p:nvSpPr>
                <p:cNvPr id="215" name="자유형: 도형 214">
                  <a:extLst>
                    <a:ext uri="{FF2B5EF4-FFF2-40B4-BE49-F238E27FC236}">
                      <a16:creationId xmlns:a16="http://schemas.microsoft.com/office/drawing/2014/main" id="{81A74008-B25F-C364-3E6E-B9F5AC5EA981}"/>
                    </a:ext>
                  </a:extLst>
                </p:cNvPr>
                <p:cNvSpPr/>
                <p:nvPr/>
              </p:nvSpPr>
              <p:spPr>
                <a:xfrm>
                  <a:off x="1743003" y="2483018"/>
                  <a:ext cx="145423" cy="145423"/>
                </a:xfrm>
                <a:custGeom>
                  <a:avLst/>
                  <a:gdLst>
                    <a:gd name="connsiteX0" fmla="*/ 228511 w 308836"/>
                    <a:gd name="connsiteY0" fmla="*/ 70538 h 308836"/>
                    <a:gd name="connsiteX1" fmla="*/ 132126 w 308836"/>
                    <a:gd name="connsiteY1" fmla="*/ 175848 h 308836"/>
                    <a:gd name="connsiteX2" fmla="*/ 80501 w 308836"/>
                    <a:gd name="connsiteY2" fmla="*/ 117873 h 308836"/>
                    <a:gd name="connsiteX3" fmla="*/ 49249 w 308836"/>
                    <a:gd name="connsiteY3" fmla="*/ 145700 h 308836"/>
                    <a:gd name="connsiteX4" fmla="*/ 131673 w 308836"/>
                    <a:gd name="connsiteY4" fmla="*/ 238296 h 308836"/>
                    <a:gd name="connsiteX5" fmla="*/ 259391 w 308836"/>
                    <a:gd name="connsiteY5" fmla="*/ 98797 h 308836"/>
                    <a:gd name="connsiteX6" fmla="*/ 154418 w 308836"/>
                    <a:gd name="connsiteY6" fmla="*/ 0 h 308836"/>
                    <a:gd name="connsiteX7" fmla="*/ 308836 w 308836"/>
                    <a:gd name="connsiteY7" fmla="*/ 154418 h 308836"/>
                    <a:gd name="connsiteX8" fmla="*/ 154418 w 308836"/>
                    <a:gd name="connsiteY8" fmla="*/ 308836 h 308836"/>
                    <a:gd name="connsiteX9" fmla="*/ 0 w 308836"/>
                    <a:gd name="connsiteY9" fmla="*/ 154418 h 308836"/>
                    <a:gd name="connsiteX10" fmla="*/ 154418 w 308836"/>
                    <a:gd name="connsiteY10" fmla="*/ 0 h 3088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8836" h="308836">
                      <a:moveTo>
                        <a:pt x="228511" y="70538"/>
                      </a:moveTo>
                      <a:lnTo>
                        <a:pt x="132126" y="175848"/>
                      </a:lnTo>
                      <a:lnTo>
                        <a:pt x="80501" y="117873"/>
                      </a:lnTo>
                      <a:lnTo>
                        <a:pt x="49249" y="145700"/>
                      </a:lnTo>
                      <a:lnTo>
                        <a:pt x="131673" y="238296"/>
                      </a:lnTo>
                      <a:lnTo>
                        <a:pt x="259391" y="98797"/>
                      </a:lnTo>
                      <a:close/>
                      <a:moveTo>
                        <a:pt x="154418" y="0"/>
                      </a:moveTo>
                      <a:cubicBezTo>
                        <a:pt x="239700" y="0"/>
                        <a:pt x="308836" y="69135"/>
                        <a:pt x="308836" y="154418"/>
                      </a:cubicBezTo>
                      <a:cubicBezTo>
                        <a:pt x="308836" y="239700"/>
                        <a:pt x="239700" y="308836"/>
                        <a:pt x="154418" y="308836"/>
                      </a:cubicBezTo>
                      <a:cubicBezTo>
                        <a:pt x="69135" y="308836"/>
                        <a:pt x="0" y="239700"/>
                        <a:pt x="0" y="154418"/>
                      </a:cubicBezTo>
                      <a:cubicBezTo>
                        <a:pt x="0" y="69135"/>
                        <a:pt x="69135" y="0"/>
                        <a:pt x="154418" y="0"/>
                      </a:cubicBezTo>
                      <a:close/>
                    </a:path>
                  </a:pathLst>
                </a:custGeom>
                <a:solidFill>
                  <a:srgbClr val="7BA8E9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216" name="TextBox 215">
                  <a:extLst>
                    <a:ext uri="{FF2B5EF4-FFF2-40B4-BE49-F238E27FC236}">
                      <a16:creationId xmlns:a16="http://schemas.microsoft.com/office/drawing/2014/main" id="{A7790297-6660-0107-7BDF-288BCD25BCF9}"/>
                    </a:ext>
                  </a:extLst>
                </p:cNvPr>
                <p:cNvSpPr txBox="1"/>
                <p:nvPr/>
              </p:nvSpPr>
              <p:spPr>
                <a:xfrm>
                  <a:off x="1944307" y="2471091"/>
                  <a:ext cx="4164602" cy="1692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4583DF"/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상대방의 말을 경청하고 공감하는 자세는 원활한 의사소통의 바탕이 된다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4583DF"/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.</a:t>
                  </a:r>
                  <a:endPara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4583DF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endParaRPr>
                </a:p>
              </p:txBody>
            </p:sp>
          </p:grpSp>
        </p:grpSp>
      </p:grp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F0196980-B18C-780B-363F-1B35296511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9624437"/>
              </p:ext>
            </p:extLst>
          </p:nvPr>
        </p:nvGraphicFramePr>
        <p:xfrm>
          <a:off x="675650" y="3332424"/>
          <a:ext cx="7784783" cy="269616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750576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2344735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1172368">
                  <a:extLst>
                    <a:ext uri="{9D8B030D-6E8A-4147-A177-3AD203B41FA5}">
                      <a16:colId xmlns:a16="http://schemas.microsoft.com/office/drawing/2014/main" val="1197442203"/>
                    </a:ext>
                  </a:extLst>
                </a:gridCol>
                <a:gridCol w="1172368">
                  <a:extLst>
                    <a:ext uri="{9D8B030D-6E8A-4147-A177-3AD203B41FA5}">
                      <a16:colId xmlns:a16="http://schemas.microsoft.com/office/drawing/2014/main" val="697752777"/>
                    </a:ext>
                  </a:extLst>
                </a:gridCol>
                <a:gridCol w="1172368">
                  <a:extLst>
                    <a:ext uri="{9D8B030D-6E8A-4147-A177-3AD203B41FA5}">
                      <a16:colId xmlns:a16="http://schemas.microsoft.com/office/drawing/2014/main" val="354093010"/>
                    </a:ext>
                  </a:extLst>
                </a:gridCol>
                <a:gridCol w="1172368">
                  <a:extLst>
                    <a:ext uri="{9D8B030D-6E8A-4147-A177-3AD203B41FA5}">
                      <a16:colId xmlns:a16="http://schemas.microsoft.com/office/drawing/2014/main" val="1357030910"/>
                    </a:ext>
                  </a:extLst>
                </a:gridCol>
              </a:tblGrid>
              <a:tr h="387630"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구분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2F72DA">
                        <a:alpha val="15000"/>
                      </a:srgb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2DA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7629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지식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음성적 특징</a:t>
                      </a:r>
                      <a:b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청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탁음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장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단음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요음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박 등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C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낱말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기본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파생 의미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 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간단한 구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낱말의 결합 관계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관용적 표현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간단한 문장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2C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C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인사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소개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배려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전달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정보 교환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2C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행위 요구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대화 진행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7629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발음을 듣고 문자나 낱말 식별하기 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적절하게 반응하기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내용 파악하기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낱말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구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문장의 의미 이해하기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핵심어나 대의를 파악하거나 추론하기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7629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가치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내용에 흥미를 갖고 적극적으로 참여하는 자세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상대방 말에 대한 존중과 경청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다양한 관점과 의견에 대한 공감과 수용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F72DA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2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936504"/>
                  </a:ext>
                </a:extLst>
              </a:tr>
            </a:tbl>
          </a:graphicData>
        </a:graphic>
      </p:graphicFrame>
      <p:grpSp>
        <p:nvGrpSpPr>
          <p:cNvPr id="182" name="그룹 181">
            <a:extLst>
              <a:ext uri="{FF2B5EF4-FFF2-40B4-BE49-F238E27FC236}">
                <a16:creationId xmlns:a16="http://schemas.microsoft.com/office/drawing/2014/main" id="{76DEAA36-2015-9F87-660C-6D1B82F418AE}"/>
              </a:ext>
            </a:extLst>
          </p:cNvPr>
          <p:cNvGrpSpPr/>
          <p:nvPr/>
        </p:nvGrpSpPr>
        <p:grpSpPr>
          <a:xfrm>
            <a:off x="298091" y="284805"/>
            <a:ext cx="5464570" cy="641751"/>
            <a:chOff x="298091" y="299319"/>
            <a:chExt cx="5464570" cy="641751"/>
          </a:xfrm>
        </p:grpSpPr>
        <p:grpSp>
          <p:nvGrpSpPr>
            <p:cNvPr id="183" name="그룹 182">
              <a:extLst>
                <a:ext uri="{FF2B5EF4-FFF2-40B4-BE49-F238E27FC236}">
                  <a16:creationId xmlns:a16="http://schemas.microsoft.com/office/drawing/2014/main" id="{210A4C7B-B125-27C1-2C6B-C590579BB2D8}"/>
                </a:ext>
              </a:extLst>
            </p:cNvPr>
            <p:cNvGrpSpPr/>
            <p:nvPr/>
          </p:nvGrpSpPr>
          <p:grpSpPr>
            <a:xfrm>
              <a:off x="1062656" y="299319"/>
              <a:ext cx="4700005" cy="582226"/>
              <a:chOff x="1062656" y="318369"/>
              <a:chExt cx="4700005" cy="582226"/>
            </a:xfrm>
          </p:grpSpPr>
          <p:sp>
            <p:nvSpPr>
              <p:cNvPr id="185" name="TextBox 184">
                <a:extLst>
                  <a:ext uri="{FF2B5EF4-FFF2-40B4-BE49-F238E27FC236}">
                    <a16:creationId xmlns:a16="http://schemas.microsoft.com/office/drawing/2014/main" id="{3D85C132-05AB-0124-907F-1A1C564D6F64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4700005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</a:t>
                </a:r>
              </a:p>
            </p:txBody>
          </p:sp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D6BBA76E-DB0E-28EF-32D7-DCBEFE1CE39D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7448911F-44E9-BED4-7D88-EF323C465E1C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Ⅲ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cxnSp>
        <p:nvCxnSpPr>
          <p:cNvPr id="240" name="직선 연결선 239">
            <a:extLst>
              <a:ext uri="{FF2B5EF4-FFF2-40B4-BE49-F238E27FC236}">
                <a16:creationId xmlns:a16="http://schemas.microsoft.com/office/drawing/2014/main" id="{E742240C-D5DF-37B2-952B-D781715D1010}"/>
              </a:ext>
            </a:extLst>
          </p:cNvPr>
          <p:cNvCxnSpPr>
            <a:cxnSpLocks/>
            <a:endCxn id="245" idx="0"/>
          </p:cNvCxnSpPr>
          <p:nvPr/>
        </p:nvCxnSpPr>
        <p:spPr>
          <a:xfrm>
            <a:off x="4945375" y="3734539"/>
            <a:ext cx="0" cy="444606"/>
          </a:xfrm>
          <a:prstGeom prst="line">
            <a:avLst/>
          </a:prstGeom>
          <a:ln w="31750">
            <a:solidFill>
              <a:srgbClr val="2F72DA"/>
            </a:solidFill>
            <a:prstDash val="sysDot"/>
          </a:ln>
          <a:effectLst>
            <a:glow rad="63500">
              <a:schemeClr val="bg1">
                <a:alpha val="71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4" name="그룹 243">
            <a:extLst>
              <a:ext uri="{FF2B5EF4-FFF2-40B4-BE49-F238E27FC236}">
                <a16:creationId xmlns:a16="http://schemas.microsoft.com/office/drawing/2014/main" id="{E653C9F6-4912-813E-18F4-C34D94DE5C77}"/>
              </a:ext>
            </a:extLst>
          </p:cNvPr>
          <p:cNvGrpSpPr/>
          <p:nvPr/>
        </p:nvGrpSpPr>
        <p:grpSpPr>
          <a:xfrm>
            <a:off x="2551063" y="4179145"/>
            <a:ext cx="4788624" cy="912100"/>
            <a:chOff x="1616965" y="4049646"/>
            <a:chExt cx="4788624" cy="912100"/>
          </a:xfrm>
        </p:grpSpPr>
        <p:sp>
          <p:nvSpPr>
            <p:cNvPr id="245" name="사각형: 둥근 모서리 244">
              <a:extLst>
                <a:ext uri="{FF2B5EF4-FFF2-40B4-BE49-F238E27FC236}">
                  <a16:creationId xmlns:a16="http://schemas.microsoft.com/office/drawing/2014/main" id="{1FF7FD78-427E-DFE2-1E4F-89D911322FD6}"/>
                </a:ext>
              </a:extLst>
            </p:cNvPr>
            <p:cNvSpPr/>
            <p:nvPr/>
          </p:nvSpPr>
          <p:spPr>
            <a:xfrm>
              <a:off x="1616965" y="4049646"/>
              <a:ext cx="4788624" cy="912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2D74DC"/>
                </a:gs>
                <a:gs pos="93000">
                  <a:srgbClr val="6449A8"/>
                </a:gs>
              </a:gsLst>
              <a:lin ang="2700000" scaled="0"/>
            </a:gradFill>
            <a:ln w="34925">
              <a:solidFill>
                <a:schemeClr val="bg1"/>
              </a:solidFill>
            </a:ln>
            <a:effectLst>
              <a:outerShdw blurRad="50800" dist="508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F3532167-8266-438F-9459-2DC158E555D6}"/>
                </a:ext>
              </a:extLst>
            </p:cNvPr>
            <p:cNvSpPr txBox="1"/>
            <p:nvPr/>
          </p:nvSpPr>
          <p:spPr>
            <a:xfrm>
              <a:off x="2615203" y="4397974"/>
              <a:ext cx="2805255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교과</a:t>
              </a:r>
              <a:r>
                <a:rPr lang="en-US" altLang="ko-KR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(</a:t>
              </a:r>
              <a:r>
                <a: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목</a:t>
              </a:r>
              <a:r>
                <a:rPr lang="en-US" altLang="ko-KR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)</a:t>
              </a:r>
              <a:r>
                <a: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에서 배워야 할 필수 학습 내용</a:t>
              </a:r>
            </a:p>
          </p:txBody>
        </p:sp>
        <p:grpSp>
          <p:nvGrpSpPr>
            <p:cNvPr id="247" name="그룹 246">
              <a:extLst>
                <a:ext uri="{FF2B5EF4-FFF2-40B4-BE49-F238E27FC236}">
                  <a16:creationId xmlns:a16="http://schemas.microsoft.com/office/drawing/2014/main" id="{F248A038-AC96-76CF-C14A-FF2A2D617B56}"/>
                </a:ext>
              </a:extLst>
            </p:cNvPr>
            <p:cNvGrpSpPr/>
            <p:nvPr/>
          </p:nvGrpSpPr>
          <p:grpSpPr>
            <a:xfrm>
              <a:off x="1725171" y="4137033"/>
              <a:ext cx="752147" cy="737327"/>
              <a:chOff x="1702360" y="4125862"/>
              <a:chExt cx="759668" cy="759668"/>
            </a:xfrm>
          </p:grpSpPr>
          <p:sp>
            <p:nvSpPr>
              <p:cNvPr id="248" name="타원 247">
                <a:extLst>
                  <a:ext uri="{FF2B5EF4-FFF2-40B4-BE49-F238E27FC236}">
                    <a16:creationId xmlns:a16="http://schemas.microsoft.com/office/drawing/2014/main" id="{B97D37DD-0F25-DDF0-D215-AAF0333E017B}"/>
                  </a:ext>
                </a:extLst>
              </p:cNvPr>
              <p:cNvSpPr/>
              <p:nvPr/>
            </p:nvSpPr>
            <p:spPr>
              <a:xfrm>
                <a:off x="1702360" y="4125862"/>
                <a:ext cx="759668" cy="759668"/>
              </a:xfrm>
              <a:prstGeom prst="ellipse">
                <a:avLst/>
              </a:prstGeom>
              <a:gradFill>
                <a:gsLst>
                  <a:gs pos="0">
                    <a:srgbClr val="2D74DC"/>
                  </a:gs>
                  <a:gs pos="83000">
                    <a:srgbClr val="513B89"/>
                  </a:gs>
                </a:gsLst>
                <a:lin ang="2700000" scaled="0"/>
              </a:gradFill>
              <a:ln w="34925">
                <a:noFill/>
              </a:ln>
              <a:effectLst>
                <a:innerShdw blurRad="63500" dist="50800" dir="135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249" name="그룹 248">
                <a:extLst>
                  <a:ext uri="{FF2B5EF4-FFF2-40B4-BE49-F238E27FC236}">
                    <a16:creationId xmlns:a16="http://schemas.microsoft.com/office/drawing/2014/main" id="{BB51332C-08DE-30D5-F913-A4244CE70CCA}"/>
                  </a:ext>
                </a:extLst>
              </p:cNvPr>
              <p:cNvGrpSpPr/>
              <p:nvPr/>
            </p:nvGrpSpPr>
            <p:grpSpPr>
              <a:xfrm>
                <a:off x="1901696" y="4240010"/>
                <a:ext cx="360997" cy="531372"/>
                <a:chOff x="1342676" y="4104036"/>
                <a:chExt cx="545750" cy="803320"/>
              </a:xfrm>
            </p:grpSpPr>
            <p:sp>
              <p:nvSpPr>
                <p:cNvPr id="250" name="타원 249">
                  <a:extLst>
                    <a:ext uri="{FF2B5EF4-FFF2-40B4-BE49-F238E27FC236}">
                      <a16:creationId xmlns:a16="http://schemas.microsoft.com/office/drawing/2014/main" id="{093CC111-AED0-8D8A-2724-54802762375E}"/>
                    </a:ext>
                  </a:extLst>
                </p:cNvPr>
                <p:cNvSpPr/>
                <p:nvPr/>
              </p:nvSpPr>
              <p:spPr>
                <a:xfrm>
                  <a:off x="1465666" y="4820885"/>
                  <a:ext cx="299771" cy="86471"/>
                </a:xfrm>
                <a:prstGeom prst="ellipse">
                  <a:avLst/>
                </a:prstGeom>
                <a:solidFill>
                  <a:schemeClr val="tx1">
                    <a:alpha val="21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pic>
              <p:nvPicPr>
                <p:cNvPr id="251" name="그림 250">
                  <a:extLst>
                    <a:ext uri="{FF2B5EF4-FFF2-40B4-BE49-F238E27FC236}">
                      <a16:creationId xmlns:a16="http://schemas.microsoft.com/office/drawing/2014/main" id="{85C665A9-4A3B-B72F-7E4B-A4FC578878E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342676" y="4104036"/>
                  <a:ext cx="545750" cy="741206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B1B0BE07-DC40-EFF7-9B1E-422857CB1F3F}"/>
              </a:ext>
            </a:extLst>
          </p:cNvPr>
          <p:cNvGrpSpPr/>
          <p:nvPr/>
        </p:nvGrpSpPr>
        <p:grpSpPr>
          <a:xfrm>
            <a:off x="650162" y="3332424"/>
            <a:ext cx="7818188" cy="2689572"/>
            <a:chOff x="650162" y="3332424"/>
            <a:chExt cx="7818188" cy="2689572"/>
          </a:xfrm>
        </p:grpSpPr>
        <p:grpSp>
          <p:nvGrpSpPr>
            <p:cNvPr id="252" name="그룹 251">
              <a:extLst>
                <a:ext uri="{FF2B5EF4-FFF2-40B4-BE49-F238E27FC236}">
                  <a16:creationId xmlns:a16="http://schemas.microsoft.com/office/drawing/2014/main" id="{F3D9B210-BE13-3904-56D8-961522F2C97E}"/>
                </a:ext>
              </a:extLst>
            </p:cNvPr>
            <p:cNvGrpSpPr/>
            <p:nvPr/>
          </p:nvGrpSpPr>
          <p:grpSpPr>
            <a:xfrm>
              <a:off x="650162" y="3741127"/>
              <a:ext cx="793431" cy="2280869"/>
              <a:chOff x="654090" y="3741127"/>
              <a:chExt cx="785575" cy="2280869"/>
            </a:xfrm>
          </p:grpSpPr>
          <p:grpSp>
            <p:nvGrpSpPr>
              <p:cNvPr id="231" name="그룹 230">
                <a:extLst>
                  <a:ext uri="{FF2B5EF4-FFF2-40B4-BE49-F238E27FC236}">
                    <a16:creationId xmlns:a16="http://schemas.microsoft.com/office/drawing/2014/main" id="{AD0529D0-9033-3528-16E6-D6F68564ED11}"/>
                  </a:ext>
                </a:extLst>
              </p:cNvPr>
              <p:cNvGrpSpPr/>
              <p:nvPr/>
            </p:nvGrpSpPr>
            <p:grpSpPr>
              <a:xfrm>
                <a:off x="654090" y="3741127"/>
                <a:ext cx="785575" cy="748893"/>
                <a:chOff x="1422400" y="3332424"/>
                <a:chExt cx="7045950" cy="402115"/>
              </a:xfrm>
            </p:grpSpPr>
            <p:sp>
              <p:nvSpPr>
                <p:cNvPr id="232" name="사각형: 둥근 모서리 231">
                  <a:extLst>
                    <a:ext uri="{FF2B5EF4-FFF2-40B4-BE49-F238E27FC236}">
                      <a16:creationId xmlns:a16="http://schemas.microsoft.com/office/drawing/2014/main" id="{D7A94CEB-049B-F829-BAAC-7D14B72E2783}"/>
                    </a:ext>
                  </a:extLst>
                </p:cNvPr>
                <p:cNvSpPr/>
                <p:nvPr/>
              </p:nvSpPr>
              <p:spPr>
                <a:xfrm>
                  <a:off x="1422400" y="3332424"/>
                  <a:ext cx="7045950" cy="402115"/>
                </a:xfrm>
                <a:prstGeom prst="roundRect">
                  <a:avLst>
                    <a:gd name="adj" fmla="val 7106"/>
                  </a:avLst>
                </a:prstGeom>
                <a:solidFill>
                  <a:srgbClr val="2D74DC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233" name="TextBox 232">
                  <a:extLst>
                    <a:ext uri="{FF2B5EF4-FFF2-40B4-BE49-F238E27FC236}">
                      <a16:creationId xmlns:a16="http://schemas.microsoft.com/office/drawing/2014/main" id="{8BD34110-4BB8-BFBF-30C7-C0A96213453F}"/>
                    </a:ext>
                  </a:extLst>
                </p:cNvPr>
                <p:cNvSpPr txBox="1"/>
                <p:nvPr/>
              </p:nvSpPr>
              <p:spPr>
                <a:xfrm>
                  <a:off x="2426839" y="3489036"/>
                  <a:ext cx="5081988" cy="9089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1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dirty="0"/>
                    <a:t>지식</a:t>
                  </a:r>
                  <a:r>
                    <a:rPr lang="en-US" altLang="ko-KR" dirty="0"/>
                    <a:t>·</a:t>
                  </a:r>
                  <a:r>
                    <a:rPr lang="ko-KR" altLang="en-US" dirty="0"/>
                    <a:t>이해</a:t>
                  </a:r>
                </a:p>
              </p:txBody>
            </p:sp>
          </p:grpSp>
          <p:grpSp>
            <p:nvGrpSpPr>
              <p:cNvPr id="234" name="그룹 233">
                <a:extLst>
                  <a:ext uri="{FF2B5EF4-FFF2-40B4-BE49-F238E27FC236}">
                    <a16:creationId xmlns:a16="http://schemas.microsoft.com/office/drawing/2014/main" id="{37A2593E-4618-C1C9-3C24-203CE6CE60A9}"/>
                  </a:ext>
                </a:extLst>
              </p:cNvPr>
              <p:cNvGrpSpPr/>
              <p:nvPr/>
            </p:nvGrpSpPr>
            <p:grpSpPr>
              <a:xfrm>
                <a:off x="654090" y="4507115"/>
                <a:ext cx="785575" cy="748893"/>
                <a:chOff x="1422400" y="3332424"/>
                <a:chExt cx="7045950" cy="402115"/>
              </a:xfrm>
            </p:grpSpPr>
            <p:sp>
              <p:nvSpPr>
                <p:cNvPr id="235" name="사각형: 둥근 모서리 234">
                  <a:extLst>
                    <a:ext uri="{FF2B5EF4-FFF2-40B4-BE49-F238E27FC236}">
                      <a16:creationId xmlns:a16="http://schemas.microsoft.com/office/drawing/2014/main" id="{F39C73E7-4AE8-CE02-D6F1-E214738A3DBD}"/>
                    </a:ext>
                  </a:extLst>
                </p:cNvPr>
                <p:cNvSpPr/>
                <p:nvPr/>
              </p:nvSpPr>
              <p:spPr>
                <a:xfrm>
                  <a:off x="1422400" y="3332424"/>
                  <a:ext cx="7045950" cy="402115"/>
                </a:xfrm>
                <a:prstGeom prst="roundRect">
                  <a:avLst>
                    <a:gd name="adj" fmla="val 7106"/>
                  </a:avLst>
                </a:prstGeom>
                <a:solidFill>
                  <a:srgbClr val="2D74DC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236" name="TextBox 235">
                  <a:extLst>
                    <a:ext uri="{FF2B5EF4-FFF2-40B4-BE49-F238E27FC236}">
                      <a16:creationId xmlns:a16="http://schemas.microsoft.com/office/drawing/2014/main" id="{8F5B74F0-2C88-10AB-7731-9E52B7374FF9}"/>
                    </a:ext>
                  </a:extLst>
                </p:cNvPr>
                <p:cNvSpPr txBox="1"/>
                <p:nvPr/>
              </p:nvSpPr>
              <p:spPr>
                <a:xfrm>
                  <a:off x="2426839" y="3489036"/>
                  <a:ext cx="5081988" cy="9089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1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dirty="0"/>
                    <a:t>과정</a:t>
                  </a:r>
                  <a:r>
                    <a:rPr lang="en-US" altLang="ko-KR" dirty="0"/>
                    <a:t>·</a:t>
                  </a:r>
                  <a:r>
                    <a:rPr lang="ko-KR" altLang="en-US" dirty="0"/>
                    <a:t>기능</a:t>
                  </a:r>
                </a:p>
              </p:txBody>
            </p:sp>
          </p:grpSp>
          <p:grpSp>
            <p:nvGrpSpPr>
              <p:cNvPr id="237" name="그룹 236">
                <a:extLst>
                  <a:ext uri="{FF2B5EF4-FFF2-40B4-BE49-F238E27FC236}">
                    <a16:creationId xmlns:a16="http://schemas.microsoft.com/office/drawing/2014/main" id="{9C9A5C16-35C7-11C4-E430-7E66811FE5B1}"/>
                  </a:ext>
                </a:extLst>
              </p:cNvPr>
              <p:cNvGrpSpPr/>
              <p:nvPr/>
            </p:nvGrpSpPr>
            <p:grpSpPr>
              <a:xfrm>
                <a:off x="654090" y="5273103"/>
                <a:ext cx="785575" cy="748893"/>
                <a:chOff x="1422400" y="3332424"/>
                <a:chExt cx="7045950" cy="402115"/>
              </a:xfrm>
            </p:grpSpPr>
            <p:sp>
              <p:nvSpPr>
                <p:cNvPr id="238" name="사각형: 둥근 모서리 237">
                  <a:extLst>
                    <a:ext uri="{FF2B5EF4-FFF2-40B4-BE49-F238E27FC236}">
                      <a16:creationId xmlns:a16="http://schemas.microsoft.com/office/drawing/2014/main" id="{4DDBAC4A-A96A-1A92-501F-B82B45FA505A}"/>
                    </a:ext>
                  </a:extLst>
                </p:cNvPr>
                <p:cNvSpPr/>
                <p:nvPr/>
              </p:nvSpPr>
              <p:spPr>
                <a:xfrm>
                  <a:off x="1422400" y="3332424"/>
                  <a:ext cx="7045950" cy="402115"/>
                </a:xfrm>
                <a:prstGeom prst="roundRect">
                  <a:avLst>
                    <a:gd name="adj" fmla="val 7106"/>
                  </a:avLst>
                </a:prstGeom>
                <a:solidFill>
                  <a:srgbClr val="2D74DC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239" name="TextBox 238">
                  <a:extLst>
                    <a:ext uri="{FF2B5EF4-FFF2-40B4-BE49-F238E27FC236}">
                      <a16:creationId xmlns:a16="http://schemas.microsoft.com/office/drawing/2014/main" id="{6BE8B8BB-69C3-5FDA-DCB0-84B329C4B562}"/>
                    </a:ext>
                  </a:extLst>
                </p:cNvPr>
                <p:cNvSpPr txBox="1"/>
                <p:nvPr/>
              </p:nvSpPr>
              <p:spPr>
                <a:xfrm>
                  <a:off x="2426839" y="3489036"/>
                  <a:ext cx="5081988" cy="9089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1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dirty="0"/>
                    <a:t>가치</a:t>
                  </a:r>
                  <a:r>
                    <a:rPr lang="en-US" altLang="ko-KR" dirty="0"/>
                    <a:t>·</a:t>
                  </a:r>
                  <a:r>
                    <a:rPr lang="ko-KR" altLang="en-US" dirty="0"/>
                    <a:t>태도</a:t>
                  </a:r>
                </a:p>
              </p:txBody>
            </p:sp>
          </p:grpSp>
        </p:grpSp>
        <p:grpSp>
          <p:nvGrpSpPr>
            <p:cNvPr id="254" name="그룹 253">
              <a:extLst>
                <a:ext uri="{FF2B5EF4-FFF2-40B4-BE49-F238E27FC236}">
                  <a16:creationId xmlns:a16="http://schemas.microsoft.com/office/drawing/2014/main" id="{6D75CB69-941A-369E-5884-2CB36621A280}"/>
                </a:ext>
              </a:extLst>
            </p:cNvPr>
            <p:cNvGrpSpPr/>
            <p:nvPr/>
          </p:nvGrpSpPr>
          <p:grpSpPr>
            <a:xfrm>
              <a:off x="1422400" y="3332424"/>
              <a:ext cx="7045950" cy="402115"/>
              <a:chOff x="1422400" y="3332424"/>
              <a:chExt cx="7045950" cy="402115"/>
            </a:xfrm>
          </p:grpSpPr>
          <p:sp>
            <p:nvSpPr>
              <p:cNvPr id="253" name="사각형: 둥근 모서리 252">
                <a:extLst>
                  <a:ext uri="{FF2B5EF4-FFF2-40B4-BE49-F238E27FC236}">
                    <a16:creationId xmlns:a16="http://schemas.microsoft.com/office/drawing/2014/main" id="{461347F1-74CB-2DF0-98CC-7D67034E9F86}"/>
                  </a:ext>
                </a:extLst>
              </p:cNvPr>
              <p:cNvSpPr/>
              <p:nvPr/>
            </p:nvSpPr>
            <p:spPr>
              <a:xfrm>
                <a:off x="1422400" y="3332424"/>
                <a:ext cx="7045950" cy="402115"/>
              </a:xfrm>
              <a:prstGeom prst="roundRect">
                <a:avLst>
                  <a:gd name="adj" fmla="val 10264"/>
                </a:avLst>
              </a:prstGeom>
              <a:solidFill>
                <a:srgbClr val="2D74DC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243" name="TextBox 242">
                <a:extLst>
                  <a:ext uri="{FF2B5EF4-FFF2-40B4-BE49-F238E27FC236}">
                    <a16:creationId xmlns:a16="http://schemas.microsoft.com/office/drawing/2014/main" id="{AA2092D7-CEBB-6552-1494-2D40D23FDFBA}"/>
                  </a:ext>
                </a:extLst>
              </p:cNvPr>
              <p:cNvSpPr txBox="1"/>
              <p:nvPr/>
            </p:nvSpPr>
            <p:spPr>
              <a:xfrm>
                <a:off x="4693711" y="3449845"/>
                <a:ext cx="548227" cy="1692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내용 요소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533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07407E-6 L 1.38889E-6 -0.01875 " pathEditMode="relative" rAng="0" ptsTypes="AA">
                                      <p:cBhvr>
                                        <p:cTn id="12" dur="500" spd="-100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DF35E91D-E982-4B2C-C0AE-0A8741D2E131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109" name="그룹 108">
              <a:extLst>
                <a:ext uri="{FF2B5EF4-FFF2-40B4-BE49-F238E27FC236}">
                  <a16:creationId xmlns:a16="http://schemas.microsoft.com/office/drawing/2014/main" id="{E749FA67-0180-DA26-399C-362D67B66F4C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5" name="사각형: 둥근 모서리 4">
                <a:extLst>
                  <a:ext uri="{FF2B5EF4-FFF2-40B4-BE49-F238E27FC236}">
                    <a16:creationId xmlns:a16="http://schemas.microsoft.com/office/drawing/2014/main" id="{56493143-D86C-DB5D-B477-9AB574414258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718DDAC-5A48-412C-8879-1744EC4590AF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9" name="사각형: 둥근 위쪽 모서리 8">
                  <a:extLst>
                    <a:ext uri="{FF2B5EF4-FFF2-40B4-BE49-F238E27FC236}">
                      <a16:creationId xmlns:a16="http://schemas.microsoft.com/office/drawing/2014/main" id="{4737EE59-79EA-BA4A-46CD-88F5DB3CDF76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0" name="사각형: 둥근 위쪽 모서리 9">
                  <a:extLst>
                    <a:ext uri="{FF2B5EF4-FFF2-40B4-BE49-F238E27FC236}">
                      <a16:creationId xmlns:a16="http://schemas.microsoft.com/office/drawing/2014/main" id="{1F546DA7-980A-73A2-D8D2-3B9D25C5417D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21" name="그룹 20">
                <a:extLst>
                  <a:ext uri="{FF2B5EF4-FFF2-40B4-BE49-F238E27FC236}">
                    <a16:creationId xmlns:a16="http://schemas.microsoft.com/office/drawing/2014/main" id="{EE7FD755-AA37-9DB3-4501-9841994725B9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22" name="그룹 21">
                  <a:extLst>
                    <a:ext uri="{FF2B5EF4-FFF2-40B4-BE49-F238E27FC236}">
                      <a16:creationId xmlns:a16="http://schemas.microsoft.com/office/drawing/2014/main" id="{A9A1521A-D39E-2964-C76A-EDC2A78E7620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28" name="사각형: 둥근 위쪽 모서리 27">
                    <a:extLst>
                      <a:ext uri="{FF2B5EF4-FFF2-40B4-BE49-F238E27FC236}">
                        <a16:creationId xmlns:a16="http://schemas.microsoft.com/office/drawing/2014/main" id="{5411D6D8-4C8A-F06F-C5DF-1B2BD696A886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29" name="자유형: 도형 28">
                    <a:extLst>
                      <a:ext uri="{FF2B5EF4-FFF2-40B4-BE49-F238E27FC236}">
                        <a16:creationId xmlns:a16="http://schemas.microsoft.com/office/drawing/2014/main" id="{3CA2BD77-7F8C-22E5-D403-091CB9B0F805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0" name="자유형: 도형 29">
                    <a:extLst>
                      <a:ext uri="{FF2B5EF4-FFF2-40B4-BE49-F238E27FC236}">
                        <a16:creationId xmlns:a16="http://schemas.microsoft.com/office/drawing/2014/main" id="{50313C52-58D1-3BCE-96C6-1A9BE53FC6E7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23" name="그룹 22">
                  <a:extLst>
                    <a:ext uri="{FF2B5EF4-FFF2-40B4-BE49-F238E27FC236}">
                      <a16:creationId xmlns:a16="http://schemas.microsoft.com/office/drawing/2014/main" id="{42D854E4-8C83-08E8-018D-1820A332083A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2549075" cy="307777"/>
                  <a:chOff x="763074" y="1447958"/>
                  <a:chExt cx="2549075" cy="307777"/>
                </a:xfrm>
              </p:grpSpPr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847EA1C5-4924-67C5-DEF2-6558E9623F41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0562"/>
                    <a:ext cx="2063065" cy="2825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내용 체계 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alpha val="4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및 성취기준</a:t>
                    </a:r>
                  </a:p>
                </p:txBody>
              </p:sp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F4585231-A33E-7063-4659-9FF8E80D5337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2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27" name="직선 연결선 26">
                    <a:extLst>
                      <a:ext uri="{FF2B5EF4-FFF2-40B4-BE49-F238E27FC236}">
                        <a16:creationId xmlns:a16="http://schemas.microsoft.com/office/drawing/2014/main" id="{6F051F4E-8EC8-F815-AF08-D3907A42328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F9140EC6-B44E-FB5B-1C94-17F6949E88BE}"/>
                </a:ext>
              </a:extLst>
            </p:cNvPr>
            <p:cNvGrpSpPr/>
            <p:nvPr/>
          </p:nvGrpSpPr>
          <p:grpSpPr>
            <a:xfrm>
              <a:off x="751850" y="1936193"/>
              <a:ext cx="1903949" cy="250222"/>
              <a:chOff x="566993" y="1934169"/>
              <a:chExt cx="2166873" cy="257804"/>
            </a:xfrm>
            <a:solidFill>
              <a:schemeClr val="bg1"/>
            </a:solidFill>
          </p:grpSpPr>
          <p:sp>
            <p:nvSpPr>
              <p:cNvPr id="18" name="사각형: 둥근 모서리 17">
                <a:extLst>
                  <a:ext uri="{FF2B5EF4-FFF2-40B4-BE49-F238E27FC236}">
                    <a16:creationId xmlns:a16="http://schemas.microsoft.com/office/drawing/2014/main" id="{F2BB9987-E819-A77C-962D-CC2CD379E9F6}"/>
                  </a:ext>
                </a:extLst>
              </p:cNvPr>
              <p:cNvSpPr/>
              <p:nvPr/>
            </p:nvSpPr>
            <p:spPr>
              <a:xfrm>
                <a:off x="566993" y="1934169"/>
                <a:ext cx="288854" cy="257804"/>
              </a:xfrm>
              <a:prstGeom prst="roundRect">
                <a:avLst/>
              </a:prstGeom>
              <a:solidFill>
                <a:srgbClr val="2F72DA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50B229C-41EA-1D86-1490-D3FAA3B91E89}"/>
                  </a:ext>
                </a:extLst>
              </p:cNvPr>
              <p:cNvSpPr txBox="1"/>
              <p:nvPr/>
            </p:nvSpPr>
            <p:spPr>
              <a:xfrm>
                <a:off x="648481" y="1952087"/>
                <a:ext cx="125882" cy="2219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endPara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C8E88F0-03C0-FBCD-E791-262AE09A1825}"/>
                  </a:ext>
                </a:extLst>
              </p:cNvPr>
              <p:cNvSpPr txBox="1"/>
              <p:nvPr/>
            </p:nvSpPr>
            <p:spPr>
              <a:xfrm>
                <a:off x="924093" y="1945336"/>
                <a:ext cx="1809773" cy="2354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내용 체계 용어 설명 </a:t>
                </a:r>
              </a:p>
            </p:txBody>
          </p:sp>
        </p:grp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06181981-8D4A-0C75-858D-D8ACA20FBB7B}"/>
                </a:ext>
              </a:extLst>
            </p:cNvPr>
            <p:cNvGrpSpPr/>
            <p:nvPr/>
          </p:nvGrpSpPr>
          <p:grpSpPr>
            <a:xfrm>
              <a:off x="675650" y="2311984"/>
              <a:ext cx="7806362" cy="866295"/>
              <a:chOff x="675650" y="2311984"/>
              <a:chExt cx="7806362" cy="866295"/>
            </a:xfrm>
          </p:grpSpPr>
          <p:sp>
            <p:nvSpPr>
              <p:cNvPr id="36" name="사각형: 둥근 모서리 35">
                <a:extLst>
                  <a:ext uri="{FF2B5EF4-FFF2-40B4-BE49-F238E27FC236}">
                    <a16:creationId xmlns:a16="http://schemas.microsoft.com/office/drawing/2014/main" id="{C18D3701-E05F-6337-34FA-EFDA5E47F620}"/>
                  </a:ext>
                </a:extLst>
              </p:cNvPr>
              <p:cNvSpPr/>
              <p:nvPr/>
            </p:nvSpPr>
            <p:spPr>
              <a:xfrm>
                <a:off x="1666874" y="2333006"/>
                <a:ext cx="6793557" cy="824250"/>
              </a:xfrm>
              <a:prstGeom prst="roundRect">
                <a:avLst>
                  <a:gd name="adj" fmla="val 13961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7" name="사각형: 둥근 모서리 36">
                <a:extLst>
                  <a:ext uri="{FF2B5EF4-FFF2-40B4-BE49-F238E27FC236}">
                    <a16:creationId xmlns:a16="http://schemas.microsoft.com/office/drawing/2014/main" id="{BB81DD96-CF99-7860-E727-EEEEF01CBDB7}"/>
                  </a:ext>
                </a:extLst>
              </p:cNvPr>
              <p:cNvSpPr/>
              <p:nvPr/>
            </p:nvSpPr>
            <p:spPr>
              <a:xfrm>
                <a:off x="675650" y="2311984"/>
                <a:ext cx="7806362" cy="866295"/>
              </a:xfrm>
              <a:prstGeom prst="roundRect">
                <a:avLst>
                  <a:gd name="adj" fmla="val 7422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38" name="그룹 37">
                <a:extLst>
                  <a:ext uri="{FF2B5EF4-FFF2-40B4-BE49-F238E27FC236}">
                    <a16:creationId xmlns:a16="http://schemas.microsoft.com/office/drawing/2014/main" id="{C7B8CD18-9F80-5A40-9460-603B8C551FEA}"/>
                  </a:ext>
                </a:extLst>
              </p:cNvPr>
              <p:cNvGrpSpPr/>
              <p:nvPr/>
            </p:nvGrpSpPr>
            <p:grpSpPr>
              <a:xfrm>
                <a:off x="675651" y="2311984"/>
                <a:ext cx="7806361" cy="866295"/>
                <a:chOff x="675651" y="2311984"/>
                <a:chExt cx="7806361" cy="866295"/>
              </a:xfrm>
            </p:grpSpPr>
            <p:grpSp>
              <p:nvGrpSpPr>
                <p:cNvPr id="39" name="그룹 38">
                  <a:extLst>
                    <a:ext uri="{FF2B5EF4-FFF2-40B4-BE49-F238E27FC236}">
                      <a16:creationId xmlns:a16="http://schemas.microsoft.com/office/drawing/2014/main" id="{1649BAB3-B99D-8435-FFF8-80D83B57BA19}"/>
                    </a:ext>
                  </a:extLst>
                </p:cNvPr>
                <p:cNvGrpSpPr/>
                <p:nvPr/>
              </p:nvGrpSpPr>
              <p:grpSpPr>
                <a:xfrm>
                  <a:off x="675651" y="2311984"/>
                  <a:ext cx="1028879" cy="866295"/>
                  <a:chOff x="675651" y="2311984"/>
                  <a:chExt cx="1028879" cy="866295"/>
                </a:xfrm>
              </p:grpSpPr>
              <p:sp>
                <p:nvSpPr>
                  <p:cNvPr id="54" name="자유형: 도형 53">
                    <a:extLst>
                      <a:ext uri="{FF2B5EF4-FFF2-40B4-BE49-F238E27FC236}">
                        <a16:creationId xmlns:a16="http://schemas.microsoft.com/office/drawing/2014/main" id="{7BC935FF-E122-8649-E921-59633490F641}"/>
                      </a:ext>
                    </a:extLst>
                  </p:cNvPr>
                  <p:cNvSpPr/>
                  <p:nvPr/>
                </p:nvSpPr>
                <p:spPr>
                  <a:xfrm>
                    <a:off x="675651" y="2311984"/>
                    <a:ext cx="1028879" cy="866295"/>
                  </a:xfrm>
                  <a:custGeom>
                    <a:avLst/>
                    <a:gdLst>
                      <a:gd name="connsiteX0" fmla="*/ 87236 w 1028879"/>
                      <a:gd name="connsiteY0" fmla="*/ 0 h 866295"/>
                      <a:gd name="connsiteX1" fmla="*/ 1028879 w 1028879"/>
                      <a:gd name="connsiteY1" fmla="*/ 0 h 866295"/>
                      <a:gd name="connsiteX2" fmla="*/ 964583 w 1028879"/>
                      <a:gd name="connsiteY2" fmla="*/ 64296 h 866295"/>
                      <a:gd name="connsiteX3" fmla="*/ 964583 w 1028879"/>
                      <a:gd name="connsiteY3" fmla="*/ 801999 h 866295"/>
                      <a:gd name="connsiteX4" fmla="*/ 1028879 w 1028879"/>
                      <a:gd name="connsiteY4" fmla="*/ 866295 h 866295"/>
                      <a:gd name="connsiteX5" fmla="*/ 87236 w 1028879"/>
                      <a:gd name="connsiteY5" fmla="*/ 866295 h 866295"/>
                      <a:gd name="connsiteX6" fmla="*/ 0 w 1028879"/>
                      <a:gd name="connsiteY6" fmla="*/ 779059 h 866295"/>
                      <a:gd name="connsiteX7" fmla="*/ 0 w 1028879"/>
                      <a:gd name="connsiteY7" fmla="*/ 87236 h 866295"/>
                      <a:gd name="connsiteX8" fmla="*/ 87236 w 1028879"/>
                      <a:gd name="connsiteY8" fmla="*/ 0 h 8662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028879" h="866295">
                        <a:moveTo>
                          <a:pt x="87236" y="0"/>
                        </a:moveTo>
                        <a:lnTo>
                          <a:pt x="1028879" y="0"/>
                        </a:lnTo>
                        <a:cubicBezTo>
                          <a:pt x="993369" y="0"/>
                          <a:pt x="964583" y="28786"/>
                          <a:pt x="964583" y="64296"/>
                        </a:cubicBezTo>
                        <a:lnTo>
                          <a:pt x="964583" y="801999"/>
                        </a:lnTo>
                        <a:cubicBezTo>
                          <a:pt x="964583" y="837509"/>
                          <a:pt x="993369" y="866295"/>
                          <a:pt x="1028879" y="866295"/>
                        </a:cubicBezTo>
                        <a:lnTo>
                          <a:pt x="87236" y="866295"/>
                        </a:lnTo>
                        <a:cubicBezTo>
                          <a:pt x="39057" y="866295"/>
                          <a:pt x="0" y="827238"/>
                          <a:pt x="0" y="779059"/>
                        </a:cubicBezTo>
                        <a:lnTo>
                          <a:pt x="0" y="87236"/>
                        </a:lnTo>
                        <a:cubicBezTo>
                          <a:pt x="0" y="39057"/>
                          <a:pt x="39057" y="0"/>
                          <a:pt x="87236" y="0"/>
                        </a:cubicBezTo>
                        <a:close/>
                      </a:path>
                    </a:pathLst>
                  </a:custGeom>
                  <a:solidFill>
                    <a:srgbClr val="7BA8E9"/>
                  </a:solidFill>
                  <a:ln>
                    <a:solidFill>
                      <a:srgbClr val="7BA8E9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6396A427-CD44-29AD-19F9-80EA1C811B2D}"/>
                      </a:ext>
                    </a:extLst>
                  </p:cNvPr>
                  <p:cNvSpPr txBox="1"/>
                  <p:nvPr/>
                </p:nvSpPr>
                <p:spPr>
                  <a:xfrm>
                    <a:off x="858155" y="2545076"/>
                    <a:ext cx="609141" cy="40010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핵심</a:t>
                    </a:r>
                    <a:endPara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  <a:p>
                    <a:pPr algn="ctr"/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아이디어</a:t>
                    </a:r>
                  </a:p>
                </p:txBody>
              </p:sp>
            </p:grpSp>
            <p:grpSp>
              <p:nvGrpSpPr>
                <p:cNvPr id="41" name="그룹 40">
                  <a:extLst>
                    <a:ext uri="{FF2B5EF4-FFF2-40B4-BE49-F238E27FC236}">
                      <a16:creationId xmlns:a16="http://schemas.microsoft.com/office/drawing/2014/main" id="{CAE8E52F-BBB1-754B-CC0A-AF858B157E0B}"/>
                    </a:ext>
                  </a:extLst>
                </p:cNvPr>
                <p:cNvGrpSpPr/>
                <p:nvPr/>
              </p:nvGrpSpPr>
              <p:grpSpPr>
                <a:xfrm>
                  <a:off x="1640233" y="2311984"/>
                  <a:ext cx="6841779" cy="866295"/>
                  <a:chOff x="1640233" y="2311984"/>
                  <a:chExt cx="6841779" cy="866295"/>
                </a:xfrm>
              </p:grpSpPr>
              <p:sp>
                <p:nvSpPr>
                  <p:cNvPr id="42" name="사각형: 둥근 모서리 41">
                    <a:extLst>
                      <a:ext uri="{FF2B5EF4-FFF2-40B4-BE49-F238E27FC236}">
                        <a16:creationId xmlns:a16="http://schemas.microsoft.com/office/drawing/2014/main" id="{80BF03D3-F7B1-3E95-8100-C2C10A16D1AB}"/>
                      </a:ext>
                    </a:extLst>
                  </p:cNvPr>
                  <p:cNvSpPr/>
                  <p:nvPr/>
                </p:nvSpPr>
                <p:spPr>
                  <a:xfrm>
                    <a:off x="1640233" y="2311984"/>
                    <a:ext cx="6841779" cy="866295"/>
                  </a:xfrm>
                  <a:prstGeom prst="roundRect">
                    <a:avLst>
                      <a:gd name="adj" fmla="val 7422"/>
                    </a:avLst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grpSp>
                <p:nvGrpSpPr>
                  <p:cNvPr id="43" name="그룹 42">
                    <a:extLst>
                      <a:ext uri="{FF2B5EF4-FFF2-40B4-BE49-F238E27FC236}">
                        <a16:creationId xmlns:a16="http://schemas.microsoft.com/office/drawing/2014/main" id="{C3D4BDF5-B49B-1796-BBBF-CB1931B8F191}"/>
                      </a:ext>
                    </a:extLst>
                  </p:cNvPr>
                  <p:cNvGrpSpPr/>
                  <p:nvPr/>
                </p:nvGrpSpPr>
                <p:grpSpPr>
                  <a:xfrm>
                    <a:off x="1743003" y="2420222"/>
                    <a:ext cx="5625866" cy="649821"/>
                    <a:chOff x="1743003" y="2471091"/>
                    <a:chExt cx="5625866" cy="643387"/>
                  </a:xfrm>
                </p:grpSpPr>
                <p:grpSp>
                  <p:nvGrpSpPr>
                    <p:cNvPr id="44" name="그룹 43">
                      <a:extLst>
                        <a:ext uri="{FF2B5EF4-FFF2-40B4-BE49-F238E27FC236}">
                          <a16:creationId xmlns:a16="http://schemas.microsoft.com/office/drawing/2014/main" id="{4246D02B-9D62-A5EE-E803-1EEEDD779E0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743003" y="2471091"/>
                      <a:ext cx="5625866" cy="169277"/>
                      <a:chOff x="1743003" y="2471091"/>
                      <a:chExt cx="5625866" cy="169277"/>
                    </a:xfrm>
                  </p:grpSpPr>
                  <p:sp>
                    <p:nvSpPr>
                      <p:cNvPr id="52" name="자유형: 도형 51">
                        <a:extLst>
                          <a:ext uri="{FF2B5EF4-FFF2-40B4-BE49-F238E27FC236}">
                            <a16:creationId xmlns:a16="http://schemas.microsoft.com/office/drawing/2014/main" id="{5E5B6285-7311-FBBB-9E34-8903FD80E00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43003" y="2483018"/>
                        <a:ext cx="145423" cy="145423"/>
                      </a:xfrm>
                      <a:custGeom>
                        <a:avLst/>
                        <a:gdLst>
                          <a:gd name="connsiteX0" fmla="*/ 228511 w 308836"/>
                          <a:gd name="connsiteY0" fmla="*/ 70538 h 308836"/>
                          <a:gd name="connsiteX1" fmla="*/ 132126 w 308836"/>
                          <a:gd name="connsiteY1" fmla="*/ 175848 h 308836"/>
                          <a:gd name="connsiteX2" fmla="*/ 80501 w 308836"/>
                          <a:gd name="connsiteY2" fmla="*/ 117873 h 308836"/>
                          <a:gd name="connsiteX3" fmla="*/ 49249 w 308836"/>
                          <a:gd name="connsiteY3" fmla="*/ 145700 h 308836"/>
                          <a:gd name="connsiteX4" fmla="*/ 131673 w 308836"/>
                          <a:gd name="connsiteY4" fmla="*/ 238296 h 308836"/>
                          <a:gd name="connsiteX5" fmla="*/ 259391 w 308836"/>
                          <a:gd name="connsiteY5" fmla="*/ 98797 h 308836"/>
                          <a:gd name="connsiteX6" fmla="*/ 154418 w 308836"/>
                          <a:gd name="connsiteY6" fmla="*/ 0 h 308836"/>
                          <a:gd name="connsiteX7" fmla="*/ 308836 w 308836"/>
                          <a:gd name="connsiteY7" fmla="*/ 154418 h 308836"/>
                          <a:gd name="connsiteX8" fmla="*/ 154418 w 308836"/>
                          <a:gd name="connsiteY8" fmla="*/ 308836 h 308836"/>
                          <a:gd name="connsiteX9" fmla="*/ 0 w 308836"/>
                          <a:gd name="connsiteY9" fmla="*/ 154418 h 308836"/>
                          <a:gd name="connsiteX10" fmla="*/ 154418 w 308836"/>
                          <a:gd name="connsiteY10" fmla="*/ 0 h 30883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08836" h="308836">
                            <a:moveTo>
                              <a:pt x="228511" y="70538"/>
                            </a:moveTo>
                            <a:lnTo>
                              <a:pt x="132126" y="175848"/>
                            </a:lnTo>
                            <a:lnTo>
                              <a:pt x="80501" y="117873"/>
                            </a:lnTo>
                            <a:lnTo>
                              <a:pt x="49249" y="145700"/>
                            </a:lnTo>
                            <a:lnTo>
                              <a:pt x="131673" y="238296"/>
                            </a:lnTo>
                            <a:lnTo>
                              <a:pt x="259391" y="98797"/>
                            </a:lnTo>
                            <a:close/>
                            <a:moveTo>
                              <a:pt x="154418" y="0"/>
                            </a:moveTo>
                            <a:cubicBezTo>
                              <a:pt x="239700" y="0"/>
                              <a:pt x="308836" y="69135"/>
                              <a:pt x="308836" y="154418"/>
                            </a:cubicBezTo>
                            <a:cubicBezTo>
                              <a:pt x="308836" y="239700"/>
                              <a:pt x="239700" y="308836"/>
                              <a:pt x="154418" y="308836"/>
                            </a:cubicBezTo>
                            <a:cubicBezTo>
                              <a:pt x="69135" y="308836"/>
                              <a:pt x="0" y="239700"/>
                              <a:pt x="0" y="154418"/>
                            </a:cubicBezTo>
                            <a:cubicBezTo>
                              <a:pt x="0" y="69135"/>
                              <a:pt x="69135" y="0"/>
                              <a:pt x="154418" y="0"/>
                            </a:cubicBezTo>
                            <a:close/>
                          </a:path>
                        </a:pathLst>
                      </a:custGeom>
                      <a:solidFill>
                        <a:srgbClr val="7BA8E9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wrap="square" rtlCol="0" anchor="ctr">
                        <a:noAutofit/>
                      </a:bodyPr>
                      <a:lstStyle/>
                      <a:p>
                        <a:endParaRPr lang="ko-KR" altLang="en-US" dirty="0"/>
                      </a:p>
                    </p:txBody>
                  </p:sp>
                  <p:sp>
                    <p:nvSpPr>
                      <p:cNvPr id="53" name="TextBox 52">
                        <a:extLst>
                          <a:ext uri="{FF2B5EF4-FFF2-40B4-BE49-F238E27FC236}">
                            <a16:creationId xmlns:a16="http://schemas.microsoft.com/office/drawing/2014/main" id="{4924A5C3-9A50-874D-7805-CA59F082F5B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944307" y="2471091"/>
                        <a:ext cx="5424562" cy="1692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11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4583DF"/>
                            </a:solidFill>
                            <a:latin typeface="나눔스퀘어" panose="020B0600000101010101" pitchFamily="50" charset="-127"/>
                            <a:ea typeface="나눔스퀘어" panose="020B0600000101010101" pitchFamily="50" charset="-127"/>
                            <a:cs typeface="Interop" panose="02000503000000020004" pitchFamily="2" charset="0"/>
                          </a:rPr>
                          <a:t>음성적 특징에 유의하여 문장을 듣고 낱말을 식별하거나 의미를 파악하는 것이 듣기의 기본이다</a:t>
                        </a:r>
                        <a:r>
                          <a:rPr lang="en-US" altLang="ko-KR" sz="11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4583DF"/>
                            </a:solidFill>
                            <a:latin typeface="나눔스퀘어" panose="020B0600000101010101" pitchFamily="50" charset="-127"/>
                            <a:ea typeface="나눔스퀘어" panose="020B0600000101010101" pitchFamily="50" charset="-127"/>
                            <a:cs typeface="Interop" panose="02000503000000020004" pitchFamily="2" charset="0"/>
                          </a:rPr>
                          <a:t>.</a:t>
                        </a:r>
                      </a:p>
                    </p:txBody>
                  </p:sp>
                </p:grpSp>
                <p:grpSp>
                  <p:nvGrpSpPr>
                    <p:cNvPr id="45" name="그룹 44">
                      <a:extLst>
                        <a:ext uri="{FF2B5EF4-FFF2-40B4-BE49-F238E27FC236}">
                          <a16:creationId xmlns:a16="http://schemas.microsoft.com/office/drawing/2014/main" id="{5AB9E651-1AE8-3E80-4332-9B1BA1B0762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743003" y="2708146"/>
                      <a:ext cx="4949399" cy="169277"/>
                      <a:chOff x="1743003" y="2471091"/>
                      <a:chExt cx="4949399" cy="169277"/>
                    </a:xfrm>
                  </p:grpSpPr>
                  <p:sp>
                    <p:nvSpPr>
                      <p:cNvPr id="50" name="자유형: 도형 49">
                        <a:extLst>
                          <a:ext uri="{FF2B5EF4-FFF2-40B4-BE49-F238E27FC236}">
                            <a16:creationId xmlns:a16="http://schemas.microsoft.com/office/drawing/2014/main" id="{EB96178F-2D1C-A050-D007-948D81072A0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43003" y="2483018"/>
                        <a:ext cx="145423" cy="145423"/>
                      </a:xfrm>
                      <a:custGeom>
                        <a:avLst/>
                        <a:gdLst>
                          <a:gd name="connsiteX0" fmla="*/ 228511 w 308836"/>
                          <a:gd name="connsiteY0" fmla="*/ 70538 h 308836"/>
                          <a:gd name="connsiteX1" fmla="*/ 132126 w 308836"/>
                          <a:gd name="connsiteY1" fmla="*/ 175848 h 308836"/>
                          <a:gd name="connsiteX2" fmla="*/ 80501 w 308836"/>
                          <a:gd name="connsiteY2" fmla="*/ 117873 h 308836"/>
                          <a:gd name="connsiteX3" fmla="*/ 49249 w 308836"/>
                          <a:gd name="connsiteY3" fmla="*/ 145700 h 308836"/>
                          <a:gd name="connsiteX4" fmla="*/ 131673 w 308836"/>
                          <a:gd name="connsiteY4" fmla="*/ 238296 h 308836"/>
                          <a:gd name="connsiteX5" fmla="*/ 259391 w 308836"/>
                          <a:gd name="connsiteY5" fmla="*/ 98797 h 308836"/>
                          <a:gd name="connsiteX6" fmla="*/ 154418 w 308836"/>
                          <a:gd name="connsiteY6" fmla="*/ 0 h 308836"/>
                          <a:gd name="connsiteX7" fmla="*/ 308836 w 308836"/>
                          <a:gd name="connsiteY7" fmla="*/ 154418 h 308836"/>
                          <a:gd name="connsiteX8" fmla="*/ 154418 w 308836"/>
                          <a:gd name="connsiteY8" fmla="*/ 308836 h 308836"/>
                          <a:gd name="connsiteX9" fmla="*/ 0 w 308836"/>
                          <a:gd name="connsiteY9" fmla="*/ 154418 h 308836"/>
                          <a:gd name="connsiteX10" fmla="*/ 154418 w 308836"/>
                          <a:gd name="connsiteY10" fmla="*/ 0 h 30883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08836" h="308836">
                            <a:moveTo>
                              <a:pt x="228511" y="70538"/>
                            </a:moveTo>
                            <a:lnTo>
                              <a:pt x="132126" y="175848"/>
                            </a:lnTo>
                            <a:lnTo>
                              <a:pt x="80501" y="117873"/>
                            </a:lnTo>
                            <a:lnTo>
                              <a:pt x="49249" y="145700"/>
                            </a:lnTo>
                            <a:lnTo>
                              <a:pt x="131673" y="238296"/>
                            </a:lnTo>
                            <a:lnTo>
                              <a:pt x="259391" y="98797"/>
                            </a:lnTo>
                            <a:close/>
                            <a:moveTo>
                              <a:pt x="154418" y="0"/>
                            </a:moveTo>
                            <a:cubicBezTo>
                              <a:pt x="239700" y="0"/>
                              <a:pt x="308836" y="69135"/>
                              <a:pt x="308836" y="154418"/>
                            </a:cubicBezTo>
                            <a:cubicBezTo>
                              <a:pt x="308836" y="239700"/>
                              <a:pt x="239700" y="308836"/>
                              <a:pt x="154418" y="308836"/>
                            </a:cubicBezTo>
                            <a:cubicBezTo>
                              <a:pt x="69135" y="308836"/>
                              <a:pt x="0" y="239700"/>
                              <a:pt x="0" y="154418"/>
                            </a:cubicBezTo>
                            <a:cubicBezTo>
                              <a:pt x="0" y="69135"/>
                              <a:pt x="69135" y="0"/>
                              <a:pt x="154418" y="0"/>
                            </a:cubicBezTo>
                            <a:close/>
                          </a:path>
                        </a:pathLst>
                      </a:custGeom>
                      <a:solidFill>
                        <a:srgbClr val="7BA8E9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wrap="square" rtlCol="0" anchor="ctr">
                        <a:noAutofit/>
                      </a:bodyPr>
                      <a:lstStyle/>
                      <a:p>
                        <a:endParaRPr lang="ko-KR" altLang="en-US" dirty="0"/>
                      </a:p>
                    </p:txBody>
                  </p:sp>
                  <p:sp>
                    <p:nvSpPr>
                      <p:cNvPr id="51" name="TextBox 50">
                        <a:extLst>
                          <a:ext uri="{FF2B5EF4-FFF2-40B4-BE49-F238E27FC236}">
                            <a16:creationId xmlns:a16="http://schemas.microsoft.com/office/drawing/2014/main" id="{88C6B3E4-EA43-A604-E896-11B9D749BEF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944307" y="2471091"/>
                        <a:ext cx="4748095" cy="1692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11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4583DF"/>
                            </a:solidFill>
                            <a:latin typeface="나눔스퀘어" panose="020B0600000101010101" pitchFamily="50" charset="-127"/>
                            <a:ea typeface="나눔스퀘어" panose="020B0600000101010101" pitchFamily="50" charset="-127"/>
                            <a:cs typeface="Interop" panose="02000503000000020004" pitchFamily="2" charset="0"/>
                          </a:rPr>
                          <a:t>글이나 대화문을 듣고 내용을 파악하거나 추론하는 것은 청해력 향상에 도움이 된다</a:t>
                        </a:r>
                        <a:r>
                          <a:rPr lang="en-US" altLang="ko-KR" sz="11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4583DF"/>
                            </a:solidFill>
                            <a:latin typeface="나눔스퀘어" panose="020B0600000101010101" pitchFamily="50" charset="-127"/>
                            <a:ea typeface="나눔스퀘어" panose="020B0600000101010101" pitchFamily="50" charset="-127"/>
                            <a:cs typeface="Interop" panose="02000503000000020004" pitchFamily="2" charset="0"/>
                          </a:rPr>
                          <a:t>.</a:t>
                        </a:r>
                      </a:p>
                    </p:txBody>
                  </p:sp>
                </p:grpSp>
                <p:grpSp>
                  <p:nvGrpSpPr>
                    <p:cNvPr id="47" name="그룹 46">
                      <a:extLst>
                        <a:ext uri="{FF2B5EF4-FFF2-40B4-BE49-F238E27FC236}">
                          <a16:creationId xmlns:a16="http://schemas.microsoft.com/office/drawing/2014/main" id="{FF52C53D-06C7-1A8D-B93A-DDA1AEF7E9F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743003" y="2945201"/>
                      <a:ext cx="4365906" cy="169277"/>
                      <a:chOff x="1743003" y="2471091"/>
                      <a:chExt cx="4365906" cy="169277"/>
                    </a:xfrm>
                  </p:grpSpPr>
                  <p:sp>
                    <p:nvSpPr>
                      <p:cNvPr id="48" name="자유형: 도형 47">
                        <a:extLst>
                          <a:ext uri="{FF2B5EF4-FFF2-40B4-BE49-F238E27FC236}">
                            <a16:creationId xmlns:a16="http://schemas.microsoft.com/office/drawing/2014/main" id="{FB3E2F03-9795-AA38-2261-B1750E55BAA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43003" y="2483018"/>
                        <a:ext cx="145423" cy="145423"/>
                      </a:xfrm>
                      <a:custGeom>
                        <a:avLst/>
                        <a:gdLst>
                          <a:gd name="connsiteX0" fmla="*/ 228511 w 308836"/>
                          <a:gd name="connsiteY0" fmla="*/ 70538 h 308836"/>
                          <a:gd name="connsiteX1" fmla="*/ 132126 w 308836"/>
                          <a:gd name="connsiteY1" fmla="*/ 175848 h 308836"/>
                          <a:gd name="connsiteX2" fmla="*/ 80501 w 308836"/>
                          <a:gd name="connsiteY2" fmla="*/ 117873 h 308836"/>
                          <a:gd name="connsiteX3" fmla="*/ 49249 w 308836"/>
                          <a:gd name="connsiteY3" fmla="*/ 145700 h 308836"/>
                          <a:gd name="connsiteX4" fmla="*/ 131673 w 308836"/>
                          <a:gd name="connsiteY4" fmla="*/ 238296 h 308836"/>
                          <a:gd name="connsiteX5" fmla="*/ 259391 w 308836"/>
                          <a:gd name="connsiteY5" fmla="*/ 98797 h 308836"/>
                          <a:gd name="connsiteX6" fmla="*/ 154418 w 308836"/>
                          <a:gd name="connsiteY6" fmla="*/ 0 h 308836"/>
                          <a:gd name="connsiteX7" fmla="*/ 308836 w 308836"/>
                          <a:gd name="connsiteY7" fmla="*/ 154418 h 308836"/>
                          <a:gd name="connsiteX8" fmla="*/ 154418 w 308836"/>
                          <a:gd name="connsiteY8" fmla="*/ 308836 h 308836"/>
                          <a:gd name="connsiteX9" fmla="*/ 0 w 308836"/>
                          <a:gd name="connsiteY9" fmla="*/ 154418 h 308836"/>
                          <a:gd name="connsiteX10" fmla="*/ 154418 w 308836"/>
                          <a:gd name="connsiteY10" fmla="*/ 0 h 30883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08836" h="308836">
                            <a:moveTo>
                              <a:pt x="228511" y="70538"/>
                            </a:moveTo>
                            <a:lnTo>
                              <a:pt x="132126" y="175848"/>
                            </a:lnTo>
                            <a:lnTo>
                              <a:pt x="80501" y="117873"/>
                            </a:lnTo>
                            <a:lnTo>
                              <a:pt x="49249" y="145700"/>
                            </a:lnTo>
                            <a:lnTo>
                              <a:pt x="131673" y="238296"/>
                            </a:lnTo>
                            <a:lnTo>
                              <a:pt x="259391" y="98797"/>
                            </a:lnTo>
                            <a:close/>
                            <a:moveTo>
                              <a:pt x="154418" y="0"/>
                            </a:moveTo>
                            <a:cubicBezTo>
                              <a:pt x="239700" y="0"/>
                              <a:pt x="308836" y="69135"/>
                              <a:pt x="308836" y="154418"/>
                            </a:cubicBezTo>
                            <a:cubicBezTo>
                              <a:pt x="308836" y="239700"/>
                              <a:pt x="239700" y="308836"/>
                              <a:pt x="154418" y="308836"/>
                            </a:cubicBezTo>
                            <a:cubicBezTo>
                              <a:pt x="69135" y="308836"/>
                              <a:pt x="0" y="239700"/>
                              <a:pt x="0" y="154418"/>
                            </a:cubicBezTo>
                            <a:cubicBezTo>
                              <a:pt x="0" y="69135"/>
                              <a:pt x="69135" y="0"/>
                              <a:pt x="154418" y="0"/>
                            </a:cubicBezTo>
                            <a:close/>
                          </a:path>
                        </a:pathLst>
                      </a:custGeom>
                      <a:solidFill>
                        <a:srgbClr val="7BA8E9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wrap="square" rtlCol="0" anchor="ctr">
                        <a:noAutofit/>
                      </a:bodyPr>
                      <a:lstStyle/>
                      <a:p>
                        <a:endParaRPr lang="ko-KR" altLang="en-US" dirty="0"/>
                      </a:p>
                    </p:txBody>
                  </p:sp>
                  <p:sp>
                    <p:nvSpPr>
                      <p:cNvPr id="49" name="TextBox 48">
                        <a:extLst>
                          <a:ext uri="{FF2B5EF4-FFF2-40B4-BE49-F238E27FC236}">
                            <a16:creationId xmlns:a16="http://schemas.microsoft.com/office/drawing/2014/main" id="{C3779EC3-CCB0-20B7-9A7F-B084F923DB4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944307" y="2471091"/>
                        <a:ext cx="4164602" cy="1692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11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4583DF"/>
                            </a:solidFill>
                            <a:latin typeface="나눔스퀘어" panose="020B0600000101010101" pitchFamily="50" charset="-127"/>
                            <a:ea typeface="나눔스퀘어" panose="020B0600000101010101" pitchFamily="50" charset="-127"/>
                            <a:cs typeface="Interop" panose="02000503000000020004" pitchFamily="2" charset="0"/>
                          </a:rPr>
                          <a:t>상대방의 말을 경청하고 공감하는 자세는 원활한 의사소통의 바탕이 된다</a:t>
                        </a:r>
                        <a:r>
                          <a:rPr lang="en-US" altLang="ko-KR" sz="11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4583DF"/>
                            </a:solidFill>
                            <a:latin typeface="나눔스퀘어" panose="020B0600000101010101" pitchFamily="50" charset="-127"/>
                            <a:ea typeface="나눔스퀘어" panose="020B0600000101010101" pitchFamily="50" charset="-127"/>
                            <a:cs typeface="Interop" panose="02000503000000020004" pitchFamily="2" charset="0"/>
                          </a:rPr>
                          <a:t>.</a:t>
                        </a:r>
                        <a:endParaRPr lang="ko-KR" altLang="en-US" sz="11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endParaRPr>
                      </a:p>
                    </p:txBody>
                  </p:sp>
                </p:grpSp>
              </p:grpSp>
            </p:grpSp>
          </p:grpSp>
        </p:grpSp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02DD50B1-4B01-9762-1BC5-B697A686E5E8}"/>
                </a:ext>
              </a:extLst>
            </p:cNvPr>
            <p:cNvGrpSpPr/>
            <p:nvPr/>
          </p:nvGrpSpPr>
          <p:grpSpPr>
            <a:xfrm>
              <a:off x="5940152" y="1926801"/>
              <a:ext cx="2541860" cy="245380"/>
              <a:chOff x="5920282" y="2458083"/>
              <a:chExt cx="2541860" cy="245380"/>
            </a:xfrm>
          </p:grpSpPr>
          <p:sp>
            <p:nvSpPr>
              <p:cNvPr id="56" name="사각형: 둥근 모서리 55">
                <a:extLst>
                  <a:ext uri="{FF2B5EF4-FFF2-40B4-BE49-F238E27FC236}">
                    <a16:creationId xmlns:a16="http://schemas.microsoft.com/office/drawing/2014/main" id="{DD7FDF1B-DE4C-ADD1-C77D-5A74E02318CF}"/>
                  </a:ext>
                </a:extLst>
              </p:cNvPr>
              <p:cNvSpPr/>
              <p:nvPr/>
            </p:nvSpPr>
            <p:spPr>
              <a:xfrm>
                <a:off x="5920282" y="2458083"/>
                <a:ext cx="2541860" cy="245380"/>
              </a:xfrm>
              <a:prstGeom prst="roundRect">
                <a:avLst>
                  <a:gd name="adj" fmla="val 50000"/>
                </a:avLst>
              </a:prstGeom>
              <a:solidFill>
                <a:srgbClr val="B4B5E6">
                  <a:alpha val="5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E32CDD88-E81D-382B-F142-1733D95A66F9}"/>
                  </a:ext>
                </a:extLst>
              </p:cNvPr>
              <p:cNvSpPr txBox="1"/>
              <p:nvPr/>
            </p:nvSpPr>
            <p:spPr>
              <a:xfrm>
                <a:off x="6030638" y="2496135"/>
                <a:ext cx="2321148" cy="1692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Interop" panose="02000503000000020004" pitchFamily="2" charset="0"/>
                  </a:rPr>
                  <a:t>일본어 과목 ‘듣기’ 영역의 내용 체계 예시</a:t>
                </a:r>
              </a:p>
            </p:txBody>
          </p:sp>
        </p:grpSp>
      </p:grp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701DBE20-41D8-F640-8963-3740FA0894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1765530"/>
              </p:ext>
            </p:extLst>
          </p:nvPr>
        </p:nvGraphicFramePr>
        <p:xfrm>
          <a:off x="675650" y="3332424"/>
          <a:ext cx="7784783" cy="269616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750576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2344735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1172368">
                  <a:extLst>
                    <a:ext uri="{9D8B030D-6E8A-4147-A177-3AD203B41FA5}">
                      <a16:colId xmlns:a16="http://schemas.microsoft.com/office/drawing/2014/main" val="1197442203"/>
                    </a:ext>
                  </a:extLst>
                </a:gridCol>
                <a:gridCol w="1172368">
                  <a:extLst>
                    <a:ext uri="{9D8B030D-6E8A-4147-A177-3AD203B41FA5}">
                      <a16:colId xmlns:a16="http://schemas.microsoft.com/office/drawing/2014/main" val="697752777"/>
                    </a:ext>
                  </a:extLst>
                </a:gridCol>
                <a:gridCol w="1172368">
                  <a:extLst>
                    <a:ext uri="{9D8B030D-6E8A-4147-A177-3AD203B41FA5}">
                      <a16:colId xmlns:a16="http://schemas.microsoft.com/office/drawing/2014/main" val="354093010"/>
                    </a:ext>
                  </a:extLst>
                </a:gridCol>
                <a:gridCol w="1172368">
                  <a:extLst>
                    <a:ext uri="{9D8B030D-6E8A-4147-A177-3AD203B41FA5}">
                      <a16:colId xmlns:a16="http://schemas.microsoft.com/office/drawing/2014/main" val="1357030910"/>
                    </a:ext>
                  </a:extLst>
                </a:gridCol>
              </a:tblGrid>
              <a:tr h="387630"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구분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2F72DA">
                        <a:alpha val="15000"/>
                      </a:srgb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2DA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7629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지식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음성적 특징</a:t>
                      </a:r>
                      <a:b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청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탁음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장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단음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요음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박 등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C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낱말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기본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파생 의미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 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간단한 구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낱말의 결합 관계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관용적 표현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간단한 문장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2C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C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인사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소개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배려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전달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정보 교환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2C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행위 요구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대화 진행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7629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발음을 듣고 문자나 낱말 식별하기 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적절하게 반응하기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내용 파악하기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낱말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구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문장의 의미 이해하기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핵심어나 대의를 파악하거나 추론하기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7629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가치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내용에 흥미를 갖고 적극적으로 참여하는 자세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상대방 말에 대한 존중과 경청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다양한 관점과 의견에 대한 공감과 수용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F72DA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2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936504"/>
                  </a:ext>
                </a:extLst>
              </a:tr>
            </a:tbl>
          </a:graphicData>
        </a:graphic>
      </p:graphicFrame>
      <p:grpSp>
        <p:nvGrpSpPr>
          <p:cNvPr id="11" name="그룹 10">
            <a:extLst>
              <a:ext uri="{FF2B5EF4-FFF2-40B4-BE49-F238E27FC236}">
                <a16:creationId xmlns:a16="http://schemas.microsoft.com/office/drawing/2014/main" id="{F526ADA4-2C0F-B636-256A-587DAF4DA98F}"/>
              </a:ext>
            </a:extLst>
          </p:cNvPr>
          <p:cNvGrpSpPr/>
          <p:nvPr/>
        </p:nvGrpSpPr>
        <p:grpSpPr>
          <a:xfrm>
            <a:off x="298091" y="284805"/>
            <a:ext cx="5381213" cy="641751"/>
            <a:chOff x="298091" y="299319"/>
            <a:chExt cx="5381213" cy="641751"/>
          </a:xfrm>
        </p:grpSpPr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4B9FA5FB-F973-D0EE-204E-025160703190}"/>
                </a:ext>
              </a:extLst>
            </p:cNvPr>
            <p:cNvGrpSpPr/>
            <p:nvPr/>
          </p:nvGrpSpPr>
          <p:grpSpPr>
            <a:xfrm>
              <a:off x="1062656" y="299319"/>
              <a:ext cx="4616648" cy="582226"/>
              <a:chOff x="1062656" y="318369"/>
              <a:chExt cx="4616648" cy="582226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42B18AF-E382-3DB6-7C7A-E16413E2408D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461664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6404016-06D3-B2AB-46C2-BEDDC50D1CCF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B8DC105-C991-DA34-CDC4-EA107B815FFD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Ⅲ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aphicFrame>
        <p:nvGraphicFramePr>
          <p:cNvPr id="34" name="표 33">
            <a:extLst>
              <a:ext uri="{FF2B5EF4-FFF2-40B4-BE49-F238E27FC236}">
                <a16:creationId xmlns:a16="http://schemas.microsoft.com/office/drawing/2014/main" id="{11455C75-CCD5-5027-CBEF-0CBC0615E1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5081520"/>
              </p:ext>
            </p:extLst>
          </p:nvPr>
        </p:nvGraphicFramePr>
        <p:xfrm>
          <a:off x="675650" y="3332424"/>
          <a:ext cx="7784783" cy="117024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750576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2344735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2344736">
                  <a:extLst>
                    <a:ext uri="{9D8B030D-6E8A-4147-A177-3AD203B41FA5}">
                      <a16:colId xmlns:a16="http://schemas.microsoft.com/office/drawing/2014/main" val="1197442203"/>
                    </a:ext>
                  </a:extLst>
                </a:gridCol>
                <a:gridCol w="1172368">
                  <a:extLst>
                    <a:ext uri="{9D8B030D-6E8A-4147-A177-3AD203B41FA5}">
                      <a16:colId xmlns:a16="http://schemas.microsoft.com/office/drawing/2014/main" val="354093010"/>
                    </a:ext>
                  </a:extLst>
                </a:gridCol>
                <a:gridCol w="1172368">
                  <a:extLst>
                    <a:ext uri="{9D8B030D-6E8A-4147-A177-3AD203B41FA5}">
                      <a16:colId xmlns:a16="http://schemas.microsoft.com/office/drawing/2014/main" val="1357030910"/>
                    </a:ext>
                  </a:extLst>
                </a:gridCol>
              </a:tblGrid>
              <a:tr h="387630"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noFill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구분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noFill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noFill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7629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지식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F73DA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음성적 특징</a:t>
                      </a:r>
                      <a:b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</a:b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청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탁음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장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단음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요음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박 등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C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F73DA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낱말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기본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파생 의미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) 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F73DA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간단한 구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낱말의 결합 관계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관용적 표현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)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F73DA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간단한 문장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2C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C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F73DA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인사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소개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F73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F73DA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배려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의사 전달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F73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F73DA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정보 교환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2C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F73DA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행위 요구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F73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F73DA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대화 진행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</a:tbl>
          </a:graphicData>
        </a:graphic>
      </p:graphicFrame>
      <p:sp>
        <p:nvSpPr>
          <p:cNvPr id="121" name="자유형: 도형 120">
            <a:extLst>
              <a:ext uri="{FF2B5EF4-FFF2-40B4-BE49-F238E27FC236}">
                <a16:creationId xmlns:a16="http://schemas.microsoft.com/office/drawing/2014/main" id="{67ECF733-9AB8-9C07-676F-E9652AE9E966}"/>
              </a:ext>
            </a:extLst>
          </p:cNvPr>
          <p:cNvSpPr/>
          <p:nvPr/>
        </p:nvSpPr>
        <p:spPr>
          <a:xfrm>
            <a:off x="538984" y="2743200"/>
            <a:ext cx="2156460" cy="1382391"/>
          </a:xfrm>
          <a:custGeom>
            <a:avLst/>
            <a:gdLst>
              <a:gd name="connsiteX0" fmla="*/ 236220 w 2156460"/>
              <a:gd name="connsiteY0" fmla="*/ 2910840 h 2910840"/>
              <a:gd name="connsiteX1" fmla="*/ 0 w 2156460"/>
              <a:gd name="connsiteY1" fmla="*/ 2910840 h 2910840"/>
              <a:gd name="connsiteX2" fmla="*/ 0 w 2156460"/>
              <a:gd name="connsiteY2" fmla="*/ 0 h 2910840"/>
              <a:gd name="connsiteX3" fmla="*/ 2156460 w 2156460"/>
              <a:gd name="connsiteY3" fmla="*/ 0 h 2910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6460" h="2910840">
                <a:moveTo>
                  <a:pt x="236220" y="2910840"/>
                </a:moveTo>
                <a:lnTo>
                  <a:pt x="0" y="2910840"/>
                </a:lnTo>
                <a:lnTo>
                  <a:pt x="0" y="0"/>
                </a:lnTo>
                <a:lnTo>
                  <a:pt x="2156460" y="0"/>
                </a:lnTo>
              </a:path>
            </a:pathLst>
          </a:custGeom>
          <a:ln w="31750">
            <a:solidFill>
              <a:srgbClr val="2F72DA"/>
            </a:solidFill>
            <a:prstDash val="sysDot"/>
          </a:ln>
          <a:effectLst>
            <a:glow rad="63500">
              <a:schemeClr val="bg1">
                <a:alpha val="5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CB5BC2C3-671B-9EE4-502E-5A10EB095DAD}"/>
              </a:ext>
            </a:extLst>
          </p:cNvPr>
          <p:cNvGrpSpPr/>
          <p:nvPr/>
        </p:nvGrpSpPr>
        <p:grpSpPr>
          <a:xfrm>
            <a:off x="2551063" y="2277135"/>
            <a:ext cx="4788624" cy="912100"/>
            <a:chOff x="1616965" y="4049646"/>
            <a:chExt cx="4788624" cy="912100"/>
          </a:xfrm>
        </p:grpSpPr>
        <p:sp>
          <p:nvSpPr>
            <p:cNvPr id="99" name="사각형: 둥근 모서리 98">
              <a:extLst>
                <a:ext uri="{FF2B5EF4-FFF2-40B4-BE49-F238E27FC236}">
                  <a16:creationId xmlns:a16="http://schemas.microsoft.com/office/drawing/2014/main" id="{7719B6B9-BAE1-9B0B-AE3B-E7E6B45DF893}"/>
                </a:ext>
              </a:extLst>
            </p:cNvPr>
            <p:cNvSpPr/>
            <p:nvPr/>
          </p:nvSpPr>
          <p:spPr>
            <a:xfrm>
              <a:off x="1616965" y="4049646"/>
              <a:ext cx="4788624" cy="912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2D74DC"/>
                </a:gs>
                <a:gs pos="93000">
                  <a:srgbClr val="6449A8"/>
                </a:gs>
              </a:gsLst>
              <a:lin ang="2700000" scaled="0"/>
            </a:gradFill>
            <a:ln w="34925">
              <a:solidFill>
                <a:schemeClr val="bg1"/>
              </a:solidFill>
            </a:ln>
            <a:effectLst>
              <a:outerShdw blurRad="50800" dist="508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B5D3EA37-0287-AF43-C357-F07E209D913B}"/>
                </a:ext>
              </a:extLst>
            </p:cNvPr>
            <p:cNvSpPr txBox="1"/>
            <p:nvPr/>
          </p:nvSpPr>
          <p:spPr>
            <a:xfrm>
              <a:off x="2615203" y="4397974"/>
              <a:ext cx="3340658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교과</a:t>
              </a:r>
              <a:r>
                <a:rPr lang="en-US" altLang="ko-KR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(</a:t>
              </a:r>
              <a:r>
                <a: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목</a:t>
              </a:r>
              <a:r>
                <a:rPr lang="en-US" altLang="ko-KR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) </a:t>
              </a:r>
              <a:r>
                <a: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해당 영역에서 알고 이해해야 할 내용</a:t>
              </a:r>
            </a:p>
          </p:txBody>
        </p:sp>
        <p:grpSp>
          <p:nvGrpSpPr>
            <p:cNvPr id="101" name="그룹 100">
              <a:extLst>
                <a:ext uri="{FF2B5EF4-FFF2-40B4-BE49-F238E27FC236}">
                  <a16:creationId xmlns:a16="http://schemas.microsoft.com/office/drawing/2014/main" id="{8B06637B-0588-EF19-E6D7-D8FAF8CE9338}"/>
                </a:ext>
              </a:extLst>
            </p:cNvPr>
            <p:cNvGrpSpPr/>
            <p:nvPr/>
          </p:nvGrpSpPr>
          <p:grpSpPr>
            <a:xfrm>
              <a:off x="1725171" y="4137033"/>
              <a:ext cx="752147" cy="737327"/>
              <a:chOff x="1702360" y="4125862"/>
              <a:chExt cx="759668" cy="759668"/>
            </a:xfrm>
          </p:grpSpPr>
          <p:sp>
            <p:nvSpPr>
              <p:cNvPr id="103" name="타원 102">
                <a:extLst>
                  <a:ext uri="{FF2B5EF4-FFF2-40B4-BE49-F238E27FC236}">
                    <a16:creationId xmlns:a16="http://schemas.microsoft.com/office/drawing/2014/main" id="{2A53324C-6858-F23F-EC3C-6C4BB157B374}"/>
                  </a:ext>
                </a:extLst>
              </p:cNvPr>
              <p:cNvSpPr/>
              <p:nvPr/>
            </p:nvSpPr>
            <p:spPr>
              <a:xfrm>
                <a:off x="1702360" y="4125862"/>
                <a:ext cx="759668" cy="759668"/>
              </a:xfrm>
              <a:prstGeom prst="ellipse">
                <a:avLst/>
              </a:prstGeom>
              <a:gradFill>
                <a:gsLst>
                  <a:gs pos="0">
                    <a:srgbClr val="2D74DC"/>
                  </a:gs>
                  <a:gs pos="83000">
                    <a:srgbClr val="513B89"/>
                  </a:gs>
                </a:gsLst>
                <a:lin ang="2700000" scaled="0"/>
              </a:gradFill>
              <a:ln w="34925">
                <a:noFill/>
              </a:ln>
              <a:effectLst>
                <a:innerShdw blurRad="63500" dist="50800" dir="135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104" name="그룹 103">
                <a:extLst>
                  <a:ext uri="{FF2B5EF4-FFF2-40B4-BE49-F238E27FC236}">
                    <a16:creationId xmlns:a16="http://schemas.microsoft.com/office/drawing/2014/main" id="{170127B2-BDC4-589E-7BA9-8628BE97BA8D}"/>
                  </a:ext>
                </a:extLst>
              </p:cNvPr>
              <p:cNvGrpSpPr/>
              <p:nvPr/>
            </p:nvGrpSpPr>
            <p:grpSpPr>
              <a:xfrm>
                <a:off x="1901696" y="4240010"/>
                <a:ext cx="360997" cy="531372"/>
                <a:chOff x="1342676" y="4104036"/>
                <a:chExt cx="545750" cy="803320"/>
              </a:xfrm>
            </p:grpSpPr>
            <p:sp>
              <p:nvSpPr>
                <p:cNvPr id="105" name="타원 104">
                  <a:extLst>
                    <a:ext uri="{FF2B5EF4-FFF2-40B4-BE49-F238E27FC236}">
                      <a16:creationId xmlns:a16="http://schemas.microsoft.com/office/drawing/2014/main" id="{F51E683B-A5A4-C0A0-AE9F-DC7808ABA63A}"/>
                    </a:ext>
                  </a:extLst>
                </p:cNvPr>
                <p:cNvSpPr/>
                <p:nvPr/>
              </p:nvSpPr>
              <p:spPr>
                <a:xfrm>
                  <a:off x="1465666" y="4820885"/>
                  <a:ext cx="299771" cy="86471"/>
                </a:xfrm>
                <a:prstGeom prst="ellipse">
                  <a:avLst/>
                </a:prstGeom>
                <a:solidFill>
                  <a:schemeClr val="tx1">
                    <a:alpha val="21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pic>
              <p:nvPicPr>
                <p:cNvPr id="106" name="그림 105">
                  <a:extLst>
                    <a:ext uri="{FF2B5EF4-FFF2-40B4-BE49-F238E27FC236}">
                      <a16:creationId xmlns:a16="http://schemas.microsoft.com/office/drawing/2014/main" id="{388BD72C-AF34-26A3-91E7-12D430BC19C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342676" y="4104036"/>
                  <a:ext cx="545750" cy="741206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F17F21C8-86DD-58FD-EF29-DF6FA0CC9B59}"/>
              </a:ext>
            </a:extLst>
          </p:cNvPr>
          <p:cNvGrpSpPr/>
          <p:nvPr/>
        </p:nvGrpSpPr>
        <p:grpSpPr>
          <a:xfrm>
            <a:off x="650162" y="3332424"/>
            <a:ext cx="7818188" cy="2689575"/>
            <a:chOff x="650162" y="3332424"/>
            <a:chExt cx="7818188" cy="2689575"/>
          </a:xfrm>
        </p:grpSpPr>
        <p:grpSp>
          <p:nvGrpSpPr>
            <p:cNvPr id="74" name="그룹 73">
              <a:extLst>
                <a:ext uri="{FF2B5EF4-FFF2-40B4-BE49-F238E27FC236}">
                  <a16:creationId xmlns:a16="http://schemas.microsoft.com/office/drawing/2014/main" id="{BA9BFFDD-FDB5-D220-DF81-34AD16CDE323}"/>
                </a:ext>
              </a:extLst>
            </p:cNvPr>
            <p:cNvGrpSpPr/>
            <p:nvPr/>
          </p:nvGrpSpPr>
          <p:grpSpPr>
            <a:xfrm>
              <a:off x="1422400" y="3332424"/>
              <a:ext cx="7045950" cy="402115"/>
              <a:chOff x="1422400" y="3332424"/>
              <a:chExt cx="7045950" cy="402115"/>
            </a:xfrm>
          </p:grpSpPr>
          <p:sp>
            <p:nvSpPr>
              <p:cNvPr id="75" name="사각형: 둥근 모서리 74">
                <a:extLst>
                  <a:ext uri="{FF2B5EF4-FFF2-40B4-BE49-F238E27FC236}">
                    <a16:creationId xmlns:a16="http://schemas.microsoft.com/office/drawing/2014/main" id="{7262F744-62CD-29F7-6A7F-A85EA13988FA}"/>
                  </a:ext>
                </a:extLst>
              </p:cNvPr>
              <p:cNvSpPr/>
              <p:nvPr/>
            </p:nvSpPr>
            <p:spPr>
              <a:xfrm>
                <a:off x="1422400" y="3332424"/>
                <a:ext cx="7045950" cy="402115"/>
              </a:xfrm>
              <a:prstGeom prst="roundRect">
                <a:avLst>
                  <a:gd name="adj" fmla="val 10264"/>
                </a:avLst>
              </a:prstGeom>
              <a:solidFill>
                <a:srgbClr val="2D74DC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12C72FAE-A22D-2EC7-BEF8-DF98CEF682D3}"/>
                  </a:ext>
                </a:extLst>
              </p:cNvPr>
              <p:cNvSpPr txBox="1"/>
              <p:nvPr/>
            </p:nvSpPr>
            <p:spPr>
              <a:xfrm>
                <a:off x="4693711" y="3449845"/>
                <a:ext cx="548227" cy="1692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내용 요소</a:t>
                </a:r>
              </a:p>
            </p:txBody>
          </p:sp>
        </p:grpSp>
        <p:grpSp>
          <p:nvGrpSpPr>
            <p:cNvPr id="108" name="그룹 107">
              <a:extLst>
                <a:ext uri="{FF2B5EF4-FFF2-40B4-BE49-F238E27FC236}">
                  <a16:creationId xmlns:a16="http://schemas.microsoft.com/office/drawing/2014/main" id="{7FD0862B-9DFE-ACA0-FE51-3A5381B22CD8}"/>
                </a:ext>
              </a:extLst>
            </p:cNvPr>
            <p:cNvGrpSpPr/>
            <p:nvPr/>
          </p:nvGrpSpPr>
          <p:grpSpPr>
            <a:xfrm>
              <a:off x="650162" y="3741127"/>
              <a:ext cx="793431" cy="2280872"/>
              <a:chOff x="654090" y="3741127"/>
              <a:chExt cx="785575" cy="2280872"/>
            </a:xfrm>
          </p:grpSpPr>
          <p:grpSp>
            <p:nvGrpSpPr>
              <p:cNvPr id="67" name="그룹 66">
                <a:extLst>
                  <a:ext uri="{FF2B5EF4-FFF2-40B4-BE49-F238E27FC236}">
                    <a16:creationId xmlns:a16="http://schemas.microsoft.com/office/drawing/2014/main" id="{7C7A942B-F178-93B2-0271-AD42A2964F73}"/>
                  </a:ext>
                </a:extLst>
              </p:cNvPr>
              <p:cNvGrpSpPr/>
              <p:nvPr/>
            </p:nvGrpSpPr>
            <p:grpSpPr>
              <a:xfrm>
                <a:off x="654090" y="4507114"/>
                <a:ext cx="785575" cy="748892"/>
                <a:chOff x="1422400" y="3332420"/>
                <a:chExt cx="7045954" cy="402114"/>
              </a:xfrm>
            </p:grpSpPr>
            <p:sp>
              <p:nvSpPr>
                <p:cNvPr id="68" name="사각형: 둥근 모서리 67">
                  <a:extLst>
                    <a:ext uri="{FF2B5EF4-FFF2-40B4-BE49-F238E27FC236}">
                      <a16:creationId xmlns:a16="http://schemas.microsoft.com/office/drawing/2014/main" id="{80985458-F17D-E3C9-26CC-25CCF721407F}"/>
                    </a:ext>
                  </a:extLst>
                </p:cNvPr>
                <p:cNvSpPr/>
                <p:nvPr/>
              </p:nvSpPr>
              <p:spPr>
                <a:xfrm>
                  <a:off x="1422400" y="3332420"/>
                  <a:ext cx="7045954" cy="402114"/>
                </a:xfrm>
                <a:prstGeom prst="roundRect">
                  <a:avLst>
                    <a:gd name="adj" fmla="val 7106"/>
                  </a:avLst>
                </a:prstGeom>
                <a:solidFill>
                  <a:srgbClr val="2D74DC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1234AF60-2381-C0F4-092D-425D962A113E}"/>
                    </a:ext>
                  </a:extLst>
                </p:cNvPr>
                <p:cNvSpPr txBox="1"/>
                <p:nvPr/>
              </p:nvSpPr>
              <p:spPr>
                <a:xfrm>
                  <a:off x="2426831" y="3489044"/>
                  <a:ext cx="5081991" cy="9089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1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dirty="0"/>
                    <a:t>과정</a:t>
                  </a:r>
                  <a:r>
                    <a:rPr lang="en-US" altLang="ko-KR" dirty="0"/>
                    <a:t>·</a:t>
                  </a:r>
                  <a:r>
                    <a:rPr lang="ko-KR" altLang="en-US" dirty="0"/>
                    <a:t>기능</a:t>
                  </a:r>
                </a:p>
              </p:txBody>
            </p:sp>
          </p:grpSp>
          <p:grpSp>
            <p:nvGrpSpPr>
              <p:cNvPr id="70" name="그룹 69">
                <a:extLst>
                  <a:ext uri="{FF2B5EF4-FFF2-40B4-BE49-F238E27FC236}">
                    <a16:creationId xmlns:a16="http://schemas.microsoft.com/office/drawing/2014/main" id="{A6E68970-482C-2610-5348-895D862DF219}"/>
                  </a:ext>
                </a:extLst>
              </p:cNvPr>
              <p:cNvGrpSpPr/>
              <p:nvPr/>
            </p:nvGrpSpPr>
            <p:grpSpPr>
              <a:xfrm>
                <a:off x="654090" y="5273105"/>
                <a:ext cx="785575" cy="748894"/>
                <a:chOff x="1422400" y="3332429"/>
                <a:chExt cx="7045954" cy="402116"/>
              </a:xfrm>
            </p:grpSpPr>
            <p:sp>
              <p:nvSpPr>
                <p:cNvPr id="71" name="사각형: 둥근 모서리 70">
                  <a:extLst>
                    <a:ext uri="{FF2B5EF4-FFF2-40B4-BE49-F238E27FC236}">
                      <a16:creationId xmlns:a16="http://schemas.microsoft.com/office/drawing/2014/main" id="{FE0F14AB-3F90-6C7B-84DF-C5017D02E640}"/>
                    </a:ext>
                  </a:extLst>
                </p:cNvPr>
                <p:cNvSpPr/>
                <p:nvPr/>
              </p:nvSpPr>
              <p:spPr>
                <a:xfrm>
                  <a:off x="1422400" y="3332429"/>
                  <a:ext cx="7045954" cy="402116"/>
                </a:xfrm>
                <a:prstGeom prst="roundRect">
                  <a:avLst>
                    <a:gd name="adj" fmla="val 7106"/>
                  </a:avLst>
                </a:prstGeom>
                <a:solidFill>
                  <a:srgbClr val="2D74DC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1BBC0551-821C-864E-DCD3-74240A379C93}"/>
                    </a:ext>
                  </a:extLst>
                </p:cNvPr>
                <p:cNvSpPr txBox="1"/>
                <p:nvPr/>
              </p:nvSpPr>
              <p:spPr>
                <a:xfrm>
                  <a:off x="2426831" y="3489036"/>
                  <a:ext cx="5081991" cy="9089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1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dirty="0"/>
                    <a:t>가치</a:t>
                  </a:r>
                  <a:r>
                    <a:rPr lang="en-US" altLang="ko-KR" dirty="0"/>
                    <a:t>·</a:t>
                  </a:r>
                  <a:r>
                    <a:rPr lang="ko-KR" altLang="en-US" dirty="0"/>
                    <a:t>태도</a:t>
                  </a:r>
                </a:p>
              </p:txBody>
            </p:sp>
          </p:grpSp>
          <p:grpSp>
            <p:nvGrpSpPr>
              <p:cNvPr id="64" name="그룹 63">
                <a:extLst>
                  <a:ext uri="{FF2B5EF4-FFF2-40B4-BE49-F238E27FC236}">
                    <a16:creationId xmlns:a16="http://schemas.microsoft.com/office/drawing/2014/main" id="{02E7BA1E-7157-C876-671A-BF14E89ADCB6}"/>
                  </a:ext>
                </a:extLst>
              </p:cNvPr>
              <p:cNvGrpSpPr/>
              <p:nvPr/>
            </p:nvGrpSpPr>
            <p:grpSpPr>
              <a:xfrm>
                <a:off x="654090" y="3741127"/>
                <a:ext cx="785575" cy="748893"/>
                <a:chOff x="1422400" y="3332424"/>
                <a:chExt cx="7045950" cy="402115"/>
              </a:xfrm>
            </p:grpSpPr>
            <p:sp>
              <p:nvSpPr>
                <p:cNvPr id="65" name="사각형: 둥근 모서리 64">
                  <a:extLst>
                    <a:ext uri="{FF2B5EF4-FFF2-40B4-BE49-F238E27FC236}">
                      <a16:creationId xmlns:a16="http://schemas.microsoft.com/office/drawing/2014/main" id="{CE1D8FD9-F4E6-E9E7-7059-BE0DB6BB95FC}"/>
                    </a:ext>
                  </a:extLst>
                </p:cNvPr>
                <p:cNvSpPr/>
                <p:nvPr/>
              </p:nvSpPr>
              <p:spPr>
                <a:xfrm>
                  <a:off x="1422400" y="3332424"/>
                  <a:ext cx="7045950" cy="402115"/>
                </a:xfrm>
                <a:prstGeom prst="roundRect">
                  <a:avLst>
                    <a:gd name="adj" fmla="val 7106"/>
                  </a:avLst>
                </a:prstGeom>
                <a:solidFill>
                  <a:srgbClr val="2D74DC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693DD8D6-E6E8-233A-3BEB-422C14EDF5F9}"/>
                    </a:ext>
                  </a:extLst>
                </p:cNvPr>
                <p:cNvSpPr txBox="1"/>
                <p:nvPr/>
              </p:nvSpPr>
              <p:spPr>
                <a:xfrm>
                  <a:off x="2426839" y="3489036"/>
                  <a:ext cx="5081988" cy="9089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지식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·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이해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002869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L -0.02292 2.22222E-6 " pathEditMode="relative" rAng="0" ptsTypes="AA">
                                      <p:cBhvr>
                                        <p:cTn id="12" dur="500" spd="-100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그룹 23">
            <a:extLst>
              <a:ext uri="{FF2B5EF4-FFF2-40B4-BE49-F238E27FC236}">
                <a16:creationId xmlns:a16="http://schemas.microsoft.com/office/drawing/2014/main" id="{B4B9AF0D-1569-FA73-8016-649A697E27E2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0BE49EA4-3C78-0659-5CAB-8596DC966089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8" name="사각형: 둥근 모서리 7">
                <a:extLst>
                  <a:ext uri="{FF2B5EF4-FFF2-40B4-BE49-F238E27FC236}">
                    <a16:creationId xmlns:a16="http://schemas.microsoft.com/office/drawing/2014/main" id="{F6826BAD-C1CB-6A15-B864-6DB7F2D50815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10" name="그룹 9">
                <a:extLst>
                  <a:ext uri="{FF2B5EF4-FFF2-40B4-BE49-F238E27FC236}">
                    <a16:creationId xmlns:a16="http://schemas.microsoft.com/office/drawing/2014/main" id="{97218DE1-9511-FEBD-6974-DA7E0228A7DA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21" name="사각형: 둥근 위쪽 모서리 20">
                  <a:extLst>
                    <a:ext uri="{FF2B5EF4-FFF2-40B4-BE49-F238E27FC236}">
                      <a16:creationId xmlns:a16="http://schemas.microsoft.com/office/drawing/2014/main" id="{D03122CE-DA7A-A0DA-E83B-ED127C836CB8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2" name="사각형: 둥근 위쪽 모서리 21">
                  <a:extLst>
                    <a:ext uri="{FF2B5EF4-FFF2-40B4-BE49-F238E27FC236}">
                      <a16:creationId xmlns:a16="http://schemas.microsoft.com/office/drawing/2014/main" id="{446A9FE1-52B0-6080-F0BB-05A7204D8A8C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1" name="그룹 10">
                <a:extLst>
                  <a:ext uri="{FF2B5EF4-FFF2-40B4-BE49-F238E27FC236}">
                    <a16:creationId xmlns:a16="http://schemas.microsoft.com/office/drawing/2014/main" id="{F3C623AA-1373-163B-7D38-BB1744FC08D5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12" name="그룹 11">
                  <a:extLst>
                    <a:ext uri="{FF2B5EF4-FFF2-40B4-BE49-F238E27FC236}">
                      <a16:creationId xmlns:a16="http://schemas.microsoft.com/office/drawing/2014/main" id="{18E512F0-F3C8-5244-ADC7-42756796D2F3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18" name="사각형: 둥근 위쪽 모서리 17">
                    <a:extLst>
                      <a:ext uri="{FF2B5EF4-FFF2-40B4-BE49-F238E27FC236}">
                        <a16:creationId xmlns:a16="http://schemas.microsoft.com/office/drawing/2014/main" id="{90E13C48-A968-ACD6-256A-23BE981E7A3E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19" name="자유형: 도형 18">
                    <a:extLst>
                      <a:ext uri="{FF2B5EF4-FFF2-40B4-BE49-F238E27FC236}">
                        <a16:creationId xmlns:a16="http://schemas.microsoft.com/office/drawing/2014/main" id="{F084505A-8CB4-C9DA-E626-709387CAE42C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0" name="자유형: 도형 19">
                    <a:extLst>
                      <a:ext uri="{FF2B5EF4-FFF2-40B4-BE49-F238E27FC236}">
                        <a16:creationId xmlns:a16="http://schemas.microsoft.com/office/drawing/2014/main" id="{323CF758-0D08-9DA9-0F50-58AB7F85973A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14" name="그룹 13">
                  <a:extLst>
                    <a:ext uri="{FF2B5EF4-FFF2-40B4-BE49-F238E27FC236}">
                      <a16:creationId xmlns:a16="http://schemas.microsoft.com/office/drawing/2014/main" id="{49328BFF-E4B0-1099-6624-49B019871354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2549075" cy="307777"/>
                  <a:chOff x="763074" y="1447958"/>
                  <a:chExt cx="2549075" cy="307777"/>
                </a:xfrm>
              </p:grpSpPr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F04ADCD5-9729-1788-912B-6CAADA2F1FA3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0562"/>
                    <a:ext cx="2063065" cy="2825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내용 체계 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alpha val="4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및 성취기준</a:t>
                    </a:r>
                  </a:p>
                </p:txBody>
              </p:sp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76883A09-CE0E-0929-3E45-9E199F87D9E3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2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17" name="직선 연결선 16">
                    <a:extLst>
                      <a:ext uri="{FF2B5EF4-FFF2-40B4-BE49-F238E27FC236}">
                        <a16:creationId xmlns:a16="http://schemas.microsoft.com/office/drawing/2014/main" id="{75D3E10F-27CE-5FF2-1088-EC3742BB1D1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C84DA866-97F5-8A07-9A6E-0D7E81FCEE81}"/>
                </a:ext>
              </a:extLst>
            </p:cNvPr>
            <p:cNvGrpSpPr/>
            <p:nvPr/>
          </p:nvGrpSpPr>
          <p:grpSpPr>
            <a:xfrm>
              <a:off x="675650" y="1936193"/>
              <a:ext cx="7806362" cy="1242086"/>
              <a:chOff x="675650" y="1936193"/>
              <a:chExt cx="7806362" cy="1242086"/>
            </a:xfrm>
          </p:grpSpPr>
          <p:grpSp>
            <p:nvGrpSpPr>
              <p:cNvPr id="29" name="그룹 28">
                <a:extLst>
                  <a:ext uri="{FF2B5EF4-FFF2-40B4-BE49-F238E27FC236}">
                    <a16:creationId xmlns:a16="http://schemas.microsoft.com/office/drawing/2014/main" id="{EE7201FF-DD1E-1C89-3AB0-22C12797B0A1}"/>
                  </a:ext>
                </a:extLst>
              </p:cNvPr>
              <p:cNvGrpSpPr/>
              <p:nvPr/>
            </p:nvGrpSpPr>
            <p:grpSpPr>
              <a:xfrm>
                <a:off x="751850" y="1936193"/>
                <a:ext cx="1903949" cy="250222"/>
                <a:chOff x="566993" y="1934169"/>
                <a:chExt cx="2166873" cy="257804"/>
              </a:xfrm>
              <a:solidFill>
                <a:schemeClr val="bg1"/>
              </a:solidFill>
            </p:grpSpPr>
            <p:sp>
              <p:nvSpPr>
                <p:cNvPr id="30" name="사각형: 둥근 모서리 29">
                  <a:extLst>
                    <a:ext uri="{FF2B5EF4-FFF2-40B4-BE49-F238E27FC236}">
                      <a16:creationId xmlns:a16="http://schemas.microsoft.com/office/drawing/2014/main" id="{66793ECD-E327-F64C-D8C9-4075CB9B6445}"/>
                    </a:ext>
                  </a:extLst>
                </p:cNvPr>
                <p:cNvSpPr/>
                <p:nvPr/>
              </p:nvSpPr>
              <p:spPr>
                <a:xfrm>
                  <a:off x="566993" y="1934169"/>
                  <a:ext cx="288854" cy="257804"/>
                </a:xfrm>
                <a:prstGeom prst="roundRect">
                  <a:avLst/>
                </a:prstGeom>
                <a:solidFill>
                  <a:srgbClr val="2F72DA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EFC88E0D-CF3F-A3C4-D4F2-A3DD8EB407C3}"/>
                    </a:ext>
                  </a:extLst>
                </p:cNvPr>
                <p:cNvSpPr txBox="1"/>
                <p:nvPr/>
              </p:nvSpPr>
              <p:spPr>
                <a:xfrm>
                  <a:off x="648481" y="1952087"/>
                  <a:ext cx="125882" cy="22197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2</a:t>
                  </a:r>
                  <a:endParaRPr lang="ko-KR" altLang="en-US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FC919CDD-8523-8B58-1FD3-0FE0A8D2815E}"/>
                    </a:ext>
                  </a:extLst>
                </p:cNvPr>
                <p:cNvSpPr txBox="1"/>
                <p:nvPr/>
              </p:nvSpPr>
              <p:spPr>
                <a:xfrm>
                  <a:off x="924093" y="1945336"/>
                  <a:ext cx="1809773" cy="23547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내용 체계 용어 설명 </a:t>
                  </a:r>
                </a:p>
              </p:txBody>
            </p:sp>
          </p:grpSp>
          <p:grpSp>
            <p:nvGrpSpPr>
              <p:cNvPr id="37" name="그룹 36">
                <a:extLst>
                  <a:ext uri="{FF2B5EF4-FFF2-40B4-BE49-F238E27FC236}">
                    <a16:creationId xmlns:a16="http://schemas.microsoft.com/office/drawing/2014/main" id="{0EB33E9A-1BA2-5539-1AD2-D51EF9E29A97}"/>
                  </a:ext>
                </a:extLst>
              </p:cNvPr>
              <p:cNvGrpSpPr/>
              <p:nvPr/>
            </p:nvGrpSpPr>
            <p:grpSpPr>
              <a:xfrm>
                <a:off x="675650" y="2311984"/>
                <a:ext cx="7806362" cy="866295"/>
                <a:chOff x="675650" y="2311984"/>
                <a:chExt cx="7806362" cy="866295"/>
              </a:xfrm>
            </p:grpSpPr>
            <p:sp>
              <p:nvSpPr>
                <p:cNvPr id="38" name="사각형: 둥근 모서리 37">
                  <a:extLst>
                    <a:ext uri="{FF2B5EF4-FFF2-40B4-BE49-F238E27FC236}">
                      <a16:creationId xmlns:a16="http://schemas.microsoft.com/office/drawing/2014/main" id="{29B69803-0C5A-EC10-593C-90FF52E13BB1}"/>
                    </a:ext>
                  </a:extLst>
                </p:cNvPr>
                <p:cNvSpPr/>
                <p:nvPr/>
              </p:nvSpPr>
              <p:spPr>
                <a:xfrm>
                  <a:off x="1666874" y="2333006"/>
                  <a:ext cx="6793557" cy="824250"/>
                </a:xfrm>
                <a:prstGeom prst="roundRect">
                  <a:avLst>
                    <a:gd name="adj" fmla="val 13961"/>
                  </a:avLst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9" name="사각형: 둥근 모서리 38">
                  <a:extLst>
                    <a:ext uri="{FF2B5EF4-FFF2-40B4-BE49-F238E27FC236}">
                      <a16:creationId xmlns:a16="http://schemas.microsoft.com/office/drawing/2014/main" id="{7B8B9837-68D2-EDC9-F092-7EE1B4A3F55C}"/>
                    </a:ext>
                  </a:extLst>
                </p:cNvPr>
                <p:cNvSpPr/>
                <p:nvPr/>
              </p:nvSpPr>
              <p:spPr>
                <a:xfrm>
                  <a:off x="675650" y="2311984"/>
                  <a:ext cx="7806362" cy="866295"/>
                </a:xfrm>
                <a:prstGeom prst="roundRect">
                  <a:avLst>
                    <a:gd name="adj" fmla="val 7422"/>
                  </a:avLst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40" name="그룹 39">
                  <a:extLst>
                    <a:ext uri="{FF2B5EF4-FFF2-40B4-BE49-F238E27FC236}">
                      <a16:creationId xmlns:a16="http://schemas.microsoft.com/office/drawing/2014/main" id="{2D3C2363-3256-5050-B11D-C1ADAF80F6F0}"/>
                    </a:ext>
                  </a:extLst>
                </p:cNvPr>
                <p:cNvGrpSpPr/>
                <p:nvPr/>
              </p:nvGrpSpPr>
              <p:grpSpPr>
                <a:xfrm>
                  <a:off x="675651" y="2311984"/>
                  <a:ext cx="7806361" cy="866295"/>
                  <a:chOff x="675651" y="2311984"/>
                  <a:chExt cx="7806361" cy="866295"/>
                </a:xfrm>
              </p:grpSpPr>
              <p:grpSp>
                <p:nvGrpSpPr>
                  <p:cNvPr id="41" name="그룹 40">
                    <a:extLst>
                      <a:ext uri="{FF2B5EF4-FFF2-40B4-BE49-F238E27FC236}">
                        <a16:creationId xmlns:a16="http://schemas.microsoft.com/office/drawing/2014/main" id="{A132849C-18F8-0671-EB0F-A354319BFA46}"/>
                      </a:ext>
                    </a:extLst>
                  </p:cNvPr>
                  <p:cNvGrpSpPr/>
                  <p:nvPr/>
                </p:nvGrpSpPr>
                <p:grpSpPr>
                  <a:xfrm>
                    <a:off x="675651" y="2311984"/>
                    <a:ext cx="1028879" cy="866295"/>
                    <a:chOff x="675651" y="2311984"/>
                    <a:chExt cx="1028879" cy="866295"/>
                  </a:xfrm>
                </p:grpSpPr>
                <p:sp>
                  <p:nvSpPr>
                    <p:cNvPr id="55" name="자유형: 도형 54">
                      <a:extLst>
                        <a:ext uri="{FF2B5EF4-FFF2-40B4-BE49-F238E27FC236}">
                          <a16:creationId xmlns:a16="http://schemas.microsoft.com/office/drawing/2014/main" id="{217527C8-359C-52E2-979C-C5056ABD2D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5651" y="2311984"/>
                      <a:ext cx="1028879" cy="866295"/>
                    </a:xfrm>
                    <a:custGeom>
                      <a:avLst/>
                      <a:gdLst>
                        <a:gd name="connsiteX0" fmla="*/ 87236 w 1028879"/>
                        <a:gd name="connsiteY0" fmla="*/ 0 h 866295"/>
                        <a:gd name="connsiteX1" fmla="*/ 1028879 w 1028879"/>
                        <a:gd name="connsiteY1" fmla="*/ 0 h 866295"/>
                        <a:gd name="connsiteX2" fmla="*/ 964583 w 1028879"/>
                        <a:gd name="connsiteY2" fmla="*/ 64296 h 866295"/>
                        <a:gd name="connsiteX3" fmla="*/ 964583 w 1028879"/>
                        <a:gd name="connsiteY3" fmla="*/ 801999 h 866295"/>
                        <a:gd name="connsiteX4" fmla="*/ 1028879 w 1028879"/>
                        <a:gd name="connsiteY4" fmla="*/ 866295 h 866295"/>
                        <a:gd name="connsiteX5" fmla="*/ 87236 w 1028879"/>
                        <a:gd name="connsiteY5" fmla="*/ 866295 h 866295"/>
                        <a:gd name="connsiteX6" fmla="*/ 0 w 1028879"/>
                        <a:gd name="connsiteY6" fmla="*/ 779059 h 866295"/>
                        <a:gd name="connsiteX7" fmla="*/ 0 w 1028879"/>
                        <a:gd name="connsiteY7" fmla="*/ 87236 h 866295"/>
                        <a:gd name="connsiteX8" fmla="*/ 87236 w 1028879"/>
                        <a:gd name="connsiteY8" fmla="*/ 0 h 8662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028879" h="866295">
                          <a:moveTo>
                            <a:pt x="87236" y="0"/>
                          </a:moveTo>
                          <a:lnTo>
                            <a:pt x="1028879" y="0"/>
                          </a:lnTo>
                          <a:cubicBezTo>
                            <a:pt x="993369" y="0"/>
                            <a:pt x="964583" y="28786"/>
                            <a:pt x="964583" y="64296"/>
                          </a:cubicBezTo>
                          <a:lnTo>
                            <a:pt x="964583" y="801999"/>
                          </a:lnTo>
                          <a:cubicBezTo>
                            <a:pt x="964583" y="837509"/>
                            <a:pt x="993369" y="866295"/>
                            <a:pt x="1028879" y="866295"/>
                          </a:cubicBezTo>
                          <a:lnTo>
                            <a:pt x="87236" y="866295"/>
                          </a:lnTo>
                          <a:cubicBezTo>
                            <a:pt x="39057" y="866295"/>
                            <a:pt x="0" y="827238"/>
                            <a:pt x="0" y="779059"/>
                          </a:cubicBezTo>
                          <a:lnTo>
                            <a:pt x="0" y="87236"/>
                          </a:lnTo>
                          <a:cubicBezTo>
                            <a:pt x="0" y="39057"/>
                            <a:pt x="39057" y="0"/>
                            <a:pt x="87236" y="0"/>
                          </a:cubicBezTo>
                          <a:close/>
                        </a:path>
                      </a:pathLst>
                    </a:custGeom>
                    <a:solidFill>
                      <a:srgbClr val="7BA8E9"/>
                    </a:solidFill>
                    <a:ln>
                      <a:solidFill>
                        <a:srgbClr val="7BA8E9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600" dirty="0">
                        <a:solidFill>
                          <a:schemeClr val="lt1"/>
                        </a:solidFill>
                      </a:endParaRPr>
                    </a:p>
                  </p:txBody>
                </p:sp>
                <p:sp>
                  <p:nvSpPr>
                    <p:cNvPr id="56" name="TextBox 55">
                      <a:extLst>
                        <a:ext uri="{FF2B5EF4-FFF2-40B4-BE49-F238E27FC236}">
                          <a16:creationId xmlns:a16="http://schemas.microsoft.com/office/drawing/2014/main" id="{FE56E6C5-DF05-656F-732D-3967326841D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8155" y="2545076"/>
                      <a:ext cx="609141" cy="40010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핵심</a:t>
                      </a:r>
                      <a:endPara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endParaRPr>
                    </a:p>
                    <a:p>
                      <a:pPr algn="ctr"/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아이디어</a:t>
                      </a:r>
                    </a:p>
                  </p:txBody>
                </p:sp>
              </p:grpSp>
              <p:grpSp>
                <p:nvGrpSpPr>
                  <p:cNvPr id="43" name="그룹 42">
                    <a:extLst>
                      <a:ext uri="{FF2B5EF4-FFF2-40B4-BE49-F238E27FC236}">
                        <a16:creationId xmlns:a16="http://schemas.microsoft.com/office/drawing/2014/main" id="{6DC36D46-3803-9805-FA55-5F06C6316BBD}"/>
                      </a:ext>
                    </a:extLst>
                  </p:cNvPr>
                  <p:cNvGrpSpPr/>
                  <p:nvPr/>
                </p:nvGrpSpPr>
                <p:grpSpPr>
                  <a:xfrm>
                    <a:off x="1640233" y="2311984"/>
                    <a:ext cx="6841779" cy="866295"/>
                    <a:chOff x="1640233" y="2311984"/>
                    <a:chExt cx="6841779" cy="866295"/>
                  </a:xfrm>
                </p:grpSpPr>
                <p:sp>
                  <p:nvSpPr>
                    <p:cNvPr id="44" name="사각형: 둥근 모서리 43">
                      <a:extLst>
                        <a:ext uri="{FF2B5EF4-FFF2-40B4-BE49-F238E27FC236}">
                          <a16:creationId xmlns:a16="http://schemas.microsoft.com/office/drawing/2014/main" id="{B22ACD61-0E74-ACE3-DFA7-4B85CF433C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40233" y="2311984"/>
                      <a:ext cx="6841779" cy="866295"/>
                    </a:xfrm>
                    <a:prstGeom prst="roundRect">
                      <a:avLst>
                        <a:gd name="adj" fmla="val 7422"/>
                      </a:avLst>
                    </a:prstGeom>
                    <a:solidFill>
                      <a:schemeClr val="bg1"/>
                    </a:solidFill>
                    <a:ln>
                      <a:solidFill>
                        <a:schemeClr val="bg1"/>
                      </a:solidFill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grpSp>
                  <p:nvGrpSpPr>
                    <p:cNvPr id="45" name="그룹 44">
                      <a:extLst>
                        <a:ext uri="{FF2B5EF4-FFF2-40B4-BE49-F238E27FC236}">
                          <a16:creationId xmlns:a16="http://schemas.microsoft.com/office/drawing/2014/main" id="{64EB5BE3-BBC5-1CCB-7EA8-AB3EAE4C11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743003" y="2420222"/>
                      <a:ext cx="5625866" cy="649821"/>
                      <a:chOff x="1743003" y="2471091"/>
                      <a:chExt cx="5625866" cy="643387"/>
                    </a:xfrm>
                  </p:grpSpPr>
                  <p:grpSp>
                    <p:nvGrpSpPr>
                      <p:cNvPr id="46" name="그룹 45">
                        <a:extLst>
                          <a:ext uri="{FF2B5EF4-FFF2-40B4-BE49-F238E27FC236}">
                            <a16:creationId xmlns:a16="http://schemas.microsoft.com/office/drawing/2014/main" id="{A70842ED-BB9A-229D-6698-34DE1A42ECC6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743003" y="2471091"/>
                        <a:ext cx="5625866" cy="169277"/>
                        <a:chOff x="1743003" y="2471091"/>
                        <a:chExt cx="5625866" cy="169277"/>
                      </a:xfrm>
                    </p:grpSpPr>
                    <p:sp>
                      <p:nvSpPr>
                        <p:cNvPr id="53" name="자유형: 도형 52">
                          <a:extLst>
                            <a:ext uri="{FF2B5EF4-FFF2-40B4-BE49-F238E27FC236}">
                              <a16:creationId xmlns:a16="http://schemas.microsoft.com/office/drawing/2014/main" id="{A56ED9C3-F0B7-9224-D2FB-6154BE37C6F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743003" y="2483018"/>
                          <a:ext cx="145423" cy="145423"/>
                        </a:xfrm>
                        <a:custGeom>
                          <a:avLst/>
                          <a:gdLst>
                            <a:gd name="connsiteX0" fmla="*/ 228511 w 308836"/>
                            <a:gd name="connsiteY0" fmla="*/ 70538 h 308836"/>
                            <a:gd name="connsiteX1" fmla="*/ 132126 w 308836"/>
                            <a:gd name="connsiteY1" fmla="*/ 175848 h 308836"/>
                            <a:gd name="connsiteX2" fmla="*/ 80501 w 308836"/>
                            <a:gd name="connsiteY2" fmla="*/ 117873 h 308836"/>
                            <a:gd name="connsiteX3" fmla="*/ 49249 w 308836"/>
                            <a:gd name="connsiteY3" fmla="*/ 145700 h 308836"/>
                            <a:gd name="connsiteX4" fmla="*/ 131673 w 308836"/>
                            <a:gd name="connsiteY4" fmla="*/ 238296 h 308836"/>
                            <a:gd name="connsiteX5" fmla="*/ 259391 w 308836"/>
                            <a:gd name="connsiteY5" fmla="*/ 98797 h 308836"/>
                            <a:gd name="connsiteX6" fmla="*/ 154418 w 308836"/>
                            <a:gd name="connsiteY6" fmla="*/ 0 h 308836"/>
                            <a:gd name="connsiteX7" fmla="*/ 308836 w 308836"/>
                            <a:gd name="connsiteY7" fmla="*/ 154418 h 308836"/>
                            <a:gd name="connsiteX8" fmla="*/ 154418 w 308836"/>
                            <a:gd name="connsiteY8" fmla="*/ 308836 h 308836"/>
                            <a:gd name="connsiteX9" fmla="*/ 0 w 308836"/>
                            <a:gd name="connsiteY9" fmla="*/ 154418 h 308836"/>
                            <a:gd name="connsiteX10" fmla="*/ 154418 w 308836"/>
                            <a:gd name="connsiteY10" fmla="*/ 0 h 30883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</a:cxnLst>
                          <a:rect l="l" t="t" r="r" b="b"/>
                          <a:pathLst>
                            <a:path w="308836" h="308836">
                              <a:moveTo>
                                <a:pt x="228511" y="70538"/>
                              </a:moveTo>
                              <a:lnTo>
                                <a:pt x="132126" y="175848"/>
                              </a:lnTo>
                              <a:lnTo>
                                <a:pt x="80501" y="117873"/>
                              </a:lnTo>
                              <a:lnTo>
                                <a:pt x="49249" y="145700"/>
                              </a:lnTo>
                              <a:lnTo>
                                <a:pt x="131673" y="238296"/>
                              </a:lnTo>
                              <a:lnTo>
                                <a:pt x="259391" y="98797"/>
                              </a:lnTo>
                              <a:close/>
                              <a:moveTo>
                                <a:pt x="154418" y="0"/>
                              </a:moveTo>
                              <a:cubicBezTo>
                                <a:pt x="239700" y="0"/>
                                <a:pt x="308836" y="69135"/>
                                <a:pt x="308836" y="154418"/>
                              </a:cubicBezTo>
                              <a:cubicBezTo>
                                <a:pt x="308836" y="239700"/>
                                <a:pt x="239700" y="308836"/>
                                <a:pt x="154418" y="308836"/>
                              </a:cubicBezTo>
                              <a:cubicBezTo>
                                <a:pt x="69135" y="308836"/>
                                <a:pt x="0" y="239700"/>
                                <a:pt x="0" y="154418"/>
                              </a:cubicBezTo>
                              <a:cubicBezTo>
                                <a:pt x="0" y="69135"/>
                                <a:pt x="69135" y="0"/>
                                <a:pt x="154418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7BA8E9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wrap="square" rtlCol="0" anchor="ctr">
                          <a:noAutofit/>
                        </a:bodyPr>
                        <a:lstStyle/>
                        <a:p>
                          <a:endParaRPr lang="ko-KR" altLang="en-US" dirty="0"/>
                        </a:p>
                      </p:txBody>
                    </p:sp>
                    <p:sp>
                      <p:nvSpPr>
                        <p:cNvPr id="54" name="TextBox 53">
                          <a:extLst>
                            <a:ext uri="{FF2B5EF4-FFF2-40B4-BE49-F238E27FC236}">
                              <a16:creationId xmlns:a16="http://schemas.microsoft.com/office/drawing/2014/main" id="{2D6C0E2E-B21D-D230-AB43-D8784AF0ACCA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1944307" y="2471091"/>
                          <a:ext cx="5424562" cy="16927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/>
                        <a:p>
                          <a:r>
                            <a:rPr lang="ko-KR" altLang="en-US" sz="1100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4583DF"/>
                              </a:solidFill>
                              <a:latin typeface="나눔스퀘어" panose="020B0600000101010101" pitchFamily="50" charset="-127"/>
                              <a:ea typeface="나눔스퀘어" panose="020B0600000101010101" pitchFamily="50" charset="-127"/>
                              <a:cs typeface="Interop" panose="02000503000000020004" pitchFamily="2" charset="0"/>
                            </a:rPr>
                            <a:t>음성적 특징에 유의하여 문장을 듣고 낱말을 식별하거나 의미를 파악하는 것이 듣기의 기본이다</a:t>
                          </a:r>
                          <a:r>
                            <a:rPr lang="en-US" altLang="ko-KR" sz="1100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4583DF"/>
                              </a:solidFill>
                              <a:latin typeface="나눔스퀘어" panose="020B0600000101010101" pitchFamily="50" charset="-127"/>
                              <a:ea typeface="나눔스퀘어" panose="020B0600000101010101" pitchFamily="50" charset="-127"/>
                              <a:cs typeface="Interop" panose="02000503000000020004" pitchFamily="2" charset="0"/>
                            </a:rPr>
                            <a:t>.</a:t>
                          </a:r>
                        </a:p>
                      </p:txBody>
                    </p:sp>
                  </p:grpSp>
                  <p:grpSp>
                    <p:nvGrpSpPr>
                      <p:cNvPr id="47" name="그룹 46">
                        <a:extLst>
                          <a:ext uri="{FF2B5EF4-FFF2-40B4-BE49-F238E27FC236}">
                            <a16:creationId xmlns:a16="http://schemas.microsoft.com/office/drawing/2014/main" id="{1444F926-B12D-1E94-0206-A9BF901DBB1D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743003" y="2708146"/>
                        <a:ext cx="4949399" cy="169277"/>
                        <a:chOff x="1743003" y="2471091"/>
                        <a:chExt cx="4949399" cy="169277"/>
                      </a:xfrm>
                    </p:grpSpPr>
                    <p:sp>
                      <p:nvSpPr>
                        <p:cNvPr id="51" name="자유형: 도형 50">
                          <a:extLst>
                            <a:ext uri="{FF2B5EF4-FFF2-40B4-BE49-F238E27FC236}">
                              <a16:creationId xmlns:a16="http://schemas.microsoft.com/office/drawing/2014/main" id="{CA3B9320-75EC-3A2A-9F15-AEF5174386F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743003" y="2483018"/>
                          <a:ext cx="145423" cy="145423"/>
                        </a:xfrm>
                        <a:custGeom>
                          <a:avLst/>
                          <a:gdLst>
                            <a:gd name="connsiteX0" fmla="*/ 228511 w 308836"/>
                            <a:gd name="connsiteY0" fmla="*/ 70538 h 308836"/>
                            <a:gd name="connsiteX1" fmla="*/ 132126 w 308836"/>
                            <a:gd name="connsiteY1" fmla="*/ 175848 h 308836"/>
                            <a:gd name="connsiteX2" fmla="*/ 80501 w 308836"/>
                            <a:gd name="connsiteY2" fmla="*/ 117873 h 308836"/>
                            <a:gd name="connsiteX3" fmla="*/ 49249 w 308836"/>
                            <a:gd name="connsiteY3" fmla="*/ 145700 h 308836"/>
                            <a:gd name="connsiteX4" fmla="*/ 131673 w 308836"/>
                            <a:gd name="connsiteY4" fmla="*/ 238296 h 308836"/>
                            <a:gd name="connsiteX5" fmla="*/ 259391 w 308836"/>
                            <a:gd name="connsiteY5" fmla="*/ 98797 h 308836"/>
                            <a:gd name="connsiteX6" fmla="*/ 154418 w 308836"/>
                            <a:gd name="connsiteY6" fmla="*/ 0 h 308836"/>
                            <a:gd name="connsiteX7" fmla="*/ 308836 w 308836"/>
                            <a:gd name="connsiteY7" fmla="*/ 154418 h 308836"/>
                            <a:gd name="connsiteX8" fmla="*/ 154418 w 308836"/>
                            <a:gd name="connsiteY8" fmla="*/ 308836 h 308836"/>
                            <a:gd name="connsiteX9" fmla="*/ 0 w 308836"/>
                            <a:gd name="connsiteY9" fmla="*/ 154418 h 308836"/>
                            <a:gd name="connsiteX10" fmla="*/ 154418 w 308836"/>
                            <a:gd name="connsiteY10" fmla="*/ 0 h 30883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</a:cxnLst>
                          <a:rect l="l" t="t" r="r" b="b"/>
                          <a:pathLst>
                            <a:path w="308836" h="308836">
                              <a:moveTo>
                                <a:pt x="228511" y="70538"/>
                              </a:moveTo>
                              <a:lnTo>
                                <a:pt x="132126" y="175848"/>
                              </a:lnTo>
                              <a:lnTo>
                                <a:pt x="80501" y="117873"/>
                              </a:lnTo>
                              <a:lnTo>
                                <a:pt x="49249" y="145700"/>
                              </a:lnTo>
                              <a:lnTo>
                                <a:pt x="131673" y="238296"/>
                              </a:lnTo>
                              <a:lnTo>
                                <a:pt x="259391" y="98797"/>
                              </a:lnTo>
                              <a:close/>
                              <a:moveTo>
                                <a:pt x="154418" y="0"/>
                              </a:moveTo>
                              <a:cubicBezTo>
                                <a:pt x="239700" y="0"/>
                                <a:pt x="308836" y="69135"/>
                                <a:pt x="308836" y="154418"/>
                              </a:cubicBezTo>
                              <a:cubicBezTo>
                                <a:pt x="308836" y="239700"/>
                                <a:pt x="239700" y="308836"/>
                                <a:pt x="154418" y="308836"/>
                              </a:cubicBezTo>
                              <a:cubicBezTo>
                                <a:pt x="69135" y="308836"/>
                                <a:pt x="0" y="239700"/>
                                <a:pt x="0" y="154418"/>
                              </a:cubicBezTo>
                              <a:cubicBezTo>
                                <a:pt x="0" y="69135"/>
                                <a:pt x="69135" y="0"/>
                                <a:pt x="154418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7BA8E9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wrap="square" rtlCol="0" anchor="ctr">
                          <a:noAutofit/>
                        </a:bodyPr>
                        <a:lstStyle/>
                        <a:p>
                          <a:endParaRPr lang="ko-KR" altLang="en-US" dirty="0"/>
                        </a:p>
                      </p:txBody>
                    </p:sp>
                    <p:sp>
                      <p:nvSpPr>
                        <p:cNvPr id="52" name="TextBox 51">
                          <a:extLst>
                            <a:ext uri="{FF2B5EF4-FFF2-40B4-BE49-F238E27FC236}">
                              <a16:creationId xmlns:a16="http://schemas.microsoft.com/office/drawing/2014/main" id="{909A7500-BA72-19F9-1514-3D784DE6FB6E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1944307" y="2471091"/>
                          <a:ext cx="4748095" cy="16927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/>
                        <a:p>
                          <a:r>
                            <a:rPr lang="ko-KR" altLang="en-US" sz="1100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4583DF"/>
                              </a:solidFill>
                              <a:latin typeface="나눔스퀘어" panose="020B0600000101010101" pitchFamily="50" charset="-127"/>
                              <a:ea typeface="나눔스퀘어" panose="020B0600000101010101" pitchFamily="50" charset="-127"/>
                              <a:cs typeface="Interop" panose="02000503000000020004" pitchFamily="2" charset="0"/>
                            </a:rPr>
                            <a:t>글이나 대화문을 듣고 내용을 파악하거나 추론하는 것은 청해력 향상에 도움이 된다</a:t>
                          </a:r>
                          <a:r>
                            <a:rPr lang="en-US" altLang="ko-KR" sz="1100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4583DF"/>
                              </a:solidFill>
                              <a:latin typeface="나눔스퀘어" panose="020B0600000101010101" pitchFamily="50" charset="-127"/>
                              <a:ea typeface="나눔스퀘어" panose="020B0600000101010101" pitchFamily="50" charset="-127"/>
                              <a:cs typeface="Interop" panose="02000503000000020004" pitchFamily="2" charset="0"/>
                            </a:rPr>
                            <a:t>.</a:t>
                          </a:r>
                        </a:p>
                      </p:txBody>
                    </p:sp>
                  </p:grpSp>
                  <p:grpSp>
                    <p:nvGrpSpPr>
                      <p:cNvPr id="48" name="그룹 47">
                        <a:extLst>
                          <a:ext uri="{FF2B5EF4-FFF2-40B4-BE49-F238E27FC236}">
                            <a16:creationId xmlns:a16="http://schemas.microsoft.com/office/drawing/2014/main" id="{C5FE6B5C-3AFB-5142-7672-A6F88CC5F4E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743003" y="2945201"/>
                        <a:ext cx="4365906" cy="169277"/>
                        <a:chOff x="1743003" y="2471091"/>
                        <a:chExt cx="4365906" cy="169277"/>
                      </a:xfrm>
                    </p:grpSpPr>
                    <p:sp>
                      <p:nvSpPr>
                        <p:cNvPr id="49" name="자유형: 도형 48">
                          <a:extLst>
                            <a:ext uri="{FF2B5EF4-FFF2-40B4-BE49-F238E27FC236}">
                              <a16:creationId xmlns:a16="http://schemas.microsoft.com/office/drawing/2014/main" id="{E8FC366E-B836-85C1-421A-694F26724AA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743003" y="2483018"/>
                          <a:ext cx="145423" cy="145423"/>
                        </a:xfrm>
                        <a:custGeom>
                          <a:avLst/>
                          <a:gdLst>
                            <a:gd name="connsiteX0" fmla="*/ 228511 w 308836"/>
                            <a:gd name="connsiteY0" fmla="*/ 70538 h 308836"/>
                            <a:gd name="connsiteX1" fmla="*/ 132126 w 308836"/>
                            <a:gd name="connsiteY1" fmla="*/ 175848 h 308836"/>
                            <a:gd name="connsiteX2" fmla="*/ 80501 w 308836"/>
                            <a:gd name="connsiteY2" fmla="*/ 117873 h 308836"/>
                            <a:gd name="connsiteX3" fmla="*/ 49249 w 308836"/>
                            <a:gd name="connsiteY3" fmla="*/ 145700 h 308836"/>
                            <a:gd name="connsiteX4" fmla="*/ 131673 w 308836"/>
                            <a:gd name="connsiteY4" fmla="*/ 238296 h 308836"/>
                            <a:gd name="connsiteX5" fmla="*/ 259391 w 308836"/>
                            <a:gd name="connsiteY5" fmla="*/ 98797 h 308836"/>
                            <a:gd name="connsiteX6" fmla="*/ 154418 w 308836"/>
                            <a:gd name="connsiteY6" fmla="*/ 0 h 308836"/>
                            <a:gd name="connsiteX7" fmla="*/ 308836 w 308836"/>
                            <a:gd name="connsiteY7" fmla="*/ 154418 h 308836"/>
                            <a:gd name="connsiteX8" fmla="*/ 154418 w 308836"/>
                            <a:gd name="connsiteY8" fmla="*/ 308836 h 308836"/>
                            <a:gd name="connsiteX9" fmla="*/ 0 w 308836"/>
                            <a:gd name="connsiteY9" fmla="*/ 154418 h 308836"/>
                            <a:gd name="connsiteX10" fmla="*/ 154418 w 308836"/>
                            <a:gd name="connsiteY10" fmla="*/ 0 h 30883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</a:cxnLst>
                          <a:rect l="l" t="t" r="r" b="b"/>
                          <a:pathLst>
                            <a:path w="308836" h="308836">
                              <a:moveTo>
                                <a:pt x="228511" y="70538"/>
                              </a:moveTo>
                              <a:lnTo>
                                <a:pt x="132126" y="175848"/>
                              </a:lnTo>
                              <a:lnTo>
                                <a:pt x="80501" y="117873"/>
                              </a:lnTo>
                              <a:lnTo>
                                <a:pt x="49249" y="145700"/>
                              </a:lnTo>
                              <a:lnTo>
                                <a:pt x="131673" y="238296"/>
                              </a:lnTo>
                              <a:lnTo>
                                <a:pt x="259391" y="98797"/>
                              </a:lnTo>
                              <a:close/>
                              <a:moveTo>
                                <a:pt x="154418" y="0"/>
                              </a:moveTo>
                              <a:cubicBezTo>
                                <a:pt x="239700" y="0"/>
                                <a:pt x="308836" y="69135"/>
                                <a:pt x="308836" y="154418"/>
                              </a:cubicBezTo>
                              <a:cubicBezTo>
                                <a:pt x="308836" y="239700"/>
                                <a:pt x="239700" y="308836"/>
                                <a:pt x="154418" y="308836"/>
                              </a:cubicBezTo>
                              <a:cubicBezTo>
                                <a:pt x="69135" y="308836"/>
                                <a:pt x="0" y="239700"/>
                                <a:pt x="0" y="154418"/>
                              </a:cubicBezTo>
                              <a:cubicBezTo>
                                <a:pt x="0" y="69135"/>
                                <a:pt x="69135" y="0"/>
                                <a:pt x="154418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7BA8E9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wrap="square" rtlCol="0" anchor="ctr">
                          <a:noAutofit/>
                        </a:bodyPr>
                        <a:lstStyle/>
                        <a:p>
                          <a:endParaRPr lang="ko-KR" altLang="en-US" dirty="0"/>
                        </a:p>
                      </p:txBody>
                    </p:sp>
                    <p:sp>
                      <p:nvSpPr>
                        <p:cNvPr id="50" name="TextBox 49">
                          <a:extLst>
                            <a:ext uri="{FF2B5EF4-FFF2-40B4-BE49-F238E27FC236}">
                              <a16:creationId xmlns:a16="http://schemas.microsoft.com/office/drawing/2014/main" id="{68D78906-774E-6660-A3DA-E4E0A759BC0D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1944307" y="2471091"/>
                          <a:ext cx="4164602" cy="16927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/>
                        <a:p>
                          <a:r>
                            <a:rPr lang="ko-KR" altLang="en-US" sz="1100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4583DF"/>
                              </a:solidFill>
                              <a:latin typeface="나눔스퀘어" panose="020B0600000101010101" pitchFamily="50" charset="-127"/>
                              <a:ea typeface="나눔스퀘어" panose="020B0600000101010101" pitchFamily="50" charset="-127"/>
                              <a:cs typeface="Interop" panose="02000503000000020004" pitchFamily="2" charset="0"/>
                            </a:rPr>
                            <a:t>상대방의 말을 경청하고 공감하는 자세는 원활한 의사소통의 바탕이 된다</a:t>
                          </a:r>
                          <a:r>
                            <a:rPr lang="en-US" altLang="ko-KR" sz="1100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4583DF"/>
                              </a:solidFill>
                              <a:latin typeface="나눔스퀘어" panose="020B0600000101010101" pitchFamily="50" charset="-127"/>
                              <a:ea typeface="나눔스퀘어" panose="020B0600000101010101" pitchFamily="50" charset="-127"/>
                              <a:cs typeface="Interop" panose="02000503000000020004" pitchFamily="2" charset="0"/>
                            </a:rPr>
                            <a:t>.</a:t>
                          </a:r>
                          <a:endParaRPr lang="ko-KR" altLang="en-US" sz="11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4583DF"/>
                            </a:solidFill>
                            <a:latin typeface="나눔스퀘어" panose="020B0600000101010101" pitchFamily="50" charset="-127"/>
                            <a:ea typeface="나눔스퀘어" panose="020B0600000101010101" pitchFamily="50" charset="-127"/>
                            <a:cs typeface="Interop" panose="02000503000000020004" pitchFamily="2" charset="0"/>
                          </a:endParaRPr>
                        </a:p>
                      </p:txBody>
                    </p:sp>
                  </p:grpSp>
                </p:grpSp>
              </p:grpSp>
            </p:grpSp>
          </p:grpSp>
        </p:grp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4A4E7FCC-5721-7D6F-6835-733A63AF9DA6}"/>
                </a:ext>
              </a:extLst>
            </p:cNvPr>
            <p:cNvGrpSpPr/>
            <p:nvPr/>
          </p:nvGrpSpPr>
          <p:grpSpPr>
            <a:xfrm>
              <a:off x="5940152" y="1926801"/>
              <a:ext cx="2541860" cy="245380"/>
              <a:chOff x="5920282" y="2458083"/>
              <a:chExt cx="2541860" cy="245380"/>
            </a:xfrm>
          </p:grpSpPr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8CA625D8-28EF-05C5-FCA1-8F37C4129574}"/>
                  </a:ext>
                </a:extLst>
              </p:cNvPr>
              <p:cNvSpPr/>
              <p:nvPr/>
            </p:nvSpPr>
            <p:spPr>
              <a:xfrm>
                <a:off x="5920282" y="2458083"/>
                <a:ext cx="2541860" cy="245380"/>
              </a:xfrm>
              <a:prstGeom prst="roundRect">
                <a:avLst>
                  <a:gd name="adj" fmla="val 50000"/>
                </a:avLst>
              </a:prstGeom>
              <a:solidFill>
                <a:srgbClr val="B4B5E6">
                  <a:alpha val="5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3B5ECFF-6714-65D2-2E29-ED809FD176D3}"/>
                  </a:ext>
                </a:extLst>
              </p:cNvPr>
              <p:cNvSpPr txBox="1"/>
              <p:nvPr/>
            </p:nvSpPr>
            <p:spPr>
              <a:xfrm>
                <a:off x="6030638" y="2496135"/>
                <a:ext cx="2321148" cy="1692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Interop" panose="02000503000000020004" pitchFamily="2" charset="0"/>
                  </a:rPr>
                  <a:t>일본어 과목 ‘듣기’ 영역의 내용 체계 예시</a:t>
                </a:r>
              </a:p>
            </p:txBody>
          </p:sp>
        </p:grpSp>
      </p:grp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8F083EEB-953C-FA0F-45E8-92BA850B5F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1197746"/>
              </p:ext>
            </p:extLst>
          </p:nvPr>
        </p:nvGraphicFramePr>
        <p:xfrm>
          <a:off x="675650" y="3332424"/>
          <a:ext cx="7784783" cy="269616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750576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2344735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1172368">
                  <a:extLst>
                    <a:ext uri="{9D8B030D-6E8A-4147-A177-3AD203B41FA5}">
                      <a16:colId xmlns:a16="http://schemas.microsoft.com/office/drawing/2014/main" val="1197442203"/>
                    </a:ext>
                  </a:extLst>
                </a:gridCol>
                <a:gridCol w="1172368">
                  <a:extLst>
                    <a:ext uri="{9D8B030D-6E8A-4147-A177-3AD203B41FA5}">
                      <a16:colId xmlns:a16="http://schemas.microsoft.com/office/drawing/2014/main" val="697752777"/>
                    </a:ext>
                  </a:extLst>
                </a:gridCol>
                <a:gridCol w="1172368">
                  <a:extLst>
                    <a:ext uri="{9D8B030D-6E8A-4147-A177-3AD203B41FA5}">
                      <a16:colId xmlns:a16="http://schemas.microsoft.com/office/drawing/2014/main" val="354093010"/>
                    </a:ext>
                  </a:extLst>
                </a:gridCol>
                <a:gridCol w="1172368">
                  <a:extLst>
                    <a:ext uri="{9D8B030D-6E8A-4147-A177-3AD203B41FA5}">
                      <a16:colId xmlns:a16="http://schemas.microsoft.com/office/drawing/2014/main" val="1357030910"/>
                    </a:ext>
                  </a:extLst>
                </a:gridCol>
              </a:tblGrid>
              <a:tr h="387630"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구분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2F72DA">
                        <a:alpha val="15000"/>
                      </a:srgb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2DA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7629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지식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음성적 특징</a:t>
                      </a:r>
                      <a:b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청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탁음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장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단음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요음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박 등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C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낱말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기본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파생 의미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 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간단한 구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낱말의 결합 관계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관용적 표현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간단한 문장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2C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C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인사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소개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배려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전달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정보 교환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2C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행위 요구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대화 진행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7629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발음을 듣고 문자나 낱말 식별하기 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적절하게 반응하기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내용 파악하기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낱말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구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문장의 의미 이해하기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핵심어나 대의를 파악하거나 추론하기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7629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가치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내용에 흥미를 갖고 적극적으로 참여하는 자세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상대방 말에 대한 존중과 경청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다양한 관점과 의견에 대한 공감과 수용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F72DA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2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936504"/>
                  </a:ext>
                </a:extLst>
              </a:tr>
            </a:tbl>
          </a:graphicData>
        </a:graphic>
      </p:graphicFrame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5C782019-FA90-AAFC-76FB-CCF407C203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9670331"/>
              </p:ext>
            </p:extLst>
          </p:nvPr>
        </p:nvGraphicFramePr>
        <p:xfrm>
          <a:off x="675650" y="3739704"/>
          <a:ext cx="7784783" cy="228888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750576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2344735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1172368">
                  <a:extLst>
                    <a:ext uri="{9D8B030D-6E8A-4147-A177-3AD203B41FA5}">
                      <a16:colId xmlns:a16="http://schemas.microsoft.com/office/drawing/2014/main" val="1197442203"/>
                    </a:ext>
                  </a:extLst>
                </a:gridCol>
                <a:gridCol w="1172368">
                  <a:extLst>
                    <a:ext uri="{9D8B030D-6E8A-4147-A177-3AD203B41FA5}">
                      <a16:colId xmlns:a16="http://schemas.microsoft.com/office/drawing/2014/main" val="697752777"/>
                    </a:ext>
                  </a:extLst>
                </a:gridCol>
                <a:gridCol w="1172368">
                  <a:extLst>
                    <a:ext uri="{9D8B030D-6E8A-4147-A177-3AD203B41FA5}">
                      <a16:colId xmlns:a16="http://schemas.microsoft.com/office/drawing/2014/main" val="354093010"/>
                    </a:ext>
                  </a:extLst>
                </a:gridCol>
                <a:gridCol w="1172368">
                  <a:extLst>
                    <a:ext uri="{9D8B030D-6E8A-4147-A177-3AD203B41FA5}">
                      <a16:colId xmlns:a16="http://schemas.microsoft.com/office/drawing/2014/main" val="1357030910"/>
                    </a:ext>
                  </a:extLst>
                </a:gridCol>
              </a:tblGrid>
              <a:tr h="7629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지식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C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2C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C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2C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7629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과정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F73DA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발음을 듣고 문자나 낱말 식별하기 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F73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F73DA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적절하게 반응하기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F73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F73DA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내용 파악하기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F73DA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낱말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문장의 의미 이해하기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F73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F73DA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핵심어나 대의를 파악하거나 추론하기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7629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가치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None/>
                      </a:pPr>
                      <a:endParaRPr lang="ko-KR" altLang="en-US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F72DA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2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936504"/>
                  </a:ext>
                </a:extLst>
              </a:tr>
            </a:tbl>
          </a:graphicData>
        </a:graphic>
      </p:graphicFrame>
      <p:grpSp>
        <p:nvGrpSpPr>
          <p:cNvPr id="23" name="그룹 22">
            <a:extLst>
              <a:ext uri="{FF2B5EF4-FFF2-40B4-BE49-F238E27FC236}">
                <a16:creationId xmlns:a16="http://schemas.microsoft.com/office/drawing/2014/main" id="{3F94893F-8683-E859-8E17-43C9233F36E2}"/>
              </a:ext>
            </a:extLst>
          </p:cNvPr>
          <p:cNvGrpSpPr/>
          <p:nvPr/>
        </p:nvGrpSpPr>
        <p:grpSpPr>
          <a:xfrm>
            <a:off x="298091" y="284805"/>
            <a:ext cx="5381213" cy="641751"/>
            <a:chOff x="298091" y="299319"/>
            <a:chExt cx="5381213" cy="641751"/>
          </a:xfrm>
        </p:grpSpPr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D3E278BB-E5AD-58BD-E598-BD11B7CDBF72}"/>
                </a:ext>
              </a:extLst>
            </p:cNvPr>
            <p:cNvGrpSpPr/>
            <p:nvPr/>
          </p:nvGrpSpPr>
          <p:grpSpPr>
            <a:xfrm>
              <a:off x="1062656" y="299319"/>
              <a:ext cx="4616648" cy="582226"/>
              <a:chOff x="1062656" y="318369"/>
              <a:chExt cx="4616648" cy="582226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DA84EC8-272E-07F9-32D0-716209BC87EB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461664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F8B3718-9ABF-0E05-F8F9-18FA0C96077C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085935A-E810-89E6-1ABB-9C5F0FA35198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Ⅲ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sp>
        <p:nvSpPr>
          <p:cNvPr id="87" name="자유형: 도형 86">
            <a:extLst>
              <a:ext uri="{FF2B5EF4-FFF2-40B4-BE49-F238E27FC236}">
                <a16:creationId xmlns:a16="http://schemas.microsoft.com/office/drawing/2014/main" id="{D4ACD810-444B-78D4-31B2-12FD2A53D9D8}"/>
              </a:ext>
            </a:extLst>
          </p:cNvPr>
          <p:cNvSpPr/>
          <p:nvPr/>
        </p:nvSpPr>
        <p:spPr>
          <a:xfrm>
            <a:off x="538984" y="2743200"/>
            <a:ext cx="2156460" cy="2138361"/>
          </a:xfrm>
          <a:custGeom>
            <a:avLst/>
            <a:gdLst>
              <a:gd name="connsiteX0" fmla="*/ 236220 w 2156460"/>
              <a:gd name="connsiteY0" fmla="*/ 2910840 h 2910840"/>
              <a:gd name="connsiteX1" fmla="*/ 0 w 2156460"/>
              <a:gd name="connsiteY1" fmla="*/ 2910840 h 2910840"/>
              <a:gd name="connsiteX2" fmla="*/ 0 w 2156460"/>
              <a:gd name="connsiteY2" fmla="*/ 0 h 2910840"/>
              <a:gd name="connsiteX3" fmla="*/ 2156460 w 2156460"/>
              <a:gd name="connsiteY3" fmla="*/ 0 h 2910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6460" h="2910840">
                <a:moveTo>
                  <a:pt x="236220" y="2910840"/>
                </a:moveTo>
                <a:lnTo>
                  <a:pt x="0" y="2910840"/>
                </a:lnTo>
                <a:lnTo>
                  <a:pt x="0" y="0"/>
                </a:lnTo>
                <a:lnTo>
                  <a:pt x="2156460" y="0"/>
                </a:lnTo>
              </a:path>
            </a:pathLst>
          </a:custGeom>
          <a:ln w="31750">
            <a:solidFill>
              <a:srgbClr val="2F72DA"/>
            </a:solidFill>
            <a:prstDash val="sysDot"/>
          </a:ln>
          <a:effectLst>
            <a:glow rad="63500">
              <a:schemeClr val="bg1">
                <a:alpha val="5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44CB6F51-5BB3-E96A-957C-F1F31779E856}"/>
              </a:ext>
            </a:extLst>
          </p:cNvPr>
          <p:cNvGrpSpPr/>
          <p:nvPr/>
        </p:nvGrpSpPr>
        <p:grpSpPr>
          <a:xfrm>
            <a:off x="2551063" y="2277135"/>
            <a:ext cx="4788624" cy="912100"/>
            <a:chOff x="1616965" y="4049646"/>
            <a:chExt cx="4788624" cy="912100"/>
          </a:xfrm>
        </p:grpSpPr>
        <p:sp>
          <p:nvSpPr>
            <p:cNvPr id="62" name="사각형: 둥근 모서리 61">
              <a:extLst>
                <a:ext uri="{FF2B5EF4-FFF2-40B4-BE49-F238E27FC236}">
                  <a16:creationId xmlns:a16="http://schemas.microsoft.com/office/drawing/2014/main" id="{EB70B402-FD24-0D9D-05F2-0D2633DF7032}"/>
                </a:ext>
              </a:extLst>
            </p:cNvPr>
            <p:cNvSpPr/>
            <p:nvPr/>
          </p:nvSpPr>
          <p:spPr>
            <a:xfrm>
              <a:off x="1616965" y="4049646"/>
              <a:ext cx="4788624" cy="912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2D74DC"/>
                </a:gs>
                <a:gs pos="93000">
                  <a:srgbClr val="6449A8"/>
                </a:gs>
              </a:gsLst>
              <a:lin ang="2700000" scaled="0"/>
            </a:gradFill>
            <a:ln w="34925">
              <a:solidFill>
                <a:schemeClr val="bg1"/>
              </a:solidFill>
            </a:ln>
            <a:effectLst>
              <a:outerShdw blurRad="50800" dist="508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5BDAEA4-6610-BBB9-A10F-E6A79A6E13E9}"/>
                </a:ext>
              </a:extLst>
            </p:cNvPr>
            <p:cNvSpPr txBox="1"/>
            <p:nvPr/>
          </p:nvSpPr>
          <p:spPr>
            <a:xfrm>
              <a:off x="2615203" y="4397974"/>
              <a:ext cx="2930289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교과 고유의 사고 및 탐구 과정 또는 기능</a:t>
              </a:r>
            </a:p>
          </p:txBody>
        </p:sp>
        <p:grpSp>
          <p:nvGrpSpPr>
            <p:cNvPr id="64" name="그룹 63">
              <a:extLst>
                <a:ext uri="{FF2B5EF4-FFF2-40B4-BE49-F238E27FC236}">
                  <a16:creationId xmlns:a16="http://schemas.microsoft.com/office/drawing/2014/main" id="{BD0724D6-3F4E-1793-E60A-4C204D012149}"/>
                </a:ext>
              </a:extLst>
            </p:cNvPr>
            <p:cNvGrpSpPr/>
            <p:nvPr/>
          </p:nvGrpSpPr>
          <p:grpSpPr>
            <a:xfrm>
              <a:off x="1725171" y="4137033"/>
              <a:ext cx="752147" cy="737327"/>
              <a:chOff x="1702360" y="4125862"/>
              <a:chExt cx="759668" cy="759668"/>
            </a:xfrm>
          </p:grpSpPr>
          <p:sp>
            <p:nvSpPr>
              <p:cNvPr id="65" name="타원 64">
                <a:extLst>
                  <a:ext uri="{FF2B5EF4-FFF2-40B4-BE49-F238E27FC236}">
                    <a16:creationId xmlns:a16="http://schemas.microsoft.com/office/drawing/2014/main" id="{5FAA3510-E00B-E5F1-72CD-71D3456391D6}"/>
                  </a:ext>
                </a:extLst>
              </p:cNvPr>
              <p:cNvSpPr/>
              <p:nvPr/>
            </p:nvSpPr>
            <p:spPr>
              <a:xfrm>
                <a:off x="1702360" y="4125862"/>
                <a:ext cx="759668" cy="759668"/>
              </a:xfrm>
              <a:prstGeom prst="ellipse">
                <a:avLst/>
              </a:prstGeom>
              <a:gradFill>
                <a:gsLst>
                  <a:gs pos="0">
                    <a:srgbClr val="2D74DC"/>
                  </a:gs>
                  <a:gs pos="83000">
                    <a:srgbClr val="513B89"/>
                  </a:gs>
                </a:gsLst>
                <a:lin ang="2700000" scaled="0"/>
              </a:gradFill>
              <a:ln w="34925">
                <a:noFill/>
              </a:ln>
              <a:effectLst>
                <a:innerShdw blurRad="63500" dist="50800" dir="135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66" name="그룹 65">
                <a:extLst>
                  <a:ext uri="{FF2B5EF4-FFF2-40B4-BE49-F238E27FC236}">
                    <a16:creationId xmlns:a16="http://schemas.microsoft.com/office/drawing/2014/main" id="{267BACC1-39F0-7AE9-4622-DE27BC048D10}"/>
                  </a:ext>
                </a:extLst>
              </p:cNvPr>
              <p:cNvGrpSpPr/>
              <p:nvPr/>
            </p:nvGrpSpPr>
            <p:grpSpPr>
              <a:xfrm>
                <a:off x="1901696" y="4240010"/>
                <a:ext cx="360997" cy="531372"/>
                <a:chOff x="1342676" y="4104036"/>
                <a:chExt cx="545750" cy="803320"/>
              </a:xfrm>
            </p:grpSpPr>
            <p:sp>
              <p:nvSpPr>
                <p:cNvPr id="67" name="타원 66">
                  <a:extLst>
                    <a:ext uri="{FF2B5EF4-FFF2-40B4-BE49-F238E27FC236}">
                      <a16:creationId xmlns:a16="http://schemas.microsoft.com/office/drawing/2014/main" id="{62787489-4044-9699-AE52-62E4A7A88114}"/>
                    </a:ext>
                  </a:extLst>
                </p:cNvPr>
                <p:cNvSpPr/>
                <p:nvPr/>
              </p:nvSpPr>
              <p:spPr>
                <a:xfrm>
                  <a:off x="1465666" y="4820885"/>
                  <a:ext cx="299771" cy="86471"/>
                </a:xfrm>
                <a:prstGeom prst="ellipse">
                  <a:avLst/>
                </a:prstGeom>
                <a:solidFill>
                  <a:schemeClr val="tx1">
                    <a:alpha val="21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pic>
              <p:nvPicPr>
                <p:cNvPr id="68" name="그림 67">
                  <a:extLst>
                    <a:ext uri="{FF2B5EF4-FFF2-40B4-BE49-F238E27FC236}">
                      <a16:creationId xmlns:a16="http://schemas.microsoft.com/office/drawing/2014/main" id="{8D94B033-49A8-04F9-6338-293B352E107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342676" y="4104036"/>
                  <a:ext cx="545750" cy="741206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F6A33232-6E63-4F2A-2F09-5BACD1634271}"/>
              </a:ext>
            </a:extLst>
          </p:cNvPr>
          <p:cNvGrpSpPr/>
          <p:nvPr/>
        </p:nvGrpSpPr>
        <p:grpSpPr>
          <a:xfrm>
            <a:off x="650162" y="3332424"/>
            <a:ext cx="7818188" cy="2689575"/>
            <a:chOff x="650162" y="3332424"/>
            <a:chExt cx="7818188" cy="2689575"/>
          </a:xfrm>
        </p:grpSpPr>
        <p:grpSp>
          <p:nvGrpSpPr>
            <p:cNvPr id="57" name="그룹 56">
              <a:extLst>
                <a:ext uri="{FF2B5EF4-FFF2-40B4-BE49-F238E27FC236}">
                  <a16:creationId xmlns:a16="http://schemas.microsoft.com/office/drawing/2014/main" id="{CCF61A50-155A-6F6B-16D8-406D3AB8D59F}"/>
                </a:ext>
              </a:extLst>
            </p:cNvPr>
            <p:cNvGrpSpPr/>
            <p:nvPr/>
          </p:nvGrpSpPr>
          <p:grpSpPr>
            <a:xfrm>
              <a:off x="1422400" y="3332424"/>
              <a:ext cx="7045950" cy="402115"/>
              <a:chOff x="1422400" y="3332424"/>
              <a:chExt cx="7045950" cy="402115"/>
            </a:xfrm>
          </p:grpSpPr>
          <p:sp>
            <p:nvSpPr>
              <p:cNvPr id="58" name="사각형: 둥근 모서리 57">
                <a:extLst>
                  <a:ext uri="{FF2B5EF4-FFF2-40B4-BE49-F238E27FC236}">
                    <a16:creationId xmlns:a16="http://schemas.microsoft.com/office/drawing/2014/main" id="{F0B11671-B370-C99E-C65B-4A107DC89916}"/>
                  </a:ext>
                </a:extLst>
              </p:cNvPr>
              <p:cNvSpPr/>
              <p:nvPr/>
            </p:nvSpPr>
            <p:spPr>
              <a:xfrm>
                <a:off x="1422400" y="3332424"/>
                <a:ext cx="7045950" cy="402115"/>
              </a:xfrm>
              <a:prstGeom prst="roundRect">
                <a:avLst>
                  <a:gd name="adj" fmla="val 10264"/>
                </a:avLst>
              </a:prstGeom>
              <a:solidFill>
                <a:srgbClr val="2D74DC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494D2AD6-31DB-84D2-4E49-30317A6B2EA6}"/>
                  </a:ext>
                </a:extLst>
              </p:cNvPr>
              <p:cNvSpPr txBox="1"/>
              <p:nvPr/>
            </p:nvSpPr>
            <p:spPr>
              <a:xfrm>
                <a:off x="4693711" y="3449845"/>
                <a:ext cx="548227" cy="1692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내용 요소</a:t>
                </a:r>
              </a:p>
            </p:txBody>
          </p:sp>
        </p:grp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A8F3DC9E-637A-0FF6-1479-37312AF7E47E}"/>
                </a:ext>
              </a:extLst>
            </p:cNvPr>
            <p:cNvGrpSpPr/>
            <p:nvPr/>
          </p:nvGrpSpPr>
          <p:grpSpPr>
            <a:xfrm>
              <a:off x="650162" y="3741127"/>
              <a:ext cx="793431" cy="2280872"/>
              <a:chOff x="654090" y="3741127"/>
              <a:chExt cx="785575" cy="2280872"/>
            </a:xfrm>
          </p:grpSpPr>
          <p:grpSp>
            <p:nvGrpSpPr>
              <p:cNvPr id="70" name="그룹 69">
                <a:extLst>
                  <a:ext uri="{FF2B5EF4-FFF2-40B4-BE49-F238E27FC236}">
                    <a16:creationId xmlns:a16="http://schemas.microsoft.com/office/drawing/2014/main" id="{57AA07BA-DA47-B806-BCF0-DC60E0B5E148}"/>
                  </a:ext>
                </a:extLst>
              </p:cNvPr>
              <p:cNvGrpSpPr/>
              <p:nvPr/>
            </p:nvGrpSpPr>
            <p:grpSpPr>
              <a:xfrm>
                <a:off x="654090" y="4507114"/>
                <a:ext cx="785575" cy="748892"/>
                <a:chOff x="1422400" y="3332420"/>
                <a:chExt cx="7045954" cy="402114"/>
              </a:xfrm>
            </p:grpSpPr>
            <p:sp>
              <p:nvSpPr>
                <p:cNvPr id="77" name="사각형: 둥근 모서리 76">
                  <a:extLst>
                    <a:ext uri="{FF2B5EF4-FFF2-40B4-BE49-F238E27FC236}">
                      <a16:creationId xmlns:a16="http://schemas.microsoft.com/office/drawing/2014/main" id="{D7AFECBC-214E-FE9D-6236-5D9B3B197920}"/>
                    </a:ext>
                  </a:extLst>
                </p:cNvPr>
                <p:cNvSpPr/>
                <p:nvPr/>
              </p:nvSpPr>
              <p:spPr>
                <a:xfrm>
                  <a:off x="1422400" y="3332420"/>
                  <a:ext cx="7045954" cy="402114"/>
                </a:xfrm>
                <a:prstGeom prst="roundRect">
                  <a:avLst>
                    <a:gd name="adj" fmla="val 7106"/>
                  </a:avLst>
                </a:prstGeom>
                <a:solidFill>
                  <a:srgbClr val="2D74DC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359B7775-7005-9102-A54E-CDE17A4F2D3C}"/>
                    </a:ext>
                  </a:extLst>
                </p:cNvPr>
                <p:cNvSpPr txBox="1"/>
                <p:nvPr/>
              </p:nvSpPr>
              <p:spPr>
                <a:xfrm>
                  <a:off x="2426831" y="3489044"/>
                  <a:ext cx="5081991" cy="9089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1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dirty="0"/>
                    <a:t>과정</a:t>
                  </a:r>
                  <a:r>
                    <a:rPr lang="en-US" altLang="ko-KR" dirty="0"/>
                    <a:t>·</a:t>
                  </a:r>
                  <a:r>
                    <a:rPr lang="ko-KR" altLang="en-US" dirty="0"/>
                    <a:t>기능</a:t>
                  </a:r>
                </a:p>
              </p:txBody>
            </p:sp>
          </p:grpSp>
          <p:grpSp>
            <p:nvGrpSpPr>
              <p:cNvPr id="71" name="그룹 70">
                <a:extLst>
                  <a:ext uri="{FF2B5EF4-FFF2-40B4-BE49-F238E27FC236}">
                    <a16:creationId xmlns:a16="http://schemas.microsoft.com/office/drawing/2014/main" id="{CED82BD8-B21C-E08C-A8FA-67EE2175FBB2}"/>
                  </a:ext>
                </a:extLst>
              </p:cNvPr>
              <p:cNvGrpSpPr/>
              <p:nvPr/>
            </p:nvGrpSpPr>
            <p:grpSpPr>
              <a:xfrm>
                <a:off x="654090" y="5273105"/>
                <a:ext cx="785575" cy="748894"/>
                <a:chOff x="1422400" y="3332429"/>
                <a:chExt cx="7045954" cy="402116"/>
              </a:xfrm>
            </p:grpSpPr>
            <p:sp>
              <p:nvSpPr>
                <p:cNvPr id="75" name="사각형: 둥근 모서리 74">
                  <a:extLst>
                    <a:ext uri="{FF2B5EF4-FFF2-40B4-BE49-F238E27FC236}">
                      <a16:creationId xmlns:a16="http://schemas.microsoft.com/office/drawing/2014/main" id="{1DE05A33-7B0A-5307-E6D1-8E295A3A14F9}"/>
                    </a:ext>
                  </a:extLst>
                </p:cNvPr>
                <p:cNvSpPr/>
                <p:nvPr/>
              </p:nvSpPr>
              <p:spPr>
                <a:xfrm>
                  <a:off x="1422400" y="3332429"/>
                  <a:ext cx="7045954" cy="402116"/>
                </a:xfrm>
                <a:prstGeom prst="roundRect">
                  <a:avLst>
                    <a:gd name="adj" fmla="val 7106"/>
                  </a:avLst>
                </a:prstGeom>
                <a:solidFill>
                  <a:srgbClr val="2D74DC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BD82BEC4-12F5-1B3C-A1D7-9B3A998A1569}"/>
                    </a:ext>
                  </a:extLst>
                </p:cNvPr>
                <p:cNvSpPr txBox="1"/>
                <p:nvPr/>
              </p:nvSpPr>
              <p:spPr>
                <a:xfrm>
                  <a:off x="2426831" y="3489036"/>
                  <a:ext cx="5081991" cy="9089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1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dirty="0"/>
                    <a:t>가치</a:t>
                  </a:r>
                  <a:r>
                    <a:rPr lang="en-US" altLang="ko-KR" dirty="0"/>
                    <a:t>·</a:t>
                  </a:r>
                  <a:r>
                    <a:rPr lang="ko-KR" altLang="en-US" dirty="0"/>
                    <a:t>태도</a:t>
                  </a:r>
                </a:p>
              </p:txBody>
            </p:sp>
          </p:grpSp>
          <p:grpSp>
            <p:nvGrpSpPr>
              <p:cNvPr id="72" name="그룹 71">
                <a:extLst>
                  <a:ext uri="{FF2B5EF4-FFF2-40B4-BE49-F238E27FC236}">
                    <a16:creationId xmlns:a16="http://schemas.microsoft.com/office/drawing/2014/main" id="{C3708501-603D-2456-FBAC-1FFB27785B9B}"/>
                  </a:ext>
                </a:extLst>
              </p:cNvPr>
              <p:cNvGrpSpPr/>
              <p:nvPr/>
            </p:nvGrpSpPr>
            <p:grpSpPr>
              <a:xfrm>
                <a:off x="654090" y="3741127"/>
                <a:ext cx="785575" cy="748893"/>
                <a:chOff x="1422400" y="3332424"/>
                <a:chExt cx="7045950" cy="402115"/>
              </a:xfrm>
            </p:grpSpPr>
            <p:sp>
              <p:nvSpPr>
                <p:cNvPr id="73" name="사각형: 둥근 모서리 72">
                  <a:extLst>
                    <a:ext uri="{FF2B5EF4-FFF2-40B4-BE49-F238E27FC236}">
                      <a16:creationId xmlns:a16="http://schemas.microsoft.com/office/drawing/2014/main" id="{5547C278-5A06-348B-00F1-67A0BEB5D9E9}"/>
                    </a:ext>
                  </a:extLst>
                </p:cNvPr>
                <p:cNvSpPr/>
                <p:nvPr/>
              </p:nvSpPr>
              <p:spPr>
                <a:xfrm>
                  <a:off x="1422400" y="3332424"/>
                  <a:ext cx="7045950" cy="402115"/>
                </a:xfrm>
                <a:prstGeom prst="roundRect">
                  <a:avLst>
                    <a:gd name="adj" fmla="val 7106"/>
                  </a:avLst>
                </a:prstGeom>
                <a:solidFill>
                  <a:srgbClr val="2D74DC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65678298-AA6D-247A-21F2-8BA492CE2ACE}"/>
                    </a:ext>
                  </a:extLst>
                </p:cNvPr>
                <p:cNvSpPr txBox="1"/>
                <p:nvPr/>
              </p:nvSpPr>
              <p:spPr>
                <a:xfrm>
                  <a:off x="2426839" y="3489036"/>
                  <a:ext cx="5081988" cy="9089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1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dirty="0"/>
                    <a:t>지식</a:t>
                  </a:r>
                  <a:r>
                    <a:rPr lang="en-US" altLang="ko-KR" dirty="0"/>
                    <a:t>·</a:t>
                  </a:r>
                  <a:r>
                    <a:rPr lang="ko-KR" altLang="en-US" dirty="0"/>
                    <a:t>이해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724276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L -0.02292 2.22222E-6 " pathEditMode="relative" rAng="0" ptsTypes="AA">
                                      <p:cBhvr>
                                        <p:cTn id="12" dur="500" spd="-10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21A85AA7-86CD-35B1-D9AC-CCE449FD22B2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CE54C168-6924-E76E-0CF6-CB0E4FF909E1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8" name="사각형: 둥근 모서리 7">
                <a:extLst>
                  <a:ext uri="{FF2B5EF4-FFF2-40B4-BE49-F238E27FC236}">
                    <a16:creationId xmlns:a16="http://schemas.microsoft.com/office/drawing/2014/main" id="{38B59732-9FB2-071F-5BD0-8D60DF34CCE5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9" name="그룹 8">
                <a:extLst>
                  <a:ext uri="{FF2B5EF4-FFF2-40B4-BE49-F238E27FC236}">
                    <a16:creationId xmlns:a16="http://schemas.microsoft.com/office/drawing/2014/main" id="{EF65B61A-7496-E313-952F-1AA53F22052C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20" name="사각형: 둥근 위쪽 모서리 19">
                  <a:extLst>
                    <a:ext uri="{FF2B5EF4-FFF2-40B4-BE49-F238E27FC236}">
                      <a16:creationId xmlns:a16="http://schemas.microsoft.com/office/drawing/2014/main" id="{1FBA8C0A-0849-1505-F3D3-F2060AE9C769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1" name="사각형: 둥근 위쪽 모서리 20">
                  <a:extLst>
                    <a:ext uri="{FF2B5EF4-FFF2-40B4-BE49-F238E27FC236}">
                      <a16:creationId xmlns:a16="http://schemas.microsoft.com/office/drawing/2014/main" id="{1951DD1E-5BFF-8832-4E66-3B020FE5E078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0" name="그룹 9">
                <a:extLst>
                  <a:ext uri="{FF2B5EF4-FFF2-40B4-BE49-F238E27FC236}">
                    <a16:creationId xmlns:a16="http://schemas.microsoft.com/office/drawing/2014/main" id="{88D591AA-FC0B-160D-EDDC-7C2284C32A45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11" name="그룹 10">
                  <a:extLst>
                    <a:ext uri="{FF2B5EF4-FFF2-40B4-BE49-F238E27FC236}">
                      <a16:creationId xmlns:a16="http://schemas.microsoft.com/office/drawing/2014/main" id="{339AA3FA-3BD3-CDC5-1F61-5BD68BD84BF1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17" name="사각형: 둥근 위쪽 모서리 16">
                    <a:extLst>
                      <a:ext uri="{FF2B5EF4-FFF2-40B4-BE49-F238E27FC236}">
                        <a16:creationId xmlns:a16="http://schemas.microsoft.com/office/drawing/2014/main" id="{E3DEACCE-1665-2404-6AD8-FD841470D77D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18" name="자유형: 도형 17">
                    <a:extLst>
                      <a:ext uri="{FF2B5EF4-FFF2-40B4-BE49-F238E27FC236}">
                        <a16:creationId xmlns:a16="http://schemas.microsoft.com/office/drawing/2014/main" id="{747D8C0D-DE9E-5EA3-5A96-969EFAAD8191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9" name="자유형: 도형 18">
                    <a:extLst>
                      <a:ext uri="{FF2B5EF4-FFF2-40B4-BE49-F238E27FC236}">
                        <a16:creationId xmlns:a16="http://schemas.microsoft.com/office/drawing/2014/main" id="{71E4D308-1088-701C-9FEC-37BDA6FD6E81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12" name="그룹 11">
                  <a:extLst>
                    <a:ext uri="{FF2B5EF4-FFF2-40B4-BE49-F238E27FC236}">
                      <a16:creationId xmlns:a16="http://schemas.microsoft.com/office/drawing/2014/main" id="{FADF8FC1-A8CC-02D9-C531-DFC610D09BC6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2549075" cy="307777"/>
                  <a:chOff x="763074" y="1447958"/>
                  <a:chExt cx="2549075" cy="307777"/>
                </a:xfrm>
              </p:grpSpPr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A7CABB0C-06FA-DA2C-46E5-B783767841A8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0562"/>
                    <a:ext cx="2063065" cy="2825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내용 체계 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alpha val="4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및 성취기준</a:t>
                    </a:r>
                  </a:p>
                </p:txBody>
              </p:sp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B7938C74-F7CB-5EEF-AD7E-81ED189F2F51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2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16" name="직선 연결선 15">
                    <a:extLst>
                      <a:ext uri="{FF2B5EF4-FFF2-40B4-BE49-F238E27FC236}">
                        <a16:creationId xmlns:a16="http://schemas.microsoft.com/office/drawing/2014/main" id="{6157BE55-660E-056A-6147-32C8C450217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D14436BE-1137-E8DD-1008-43563EDEAFBF}"/>
                </a:ext>
              </a:extLst>
            </p:cNvPr>
            <p:cNvGrpSpPr/>
            <p:nvPr/>
          </p:nvGrpSpPr>
          <p:grpSpPr>
            <a:xfrm>
              <a:off x="675650" y="1936193"/>
              <a:ext cx="7806362" cy="1242086"/>
              <a:chOff x="675650" y="1936193"/>
              <a:chExt cx="7806362" cy="1242086"/>
            </a:xfrm>
          </p:grpSpPr>
          <p:grpSp>
            <p:nvGrpSpPr>
              <p:cNvPr id="28" name="그룹 27">
                <a:extLst>
                  <a:ext uri="{FF2B5EF4-FFF2-40B4-BE49-F238E27FC236}">
                    <a16:creationId xmlns:a16="http://schemas.microsoft.com/office/drawing/2014/main" id="{34B89C26-523A-DC4A-1B3E-2BB40459E530}"/>
                  </a:ext>
                </a:extLst>
              </p:cNvPr>
              <p:cNvGrpSpPr/>
              <p:nvPr/>
            </p:nvGrpSpPr>
            <p:grpSpPr>
              <a:xfrm>
                <a:off x="751850" y="1936193"/>
                <a:ext cx="1903949" cy="250222"/>
                <a:chOff x="566993" y="1934169"/>
                <a:chExt cx="2166873" cy="257804"/>
              </a:xfrm>
              <a:solidFill>
                <a:schemeClr val="bg1"/>
              </a:solidFill>
            </p:grpSpPr>
            <p:sp>
              <p:nvSpPr>
                <p:cNvPr id="29" name="사각형: 둥근 모서리 28">
                  <a:extLst>
                    <a:ext uri="{FF2B5EF4-FFF2-40B4-BE49-F238E27FC236}">
                      <a16:creationId xmlns:a16="http://schemas.microsoft.com/office/drawing/2014/main" id="{6D0B50CE-C008-C5C3-99A4-012A2CF61121}"/>
                    </a:ext>
                  </a:extLst>
                </p:cNvPr>
                <p:cNvSpPr/>
                <p:nvPr/>
              </p:nvSpPr>
              <p:spPr>
                <a:xfrm>
                  <a:off x="566993" y="1934169"/>
                  <a:ext cx="288854" cy="257804"/>
                </a:xfrm>
                <a:prstGeom prst="roundRect">
                  <a:avLst/>
                </a:prstGeom>
                <a:solidFill>
                  <a:srgbClr val="2F72DA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3E66843A-6E83-4517-2396-511C1B75FD38}"/>
                    </a:ext>
                  </a:extLst>
                </p:cNvPr>
                <p:cNvSpPr txBox="1"/>
                <p:nvPr/>
              </p:nvSpPr>
              <p:spPr>
                <a:xfrm>
                  <a:off x="648481" y="1952087"/>
                  <a:ext cx="125882" cy="22197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2</a:t>
                  </a:r>
                  <a:endParaRPr lang="ko-KR" altLang="en-US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DC0CAC47-FC6F-DB34-08D9-E784D4B27711}"/>
                    </a:ext>
                  </a:extLst>
                </p:cNvPr>
                <p:cNvSpPr txBox="1"/>
                <p:nvPr/>
              </p:nvSpPr>
              <p:spPr>
                <a:xfrm>
                  <a:off x="924093" y="1945336"/>
                  <a:ext cx="1809773" cy="23547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내용 체계 용어 설명 </a:t>
                  </a:r>
                </a:p>
              </p:txBody>
            </p:sp>
          </p:grpSp>
          <p:grpSp>
            <p:nvGrpSpPr>
              <p:cNvPr id="36" name="그룹 35">
                <a:extLst>
                  <a:ext uri="{FF2B5EF4-FFF2-40B4-BE49-F238E27FC236}">
                    <a16:creationId xmlns:a16="http://schemas.microsoft.com/office/drawing/2014/main" id="{86791B05-52EA-16DB-3547-C639890E6615}"/>
                  </a:ext>
                </a:extLst>
              </p:cNvPr>
              <p:cNvGrpSpPr/>
              <p:nvPr/>
            </p:nvGrpSpPr>
            <p:grpSpPr>
              <a:xfrm>
                <a:off x="675650" y="2311984"/>
                <a:ext cx="7806362" cy="866295"/>
                <a:chOff x="675650" y="2311984"/>
                <a:chExt cx="7806362" cy="866295"/>
              </a:xfrm>
            </p:grpSpPr>
            <p:sp>
              <p:nvSpPr>
                <p:cNvPr id="37" name="사각형: 둥근 모서리 36">
                  <a:extLst>
                    <a:ext uri="{FF2B5EF4-FFF2-40B4-BE49-F238E27FC236}">
                      <a16:creationId xmlns:a16="http://schemas.microsoft.com/office/drawing/2014/main" id="{828DB336-664F-03B4-D0CF-9A5A78A85F76}"/>
                    </a:ext>
                  </a:extLst>
                </p:cNvPr>
                <p:cNvSpPr/>
                <p:nvPr/>
              </p:nvSpPr>
              <p:spPr>
                <a:xfrm>
                  <a:off x="1666874" y="2333006"/>
                  <a:ext cx="6793557" cy="824250"/>
                </a:xfrm>
                <a:prstGeom prst="roundRect">
                  <a:avLst>
                    <a:gd name="adj" fmla="val 13961"/>
                  </a:avLst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8" name="사각형: 둥근 모서리 37">
                  <a:extLst>
                    <a:ext uri="{FF2B5EF4-FFF2-40B4-BE49-F238E27FC236}">
                      <a16:creationId xmlns:a16="http://schemas.microsoft.com/office/drawing/2014/main" id="{CB655FD4-6A59-837E-82AF-578B2ED47D0C}"/>
                    </a:ext>
                  </a:extLst>
                </p:cNvPr>
                <p:cNvSpPr/>
                <p:nvPr/>
              </p:nvSpPr>
              <p:spPr>
                <a:xfrm>
                  <a:off x="675650" y="2311984"/>
                  <a:ext cx="7806362" cy="866295"/>
                </a:xfrm>
                <a:prstGeom prst="roundRect">
                  <a:avLst>
                    <a:gd name="adj" fmla="val 7422"/>
                  </a:avLst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39" name="그룹 38">
                  <a:extLst>
                    <a:ext uri="{FF2B5EF4-FFF2-40B4-BE49-F238E27FC236}">
                      <a16:creationId xmlns:a16="http://schemas.microsoft.com/office/drawing/2014/main" id="{93569EC0-9524-47EB-C697-3416B79315B7}"/>
                    </a:ext>
                  </a:extLst>
                </p:cNvPr>
                <p:cNvGrpSpPr/>
                <p:nvPr/>
              </p:nvGrpSpPr>
              <p:grpSpPr>
                <a:xfrm>
                  <a:off x="675651" y="2311984"/>
                  <a:ext cx="7806361" cy="866295"/>
                  <a:chOff x="675651" y="2311984"/>
                  <a:chExt cx="7806361" cy="866295"/>
                </a:xfrm>
              </p:grpSpPr>
              <p:grpSp>
                <p:nvGrpSpPr>
                  <p:cNvPr id="41" name="그룹 40">
                    <a:extLst>
                      <a:ext uri="{FF2B5EF4-FFF2-40B4-BE49-F238E27FC236}">
                        <a16:creationId xmlns:a16="http://schemas.microsoft.com/office/drawing/2014/main" id="{D065B2CD-416F-06F0-6C99-3815D6E03F23}"/>
                      </a:ext>
                    </a:extLst>
                  </p:cNvPr>
                  <p:cNvGrpSpPr/>
                  <p:nvPr/>
                </p:nvGrpSpPr>
                <p:grpSpPr>
                  <a:xfrm>
                    <a:off x="675651" y="2311984"/>
                    <a:ext cx="1028879" cy="866295"/>
                    <a:chOff x="675651" y="2311984"/>
                    <a:chExt cx="1028879" cy="866295"/>
                  </a:xfrm>
                </p:grpSpPr>
                <p:sp>
                  <p:nvSpPr>
                    <p:cNvPr id="54" name="자유형: 도형 53">
                      <a:extLst>
                        <a:ext uri="{FF2B5EF4-FFF2-40B4-BE49-F238E27FC236}">
                          <a16:creationId xmlns:a16="http://schemas.microsoft.com/office/drawing/2014/main" id="{A84B7735-6E4C-462A-4B7A-E02BA14CAB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5651" y="2311984"/>
                      <a:ext cx="1028879" cy="866295"/>
                    </a:xfrm>
                    <a:custGeom>
                      <a:avLst/>
                      <a:gdLst>
                        <a:gd name="connsiteX0" fmla="*/ 87236 w 1028879"/>
                        <a:gd name="connsiteY0" fmla="*/ 0 h 866295"/>
                        <a:gd name="connsiteX1" fmla="*/ 1028879 w 1028879"/>
                        <a:gd name="connsiteY1" fmla="*/ 0 h 866295"/>
                        <a:gd name="connsiteX2" fmla="*/ 964583 w 1028879"/>
                        <a:gd name="connsiteY2" fmla="*/ 64296 h 866295"/>
                        <a:gd name="connsiteX3" fmla="*/ 964583 w 1028879"/>
                        <a:gd name="connsiteY3" fmla="*/ 801999 h 866295"/>
                        <a:gd name="connsiteX4" fmla="*/ 1028879 w 1028879"/>
                        <a:gd name="connsiteY4" fmla="*/ 866295 h 866295"/>
                        <a:gd name="connsiteX5" fmla="*/ 87236 w 1028879"/>
                        <a:gd name="connsiteY5" fmla="*/ 866295 h 866295"/>
                        <a:gd name="connsiteX6" fmla="*/ 0 w 1028879"/>
                        <a:gd name="connsiteY6" fmla="*/ 779059 h 866295"/>
                        <a:gd name="connsiteX7" fmla="*/ 0 w 1028879"/>
                        <a:gd name="connsiteY7" fmla="*/ 87236 h 866295"/>
                        <a:gd name="connsiteX8" fmla="*/ 87236 w 1028879"/>
                        <a:gd name="connsiteY8" fmla="*/ 0 h 8662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028879" h="866295">
                          <a:moveTo>
                            <a:pt x="87236" y="0"/>
                          </a:moveTo>
                          <a:lnTo>
                            <a:pt x="1028879" y="0"/>
                          </a:lnTo>
                          <a:cubicBezTo>
                            <a:pt x="993369" y="0"/>
                            <a:pt x="964583" y="28786"/>
                            <a:pt x="964583" y="64296"/>
                          </a:cubicBezTo>
                          <a:lnTo>
                            <a:pt x="964583" y="801999"/>
                          </a:lnTo>
                          <a:cubicBezTo>
                            <a:pt x="964583" y="837509"/>
                            <a:pt x="993369" y="866295"/>
                            <a:pt x="1028879" y="866295"/>
                          </a:cubicBezTo>
                          <a:lnTo>
                            <a:pt x="87236" y="866295"/>
                          </a:lnTo>
                          <a:cubicBezTo>
                            <a:pt x="39057" y="866295"/>
                            <a:pt x="0" y="827238"/>
                            <a:pt x="0" y="779059"/>
                          </a:cubicBezTo>
                          <a:lnTo>
                            <a:pt x="0" y="87236"/>
                          </a:lnTo>
                          <a:cubicBezTo>
                            <a:pt x="0" y="39057"/>
                            <a:pt x="39057" y="0"/>
                            <a:pt x="87236" y="0"/>
                          </a:cubicBezTo>
                          <a:close/>
                        </a:path>
                      </a:pathLst>
                    </a:custGeom>
                    <a:solidFill>
                      <a:srgbClr val="7BA8E9"/>
                    </a:solidFill>
                    <a:ln>
                      <a:solidFill>
                        <a:srgbClr val="7BA8E9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600" dirty="0">
                        <a:solidFill>
                          <a:schemeClr val="lt1"/>
                        </a:solidFill>
                      </a:endParaRPr>
                    </a:p>
                  </p:txBody>
                </p:sp>
                <p:sp>
                  <p:nvSpPr>
                    <p:cNvPr id="55" name="TextBox 54">
                      <a:extLst>
                        <a:ext uri="{FF2B5EF4-FFF2-40B4-BE49-F238E27FC236}">
                          <a16:creationId xmlns:a16="http://schemas.microsoft.com/office/drawing/2014/main" id="{1E0D79B0-9D6C-520E-11DE-6D5B19D1C64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8155" y="2545076"/>
                      <a:ext cx="609141" cy="40010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핵심</a:t>
                      </a:r>
                      <a:endPara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endParaRPr>
                    </a:p>
                    <a:p>
                      <a:pPr algn="ctr"/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아이디어</a:t>
                      </a:r>
                    </a:p>
                  </p:txBody>
                </p:sp>
              </p:grpSp>
              <p:grpSp>
                <p:nvGrpSpPr>
                  <p:cNvPr id="42" name="그룹 41">
                    <a:extLst>
                      <a:ext uri="{FF2B5EF4-FFF2-40B4-BE49-F238E27FC236}">
                        <a16:creationId xmlns:a16="http://schemas.microsoft.com/office/drawing/2014/main" id="{5DEF24FE-3B75-CAD3-C6D0-1C4D2206D256}"/>
                      </a:ext>
                    </a:extLst>
                  </p:cNvPr>
                  <p:cNvGrpSpPr/>
                  <p:nvPr/>
                </p:nvGrpSpPr>
                <p:grpSpPr>
                  <a:xfrm>
                    <a:off x="1640233" y="2311984"/>
                    <a:ext cx="6841779" cy="866295"/>
                    <a:chOff x="1640233" y="2311984"/>
                    <a:chExt cx="6841779" cy="866295"/>
                  </a:xfrm>
                </p:grpSpPr>
                <p:sp>
                  <p:nvSpPr>
                    <p:cNvPr id="43" name="사각형: 둥근 모서리 42">
                      <a:extLst>
                        <a:ext uri="{FF2B5EF4-FFF2-40B4-BE49-F238E27FC236}">
                          <a16:creationId xmlns:a16="http://schemas.microsoft.com/office/drawing/2014/main" id="{EEEF6CDB-5EDA-68D0-D639-15BF4A20B9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40233" y="2311984"/>
                      <a:ext cx="6841779" cy="866295"/>
                    </a:xfrm>
                    <a:prstGeom prst="roundRect">
                      <a:avLst>
                        <a:gd name="adj" fmla="val 7422"/>
                      </a:avLst>
                    </a:prstGeom>
                    <a:solidFill>
                      <a:schemeClr val="bg1"/>
                    </a:solidFill>
                    <a:ln>
                      <a:solidFill>
                        <a:schemeClr val="bg1"/>
                      </a:solidFill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grpSp>
                  <p:nvGrpSpPr>
                    <p:cNvPr id="44" name="그룹 43">
                      <a:extLst>
                        <a:ext uri="{FF2B5EF4-FFF2-40B4-BE49-F238E27FC236}">
                          <a16:creationId xmlns:a16="http://schemas.microsoft.com/office/drawing/2014/main" id="{2B5CC86E-52BE-7CAF-BF96-DAC1D099099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743003" y="2420222"/>
                      <a:ext cx="5625866" cy="649821"/>
                      <a:chOff x="1743003" y="2471091"/>
                      <a:chExt cx="5625866" cy="643387"/>
                    </a:xfrm>
                  </p:grpSpPr>
                  <p:grpSp>
                    <p:nvGrpSpPr>
                      <p:cNvPr id="45" name="그룹 44">
                        <a:extLst>
                          <a:ext uri="{FF2B5EF4-FFF2-40B4-BE49-F238E27FC236}">
                            <a16:creationId xmlns:a16="http://schemas.microsoft.com/office/drawing/2014/main" id="{176DE6FD-BD94-0993-EC32-B6771D0C0D7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743003" y="2471091"/>
                        <a:ext cx="5625866" cy="169277"/>
                        <a:chOff x="1743003" y="2471091"/>
                        <a:chExt cx="5625866" cy="169277"/>
                      </a:xfrm>
                    </p:grpSpPr>
                    <p:sp>
                      <p:nvSpPr>
                        <p:cNvPr id="52" name="자유형: 도형 51">
                          <a:extLst>
                            <a:ext uri="{FF2B5EF4-FFF2-40B4-BE49-F238E27FC236}">
                              <a16:creationId xmlns:a16="http://schemas.microsoft.com/office/drawing/2014/main" id="{60CF1D8D-9E4C-EDD1-7D21-262BEA9A1E7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743003" y="2483018"/>
                          <a:ext cx="145423" cy="145423"/>
                        </a:xfrm>
                        <a:custGeom>
                          <a:avLst/>
                          <a:gdLst>
                            <a:gd name="connsiteX0" fmla="*/ 228511 w 308836"/>
                            <a:gd name="connsiteY0" fmla="*/ 70538 h 308836"/>
                            <a:gd name="connsiteX1" fmla="*/ 132126 w 308836"/>
                            <a:gd name="connsiteY1" fmla="*/ 175848 h 308836"/>
                            <a:gd name="connsiteX2" fmla="*/ 80501 w 308836"/>
                            <a:gd name="connsiteY2" fmla="*/ 117873 h 308836"/>
                            <a:gd name="connsiteX3" fmla="*/ 49249 w 308836"/>
                            <a:gd name="connsiteY3" fmla="*/ 145700 h 308836"/>
                            <a:gd name="connsiteX4" fmla="*/ 131673 w 308836"/>
                            <a:gd name="connsiteY4" fmla="*/ 238296 h 308836"/>
                            <a:gd name="connsiteX5" fmla="*/ 259391 w 308836"/>
                            <a:gd name="connsiteY5" fmla="*/ 98797 h 308836"/>
                            <a:gd name="connsiteX6" fmla="*/ 154418 w 308836"/>
                            <a:gd name="connsiteY6" fmla="*/ 0 h 308836"/>
                            <a:gd name="connsiteX7" fmla="*/ 308836 w 308836"/>
                            <a:gd name="connsiteY7" fmla="*/ 154418 h 308836"/>
                            <a:gd name="connsiteX8" fmla="*/ 154418 w 308836"/>
                            <a:gd name="connsiteY8" fmla="*/ 308836 h 308836"/>
                            <a:gd name="connsiteX9" fmla="*/ 0 w 308836"/>
                            <a:gd name="connsiteY9" fmla="*/ 154418 h 308836"/>
                            <a:gd name="connsiteX10" fmla="*/ 154418 w 308836"/>
                            <a:gd name="connsiteY10" fmla="*/ 0 h 30883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</a:cxnLst>
                          <a:rect l="l" t="t" r="r" b="b"/>
                          <a:pathLst>
                            <a:path w="308836" h="308836">
                              <a:moveTo>
                                <a:pt x="228511" y="70538"/>
                              </a:moveTo>
                              <a:lnTo>
                                <a:pt x="132126" y="175848"/>
                              </a:lnTo>
                              <a:lnTo>
                                <a:pt x="80501" y="117873"/>
                              </a:lnTo>
                              <a:lnTo>
                                <a:pt x="49249" y="145700"/>
                              </a:lnTo>
                              <a:lnTo>
                                <a:pt x="131673" y="238296"/>
                              </a:lnTo>
                              <a:lnTo>
                                <a:pt x="259391" y="98797"/>
                              </a:lnTo>
                              <a:close/>
                              <a:moveTo>
                                <a:pt x="154418" y="0"/>
                              </a:moveTo>
                              <a:cubicBezTo>
                                <a:pt x="239700" y="0"/>
                                <a:pt x="308836" y="69135"/>
                                <a:pt x="308836" y="154418"/>
                              </a:cubicBezTo>
                              <a:cubicBezTo>
                                <a:pt x="308836" y="239700"/>
                                <a:pt x="239700" y="308836"/>
                                <a:pt x="154418" y="308836"/>
                              </a:cubicBezTo>
                              <a:cubicBezTo>
                                <a:pt x="69135" y="308836"/>
                                <a:pt x="0" y="239700"/>
                                <a:pt x="0" y="154418"/>
                              </a:cubicBezTo>
                              <a:cubicBezTo>
                                <a:pt x="0" y="69135"/>
                                <a:pt x="69135" y="0"/>
                                <a:pt x="154418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7BA8E9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wrap="square" rtlCol="0" anchor="ctr">
                          <a:noAutofit/>
                        </a:bodyPr>
                        <a:lstStyle/>
                        <a:p>
                          <a:endParaRPr lang="ko-KR" altLang="en-US" dirty="0"/>
                        </a:p>
                      </p:txBody>
                    </p:sp>
                    <p:sp>
                      <p:nvSpPr>
                        <p:cNvPr id="53" name="TextBox 52">
                          <a:extLst>
                            <a:ext uri="{FF2B5EF4-FFF2-40B4-BE49-F238E27FC236}">
                              <a16:creationId xmlns:a16="http://schemas.microsoft.com/office/drawing/2014/main" id="{1E870D4D-60A4-E3BD-7D5A-0ECEFBA33F41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1944307" y="2471091"/>
                          <a:ext cx="5424562" cy="16927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/>
                        <a:p>
                          <a:r>
                            <a:rPr lang="ko-KR" altLang="en-US" sz="1100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4583DF"/>
                              </a:solidFill>
                              <a:latin typeface="나눔스퀘어" panose="020B0600000101010101" pitchFamily="50" charset="-127"/>
                              <a:ea typeface="나눔스퀘어" panose="020B0600000101010101" pitchFamily="50" charset="-127"/>
                              <a:cs typeface="Interop" panose="02000503000000020004" pitchFamily="2" charset="0"/>
                            </a:rPr>
                            <a:t>음성적 특징에 유의하여 문장을 듣고 낱말을 식별하거나 의미를 파악하는 것이 듣기의 기본이다</a:t>
                          </a:r>
                          <a:r>
                            <a:rPr lang="en-US" altLang="ko-KR" sz="1100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4583DF"/>
                              </a:solidFill>
                              <a:latin typeface="나눔스퀘어" panose="020B0600000101010101" pitchFamily="50" charset="-127"/>
                              <a:ea typeface="나눔스퀘어" panose="020B0600000101010101" pitchFamily="50" charset="-127"/>
                              <a:cs typeface="Interop" panose="02000503000000020004" pitchFamily="2" charset="0"/>
                            </a:rPr>
                            <a:t>.</a:t>
                          </a:r>
                        </a:p>
                      </p:txBody>
                    </p:sp>
                  </p:grpSp>
                  <p:grpSp>
                    <p:nvGrpSpPr>
                      <p:cNvPr id="46" name="그룹 45">
                        <a:extLst>
                          <a:ext uri="{FF2B5EF4-FFF2-40B4-BE49-F238E27FC236}">
                            <a16:creationId xmlns:a16="http://schemas.microsoft.com/office/drawing/2014/main" id="{C8F49A00-946B-D33A-3CCC-B8F57BED1EA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743003" y="2708146"/>
                        <a:ext cx="4949399" cy="169277"/>
                        <a:chOff x="1743003" y="2471091"/>
                        <a:chExt cx="4949399" cy="169277"/>
                      </a:xfrm>
                    </p:grpSpPr>
                    <p:sp>
                      <p:nvSpPr>
                        <p:cNvPr id="50" name="자유형: 도형 49">
                          <a:extLst>
                            <a:ext uri="{FF2B5EF4-FFF2-40B4-BE49-F238E27FC236}">
                              <a16:creationId xmlns:a16="http://schemas.microsoft.com/office/drawing/2014/main" id="{88C5D243-44C7-DBC2-A760-4454C1E9E7E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743003" y="2483018"/>
                          <a:ext cx="145423" cy="145423"/>
                        </a:xfrm>
                        <a:custGeom>
                          <a:avLst/>
                          <a:gdLst>
                            <a:gd name="connsiteX0" fmla="*/ 228511 w 308836"/>
                            <a:gd name="connsiteY0" fmla="*/ 70538 h 308836"/>
                            <a:gd name="connsiteX1" fmla="*/ 132126 w 308836"/>
                            <a:gd name="connsiteY1" fmla="*/ 175848 h 308836"/>
                            <a:gd name="connsiteX2" fmla="*/ 80501 w 308836"/>
                            <a:gd name="connsiteY2" fmla="*/ 117873 h 308836"/>
                            <a:gd name="connsiteX3" fmla="*/ 49249 w 308836"/>
                            <a:gd name="connsiteY3" fmla="*/ 145700 h 308836"/>
                            <a:gd name="connsiteX4" fmla="*/ 131673 w 308836"/>
                            <a:gd name="connsiteY4" fmla="*/ 238296 h 308836"/>
                            <a:gd name="connsiteX5" fmla="*/ 259391 w 308836"/>
                            <a:gd name="connsiteY5" fmla="*/ 98797 h 308836"/>
                            <a:gd name="connsiteX6" fmla="*/ 154418 w 308836"/>
                            <a:gd name="connsiteY6" fmla="*/ 0 h 308836"/>
                            <a:gd name="connsiteX7" fmla="*/ 308836 w 308836"/>
                            <a:gd name="connsiteY7" fmla="*/ 154418 h 308836"/>
                            <a:gd name="connsiteX8" fmla="*/ 154418 w 308836"/>
                            <a:gd name="connsiteY8" fmla="*/ 308836 h 308836"/>
                            <a:gd name="connsiteX9" fmla="*/ 0 w 308836"/>
                            <a:gd name="connsiteY9" fmla="*/ 154418 h 308836"/>
                            <a:gd name="connsiteX10" fmla="*/ 154418 w 308836"/>
                            <a:gd name="connsiteY10" fmla="*/ 0 h 30883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</a:cxnLst>
                          <a:rect l="l" t="t" r="r" b="b"/>
                          <a:pathLst>
                            <a:path w="308836" h="308836">
                              <a:moveTo>
                                <a:pt x="228511" y="70538"/>
                              </a:moveTo>
                              <a:lnTo>
                                <a:pt x="132126" y="175848"/>
                              </a:lnTo>
                              <a:lnTo>
                                <a:pt x="80501" y="117873"/>
                              </a:lnTo>
                              <a:lnTo>
                                <a:pt x="49249" y="145700"/>
                              </a:lnTo>
                              <a:lnTo>
                                <a:pt x="131673" y="238296"/>
                              </a:lnTo>
                              <a:lnTo>
                                <a:pt x="259391" y="98797"/>
                              </a:lnTo>
                              <a:close/>
                              <a:moveTo>
                                <a:pt x="154418" y="0"/>
                              </a:moveTo>
                              <a:cubicBezTo>
                                <a:pt x="239700" y="0"/>
                                <a:pt x="308836" y="69135"/>
                                <a:pt x="308836" y="154418"/>
                              </a:cubicBezTo>
                              <a:cubicBezTo>
                                <a:pt x="308836" y="239700"/>
                                <a:pt x="239700" y="308836"/>
                                <a:pt x="154418" y="308836"/>
                              </a:cubicBezTo>
                              <a:cubicBezTo>
                                <a:pt x="69135" y="308836"/>
                                <a:pt x="0" y="239700"/>
                                <a:pt x="0" y="154418"/>
                              </a:cubicBezTo>
                              <a:cubicBezTo>
                                <a:pt x="0" y="69135"/>
                                <a:pt x="69135" y="0"/>
                                <a:pt x="154418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7BA8E9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wrap="square" rtlCol="0" anchor="ctr">
                          <a:noAutofit/>
                        </a:bodyPr>
                        <a:lstStyle/>
                        <a:p>
                          <a:endParaRPr lang="ko-KR" altLang="en-US" dirty="0"/>
                        </a:p>
                      </p:txBody>
                    </p:sp>
                    <p:sp>
                      <p:nvSpPr>
                        <p:cNvPr id="51" name="TextBox 50">
                          <a:extLst>
                            <a:ext uri="{FF2B5EF4-FFF2-40B4-BE49-F238E27FC236}">
                              <a16:creationId xmlns:a16="http://schemas.microsoft.com/office/drawing/2014/main" id="{954051B2-8908-C816-437C-5A2978A4D59E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1944307" y="2471091"/>
                          <a:ext cx="4748095" cy="16927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/>
                        <a:p>
                          <a:r>
                            <a:rPr lang="ko-KR" altLang="en-US" sz="1100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4583DF"/>
                              </a:solidFill>
                              <a:latin typeface="나눔스퀘어" panose="020B0600000101010101" pitchFamily="50" charset="-127"/>
                              <a:ea typeface="나눔스퀘어" panose="020B0600000101010101" pitchFamily="50" charset="-127"/>
                              <a:cs typeface="Interop" panose="02000503000000020004" pitchFamily="2" charset="0"/>
                            </a:rPr>
                            <a:t>글이나 대화문을 듣고 내용을 파악하거나 추론하는 것은 청해력 향상에 도움이 된다</a:t>
                          </a:r>
                          <a:r>
                            <a:rPr lang="en-US" altLang="ko-KR" sz="1100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4583DF"/>
                              </a:solidFill>
                              <a:latin typeface="나눔스퀘어" panose="020B0600000101010101" pitchFamily="50" charset="-127"/>
                              <a:ea typeface="나눔스퀘어" panose="020B0600000101010101" pitchFamily="50" charset="-127"/>
                              <a:cs typeface="Interop" panose="02000503000000020004" pitchFamily="2" charset="0"/>
                            </a:rPr>
                            <a:t>.</a:t>
                          </a:r>
                        </a:p>
                      </p:txBody>
                    </p:sp>
                  </p:grpSp>
                  <p:grpSp>
                    <p:nvGrpSpPr>
                      <p:cNvPr id="47" name="그룹 46">
                        <a:extLst>
                          <a:ext uri="{FF2B5EF4-FFF2-40B4-BE49-F238E27FC236}">
                            <a16:creationId xmlns:a16="http://schemas.microsoft.com/office/drawing/2014/main" id="{0B52F8AC-05F5-EA3F-B6D7-EA88026E59D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743003" y="2945201"/>
                        <a:ext cx="4365906" cy="169277"/>
                        <a:chOff x="1743003" y="2471091"/>
                        <a:chExt cx="4365906" cy="169277"/>
                      </a:xfrm>
                    </p:grpSpPr>
                    <p:sp>
                      <p:nvSpPr>
                        <p:cNvPr id="48" name="자유형: 도형 47">
                          <a:extLst>
                            <a:ext uri="{FF2B5EF4-FFF2-40B4-BE49-F238E27FC236}">
                              <a16:creationId xmlns:a16="http://schemas.microsoft.com/office/drawing/2014/main" id="{809AC713-CDC4-41FC-643C-AE1AC4D66CF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743003" y="2483018"/>
                          <a:ext cx="145423" cy="145423"/>
                        </a:xfrm>
                        <a:custGeom>
                          <a:avLst/>
                          <a:gdLst>
                            <a:gd name="connsiteX0" fmla="*/ 228511 w 308836"/>
                            <a:gd name="connsiteY0" fmla="*/ 70538 h 308836"/>
                            <a:gd name="connsiteX1" fmla="*/ 132126 w 308836"/>
                            <a:gd name="connsiteY1" fmla="*/ 175848 h 308836"/>
                            <a:gd name="connsiteX2" fmla="*/ 80501 w 308836"/>
                            <a:gd name="connsiteY2" fmla="*/ 117873 h 308836"/>
                            <a:gd name="connsiteX3" fmla="*/ 49249 w 308836"/>
                            <a:gd name="connsiteY3" fmla="*/ 145700 h 308836"/>
                            <a:gd name="connsiteX4" fmla="*/ 131673 w 308836"/>
                            <a:gd name="connsiteY4" fmla="*/ 238296 h 308836"/>
                            <a:gd name="connsiteX5" fmla="*/ 259391 w 308836"/>
                            <a:gd name="connsiteY5" fmla="*/ 98797 h 308836"/>
                            <a:gd name="connsiteX6" fmla="*/ 154418 w 308836"/>
                            <a:gd name="connsiteY6" fmla="*/ 0 h 308836"/>
                            <a:gd name="connsiteX7" fmla="*/ 308836 w 308836"/>
                            <a:gd name="connsiteY7" fmla="*/ 154418 h 308836"/>
                            <a:gd name="connsiteX8" fmla="*/ 154418 w 308836"/>
                            <a:gd name="connsiteY8" fmla="*/ 308836 h 308836"/>
                            <a:gd name="connsiteX9" fmla="*/ 0 w 308836"/>
                            <a:gd name="connsiteY9" fmla="*/ 154418 h 308836"/>
                            <a:gd name="connsiteX10" fmla="*/ 154418 w 308836"/>
                            <a:gd name="connsiteY10" fmla="*/ 0 h 30883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</a:cxnLst>
                          <a:rect l="l" t="t" r="r" b="b"/>
                          <a:pathLst>
                            <a:path w="308836" h="308836">
                              <a:moveTo>
                                <a:pt x="228511" y="70538"/>
                              </a:moveTo>
                              <a:lnTo>
                                <a:pt x="132126" y="175848"/>
                              </a:lnTo>
                              <a:lnTo>
                                <a:pt x="80501" y="117873"/>
                              </a:lnTo>
                              <a:lnTo>
                                <a:pt x="49249" y="145700"/>
                              </a:lnTo>
                              <a:lnTo>
                                <a:pt x="131673" y="238296"/>
                              </a:lnTo>
                              <a:lnTo>
                                <a:pt x="259391" y="98797"/>
                              </a:lnTo>
                              <a:close/>
                              <a:moveTo>
                                <a:pt x="154418" y="0"/>
                              </a:moveTo>
                              <a:cubicBezTo>
                                <a:pt x="239700" y="0"/>
                                <a:pt x="308836" y="69135"/>
                                <a:pt x="308836" y="154418"/>
                              </a:cubicBezTo>
                              <a:cubicBezTo>
                                <a:pt x="308836" y="239700"/>
                                <a:pt x="239700" y="308836"/>
                                <a:pt x="154418" y="308836"/>
                              </a:cubicBezTo>
                              <a:cubicBezTo>
                                <a:pt x="69135" y="308836"/>
                                <a:pt x="0" y="239700"/>
                                <a:pt x="0" y="154418"/>
                              </a:cubicBezTo>
                              <a:cubicBezTo>
                                <a:pt x="0" y="69135"/>
                                <a:pt x="69135" y="0"/>
                                <a:pt x="154418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7BA8E9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wrap="square" rtlCol="0" anchor="ctr">
                          <a:noAutofit/>
                        </a:bodyPr>
                        <a:lstStyle/>
                        <a:p>
                          <a:endParaRPr lang="ko-KR" altLang="en-US" dirty="0"/>
                        </a:p>
                      </p:txBody>
                    </p:sp>
                    <p:sp>
                      <p:nvSpPr>
                        <p:cNvPr id="49" name="TextBox 48">
                          <a:extLst>
                            <a:ext uri="{FF2B5EF4-FFF2-40B4-BE49-F238E27FC236}">
                              <a16:creationId xmlns:a16="http://schemas.microsoft.com/office/drawing/2014/main" id="{41324C07-CA47-C396-3EBA-317DEB0AFA4C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1944307" y="2471091"/>
                          <a:ext cx="4164602" cy="16927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/>
                        <a:p>
                          <a:r>
                            <a:rPr lang="ko-KR" altLang="en-US" sz="1100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4583DF"/>
                              </a:solidFill>
                              <a:latin typeface="나눔스퀘어" panose="020B0600000101010101" pitchFamily="50" charset="-127"/>
                              <a:ea typeface="나눔스퀘어" panose="020B0600000101010101" pitchFamily="50" charset="-127"/>
                              <a:cs typeface="Interop" panose="02000503000000020004" pitchFamily="2" charset="0"/>
                            </a:rPr>
                            <a:t>상대방의 말을 경청하고 공감하는 자세는 원활한 의사소통의 바탕이 된다</a:t>
                          </a:r>
                          <a:r>
                            <a:rPr lang="en-US" altLang="ko-KR" sz="1100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4583DF"/>
                              </a:solidFill>
                              <a:latin typeface="나눔스퀘어" panose="020B0600000101010101" pitchFamily="50" charset="-127"/>
                              <a:ea typeface="나눔스퀘어" panose="020B0600000101010101" pitchFamily="50" charset="-127"/>
                              <a:cs typeface="Interop" panose="02000503000000020004" pitchFamily="2" charset="0"/>
                            </a:rPr>
                            <a:t>.</a:t>
                          </a:r>
                          <a:endParaRPr lang="ko-KR" altLang="en-US" sz="11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4583DF"/>
                            </a:solidFill>
                            <a:latin typeface="나눔스퀘어" panose="020B0600000101010101" pitchFamily="50" charset="-127"/>
                            <a:ea typeface="나눔스퀘어" panose="020B0600000101010101" pitchFamily="50" charset="-127"/>
                            <a:cs typeface="Interop" panose="02000503000000020004" pitchFamily="2" charset="0"/>
                          </a:endParaRPr>
                        </a:p>
                      </p:txBody>
                    </p:sp>
                  </p:grpSp>
                </p:grpSp>
              </p:grpSp>
            </p:grpSp>
          </p:grpSp>
        </p:grpSp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859A109B-4AFB-D146-7885-31ABDBDF6DE8}"/>
                </a:ext>
              </a:extLst>
            </p:cNvPr>
            <p:cNvGrpSpPr/>
            <p:nvPr/>
          </p:nvGrpSpPr>
          <p:grpSpPr>
            <a:xfrm>
              <a:off x="5940152" y="1926801"/>
              <a:ext cx="2541860" cy="245380"/>
              <a:chOff x="5920282" y="2458083"/>
              <a:chExt cx="2541860" cy="245380"/>
            </a:xfrm>
          </p:grpSpPr>
          <p:sp>
            <p:nvSpPr>
              <p:cNvPr id="59" name="사각형: 둥근 모서리 58">
                <a:extLst>
                  <a:ext uri="{FF2B5EF4-FFF2-40B4-BE49-F238E27FC236}">
                    <a16:creationId xmlns:a16="http://schemas.microsoft.com/office/drawing/2014/main" id="{8EBF1787-B095-984F-3F74-8348D47F670D}"/>
                  </a:ext>
                </a:extLst>
              </p:cNvPr>
              <p:cNvSpPr/>
              <p:nvPr/>
            </p:nvSpPr>
            <p:spPr>
              <a:xfrm>
                <a:off x="5920282" y="2458083"/>
                <a:ext cx="2541860" cy="245380"/>
              </a:xfrm>
              <a:prstGeom prst="roundRect">
                <a:avLst>
                  <a:gd name="adj" fmla="val 50000"/>
                </a:avLst>
              </a:prstGeom>
              <a:solidFill>
                <a:srgbClr val="B4B5E6">
                  <a:alpha val="5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C31B8DB2-7B51-A731-002E-1BE6C6A114FA}"/>
                  </a:ext>
                </a:extLst>
              </p:cNvPr>
              <p:cNvSpPr txBox="1"/>
              <p:nvPr/>
            </p:nvSpPr>
            <p:spPr>
              <a:xfrm>
                <a:off x="6030638" y="2496135"/>
                <a:ext cx="2321148" cy="1692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Interop" panose="02000503000000020004" pitchFamily="2" charset="0"/>
                  </a:rPr>
                  <a:t>일본어 과목 ‘듣기’ 영역의 내용 체계 예시</a:t>
                </a:r>
              </a:p>
            </p:txBody>
          </p:sp>
        </p:grpSp>
      </p:grp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B0E5BE39-CB8F-6847-1B22-9F0E272E27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5765189"/>
              </p:ext>
            </p:extLst>
          </p:nvPr>
        </p:nvGraphicFramePr>
        <p:xfrm>
          <a:off x="675650" y="3332424"/>
          <a:ext cx="7784783" cy="269616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750576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2344735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1172368">
                  <a:extLst>
                    <a:ext uri="{9D8B030D-6E8A-4147-A177-3AD203B41FA5}">
                      <a16:colId xmlns:a16="http://schemas.microsoft.com/office/drawing/2014/main" val="1197442203"/>
                    </a:ext>
                  </a:extLst>
                </a:gridCol>
                <a:gridCol w="1172368">
                  <a:extLst>
                    <a:ext uri="{9D8B030D-6E8A-4147-A177-3AD203B41FA5}">
                      <a16:colId xmlns:a16="http://schemas.microsoft.com/office/drawing/2014/main" val="697752777"/>
                    </a:ext>
                  </a:extLst>
                </a:gridCol>
                <a:gridCol w="1172368">
                  <a:extLst>
                    <a:ext uri="{9D8B030D-6E8A-4147-A177-3AD203B41FA5}">
                      <a16:colId xmlns:a16="http://schemas.microsoft.com/office/drawing/2014/main" val="354093010"/>
                    </a:ext>
                  </a:extLst>
                </a:gridCol>
                <a:gridCol w="1172368">
                  <a:extLst>
                    <a:ext uri="{9D8B030D-6E8A-4147-A177-3AD203B41FA5}">
                      <a16:colId xmlns:a16="http://schemas.microsoft.com/office/drawing/2014/main" val="1357030910"/>
                    </a:ext>
                  </a:extLst>
                </a:gridCol>
              </a:tblGrid>
              <a:tr h="387630"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구분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2F72DA">
                        <a:alpha val="15000"/>
                      </a:srgb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2DA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7629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지식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음성적 특징</a:t>
                      </a:r>
                      <a:b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청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탁음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장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단음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요음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박 등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C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낱말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기본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파생 의미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 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간단한 구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낱말의 결합 관계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관용적 표현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간단한 문장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2C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C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인사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소개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배려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전달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정보 교환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2C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행위 요구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대화 진행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7629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발음을 듣고 문자나 낱말 식별하기 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적절하게 반응하기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내용 파악하기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낱말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구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문장의 의미 이해하기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핵심어나 대의를 파악하거나 추론하기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7629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가치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내용에 흥미를 갖고 적극적으로 참여하는 자세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상대방 말에 대한 존중과 경청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4583D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다양한 관점과 의견에 대한 공감과 수용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F72DA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2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936504"/>
                  </a:ext>
                </a:extLst>
              </a:tr>
            </a:tbl>
          </a:graphicData>
        </a:graphic>
      </p:graphicFrame>
      <p:graphicFrame>
        <p:nvGraphicFramePr>
          <p:cNvPr id="35" name="표 34">
            <a:extLst>
              <a:ext uri="{FF2B5EF4-FFF2-40B4-BE49-F238E27FC236}">
                <a16:creationId xmlns:a16="http://schemas.microsoft.com/office/drawing/2014/main" id="{79AC4454-1E70-5915-028F-D817657464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6917139"/>
              </p:ext>
            </p:extLst>
          </p:nvPr>
        </p:nvGraphicFramePr>
        <p:xfrm>
          <a:off x="675650" y="3739704"/>
          <a:ext cx="7784783" cy="228888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750576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2344735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1172368">
                  <a:extLst>
                    <a:ext uri="{9D8B030D-6E8A-4147-A177-3AD203B41FA5}">
                      <a16:colId xmlns:a16="http://schemas.microsoft.com/office/drawing/2014/main" val="1197442203"/>
                    </a:ext>
                  </a:extLst>
                </a:gridCol>
                <a:gridCol w="1172368">
                  <a:extLst>
                    <a:ext uri="{9D8B030D-6E8A-4147-A177-3AD203B41FA5}">
                      <a16:colId xmlns:a16="http://schemas.microsoft.com/office/drawing/2014/main" val="697752777"/>
                    </a:ext>
                  </a:extLst>
                </a:gridCol>
                <a:gridCol w="1172368">
                  <a:extLst>
                    <a:ext uri="{9D8B030D-6E8A-4147-A177-3AD203B41FA5}">
                      <a16:colId xmlns:a16="http://schemas.microsoft.com/office/drawing/2014/main" val="354093010"/>
                    </a:ext>
                  </a:extLst>
                </a:gridCol>
                <a:gridCol w="1172368">
                  <a:extLst>
                    <a:ext uri="{9D8B030D-6E8A-4147-A177-3AD203B41FA5}">
                      <a16:colId xmlns:a16="http://schemas.microsoft.com/office/drawing/2014/main" val="1357030910"/>
                    </a:ext>
                  </a:extLst>
                </a:gridCol>
              </a:tblGrid>
              <a:tr h="7629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지식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C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2C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C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2C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7629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과정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4583D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7629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가치 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4583DF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1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F73DA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내용에 흥미를 갖고 적극적으로 참여하는 자세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F73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F73DA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상대방 말에 대한 존중과 경청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2F73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F73DA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2F73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다양한 관점과 의견에 대한 공감과 수용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8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F72DA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2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936504"/>
                  </a:ext>
                </a:extLst>
              </a:tr>
            </a:tbl>
          </a:graphicData>
        </a:graphic>
      </p:graphicFrame>
      <p:grpSp>
        <p:nvGrpSpPr>
          <p:cNvPr id="22" name="그룹 21">
            <a:extLst>
              <a:ext uri="{FF2B5EF4-FFF2-40B4-BE49-F238E27FC236}">
                <a16:creationId xmlns:a16="http://schemas.microsoft.com/office/drawing/2014/main" id="{980A09C2-7FB2-DB58-FB78-8A97D8863299}"/>
              </a:ext>
            </a:extLst>
          </p:cNvPr>
          <p:cNvGrpSpPr/>
          <p:nvPr/>
        </p:nvGrpSpPr>
        <p:grpSpPr>
          <a:xfrm>
            <a:off x="298091" y="284805"/>
            <a:ext cx="5381213" cy="641751"/>
            <a:chOff x="298091" y="299319"/>
            <a:chExt cx="5381213" cy="641751"/>
          </a:xfrm>
        </p:grpSpPr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B4B7CA6F-ABE6-BE2E-0179-ABC2B4486566}"/>
                </a:ext>
              </a:extLst>
            </p:cNvPr>
            <p:cNvGrpSpPr/>
            <p:nvPr/>
          </p:nvGrpSpPr>
          <p:grpSpPr>
            <a:xfrm>
              <a:off x="1062656" y="299319"/>
              <a:ext cx="4616648" cy="582226"/>
              <a:chOff x="1062656" y="318369"/>
              <a:chExt cx="4616648" cy="582226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CA10796-FCEF-9569-1226-F38F27A007E2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461664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13B2988-EA1B-882D-A629-02D849DA1123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227DF9B-402B-F6A1-93C3-FE72A60CC881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Ⅲ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sp>
        <p:nvSpPr>
          <p:cNvPr id="86" name="자유형: 도형 85">
            <a:extLst>
              <a:ext uri="{FF2B5EF4-FFF2-40B4-BE49-F238E27FC236}">
                <a16:creationId xmlns:a16="http://schemas.microsoft.com/office/drawing/2014/main" id="{55C2C9A4-8C78-325A-39AC-DC2DF0A4B359}"/>
              </a:ext>
            </a:extLst>
          </p:cNvPr>
          <p:cNvSpPr/>
          <p:nvPr/>
        </p:nvSpPr>
        <p:spPr>
          <a:xfrm>
            <a:off x="538984" y="2743200"/>
            <a:ext cx="2156460" cy="2910840"/>
          </a:xfrm>
          <a:custGeom>
            <a:avLst/>
            <a:gdLst>
              <a:gd name="connsiteX0" fmla="*/ 236220 w 2156460"/>
              <a:gd name="connsiteY0" fmla="*/ 2910840 h 2910840"/>
              <a:gd name="connsiteX1" fmla="*/ 0 w 2156460"/>
              <a:gd name="connsiteY1" fmla="*/ 2910840 h 2910840"/>
              <a:gd name="connsiteX2" fmla="*/ 0 w 2156460"/>
              <a:gd name="connsiteY2" fmla="*/ 0 h 2910840"/>
              <a:gd name="connsiteX3" fmla="*/ 2156460 w 2156460"/>
              <a:gd name="connsiteY3" fmla="*/ 0 h 2910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6460" h="2910840">
                <a:moveTo>
                  <a:pt x="236220" y="2910840"/>
                </a:moveTo>
                <a:lnTo>
                  <a:pt x="0" y="2910840"/>
                </a:lnTo>
                <a:lnTo>
                  <a:pt x="0" y="0"/>
                </a:lnTo>
                <a:lnTo>
                  <a:pt x="2156460" y="0"/>
                </a:lnTo>
              </a:path>
            </a:pathLst>
          </a:custGeom>
          <a:ln w="31750">
            <a:solidFill>
              <a:srgbClr val="2F72DA"/>
            </a:solidFill>
            <a:prstDash val="sysDot"/>
          </a:ln>
          <a:effectLst>
            <a:glow rad="63500">
              <a:schemeClr val="bg1">
                <a:alpha val="5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B6B52F22-64A8-133C-3DD2-B61939D327EE}"/>
              </a:ext>
            </a:extLst>
          </p:cNvPr>
          <p:cNvGrpSpPr/>
          <p:nvPr/>
        </p:nvGrpSpPr>
        <p:grpSpPr>
          <a:xfrm>
            <a:off x="2551063" y="2277135"/>
            <a:ext cx="4788624" cy="912100"/>
            <a:chOff x="1616965" y="4049646"/>
            <a:chExt cx="4788624" cy="912100"/>
          </a:xfrm>
        </p:grpSpPr>
        <p:sp>
          <p:nvSpPr>
            <p:cNvPr id="61" name="사각형: 둥근 모서리 60">
              <a:extLst>
                <a:ext uri="{FF2B5EF4-FFF2-40B4-BE49-F238E27FC236}">
                  <a16:creationId xmlns:a16="http://schemas.microsoft.com/office/drawing/2014/main" id="{7161659E-FC52-ED7D-C187-5F43F8CF6E70}"/>
                </a:ext>
              </a:extLst>
            </p:cNvPr>
            <p:cNvSpPr/>
            <p:nvPr/>
          </p:nvSpPr>
          <p:spPr>
            <a:xfrm>
              <a:off x="1616965" y="4049646"/>
              <a:ext cx="4788624" cy="912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2D74DC"/>
                </a:gs>
                <a:gs pos="93000">
                  <a:srgbClr val="6449A8"/>
                </a:gs>
              </a:gsLst>
              <a:lin ang="2700000" scaled="0"/>
            </a:gradFill>
            <a:ln w="34925">
              <a:solidFill>
                <a:schemeClr val="bg1"/>
              </a:solidFill>
            </a:ln>
            <a:effectLst>
              <a:outerShdw blurRad="50800" dist="508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4133D3C-813D-19AB-7F59-650FBBA5672E}"/>
                </a:ext>
              </a:extLst>
            </p:cNvPr>
            <p:cNvSpPr txBox="1"/>
            <p:nvPr/>
          </p:nvSpPr>
          <p:spPr>
            <a:xfrm>
              <a:off x="2615203" y="4397974"/>
              <a:ext cx="3629199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교과 활동을 통해 기를 수 있는 고유한 가치와 태도</a:t>
              </a:r>
            </a:p>
          </p:txBody>
        </p:sp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id="{82D48F57-6158-7DAE-C0B2-1E7C6A3A57AF}"/>
                </a:ext>
              </a:extLst>
            </p:cNvPr>
            <p:cNvGrpSpPr/>
            <p:nvPr/>
          </p:nvGrpSpPr>
          <p:grpSpPr>
            <a:xfrm>
              <a:off x="1725171" y="4137033"/>
              <a:ext cx="752147" cy="737327"/>
              <a:chOff x="1702360" y="4125862"/>
              <a:chExt cx="759668" cy="759668"/>
            </a:xfrm>
          </p:grpSpPr>
          <p:sp>
            <p:nvSpPr>
              <p:cNvPr id="64" name="타원 63">
                <a:extLst>
                  <a:ext uri="{FF2B5EF4-FFF2-40B4-BE49-F238E27FC236}">
                    <a16:creationId xmlns:a16="http://schemas.microsoft.com/office/drawing/2014/main" id="{6AEE9778-2B6C-2381-2463-549AB093A9C2}"/>
                  </a:ext>
                </a:extLst>
              </p:cNvPr>
              <p:cNvSpPr/>
              <p:nvPr/>
            </p:nvSpPr>
            <p:spPr>
              <a:xfrm>
                <a:off x="1702360" y="4125862"/>
                <a:ext cx="759668" cy="759668"/>
              </a:xfrm>
              <a:prstGeom prst="ellipse">
                <a:avLst/>
              </a:prstGeom>
              <a:gradFill>
                <a:gsLst>
                  <a:gs pos="0">
                    <a:srgbClr val="2D74DC"/>
                  </a:gs>
                  <a:gs pos="83000">
                    <a:srgbClr val="513B89"/>
                  </a:gs>
                </a:gsLst>
                <a:lin ang="2700000" scaled="0"/>
              </a:gradFill>
              <a:ln w="34925">
                <a:noFill/>
              </a:ln>
              <a:effectLst>
                <a:innerShdw blurRad="63500" dist="50800" dir="135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65" name="그룹 64">
                <a:extLst>
                  <a:ext uri="{FF2B5EF4-FFF2-40B4-BE49-F238E27FC236}">
                    <a16:creationId xmlns:a16="http://schemas.microsoft.com/office/drawing/2014/main" id="{B68A06CE-31F0-A008-F881-63A17D6AA483}"/>
                  </a:ext>
                </a:extLst>
              </p:cNvPr>
              <p:cNvGrpSpPr/>
              <p:nvPr/>
            </p:nvGrpSpPr>
            <p:grpSpPr>
              <a:xfrm>
                <a:off x="1901696" y="4240010"/>
                <a:ext cx="360997" cy="531372"/>
                <a:chOff x="1342676" y="4104036"/>
                <a:chExt cx="545750" cy="803320"/>
              </a:xfrm>
            </p:grpSpPr>
            <p:sp>
              <p:nvSpPr>
                <p:cNvPr id="66" name="타원 65">
                  <a:extLst>
                    <a:ext uri="{FF2B5EF4-FFF2-40B4-BE49-F238E27FC236}">
                      <a16:creationId xmlns:a16="http://schemas.microsoft.com/office/drawing/2014/main" id="{F51D6647-3933-D553-E3DF-25B41F0500F0}"/>
                    </a:ext>
                  </a:extLst>
                </p:cNvPr>
                <p:cNvSpPr/>
                <p:nvPr/>
              </p:nvSpPr>
              <p:spPr>
                <a:xfrm>
                  <a:off x="1465666" y="4820885"/>
                  <a:ext cx="299771" cy="86471"/>
                </a:xfrm>
                <a:prstGeom prst="ellipse">
                  <a:avLst/>
                </a:prstGeom>
                <a:solidFill>
                  <a:schemeClr val="tx1">
                    <a:alpha val="21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pic>
              <p:nvPicPr>
                <p:cNvPr id="67" name="그림 66">
                  <a:extLst>
                    <a:ext uri="{FF2B5EF4-FFF2-40B4-BE49-F238E27FC236}">
                      <a16:creationId xmlns:a16="http://schemas.microsoft.com/office/drawing/2014/main" id="{88696F27-BF08-A507-3610-DEE356AB6BD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1342676" y="4104036"/>
                  <a:ext cx="545750" cy="741206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EAC8CE95-C0CF-5CC1-646F-D02F5008ABA8}"/>
              </a:ext>
            </a:extLst>
          </p:cNvPr>
          <p:cNvGrpSpPr/>
          <p:nvPr/>
        </p:nvGrpSpPr>
        <p:grpSpPr>
          <a:xfrm>
            <a:off x="650162" y="3332424"/>
            <a:ext cx="7818188" cy="2689575"/>
            <a:chOff x="650162" y="3332424"/>
            <a:chExt cx="7818188" cy="2689575"/>
          </a:xfrm>
        </p:grpSpPr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FA68C21A-DDC0-3B3C-B8B9-381E631FDE8C}"/>
                </a:ext>
              </a:extLst>
            </p:cNvPr>
            <p:cNvGrpSpPr/>
            <p:nvPr/>
          </p:nvGrpSpPr>
          <p:grpSpPr>
            <a:xfrm>
              <a:off x="1422400" y="3332424"/>
              <a:ext cx="7045950" cy="402115"/>
              <a:chOff x="1422400" y="3332424"/>
              <a:chExt cx="7045950" cy="402115"/>
            </a:xfrm>
          </p:grpSpPr>
          <p:sp>
            <p:nvSpPr>
              <p:cNvPr id="57" name="사각형: 둥근 모서리 56">
                <a:extLst>
                  <a:ext uri="{FF2B5EF4-FFF2-40B4-BE49-F238E27FC236}">
                    <a16:creationId xmlns:a16="http://schemas.microsoft.com/office/drawing/2014/main" id="{C2CEABBD-81C1-E581-497B-7E3BA69D5FB8}"/>
                  </a:ext>
                </a:extLst>
              </p:cNvPr>
              <p:cNvSpPr/>
              <p:nvPr/>
            </p:nvSpPr>
            <p:spPr>
              <a:xfrm>
                <a:off x="1422400" y="3332424"/>
                <a:ext cx="7045950" cy="402115"/>
              </a:xfrm>
              <a:prstGeom prst="roundRect">
                <a:avLst>
                  <a:gd name="adj" fmla="val 10264"/>
                </a:avLst>
              </a:prstGeom>
              <a:solidFill>
                <a:srgbClr val="2D74DC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7053E881-6EEF-34EB-C3FD-1417CE1259F7}"/>
                  </a:ext>
                </a:extLst>
              </p:cNvPr>
              <p:cNvSpPr txBox="1"/>
              <p:nvPr/>
            </p:nvSpPr>
            <p:spPr>
              <a:xfrm>
                <a:off x="4693711" y="3449845"/>
                <a:ext cx="548227" cy="1692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내용 요소</a:t>
                </a:r>
              </a:p>
            </p:txBody>
          </p:sp>
        </p:grpSp>
        <p:grpSp>
          <p:nvGrpSpPr>
            <p:cNvPr id="68" name="그룹 67">
              <a:extLst>
                <a:ext uri="{FF2B5EF4-FFF2-40B4-BE49-F238E27FC236}">
                  <a16:creationId xmlns:a16="http://schemas.microsoft.com/office/drawing/2014/main" id="{DDF95ABF-2B88-E451-EECE-74B61372D666}"/>
                </a:ext>
              </a:extLst>
            </p:cNvPr>
            <p:cNvGrpSpPr/>
            <p:nvPr/>
          </p:nvGrpSpPr>
          <p:grpSpPr>
            <a:xfrm>
              <a:off x="650162" y="3741127"/>
              <a:ext cx="793431" cy="2280872"/>
              <a:chOff x="654090" y="3741127"/>
              <a:chExt cx="785575" cy="2280872"/>
            </a:xfrm>
          </p:grpSpPr>
          <p:grpSp>
            <p:nvGrpSpPr>
              <p:cNvPr id="69" name="그룹 68">
                <a:extLst>
                  <a:ext uri="{FF2B5EF4-FFF2-40B4-BE49-F238E27FC236}">
                    <a16:creationId xmlns:a16="http://schemas.microsoft.com/office/drawing/2014/main" id="{5B5A1F28-FED0-8ACE-14B5-889729B783AA}"/>
                  </a:ext>
                </a:extLst>
              </p:cNvPr>
              <p:cNvGrpSpPr/>
              <p:nvPr/>
            </p:nvGrpSpPr>
            <p:grpSpPr>
              <a:xfrm>
                <a:off x="654090" y="4507114"/>
                <a:ext cx="785575" cy="748892"/>
                <a:chOff x="1422400" y="3332420"/>
                <a:chExt cx="7045954" cy="402114"/>
              </a:xfrm>
            </p:grpSpPr>
            <p:sp>
              <p:nvSpPr>
                <p:cNvPr id="76" name="사각형: 둥근 모서리 75">
                  <a:extLst>
                    <a:ext uri="{FF2B5EF4-FFF2-40B4-BE49-F238E27FC236}">
                      <a16:creationId xmlns:a16="http://schemas.microsoft.com/office/drawing/2014/main" id="{D5CAC3E2-BEC2-62AE-6679-632E1183E0AE}"/>
                    </a:ext>
                  </a:extLst>
                </p:cNvPr>
                <p:cNvSpPr/>
                <p:nvPr/>
              </p:nvSpPr>
              <p:spPr>
                <a:xfrm>
                  <a:off x="1422400" y="3332420"/>
                  <a:ext cx="7045954" cy="402114"/>
                </a:xfrm>
                <a:prstGeom prst="roundRect">
                  <a:avLst>
                    <a:gd name="adj" fmla="val 7106"/>
                  </a:avLst>
                </a:prstGeom>
                <a:solidFill>
                  <a:srgbClr val="2D74DC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59AE8147-860C-0759-6566-A33E8AD42DCA}"/>
                    </a:ext>
                  </a:extLst>
                </p:cNvPr>
                <p:cNvSpPr txBox="1"/>
                <p:nvPr/>
              </p:nvSpPr>
              <p:spPr>
                <a:xfrm>
                  <a:off x="2426831" y="3489044"/>
                  <a:ext cx="5081991" cy="9089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1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dirty="0"/>
                    <a:t>과정</a:t>
                  </a:r>
                  <a:r>
                    <a:rPr lang="en-US" altLang="ko-KR" dirty="0"/>
                    <a:t>·</a:t>
                  </a:r>
                  <a:r>
                    <a:rPr lang="ko-KR" altLang="en-US" dirty="0"/>
                    <a:t>기능</a:t>
                  </a:r>
                </a:p>
              </p:txBody>
            </p:sp>
          </p:grpSp>
          <p:grpSp>
            <p:nvGrpSpPr>
              <p:cNvPr id="70" name="그룹 69">
                <a:extLst>
                  <a:ext uri="{FF2B5EF4-FFF2-40B4-BE49-F238E27FC236}">
                    <a16:creationId xmlns:a16="http://schemas.microsoft.com/office/drawing/2014/main" id="{362201D1-FCD5-B52F-2D59-6A9A62BAB8A3}"/>
                  </a:ext>
                </a:extLst>
              </p:cNvPr>
              <p:cNvGrpSpPr/>
              <p:nvPr/>
            </p:nvGrpSpPr>
            <p:grpSpPr>
              <a:xfrm>
                <a:off x="654090" y="5273105"/>
                <a:ext cx="785575" cy="748894"/>
                <a:chOff x="1422400" y="3332429"/>
                <a:chExt cx="7045954" cy="402116"/>
              </a:xfrm>
            </p:grpSpPr>
            <p:sp>
              <p:nvSpPr>
                <p:cNvPr id="74" name="사각형: 둥근 모서리 73">
                  <a:extLst>
                    <a:ext uri="{FF2B5EF4-FFF2-40B4-BE49-F238E27FC236}">
                      <a16:creationId xmlns:a16="http://schemas.microsoft.com/office/drawing/2014/main" id="{390130DB-D29A-B993-D12B-ACEA3FA14EC6}"/>
                    </a:ext>
                  </a:extLst>
                </p:cNvPr>
                <p:cNvSpPr/>
                <p:nvPr/>
              </p:nvSpPr>
              <p:spPr>
                <a:xfrm>
                  <a:off x="1422400" y="3332429"/>
                  <a:ext cx="7045954" cy="402116"/>
                </a:xfrm>
                <a:prstGeom prst="roundRect">
                  <a:avLst>
                    <a:gd name="adj" fmla="val 7106"/>
                  </a:avLst>
                </a:prstGeom>
                <a:solidFill>
                  <a:srgbClr val="2D74DC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7536CFBF-0808-1364-A31F-BB3FD2AAD39D}"/>
                    </a:ext>
                  </a:extLst>
                </p:cNvPr>
                <p:cNvSpPr txBox="1"/>
                <p:nvPr/>
              </p:nvSpPr>
              <p:spPr>
                <a:xfrm>
                  <a:off x="2426831" y="3489036"/>
                  <a:ext cx="5081991" cy="9089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1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dirty="0"/>
                    <a:t>가치</a:t>
                  </a:r>
                  <a:r>
                    <a:rPr lang="en-US" altLang="ko-KR" dirty="0"/>
                    <a:t>·</a:t>
                  </a:r>
                  <a:r>
                    <a:rPr lang="ko-KR" altLang="en-US" dirty="0"/>
                    <a:t>태도</a:t>
                  </a:r>
                </a:p>
              </p:txBody>
            </p:sp>
          </p:grpSp>
          <p:grpSp>
            <p:nvGrpSpPr>
              <p:cNvPr id="71" name="그룹 70">
                <a:extLst>
                  <a:ext uri="{FF2B5EF4-FFF2-40B4-BE49-F238E27FC236}">
                    <a16:creationId xmlns:a16="http://schemas.microsoft.com/office/drawing/2014/main" id="{08B753D5-88AC-2FA4-106D-994D1654AB2E}"/>
                  </a:ext>
                </a:extLst>
              </p:cNvPr>
              <p:cNvGrpSpPr/>
              <p:nvPr/>
            </p:nvGrpSpPr>
            <p:grpSpPr>
              <a:xfrm>
                <a:off x="654090" y="3741127"/>
                <a:ext cx="785575" cy="748893"/>
                <a:chOff x="1422400" y="3332424"/>
                <a:chExt cx="7045950" cy="402115"/>
              </a:xfrm>
            </p:grpSpPr>
            <p:sp>
              <p:nvSpPr>
                <p:cNvPr id="72" name="사각형: 둥근 모서리 71">
                  <a:extLst>
                    <a:ext uri="{FF2B5EF4-FFF2-40B4-BE49-F238E27FC236}">
                      <a16:creationId xmlns:a16="http://schemas.microsoft.com/office/drawing/2014/main" id="{6ABFFEDB-D6F6-CB2C-38EB-8095E6950FA7}"/>
                    </a:ext>
                  </a:extLst>
                </p:cNvPr>
                <p:cNvSpPr/>
                <p:nvPr/>
              </p:nvSpPr>
              <p:spPr>
                <a:xfrm>
                  <a:off x="1422400" y="3332424"/>
                  <a:ext cx="7045950" cy="402115"/>
                </a:xfrm>
                <a:prstGeom prst="roundRect">
                  <a:avLst>
                    <a:gd name="adj" fmla="val 7106"/>
                  </a:avLst>
                </a:prstGeom>
                <a:solidFill>
                  <a:srgbClr val="2D74DC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/>
                </a:p>
              </p:txBody>
            </p: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595CEAC7-449E-F5EF-EC99-76B5E7F5CDC9}"/>
                    </a:ext>
                  </a:extLst>
                </p:cNvPr>
                <p:cNvSpPr txBox="1"/>
                <p:nvPr/>
              </p:nvSpPr>
              <p:spPr>
                <a:xfrm>
                  <a:off x="2426839" y="3489036"/>
                  <a:ext cx="5081988" cy="9089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1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dirty="0"/>
                    <a:t>지식</a:t>
                  </a:r>
                  <a:r>
                    <a:rPr lang="en-US" altLang="ko-KR" dirty="0"/>
                    <a:t>·</a:t>
                  </a:r>
                  <a:r>
                    <a:rPr lang="ko-KR" altLang="en-US" dirty="0"/>
                    <a:t>이해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961977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L -0.02292 2.22222E-6 " pathEditMode="relative" rAng="0" ptsTypes="AA">
                                      <p:cBhvr>
                                        <p:cTn id="12" dur="500" spd="-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그룹 25">
            <a:extLst>
              <a:ext uri="{FF2B5EF4-FFF2-40B4-BE49-F238E27FC236}">
                <a16:creationId xmlns:a16="http://schemas.microsoft.com/office/drawing/2014/main" id="{C6BE4D40-1EE6-45F0-B510-A9974AB2C7FA}"/>
              </a:ext>
            </a:extLst>
          </p:cNvPr>
          <p:cNvGrpSpPr/>
          <p:nvPr/>
        </p:nvGrpSpPr>
        <p:grpSpPr>
          <a:xfrm>
            <a:off x="298091" y="284805"/>
            <a:ext cx="5381213" cy="641751"/>
            <a:chOff x="298091" y="299319"/>
            <a:chExt cx="5381213" cy="641751"/>
          </a:xfrm>
        </p:grpSpPr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A9A8FDAF-8A1C-7D63-FBD4-7D27E63A4E37}"/>
                </a:ext>
              </a:extLst>
            </p:cNvPr>
            <p:cNvGrpSpPr/>
            <p:nvPr/>
          </p:nvGrpSpPr>
          <p:grpSpPr>
            <a:xfrm>
              <a:off x="1062656" y="299319"/>
              <a:ext cx="4616648" cy="582226"/>
              <a:chOff x="1062656" y="318369"/>
              <a:chExt cx="4616648" cy="582226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6B17F00-B902-5818-434F-1CEE72C193B1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461664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B5B7C1C-B668-C10E-505F-803010125BD1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9E8FE96-1FBA-3A57-64FA-E40068E90556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Ⅲ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9C07C54B-92A8-746B-0144-69B0DFB57326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96990F48-50D3-019A-DD62-29DB110B3FF5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4" name="사각형: 둥근 모서리 3">
                <a:extLst>
                  <a:ext uri="{FF2B5EF4-FFF2-40B4-BE49-F238E27FC236}">
                    <a16:creationId xmlns:a16="http://schemas.microsoft.com/office/drawing/2014/main" id="{59EC87BD-3F93-3311-5A26-91EDB313FD2D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7" name="그룹 6">
                <a:extLst>
                  <a:ext uri="{FF2B5EF4-FFF2-40B4-BE49-F238E27FC236}">
                    <a16:creationId xmlns:a16="http://schemas.microsoft.com/office/drawing/2014/main" id="{8090EFD8-AE7E-272E-8935-CEC6214F1C28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24" name="사각형: 둥근 위쪽 모서리 23">
                  <a:extLst>
                    <a:ext uri="{FF2B5EF4-FFF2-40B4-BE49-F238E27FC236}">
                      <a16:creationId xmlns:a16="http://schemas.microsoft.com/office/drawing/2014/main" id="{1A5CFA57-AC4E-B05C-BF4C-76E0DE66CE6B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5" name="사각형: 둥근 위쪽 모서리 24">
                  <a:extLst>
                    <a:ext uri="{FF2B5EF4-FFF2-40B4-BE49-F238E27FC236}">
                      <a16:creationId xmlns:a16="http://schemas.microsoft.com/office/drawing/2014/main" id="{176C1861-C422-333E-036F-6D3F5146921D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1467B1B-830C-36C5-6CE2-84A4442786C8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9" name="그룹 8">
                  <a:extLst>
                    <a:ext uri="{FF2B5EF4-FFF2-40B4-BE49-F238E27FC236}">
                      <a16:creationId xmlns:a16="http://schemas.microsoft.com/office/drawing/2014/main" id="{F2620885-3188-142C-EF41-319EC3D933EE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21" name="사각형: 둥근 위쪽 모서리 20">
                    <a:extLst>
                      <a:ext uri="{FF2B5EF4-FFF2-40B4-BE49-F238E27FC236}">
                        <a16:creationId xmlns:a16="http://schemas.microsoft.com/office/drawing/2014/main" id="{40519E83-7672-F2EA-5C75-59003E246632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22" name="자유형: 도형 21">
                    <a:extLst>
                      <a:ext uri="{FF2B5EF4-FFF2-40B4-BE49-F238E27FC236}">
                        <a16:creationId xmlns:a16="http://schemas.microsoft.com/office/drawing/2014/main" id="{389C2B2E-B9AC-99C5-AAD7-4BE165887726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3" name="자유형: 도형 22">
                    <a:extLst>
                      <a:ext uri="{FF2B5EF4-FFF2-40B4-BE49-F238E27FC236}">
                        <a16:creationId xmlns:a16="http://schemas.microsoft.com/office/drawing/2014/main" id="{97714A4E-252A-73B5-FBFB-75F16EDDFDB8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17" name="그룹 16">
                  <a:extLst>
                    <a:ext uri="{FF2B5EF4-FFF2-40B4-BE49-F238E27FC236}">
                      <a16:creationId xmlns:a16="http://schemas.microsoft.com/office/drawing/2014/main" id="{74A351F9-4A5E-8D17-4FCD-9B078D56B7D5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2549075" cy="307777"/>
                  <a:chOff x="763074" y="1447958"/>
                  <a:chExt cx="2549075" cy="307777"/>
                </a:xfrm>
              </p:grpSpPr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552F85DC-F4A5-1F04-2F64-74D3757B37CD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0562"/>
                    <a:ext cx="2063065" cy="2825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내용 체계 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alpha val="4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및 성취기준</a:t>
                    </a:r>
                  </a:p>
                </p:txBody>
              </p:sp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5070FFA0-16D7-80D2-B942-E6BADEC968AE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2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20" name="직선 연결선 19">
                    <a:extLst>
                      <a:ext uri="{FF2B5EF4-FFF2-40B4-BE49-F238E27FC236}">
                        <a16:creationId xmlns:a16="http://schemas.microsoft.com/office/drawing/2014/main" id="{9F7EC311-C451-5FC1-C72A-14ADEB798AE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AA28A166-8C4B-FD41-408C-5C8C2341B0AB}"/>
                </a:ext>
              </a:extLst>
            </p:cNvPr>
            <p:cNvGrpSpPr/>
            <p:nvPr/>
          </p:nvGrpSpPr>
          <p:grpSpPr>
            <a:xfrm>
              <a:off x="751850" y="1936193"/>
              <a:ext cx="1855859" cy="250222"/>
              <a:chOff x="566993" y="1934169"/>
              <a:chExt cx="2112142" cy="257804"/>
            </a:xfrm>
            <a:solidFill>
              <a:schemeClr val="bg1"/>
            </a:solidFill>
          </p:grpSpPr>
          <p:sp>
            <p:nvSpPr>
              <p:cNvPr id="33" name="사각형: 둥근 모서리 32">
                <a:extLst>
                  <a:ext uri="{FF2B5EF4-FFF2-40B4-BE49-F238E27FC236}">
                    <a16:creationId xmlns:a16="http://schemas.microsoft.com/office/drawing/2014/main" id="{836C1DEA-8BA8-8EF2-9226-A7A8E6E669DC}"/>
                  </a:ext>
                </a:extLst>
              </p:cNvPr>
              <p:cNvSpPr/>
              <p:nvPr/>
            </p:nvSpPr>
            <p:spPr>
              <a:xfrm>
                <a:off x="566993" y="1934169"/>
                <a:ext cx="288854" cy="257804"/>
              </a:xfrm>
              <a:prstGeom prst="roundRect">
                <a:avLst/>
              </a:prstGeom>
              <a:solidFill>
                <a:srgbClr val="2F72DA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5BA8064-7940-74B4-D42C-C08EA287AED8}"/>
                  </a:ext>
                </a:extLst>
              </p:cNvPr>
              <p:cNvSpPr txBox="1"/>
              <p:nvPr/>
            </p:nvSpPr>
            <p:spPr>
              <a:xfrm>
                <a:off x="648481" y="1952087"/>
                <a:ext cx="125882" cy="2219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3</a:t>
                </a:r>
                <a:endPara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EF39EB0-CA5F-3DB7-1FC7-2A8EACE737EE}"/>
                  </a:ext>
                </a:extLst>
              </p:cNvPr>
              <p:cNvSpPr txBox="1"/>
              <p:nvPr/>
            </p:nvSpPr>
            <p:spPr>
              <a:xfrm>
                <a:off x="924093" y="1944160"/>
                <a:ext cx="1755042" cy="2378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내용 체계 제시 영역</a:t>
                </a:r>
              </a:p>
            </p:txBody>
          </p:sp>
        </p:grp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C03FE28-4967-3933-3D51-99CEA33A521D}"/>
                </a:ext>
              </a:extLst>
            </p:cNvPr>
            <p:cNvGrpSpPr/>
            <p:nvPr/>
          </p:nvGrpSpPr>
          <p:grpSpPr>
            <a:xfrm>
              <a:off x="669600" y="2380173"/>
              <a:ext cx="7804800" cy="3549398"/>
              <a:chOff x="676415" y="2380173"/>
              <a:chExt cx="7791171" cy="3549398"/>
            </a:xfrm>
          </p:grpSpPr>
          <p:grpSp>
            <p:nvGrpSpPr>
              <p:cNvPr id="109" name="그룹 108">
                <a:extLst>
                  <a:ext uri="{FF2B5EF4-FFF2-40B4-BE49-F238E27FC236}">
                    <a16:creationId xmlns:a16="http://schemas.microsoft.com/office/drawing/2014/main" id="{297E1F0D-6F3C-F3AF-756D-847111703683}"/>
                  </a:ext>
                </a:extLst>
              </p:cNvPr>
              <p:cNvGrpSpPr/>
              <p:nvPr/>
            </p:nvGrpSpPr>
            <p:grpSpPr>
              <a:xfrm>
                <a:off x="676415" y="2380173"/>
                <a:ext cx="7791171" cy="1663867"/>
                <a:chOff x="676415" y="2344066"/>
                <a:chExt cx="7791171" cy="1731427"/>
              </a:xfrm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p:grpSpPr>
            <p:sp>
              <p:nvSpPr>
                <p:cNvPr id="2" name="사각형: 둥근 모서리 1">
                  <a:extLst>
                    <a:ext uri="{FF2B5EF4-FFF2-40B4-BE49-F238E27FC236}">
                      <a16:creationId xmlns:a16="http://schemas.microsoft.com/office/drawing/2014/main" id="{4D48B37B-B039-ADB8-F6D9-F53BD9577D48}"/>
                    </a:ext>
                  </a:extLst>
                </p:cNvPr>
                <p:cNvSpPr/>
                <p:nvPr/>
              </p:nvSpPr>
              <p:spPr>
                <a:xfrm>
                  <a:off x="676415" y="2344066"/>
                  <a:ext cx="7791171" cy="1731427"/>
                </a:xfrm>
                <a:prstGeom prst="roundRect">
                  <a:avLst>
                    <a:gd name="adj" fmla="val 5907"/>
                  </a:avLst>
                </a:prstGeom>
                <a:gradFill>
                  <a:gsLst>
                    <a:gs pos="0">
                      <a:srgbClr val="2D74DC"/>
                    </a:gs>
                    <a:gs pos="93000">
                      <a:srgbClr val="6449A8"/>
                    </a:gs>
                  </a:gsLst>
                  <a:lin ang="2700000" scaled="0"/>
                </a:gradFill>
                <a:ln w="34925">
                  <a:solidFill>
                    <a:schemeClr val="bg1"/>
                  </a:solidFill>
                </a:ln>
                <a:effectLst>
                  <a:outerShdw blurRad="50800" dist="50800" dir="5400000" algn="t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103" name="그룹 102">
                  <a:extLst>
                    <a:ext uri="{FF2B5EF4-FFF2-40B4-BE49-F238E27FC236}">
                      <a16:creationId xmlns:a16="http://schemas.microsoft.com/office/drawing/2014/main" id="{47B8BF85-7BA5-9757-5EA2-66A14AC9D685}"/>
                    </a:ext>
                  </a:extLst>
                </p:cNvPr>
                <p:cNvGrpSpPr/>
                <p:nvPr/>
              </p:nvGrpSpPr>
              <p:grpSpPr>
                <a:xfrm>
                  <a:off x="1017181" y="2802016"/>
                  <a:ext cx="1156948" cy="770609"/>
                  <a:chOff x="1791936" y="2620792"/>
                  <a:chExt cx="1203925" cy="770609"/>
                </a:xfrm>
              </p:grpSpPr>
              <p:sp>
                <p:nvSpPr>
                  <p:cNvPr id="101" name="TextBox 100">
                    <a:extLst>
                      <a:ext uri="{FF2B5EF4-FFF2-40B4-BE49-F238E27FC236}">
                        <a16:creationId xmlns:a16="http://schemas.microsoft.com/office/drawing/2014/main" id="{08A0CEE0-F4CC-5E86-A247-862BD2C3AAD7}"/>
                      </a:ext>
                    </a:extLst>
                  </p:cNvPr>
                  <p:cNvSpPr txBox="1"/>
                  <p:nvPr/>
                </p:nvSpPr>
                <p:spPr>
                  <a:xfrm>
                    <a:off x="1791936" y="2620792"/>
                    <a:ext cx="1203925" cy="32027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FEFB79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5</a:t>
                    </a:r>
                    <a:r>
                      <a:rPr lang="ko-KR" altLang="en-US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FEFB79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개의 영역</a:t>
                    </a:r>
                  </a:p>
                </p:txBody>
              </p:sp>
              <p:sp>
                <p:nvSpPr>
                  <p:cNvPr id="107" name="TextBox 106">
                    <a:extLst>
                      <a:ext uri="{FF2B5EF4-FFF2-40B4-BE49-F238E27FC236}">
                        <a16:creationId xmlns:a16="http://schemas.microsoft.com/office/drawing/2014/main" id="{0AB09D36-DF10-2C6F-48DC-E8DA11293A52}"/>
                      </a:ext>
                    </a:extLst>
                  </p:cNvPr>
                  <p:cNvSpPr txBox="1"/>
                  <p:nvPr/>
                </p:nvSpPr>
                <p:spPr>
                  <a:xfrm>
                    <a:off x="1878461" y="3007073"/>
                    <a:ext cx="1030881" cy="38432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Interop" panose="02000503000000020004" pitchFamily="2" charset="0"/>
                      </a:rPr>
                      <a:t>듣기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Interop" panose="02000503000000020004" pitchFamily="2" charset="0"/>
                      </a:rPr>
                      <a:t>,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Interop" panose="02000503000000020004" pitchFamily="2" charset="0"/>
                      </a:rPr>
                      <a:t>말하기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Interop" panose="02000503000000020004" pitchFamily="2" charset="0"/>
                      </a:rPr>
                      <a:t>,</a:t>
                    </a:r>
                  </a:p>
                  <a:p>
                    <a:pPr algn="ctr"/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Interop" panose="02000503000000020004" pitchFamily="2" charset="0"/>
                      </a:rPr>
                      <a:t>읽기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Interop" panose="02000503000000020004" pitchFamily="2" charset="0"/>
                      </a:rPr>
                      <a:t>,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Interop" panose="02000503000000020004" pitchFamily="2" charset="0"/>
                      </a:rPr>
                      <a:t>쓰기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Interop" panose="02000503000000020004" pitchFamily="2" charset="0"/>
                      </a:rPr>
                      <a:t>,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Interop" panose="02000503000000020004" pitchFamily="2" charset="0"/>
                      </a:rPr>
                      <a:t>문화</a:t>
                    </a:r>
                  </a:p>
                </p:txBody>
              </p:sp>
            </p:grpSp>
            <p:grpSp>
              <p:nvGrpSpPr>
                <p:cNvPr id="99" name="그룹 98">
                  <a:extLst>
                    <a:ext uri="{FF2B5EF4-FFF2-40B4-BE49-F238E27FC236}">
                      <a16:creationId xmlns:a16="http://schemas.microsoft.com/office/drawing/2014/main" id="{FEC76AE7-892F-AAA3-5331-757A91C3626F}"/>
                    </a:ext>
                  </a:extLst>
                </p:cNvPr>
                <p:cNvGrpSpPr/>
                <p:nvPr/>
              </p:nvGrpSpPr>
              <p:grpSpPr>
                <a:xfrm>
                  <a:off x="2476501" y="2497769"/>
                  <a:ext cx="5839915" cy="1424023"/>
                  <a:chOff x="2476501" y="2497769"/>
                  <a:chExt cx="5839915" cy="1424023"/>
                </a:xfrm>
                <a:gradFill>
                  <a:gsLst>
                    <a:gs pos="0">
                      <a:srgbClr val="2D74DC"/>
                    </a:gs>
                    <a:gs pos="93000">
                      <a:srgbClr val="6449A8"/>
                    </a:gs>
                  </a:gsLst>
                  <a:lin ang="2700000" scaled="0"/>
                </a:gradFill>
              </p:grpSpPr>
              <p:sp>
                <p:nvSpPr>
                  <p:cNvPr id="72" name="사각형: 둥근 모서리 71">
                    <a:extLst>
                      <a:ext uri="{FF2B5EF4-FFF2-40B4-BE49-F238E27FC236}">
                        <a16:creationId xmlns:a16="http://schemas.microsoft.com/office/drawing/2014/main" id="{652EF17F-7F4D-AB82-2764-6E498741E95D}"/>
                      </a:ext>
                    </a:extLst>
                  </p:cNvPr>
                  <p:cNvSpPr/>
                  <p:nvPr/>
                </p:nvSpPr>
                <p:spPr>
                  <a:xfrm>
                    <a:off x="2476501" y="2497769"/>
                    <a:ext cx="1852265" cy="1424023"/>
                  </a:xfrm>
                  <a:prstGeom prst="roundRect">
                    <a:avLst>
                      <a:gd name="adj" fmla="val 5907"/>
                    </a:avLst>
                  </a:prstGeom>
                  <a:solidFill>
                    <a:schemeClr val="bg1">
                      <a:alpha val="50000"/>
                    </a:schemeClr>
                  </a:solidFill>
                  <a:ln w="38100">
                    <a:noFill/>
                  </a:ln>
                  <a:effectLst>
                    <a:outerShdw blurRad="50800" dist="38100" dir="5400000" algn="t" rotWithShape="0">
                      <a:prstClr val="black">
                        <a:alpha val="23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75" name="사각형: 둥근 모서리 74">
                    <a:extLst>
                      <a:ext uri="{FF2B5EF4-FFF2-40B4-BE49-F238E27FC236}">
                        <a16:creationId xmlns:a16="http://schemas.microsoft.com/office/drawing/2014/main" id="{051620E2-2A08-F412-B89D-75FBBF5F24DA}"/>
                      </a:ext>
                    </a:extLst>
                  </p:cNvPr>
                  <p:cNvSpPr/>
                  <p:nvPr/>
                </p:nvSpPr>
                <p:spPr>
                  <a:xfrm>
                    <a:off x="4470326" y="2497769"/>
                    <a:ext cx="1852265" cy="1424023"/>
                  </a:xfrm>
                  <a:prstGeom prst="roundRect">
                    <a:avLst>
                      <a:gd name="adj" fmla="val 5907"/>
                    </a:avLst>
                  </a:prstGeom>
                  <a:solidFill>
                    <a:schemeClr val="bg1">
                      <a:alpha val="50000"/>
                    </a:schemeClr>
                  </a:solidFill>
                  <a:ln w="38100">
                    <a:noFill/>
                  </a:ln>
                  <a:effectLst>
                    <a:outerShdw blurRad="50800" dist="38100" dir="5400000" algn="t" rotWithShape="0">
                      <a:prstClr val="black">
                        <a:alpha val="23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78" name="사각형: 둥근 모서리 77">
                    <a:extLst>
                      <a:ext uri="{FF2B5EF4-FFF2-40B4-BE49-F238E27FC236}">
                        <a16:creationId xmlns:a16="http://schemas.microsoft.com/office/drawing/2014/main" id="{EDD0F032-BBDB-38CF-1194-ED2AD7BF4BBB}"/>
                      </a:ext>
                    </a:extLst>
                  </p:cNvPr>
                  <p:cNvSpPr/>
                  <p:nvPr/>
                </p:nvSpPr>
                <p:spPr>
                  <a:xfrm>
                    <a:off x="6464151" y="2497769"/>
                    <a:ext cx="1852265" cy="1424023"/>
                  </a:xfrm>
                  <a:prstGeom prst="roundRect">
                    <a:avLst>
                      <a:gd name="adj" fmla="val 5907"/>
                    </a:avLst>
                  </a:prstGeom>
                  <a:solidFill>
                    <a:schemeClr val="bg1">
                      <a:alpha val="50000"/>
                    </a:schemeClr>
                  </a:solidFill>
                  <a:ln w="38100">
                    <a:noFill/>
                  </a:ln>
                  <a:effectLst>
                    <a:outerShdw blurRad="50800" dist="38100" dir="5400000" algn="t" rotWithShape="0">
                      <a:prstClr val="black">
                        <a:alpha val="23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F6700208-7F35-135C-52B1-59AB810B0E22}"/>
                    </a:ext>
                  </a:extLst>
                </p:cNvPr>
                <p:cNvSpPr txBox="1"/>
                <p:nvPr/>
              </p:nvSpPr>
              <p:spPr>
                <a:xfrm>
                  <a:off x="3088194" y="2921536"/>
                  <a:ext cx="628881" cy="57649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생활</a:t>
                  </a:r>
                  <a:endParaRPr lang="en-US" altLang="ko-KR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Interop" panose="02000503000000020004" pitchFamily="2" charset="0"/>
                  </a:endParaRPr>
                </a:p>
                <a:p>
                  <a:pPr algn="ctr"/>
                  <a:r>
                    <a: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외국어</a:t>
                  </a:r>
                </a:p>
              </p:txBody>
            </p:sp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9BC9A8C0-DC95-D449-C3DD-B82EBB382DBE}"/>
                    </a:ext>
                  </a:extLst>
                </p:cNvPr>
                <p:cNvSpPr txBox="1"/>
                <p:nvPr/>
              </p:nvSpPr>
              <p:spPr>
                <a:xfrm>
                  <a:off x="5082016" y="3065658"/>
                  <a:ext cx="628880" cy="28824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외국어</a:t>
                  </a:r>
                </a:p>
              </p:txBody>
            </p:sp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5584C156-D4DF-A0BB-4C21-1C64A99F892F}"/>
                    </a:ext>
                  </a:extLst>
                </p:cNvPr>
                <p:cNvSpPr txBox="1"/>
                <p:nvPr/>
              </p:nvSpPr>
              <p:spPr>
                <a:xfrm>
                  <a:off x="7075841" y="2921536"/>
                  <a:ext cx="628881" cy="57649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심화</a:t>
                  </a:r>
                  <a:endParaRPr lang="en-US" altLang="ko-KR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Interop" panose="02000503000000020004" pitchFamily="2" charset="0"/>
                  </a:endParaRPr>
                </a:p>
                <a:p>
                  <a:pPr algn="ctr"/>
                  <a:r>
                    <a: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외국어</a:t>
                  </a:r>
                </a:p>
              </p:txBody>
            </p:sp>
          </p:grpSp>
          <p:grpSp>
            <p:nvGrpSpPr>
              <p:cNvPr id="10" name="그룹 9">
                <a:extLst>
                  <a:ext uri="{FF2B5EF4-FFF2-40B4-BE49-F238E27FC236}">
                    <a16:creationId xmlns:a16="http://schemas.microsoft.com/office/drawing/2014/main" id="{86B250C6-B10A-1E8E-F5CA-E532B13E4884}"/>
                  </a:ext>
                </a:extLst>
              </p:cNvPr>
              <p:cNvGrpSpPr/>
              <p:nvPr/>
            </p:nvGrpSpPr>
            <p:grpSpPr>
              <a:xfrm>
                <a:off x="676415" y="4265704"/>
                <a:ext cx="7791171" cy="1663867"/>
                <a:chOff x="676415" y="4265704"/>
                <a:chExt cx="7791171" cy="1663867"/>
              </a:xfrm>
            </p:grpSpPr>
            <p:sp>
              <p:nvSpPr>
                <p:cNvPr id="84" name="사각형: 둥근 모서리 83">
                  <a:extLst>
                    <a:ext uri="{FF2B5EF4-FFF2-40B4-BE49-F238E27FC236}">
                      <a16:creationId xmlns:a16="http://schemas.microsoft.com/office/drawing/2014/main" id="{71065A56-3665-06FE-27D5-BFFD57AFC62F}"/>
                    </a:ext>
                  </a:extLst>
                </p:cNvPr>
                <p:cNvSpPr/>
                <p:nvPr/>
              </p:nvSpPr>
              <p:spPr>
                <a:xfrm>
                  <a:off x="676415" y="4265704"/>
                  <a:ext cx="7791171" cy="1663867"/>
                </a:xfrm>
                <a:prstGeom prst="roundRect">
                  <a:avLst>
                    <a:gd name="adj" fmla="val 5907"/>
                  </a:avLst>
                </a:prstGeom>
                <a:gradFill>
                  <a:gsLst>
                    <a:gs pos="0">
                      <a:srgbClr val="2D74DC"/>
                    </a:gs>
                    <a:gs pos="93000">
                      <a:srgbClr val="6449A8"/>
                    </a:gs>
                  </a:gsLst>
                  <a:lin ang="2700000" scaled="0"/>
                </a:gradFill>
                <a:ln w="34925">
                  <a:solidFill>
                    <a:schemeClr val="bg1"/>
                  </a:solidFill>
                </a:ln>
                <a:effectLst>
                  <a:outerShdw blurRad="50800" dist="50800" dir="5400000" algn="t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E183A444-8794-5C87-6CD1-D5DC2F6AF04A}"/>
                    </a:ext>
                  </a:extLst>
                </p:cNvPr>
                <p:cNvSpPr txBox="1"/>
                <p:nvPr/>
              </p:nvSpPr>
              <p:spPr>
                <a:xfrm>
                  <a:off x="1096394" y="4943749"/>
                  <a:ext cx="998528" cy="3077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20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ko-KR" altLang="en-US" dirty="0">
                      <a:solidFill>
                        <a:srgbClr val="FEFB79"/>
                      </a:solidFill>
                    </a:rPr>
                    <a:t>단일</a:t>
                  </a:r>
                  <a:r>
                    <a:rPr lang="en-US" altLang="ko-KR" dirty="0">
                      <a:solidFill>
                        <a:srgbClr val="FEFB79"/>
                      </a:solidFill>
                    </a:rPr>
                    <a:t> </a:t>
                  </a:r>
                  <a:r>
                    <a:rPr lang="ko-KR" altLang="en-US" dirty="0">
                      <a:solidFill>
                        <a:srgbClr val="FEFB79"/>
                      </a:solidFill>
                    </a:rPr>
                    <a:t>영역</a:t>
                  </a:r>
                </a:p>
              </p:txBody>
            </p:sp>
            <p:grpSp>
              <p:nvGrpSpPr>
                <p:cNvPr id="6" name="그룹 5">
                  <a:extLst>
                    <a:ext uri="{FF2B5EF4-FFF2-40B4-BE49-F238E27FC236}">
                      <a16:creationId xmlns:a16="http://schemas.microsoft.com/office/drawing/2014/main" id="{0DDE1FC9-1EFD-4D3F-D524-A281038D37D6}"/>
                    </a:ext>
                  </a:extLst>
                </p:cNvPr>
                <p:cNvGrpSpPr/>
                <p:nvPr/>
              </p:nvGrpSpPr>
              <p:grpSpPr>
                <a:xfrm>
                  <a:off x="2476500" y="4413410"/>
                  <a:ext cx="5839915" cy="1368458"/>
                  <a:chOff x="2476500" y="4413410"/>
                  <a:chExt cx="5839915" cy="1368458"/>
                </a:xfrm>
              </p:grpSpPr>
              <p:grpSp>
                <p:nvGrpSpPr>
                  <p:cNvPr id="100" name="그룹 99">
                    <a:extLst>
                      <a:ext uri="{FF2B5EF4-FFF2-40B4-BE49-F238E27FC236}">
                        <a16:creationId xmlns:a16="http://schemas.microsoft.com/office/drawing/2014/main" id="{FAD0EAC3-6EDE-D84D-A9F9-E1DDFB90E700}"/>
                      </a:ext>
                    </a:extLst>
                  </p:cNvPr>
                  <p:cNvGrpSpPr/>
                  <p:nvPr/>
                </p:nvGrpSpPr>
                <p:grpSpPr>
                  <a:xfrm>
                    <a:off x="2476500" y="4413410"/>
                    <a:ext cx="5839915" cy="1368458"/>
                    <a:chOff x="2476500" y="4387955"/>
                    <a:chExt cx="5780664" cy="1424023"/>
                  </a:xfr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</p:grpSpPr>
                <p:sp>
                  <p:nvSpPr>
                    <p:cNvPr id="94" name="사각형: 둥근 모서리 93">
                      <a:extLst>
                        <a:ext uri="{FF2B5EF4-FFF2-40B4-BE49-F238E27FC236}">
                          <a16:creationId xmlns:a16="http://schemas.microsoft.com/office/drawing/2014/main" id="{75E970CE-6A01-9313-C090-2A24040659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6500" y="4387955"/>
                      <a:ext cx="2812485" cy="1424023"/>
                    </a:xfrm>
                    <a:prstGeom prst="roundRect">
                      <a:avLst>
                        <a:gd name="adj" fmla="val 5907"/>
                      </a:avLst>
                    </a:prstGeom>
                    <a:solidFill>
                      <a:schemeClr val="bg1">
                        <a:alpha val="50000"/>
                      </a:schemeClr>
                    </a:solidFill>
                    <a:ln w="38100">
                      <a:noFill/>
                    </a:ln>
                    <a:effectLst>
                      <a:outerShdw blurRad="50800" dist="38100" dir="5400000" algn="t" rotWithShape="0">
                        <a:prstClr val="black">
                          <a:alpha val="23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92" name="사각형: 둥근 모서리 91">
                      <a:extLst>
                        <a:ext uri="{FF2B5EF4-FFF2-40B4-BE49-F238E27FC236}">
                          <a16:creationId xmlns:a16="http://schemas.microsoft.com/office/drawing/2014/main" id="{31EA48C4-C833-66E9-3051-8EA2534CB8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44679" y="4387955"/>
                      <a:ext cx="2812485" cy="1424023"/>
                    </a:xfrm>
                    <a:prstGeom prst="roundRect">
                      <a:avLst>
                        <a:gd name="adj" fmla="val 5907"/>
                      </a:avLst>
                    </a:prstGeom>
                    <a:solidFill>
                      <a:schemeClr val="bg1">
                        <a:alpha val="50000"/>
                      </a:schemeClr>
                    </a:solidFill>
                    <a:ln w="38100">
                      <a:noFill/>
                    </a:ln>
                    <a:effectLst>
                      <a:outerShdw blurRad="50800" dist="38100" dir="5400000" algn="t" rotWithShape="0">
                        <a:prstClr val="black">
                          <a:alpha val="23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sp>
                <p:nvSpPr>
                  <p:cNvPr id="95" name="TextBox 94">
                    <a:extLst>
                      <a:ext uri="{FF2B5EF4-FFF2-40B4-BE49-F238E27FC236}">
                        <a16:creationId xmlns:a16="http://schemas.microsoft.com/office/drawing/2014/main" id="{DEA11763-25A1-C81C-A6D8-E9A1B308FEFB}"/>
                      </a:ext>
                    </a:extLst>
                  </p:cNvPr>
                  <p:cNvSpPr txBox="1"/>
                  <p:nvPr/>
                </p:nvSpPr>
                <p:spPr>
                  <a:xfrm>
                    <a:off x="3582715" y="4820640"/>
                    <a:ext cx="628880" cy="55399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 algn="ctr">
                      <a:defRPr sz="16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r>
                      <a:rPr lang="ko-KR" altLang="en-US" sz="1800" dirty="0">
                        <a:solidFill>
                          <a:schemeClr val="bg1"/>
                        </a:solidFill>
                      </a:rPr>
                      <a:t>외국어</a:t>
                    </a:r>
                    <a:endParaRPr lang="en-US" altLang="ko-KR" sz="1800" dirty="0">
                      <a:solidFill>
                        <a:schemeClr val="bg1"/>
                      </a:solidFill>
                    </a:endParaRPr>
                  </a:p>
                  <a:p>
                    <a:r>
                      <a:rPr lang="ko-KR" altLang="en-US" sz="1800" dirty="0">
                        <a:solidFill>
                          <a:schemeClr val="bg1"/>
                        </a:solidFill>
                      </a:rPr>
                      <a:t>회화</a:t>
                    </a:r>
                  </a:p>
                </p:txBody>
              </p:sp>
              <p:sp>
                <p:nvSpPr>
                  <p:cNvPr id="93" name="TextBox 92">
                    <a:extLst>
                      <a:ext uri="{FF2B5EF4-FFF2-40B4-BE49-F238E27FC236}">
                        <a16:creationId xmlns:a16="http://schemas.microsoft.com/office/drawing/2014/main" id="{2E3350CF-4A00-344C-9ACD-16FB73F7B38B}"/>
                      </a:ext>
                    </a:extLst>
                  </p:cNvPr>
                  <p:cNvSpPr txBox="1"/>
                  <p:nvPr/>
                </p:nvSpPr>
                <p:spPr>
                  <a:xfrm>
                    <a:off x="6398095" y="4820641"/>
                    <a:ext cx="995327" cy="55399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 algn="ctr">
                      <a:defRPr sz="16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r>
                      <a:rPr lang="ko-KR" altLang="en-US" sz="1800" dirty="0">
                        <a:solidFill>
                          <a:schemeClr val="bg1"/>
                        </a:solidFill>
                      </a:rPr>
                      <a:t>외국</a:t>
                    </a:r>
                    <a:r>
                      <a:rPr lang="en-US" altLang="ko-KR" sz="1800" dirty="0">
                        <a:solidFill>
                          <a:schemeClr val="bg1"/>
                        </a:solidFill>
                      </a:rPr>
                      <a:t>(</a:t>
                    </a:r>
                    <a:r>
                      <a:rPr lang="ko-KR" altLang="en-US" sz="1800" dirty="0">
                        <a:solidFill>
                          <a:schemeClr val="bg1"/>
                        </a:solidFill>
                      </a:rPr>
                      <a:t>어권</a:t>
                    </a:r>
                    <a:r>
                      <a:rPr lang="en-US" altLang="ko-KR" sz="1800" dirty="0">
                        <a:solidFill>
                          <a:schemeClr val="bg1"/>
                        </a:solidFill>
                      </a:rPr>
                      <a:t>)</a:t>
                    </a:r>
                  </a:p>
                  <a:p>
                    <a:r>
                      <a:rPr lang="ko-KR" altLang="en-US" sz="1800" dirty="0">
                        <a:solidFill>
                          <a:schemeClr val="bg1"/>
                        </a:solidFill>
                      </a:rPr>
                      <a:t>문화</a:t>
                    </a: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43643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>
            <a:extLst>
              <a:ext uri="{FF2B5EF4-FFF2-40B4-BE49-F238E27FC236}">
                <a16:creationId xmlns:a16="http://schemas.microsoft.com/office/drawing/2014/main" id="{9C7652F3-5774-E441-86EF-1EA984DE4062}"/>
              </a:ext>
            </a:extLst>
          </p:cNvPr>
          <p:cNvGrpSpPr/>
          <p:nvPr/>
        </p:nvGrpSpPr>
        <p:grpSpPr>
          <a:xfrm>
            <a:off x="298091" y="284805"/>
            <a:ext cx="5381213" cy="641751"/>
            <a:chOff x="298091" y="299319"/>
            <a:chExt cx="5381213" cy="641751"/>
          </a:xfrm>
        </p:grpSpPr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5D14DBB8-30C3-8BCC-8FE8-B231B65BF8B4}"/>
                </a:ext>
              </a:extLst>
            </p:cNvPr>
            <p:cNvGrpSpPr/>
            <p:nvPr/>
          </p:nvGrpSpPr>
          <p:grpSpPr>
            <a:xfrm>
              <a:off x="1062656" y="299319"/>
              <a:ext cx="4616648" cy="582226"/>
              <a:chOff x="1062656" y="318369"/>
              <a:chExt cx="4616648" cy="582226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A179C84-7EF0-BA48-B01E-2A2BF491454E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461664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35AAA8F-652B-44F5-1377-EB3B89AA02EA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40E9500-9993-5485-6FA6-39DC7560FE29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Ⅲ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125" name="그룹 124">
            <a:extLst>
              <a:ext uri="{FF2B5EF4-FFF2-40B4-BE49-F238E27FC236}">
                <a16:creationId xmlns:a16="http://schemas.microsoft.com/office/drawing/2014/main" id="{D6A2F3B2-24CD-CFB9-B87E-ED51F18ADFD9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A3F02E28-E982-C25E-F54C-2E83739FB7A5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8" name="사각형: 둥근 모서리 7">
                <a:extLst>
                  <a:ext uri="{FF2B5EF4-FFF2-40B4-BE49-F238E27FC236}">
                    <a16:creationId xmlns:a16="http://schemas.microsoft.com/office/drawing/2014/main" id="{34823A52-088A-76CA-4A7C-5EB43857FE0D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9" name="그룹 8">
                <a:extLst>
                  <a:ext uri="{FF2B5EF4-FFF2-40B4-BE49-F238E27FC236}">
                    <a16:creationId xmlns:a16="http://schemas.microsoft.com/office/drawing/2014/main" id="{7B850EE1-A814-C5D7-00AB-F269FBA94F1B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25" name="사각형: 둥근 위쪽 모서리 24">
                  <a:extLst>
                    <a:ext uri="{FF2B5EF4-FFF2-40B4-BE49-F238E27FC236}">
                      <a16:creationId xmlns:a16="http://schemas.microsoft.com/office/drawing/2014/main" id="{C20457C3-16B0-E9C3-D10C-554296F2AE5E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6" name="사각형: 둥근 위쪽 모서리 25">
                  <a:extLst>
                    <a:ext uri="{FF2B5EF4-FFF2-40B4-BE49-F238E27FC236}">
                      <a16:creationId xmlns:a16="http://schemas.microsoft.com/office/drawing/2014/main" id="{2712C3E6-4382-DC43-5546-8559F54AF72C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0" name="그룹 9">
                <a:extLst>
                  <a:ext uri="{FF2B5EF4-FFF2-40B4-BE49-F238E27FC236}">
                    <a16:creationId xmlns:a16="http://schemas.microsoft.com/office/drawing/2014/main" id="{A244F345-B97F-3540-BC78-B8341F2E1827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14" name="그룹 13">
                  <a:extLst>
                    <a:ext uri="{FF2B5EF4-FFF2-40B4-BE49-F238E27FC236}">
                      <a16:creationId xmlns:a16="http://schemas.microsoft.com/office/drawing/2014/main" id="{8CF91854-ECCE-BE13-1985-C1B514C65211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22" name="사각형: 둥근 위쪽 모서리 21">
                    <a:extLst>
                      <a:ext uri="{FF2B5EF4-FFF2-40B4-BE49-F238E27FC236}">
                        <a16:creationId xmlns:a16="http://schemas.microsoft.com/office/drawing/2014/main" id="{1DDA6265-4077-5C9B-1786-1E1FBB615051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23" name="자유형: 도형 22">
                    <a:extLst>
                      <a:ext uri="{FF2B5EF4-FFF2-40B4-BE49-F238E27FC236}">
                        <a16:creationId xmlns:a16="http://schemas.microsoft.com/office/drawing/2014/main" id="{9FD03C80-7E35-A8E3-BE32-70738A99CD96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4" name="자유형: 도형 23">
                    <a:extLst>
                      <a:ext uri="{FF2B5EF4-FFF2-40B4-BE49-F238E27FC236}">
                        <a16:creationId xmlns:a16="http://schemas.microsoft.com/office/drawing/2014/main" id="{DFB93D0E-704E-7AD4-5F9E-2E511191EB69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17" name="그룹 16">
                  <a:extLst>
                    <a:ext uri="{FF2B5EF4-FFF2-40B4-BE49-F238E27FC236}">
                      <a16:creationId xmlns:a16="http://schemas.microsoft.com/office/drawing/2014/main" id="{DE49D36A-A4CC-725A-FF27-D5E479BB4E64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2549075" cy="307777"/>
                  <a:chOff x="763074" y="1447958"/>
                  <a:chExt cx="2549075" cy="307777"/>
                </a:xfrm>
              </p:grpSpPr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7F5EEA96-2491-5CFE-E04A-DFAC5AC7BF75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0562"/>
                    <a:ext cx="2063065" cy="2825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내용 체계 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alpha val="4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및 성취기준</a:t>
                    </a: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6A76F2FA-EB83-01BD-9D1B-990B28DD1C5B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2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21" name="직선 연결선 20">
                    <a:extLst>
                      <a:ext uri="{FF2B5EF4-FFF2-40B4-BE49-F238E27FC236}">
                        <a16:creationId xmlns:a16="http://schemas.microsoft.com/office/drawing/2014/main" id="{374AEB28-B18C-7092-84C3-93130C59E72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621B0ECF-8894-7D01-A870-02426AA549B1}"/>
                </a:ext>
              </a:extLst>
            </p:cNvPr>
            <p:cNvGrpSpPr/>
            <p:nvPr/>
          </p:nvGrpSpPr>
          <p:grpSpPr>
            <a:xfrm>
              <a:off x="751850" y="1936193"/>
              <a:ext cx="1458314" cy="250222"/>
              <a:chOff x="566993" y="1934169"/>
              <a:chExt cx="1659698" cy="257804"/>
            </a:xfrm>
            <a:solidFill>
              <a:schemeClr val="bg1"/>
            </a:solidFill>
          </p:grpSpPr>
          <p:sp>
            <p:nvSpPr>
              <p:cNvPr id="34" name="사각형: 둥근 모서리 33">
                <a:extLst>
                  <a:ext uri="{FF2B5EF4-FFF2-40B4-BE49-F238E27FC236}">
                    <a16:creationId xmlns:a16="http://schemas.microsoft.com/office/drawing/2014/main" id="{4C3FA6C2-F506-AD97-CAB5-1FE50B14C3D1}"/>
                  </a:ext>
                </a:extLst>
              </p:cNvPr>
              <p:cNvSpPr/>
              <p:nvPr/>
            </p:nvSpPr>
            <p:spPr>
              <a:xfrm>
                <a:off x="566993" y="1934169"/>
                <a:ext cx="288854" cy="257804"/>
              </a:xfrm>
              <a:prstGeom prst="roundRect">
                <a:avLst/>
              </a:prstGeom>
              <a:solidFill>
                <a:srgbClr val="2F72DA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1087DC5-2BB7-4EE2-B549-5399DFC00E7C}"/>
                  </a:ext>
                </a:extLst>
              </p:cNvPr>
              <p:cNvSpPr txBox="1"/>
              <p:nvPr/>
            </p:nvSpPr>
            <p:spPr>
              <a:xfrm>
                <a:off x="648481" y="1952087"/>
                <a:ext cx="125882" cy="2219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4</a:t>
                </a:r>
                <a:endPara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2E272BD-E89A-C165-E84A-4A8DE2BC5A7F}"/>
                  </a:ext>
                </a:extLst>
              </p:cNvPr>
              <p:cNvSpPr txBox="1"/>
              <p:nvPr/>
            </p:nvSpPr>
            <p:spPr>
              <a:xfrm>
                <a:off x="924093" y="1944160"/>
                <a:ext cx="1302598" cy="2378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내용 체계 안내</a:t>
                </a:r>
              </a:p>
            </p:txBody>
          </p:sp>
        </p:grpSp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id="{4249BAE8-B45A-43A5-2F4F-BAE04E5B3CE7}"/>
                </a:ext>
              </a:extLst>
            </p:cNvPr>
            <p:cNvGrpSpPr/>
            <p:nvPr/>
          </p:nvGrpSpPr>
          <p:grpSpPr>
            <a:xfrm>
              <a:off x="678117" y="2339695"/>
              <a:ext cx="7787768" cy="907304"/>
              <a:chOff x="678117" y="2089648"/>
              <a:chExt cx="7787768" cy="936728"/>
            </a:xfrm>
          </p:grpSpPr>
          <p:sp>
            <p:nvSpPr>
              <p:cNvPr id="64" name="사각형: 둥근 모서리 63">
                <a:extLst>
                  <a:ext uri="{FF2B5EF4-FFF2-40B4-BE49-F238E27FC236}">
                    <a16:creationId xmlns:a16="http://schemas.microsoft.com/office/drawing/2014/main" id="{348AADBA-EF8D-5F55-4572-4EED6B10BD81}"/>
                  </a:ext>
                </a:extLst>
              </p:cNvPr>
              <p:cNvSpPr/>
              <p:nvPr/>
            </p:nvSpPr>
            <p:spPr>
              <a:xfrm rot="5400000" flipV="1">
                <a:off x="4103637" y="-1335872"/>
                <a:ext cx="936728" cy="7787768"/>
              </a:xfrm>
              <a:prstGeom prst="roundRect">
                <a:avLst>
                  <a:gd name="adj" fmla="val 13262"/>
                </a:avLst>
              </a:prstGeom>
              <a:solidFill>
                <a:srgbClr val="EE1673"/>
              </a:solidFill>
              <a:ln w="34925"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F3BBA88A-BD50-49C7-778F-9DDFCBD8E4F1}"/>
                  </a:ext>
                </a:extLst>
              </p:cNvPr>
              <p:cNvSpPr txBox="1"/>
              <p:nvPr/>
            </p:nvSpPr>
            <p:spPr>
              <a:xfrm>
                <a:off x="905837" y="2287919"/>
                <a:ext cx="5883021" cy="5401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내용 체계 도입부에</a:t>
                </a:r>
                <a:r>
                  <a:rPr lang="ko-KR" altLang="en-US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F9F949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 </a:t>
                </a:r>
                <a:r>
                  <a:rPr lang="ko-KR" altLang="en-US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FEFB79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언어 재료</a:t>
                </a:r>
                <a:r>
                  <a:rPr lang="en-US" altLang="ko-KR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, </a:t>
                </a:r>
                <a:r>
                  <a:rPr lang="ko-KR" altLang="en-US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즉 </a:t>
                </a:r>
                <a:r>
                  <a:rPr lang="ko-KR" altLang="en-US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FEFB79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발음 및 철자</a:t>
                </a:r>
                <a:r>
                  <a:rPr lang="en-US" altLang="ko-KR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FEFB79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(</a:t>
                </a:r>
                <a:r>
                  <a:rPr lang="ko-KR" altLang="en-US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FEFB79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문자</a:t>
                </a:r>
                <a:r>
                  <a:rPr lang="en-US" altLang="ko-KR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FEFB79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), </a:t>
                </a:r>
                <a:r>
                  <a:rPr lang="ko-KR" altLang="en-US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FEFB79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어휘</a:t>
                </a:r>
                <a:r>
                  <a:rPr lang="en-US" altLang="ko-KR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FEFB79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, </a:t>
                </a:r>
                <a:r>
                  <a:rPr lang="ko-KR" altLang="en-US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FEFB79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문법</a:t>
                </a:r>
                <a:r>
                  <a:rPr lang="en-US" altLang="ko-KR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FEFB79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, </a:t>
                </a:r>
              </a:p>
              <a:p>
                <a:r>
                  <a:rPr lang="ko-KR" altLang="en-US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FEFB79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의사소통 표현</a:t>
                </a:r>
                <a:r>
                  <a:rPr lang="ko-KR" altLang="en-US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에 대한 규정 및 수준을 총괄적으로 제시</a:t>
                </a:r>
              </a:p>
            </p:txBody>
          </p:sp>
          <p:pic>
            <p:nvPicPr>
              <p:cNvPr id="66" name="그림 65" descr="명함, 텍스트, 디자인이(가) 표시된 사진&#10;&#10;자동 생성된 설명">
                <a:extLst>
                  <a:ext uri="{FF2B5EF4-FFF2-40B4-BE49-F238E27FC236}">
                    <a16:creationId xmlns:a16="http://schemas.microsoft.com/office/drawing/2014/main" id="{0C206778-BDB5-DB16-E19F-FE590B0BC84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b="21314"/>
              <a:stretch/>
            </p:blipFill>
            <p:spPr>
              <a:xfrm>
                <a:off x="7649256" y="2206143"/>
                <a:ext cx="713072" cy="800728"/>
              </a:xfrm>
              <a:prstGeom prst="rect">
                <a:avLst/>
              </a:prstGeom>
            </p:spPr>
          </p:pic>
        </p:grpSp>
        <p:grpSp>
          <p:nvGrpSpPr>
            <p:cNvPr id="124" name="그룹 123">
              <a:extLst>
                <a:ext uri="{FF2B5EF4-FFF2-40B4-BE49-F238E27FC236}">
                  <a16:creationId xmlns:a16="http://schemas.microsoft.com/office/drawing/2014/main" id="{5C267AAF-C960-362C-F070-2CA942716C69}"/>
                </a:ext>
              </a:extLst>
            </p:cNvPr>
            <p:cNvGrpSpPr/>
            <p:nvPr/>
          </p:nvGrpSpPr>
          <p:grpSpPr>
            <a:xfrm>
              <a:off x="678117" y="3495529"/>
              <a:ext cx="7803895" cy="2400447"/>
              <a:chOff x="678117" y="3495529"/>
              <a:chExt cx="7803895" cy="2400447"/>
            </a:xfrm>
          </p:grpSpPr>
          <p:grpSp>
            <p:nvGrpSpPr>
              <p:cNvPr id="94" name="그룹 93">
                <a:extLst>
                  <a:ext uri="{FF2B5EF4-FFF2-40B4-BE49-F238E27FC236}">
                    <a16:creationId xmlns:a16="http://schemas.microsoft.com/office/drawing/2014/main" id="{DA3EFFB7-1FE7-E177-A967-DDA128CCA8D5}"/>
                  </a:ext>
                </a:extLst>
              </p:cNvPr>
              <p:cNvGrpSpPr/>
              <p:nvPr/>
            </p:nvGrpSpPr>
            <p:grpSpPr>
              <a:xfrm>
                <a:off x="678117" y="3495529"/>
                <a:ext cx="1266190" cy="245380"/>
                <a:chOff x="1214738" y="2988325"/>
                <a:chExt cx="1623921" cy="245380"/>
              </a:xfrm>
            </p:grpSpPr>
            <p:sp>
              <p:nvSpPr>
                <p:cNvPr id="95" name="사각형: 둥근 모서리 94">
                  <a:extLst>
                    <a:ext uri="{FF2B5EF4-FFF2-40B4-BE49-F238E27FC236}">
                      <a16:creationId xmlns:a16="http://schemas.microsoft.com/office/drawing/2014/main" id="{4A50B10A-9198-E7CB-CCEA-F2AA2C420D5F}"/>
                    </a:ext>
                  </a:extLst>
                </p:cNvPr>
                <p:cNvSpPr/>
                <p:nvPr/>
              </p:nvSpPr>
              <p:spPr>
                <a:xfrm>
                  <a:off x="1214738" y="2988325"/>
                  <a:ext cx="1623921" cy="2453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F73DA">
                    <a:alpha val="25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A465E251-5C62-BA46-8170-DFFF4DD23031}"/>
                    </a:ext>
                  </a:extLst>
                </p:cNvPr>
                <p:cNvSpPr txBox="1"/>
                <p:nvPr/>
              </p:nvSpPr>
              <p:spPr>
                <a:xfrm>
                  <a:off x="1522934" y="3026377"/>
                  <a:ext cx="1007527" cy="1692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중국어 과목 예시</a:t>
                  </a:r>
                </a:p>
              </p:txBody>
            </p:sp>
          </p:grpSp>
          <p:sp>
            <p:nvSpPr>
              <p:cNvPr id="76" name="사각형: 둥근 모서리 75">
                <a:extLst>
                  <a:ext uri="{FF2B5EF4-FFF2-40B4-BE49-F238E27FC236}">
                    <a16:creationId xmlns:a16="http://schemas.microsoft.com/office/drawing/2014/main" id="{D5683F9B-72E0-4A27-E4C6-E09FB3A19981}"/>
                  </a:ext>
                </a:extLst>
              </p:cNvPr>
              <p:cNvSpPr/>
              <p:nvPr/>
            </p:nvSpPr>
            <p:spPr>
              <a:xfrm>
                <a:off x="683569" y="3856174"/>
                <a:ext cx="7798443" cy="2039802"/>
              </a:xfrm>
              <a:prstGeom prst="roundRect">
                <a:avLst>
                  <a:gd name="adj" fmla="val 3821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123" name="그룹 122">
                <a:extLst>
                  <a:ext uri="{FF2B5EF4-FFF2-40B4-BE49-F238E27FC236}">
                    <a16:creationId xmlns:a16="http://schemas.microsoft.com/office/drawing/2014/main" id="{B6F3C616-14C5-2754-389E-035DF93C95E2}"/>
                  </a:ext>
                </a:extLst>
              </p:cNvPr>
              <p:cNvGrpSpPr/>
              <p:nvPr/>
            </p:nvGrpSpPr>
            <p:grpSpPr>
              <a:xfrm>
                <a:off x="823450" y="3970989"/>
                <a:ext cx="5863534" cy="1767379"/>
                <a:chOff x="823450" y="3970989"/>
                <a:chExt cx="5863534" cy="1767379"/>
              </a:xfrm>
            </p:grpSpPr>
            <p:grpSp>
              <p:nvGrpSpPr>
                <p:cNvPr id="97" name="그룹 96">
                  <a:extLst>
                    <a:ext uri="{FF2B5EF4-FFF2-40B4-BE49-F238E27FC236}">
                      <a16:creationId xmlns:a16="http://schemas.microsoft.com/office/drawing/2014/main" id="{8889D365-2056-4A0C-AB5B-AF670F5AA49D}"/>
                    </a:ext>
                  </a:extLst>
                </p:cNvPr>
                <p:cNvGrpSpPr/>
                <p:nvPr/>
              </p:nvGrpSpPr>
              <p:grpSpPr>
                <a:xfrm>
                  <a:off x="823450" y="3970989"/>
                  <a:ext cx="5521789" cy="448734"/>
                  <a:chOff x="742392" y="3847038"/>
                  <a:chExt cx="5521789" cy="448734"/>
                </a:xfrm>
              </p:grpSpPr>
              <p:grpSp>
                <p:nvGrpSpPr>
                  <p:cNvPr id="78" name="그룹 77">
                    <a:extLst>
                      <a:ext uri="{FF2B5EF4-FFF2-40B4-BE49-F238E27FC236}">
                        <a16:creationId xmlns:a16="http://schemas.microsoft.com/office/drawing/2014/main" id="{5BE8EEC9-C78D-3316-980F-643DE7A46714}"/>
                      </a:ext>
                    </a:extLst>
                  </p:cNvPr>
                  <p:cNvGrpSpPr/>
                  <p:nvPr/>
                </p:nvGrpSpPr>
                <p:grpSpPr>
                  <a:xfrm>
                    <a:off x="742392" y="3847038"/>
                    <a:ext cx="3614221" cy="190262"/>
                    <a:chOff x="1743003" y="2464314"/>
                    <a:chExt cx="3507927" cy="182838"/>
                  </a:xfrm>
                </p:grpSpPr>
                <p:sp>
                  <p:nvSpPr>
                    <p:cNvPr id="85" name="자유형: 도형 84">
                      <a:extLst>
                        <a:ext uri="{FF2B5EF4-FFF2-40B4-BE49-F238E27FC236}">
                          <a16:creationId xmlns:a16="http://schemas.microsoft.com/office/drawing/2014/main" id="{45C72CC9-B9D9-C8F3-9DA9-1CC42477D7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43003" y="2483018"/>
                      <a:ext cx="145423" cy="145423"/>
                    </a:xfrm>
                    <a:custGeom>
                      <a:avLst/>
                      <a:gdLst>
                        <a:gd name="connsiteX0" fmla="*/ 228511 w 308836"/>
                        <a:gd name="connsiteY0" fmla="*/ 70538 h 308836"/>
                        <a:gd name="connsiteX1" fmla="*/ 132126 w 308836"/>
                        <a:gd name="connsiteY1" fmla="*/ 175848 h 308836"/>
                        <a:gd name="connsiteX2" fmla="*/ 80501 w 308836"/>
                        <a:gd name="connsiteY2" fmla="*/ 117873 h 308836"/>
                        <a:gd name="connsiteX3" fmla="*/ 49249 w 308836"/>
                        <a:gd name="connsiteY3" fmla="*/ 145700 h 308836"/>
                        <a:gd name="connsiteX4" fmla="*/ 131673 w 308836"/>
                        <a:gd name="connsiteY4" fmla="*/ 238296 h 308836"/>
                        <a:gd name="connsiteX5" fmla="*/ 259391 w 308836"/>
                        <a:gd name="connsiteY5" fmla="*/ 98797 h 308836"/>
                        <a:gd name="connsiteX6" fmla="*/ 154418 w 308836"/>
                        <a:gd name="connsiteY6" fmla="*/ 0 h 308836"/>
                        <a:gd name="connsiteX7" fmla="*/ 308836 w 308836"/>
                        <a:gd name="connsiteY7" fmla="*/ 154418 h 308836"/>
                        <a:gd name="connsiteX8" fmla="*/ 154418 w 308836"/>
                        <a:gd name="connsiteY8" fmla="*/ 308836 h 308836"/>
                        <a:gd name="connsiteX9" fmla="*/ 0 w 308836"/>
                        <a:gd name="connsiteY9" fmla="*/ 154418 h 308836"/>
                        <a:gd name="connsiteX10" fmla="*/ 154418 w 308836"/>
                        <a:gd name="connsiteY10" fmla="*/ 0 h 3088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08836" h="308836">
                          <a:moveTo>
                            <a:pt x="228511" y="70538"/>
                          </a:moveTo>
                          <a:lnTo>
                            <a:pt x="132126" y="175848"/>
                          </a:lnTo>
                          <a:lnTo>
                            <a:pt x="80501" y="117873"/>
                          </a:lnTo>
                          <a:lnTo>
                            <a:pt x="49249" y="145700"/>
                          </a:lnTo>
                          <a:lnTo>
                            <a:pt x="131673" y="238296"/>
                          </a:lnTo>
                          <a:lnTo>
                            <a:pt x="259391" y="98797"/>
                          </a:lnTo>
                          <a:close/>
                          <a:moveTo>
                            <a:pt x="154418" y="0"/>
                          </a:moveTo>
                          <a:cubicBezTo>
                            <a:pt x="239700" y="0"/>
                            <a:pt x="308836" y="69135"/>
                            <a:pt x="308836" y="154418"/>
                          </a:cubicBezTo>
                          <a:cubicBezTo>
                            <a:pt x="308836" y="239700"/>
                            <a:pt x="239700" y="308836"/>
                            <a:pt x="154418" y="308836"/>
                          </a:cubicBezTo>
                          <a:cubicBezTo>
                            <a:pt x="69135" y="308836"/>
                            <a:pt x="0" y="239700"/>
                            <a:pt x="0" y="154418"/>
                          </a:cubicBezTo>
                          <a:cubicBezTo>
                            <a:pt x="0" y="69135"/>
                            <a:pt x="69135" y="0"/>
                            <a:pt x="154418" y="0"/>
                          </a:cubicBezTo>
                          <a:close/>
                        </a:path>
                      </a:pathLst>
                    </a:custGeom>
                    <a:solidFill>
                      <a:srgbClr val="2D74DC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sz="20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86" name="TextBox 85">
                      <a:extLst>
                        <a:ext uri="{FF2B5EF4-FFF2-40B4-BE49-F238E27FC236}">
                          <a16:creationId xmlns:a16="http://schemas.microsoft.com/office/drawing/2014/main" id="{83CB06B7-6439-081E-357A-712E073557E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953552" y="2464314"/>
                      <a:ext cx="3297378" cy="18283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Interop" panose="02000503000000020004" pitchFamily="2" charset="0"/>
                        </a:rPr>
                        <a:t>내용 체계는 아래 제시된 ‘언어 재료’를 기반으로 한다</a:t>
                      </a:r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Interop" panose="02000503000000020004" pitchFamily="2" charset="0"/>
                        </a:rPr>
                        <a:t>.</a:t>
                      </a:r>
                    </a:p>
                  </p:txBody>
                </p:sp>
              </p:grpSp>
              <p:grpSp>
                <p:nvGrpSpPr>
                  <p:cNvPr id="79" name="그룹 78">
                    <a:extLst>
                      <a:ext uri="{FF2B5EF4-FFF2-40B4-BE49-F238E27FC236}">
                        <a16:creationId xmlns:a16="http://schemas.microsoft.com/office/drawing/2014/main" id="{114BBD88-761C-1A0D-A2C8-4979F8221909}"/>
                      </a:ext>
                    </a:extLst>
                  </p:cNvPr>
                  <p:cNvGrpSpPr/>
                  <p:nvPr/>
                </p:nvGrpSpPr>
                <p:grpSpPr>
                  <a:xfrm>
                    <a:off x="742392" y="4105510"/>
                    <a:ext cx="5521789" cy="190262"/>
                    <a:chOff x="1743003" y="2482617"/>
                    <a:chExt cx="5359394" cy="182838"/>
                  </a:xfrm>
                </p:grpSpPr>
                <p:sp>
                  <p:nvSpPr>
                    <p:cNvPr id="83" name="자유형: 도형 82">
                      <a:extLst>
                        <a:ext uri="{FF2B5EF4-FFF2-40B4-BE49-F238E27FC236}">
                          <a16:creationId xmlns:a16="http://schemas.microsoft.com/office/drawing/2014/main" id="{A5B2C2FD-2132-3637-C44D-D40925DA46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43003" y="2501324"/>
                      <a:ext cx="145423" cy="145423"/>
                    </a:xfrm>
                    <a:custGeom>
                      <a:avLst/>
                      <a:gdLst>
                        <a:gd name="connsiteX0" fmla="*/ 228511 w 308836"/>
                        <a:gd name="connsiteY0" fmla="*/ 70538 h 308836"/>
                        <a:gd name="connsiteX1" fmla="*/ 132126 w 308836"/>
                        <a:gd name="connsiteY1" fmla="*/ 175848 h 308836"/>
                        <a:gd name="connsiteX2" fmla="*/ 80501 w 308836"/>
                        <a:gd name="connsiteY2" fmla="*/ 117873 h 308836"/>
                        <a:gd name="connsiteX3" fmla="*/ 49249 w 308836"/>
                        <a:gd name="connsiteY3" fmla="*/ 145700 h 308836"/>
                        <a:gd name="connsiteX4" fmla="*/ 131673 w 308836"/>
                        <a:gd name="connsiteY4" fmla="*/ 238296 h 308836"/>
                        <a:gd name="connsiteX5" fmla="*/ 259391 w 308836"/>
                        <a:gd name="connsiteY5" fmla="*/ 98797 h 308836"/>
                        <a:gd name="connsiteX6" fmla="*/ 154418 w 308836"/>
                        <a:gd name="connsiteY6" fmla="*/ 0 h 308836"/>
                        <a:gd name="connsiteX7" fmla="*/ 308836 w 308836"/>
                        <a:gd name="connsiteY7" fmla="*/ 154418 h 308836"/>
                        <a:gd name="connsiteX8" fmla="*/ 154418 w 308836"/>
                        <a:gd name="connsiteY8" fmla="*/ 308836 h 308836"/>
                        <a:gd name="connsiteX9" fmla="*/ 0 w 308836"/>
                        <a:gd name="connsiteY9" fmla="*/ 154418 h 308836"/>
                        <a:gd name="connsiteX10" fmla="*/ 154418 w 308836"/>
                        <a:gd name="connsiteY10" fmla="*/ 0 h 3088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08836" h="308836">
                          <a:moveTo>
                            <a:pt x="228511" y="70538"/>
                          </a:moveTo>
                          <a:lnTo>
                            <a:pt x="132126" y="175848"/>
                          </a:lnTo>
                          <a:lnTo>
                            <a:pt x="80501" y="117873"/>
                          </a:lnTo>
                          <a:lnTo>
                            <a:pt x="49249" y="145700"/>
                          </a:lnTo>
                          <a:lnTo>
                            <a:pt x="131673" y="238296"/>
                          </a:lnTo>
                          <a:lnTo>
                            <a:pt x="259391" y="98797"/>
                          </a:lnTo>
                          <a:close/>
                          <a:moveTo>
                            <a:pt x="154418" y="0"/>
                          </a:moveTo>
                          <a:cubicBezTo>
                            <a:pt x="239700" y="0"/>
                            <a:pt x="308836" y="69135"/>
                            <a:pt x="308836" y="154418"/>
                          </a:cubicBezTo>
                          <a:cubicBezTo>
                            <a:pt x="308836" y="239700"/>
                            <a:pt x="239700" y="308836"/>
                            <a:pt x="154418" y="308836"/>
                          </a:cubicBezTo>
                          <a:cubicBezTo>
                            <a:pt x="69135" y="308836"/>
                            <a:pt x="0" y="239700"/>
                            <a:pt x="0" y="154418"/>
                          </a:cubicBezTo>
                          <a:cubicBezTo>
                            <a:pt x="0" y="69135"/>
                            <a:pt x="69135" y="0"/>
                            <a:pt x="154418" y="0"/>
                          </a:cubicBezTo>
                          <a:close/>
                        </a:path>
                      </a:pathLst>
                    </a:custGeom>
                    <a:solidFill>
                      <a:srgbClr val="2D74DC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sz="20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84" name="TextBox 83">
                      <a:extLst>
                        <a:ext uri="{FF2B5EF4-FFF2-40B4-BE49-F238E27FC236}">
                          <a16:creationId xmlns:a16="http://schemas.microsoft.com/office/drawing/2014/main" id="{BC9E9AEE-9CD5-07F0-C671-7879C306FEA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953552" y="2482617"/>
                      <a:ext cx="5148845" cy="18283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Interop" panose="02000503000000020004" pitchFamily="2" charset="0"/>
                        </a:rPr>
                        <a:t>‘언어 재료’는 </a:t>
                      </a: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EE1673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Interop" panose="02000503000000020004" pitchFamily="2" charset="0"/>
                        </a:rPr>
                        <a:t>중국 국가언어문자위원회</a:t>
                      </a:r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EE1673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Interop" panose="02000503000000020004" pitchFamily="2" charset="0"/>
                        </a:rPr>
                        <a:t>(</a:t>
                      </a: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EE1673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Interop" panose="02000503000000020004" pitchFamily="2" charset="0"/>
                        </a:rPr>
                        <a:t>国家语言文字工作委员会</a:t>
                      </a:r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EE1673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Interop" panose="02000503000000020004" pitchFamily="2" charset="0"/>
                        </a:rPr>
                        <a:t>) </a:t>
                      </a: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EE1673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Interop" panose="02000503000000020004" pitchFamily="2" charset="0"/>
                        </a:rPr>
                        <a:t>규정에 따른다</a:t>
                      </a:r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EE1673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Interop" panose="02000503000000020004" pitchFamily="2" charset="0"/>
                        </a:rPr>
                        <a:t>.</a:t>
                      </a:r>
                    </a:p>
                  </p:txBody>
                </p:sp>
              </p:grpSp>
            </p:grpSp>
            <p:grpSp>
              <p:nvGrpSpPr>
                <p:cNvPr id="117" name="그룹 116">
                  <a:extLst>
                    <a:ext uri="{FF2B5EF4-FFF2-40B4-BE49-F238E27FC236}">
                      <a16:creationId xmlns:a16="http://schemas.microsoft.com/office/drawing/2014/main" id="{A70020DC-79AF-AD5F-C4E6-B1AF3BC88D16}"/>
                    </a:ext>
                  </a:extLst>
                </p:cNvPr>
                <p:cNvGrpSpPr/>
                <p:nvPr/>
              </p:nvGrpSpPr>
              <p:grpSpPr>
                <a:xfrm>
                  <a:off x="1040379" y="4531328"/>
                  <a:ext cx="5646605" cy="1207040"/>
                  <a:chOff x="1040379" y="4378928"/>
                  <a:chExt cx="5646605" cy="1207040"/>
                </a:xfrm>
              </p:grpSpPr>
              <p:grpSp>
                <p:nvGrpSpPr>
                  <p:cNvPr id="102" name="그룹 101">
                    <a:extLst>
                      <a:ext uri="{FF2B5EF4-FFF2-40B4-BE49-F238E27FC236}">
                        <a16:creationId xmlns:a16="http://schemas.microsoft.com/office/drawing/2014/main" id="{EEC85351-939F-AB81-6FCD-7EB48F75678C}"/>
                      </a:ext>
                    </a:extLst>
                  </p:cNvPr>
                  <p:cNvGrpSpPr/>
                  <p:nvPr/>
                </p:nvGrpSpPr>
                <p:grpSpPr>
                  <a:xfrm>
                    <a:off x="1040379" y="4378928"/>
                    <a:ext cx="4429926" cy="342808"/>
                    <a:chOff x="1040379" y="4378928"/>
                    <a:chExt cx="4429926" cy="342808"/>
                  </a:xfrm>
                </p:grpSpPr>
                <p:sp>
                  <p:nvSpPr>
                    <p:cNvPr id="99" name="사각형: 둥근 모서리 98">
                      <a:extLst>
                        <a:ext uri="{FF2B5EF4-FFF2-40B4-BE49-F238E27FC236}">
                          <a16:creationId xmlns:a16="http://schemas.microsoft.com/office/drawing/2014/main" id="{9CE0FD5D-B52B-1479-36D9-2330BB8AA3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0379" y="4378928"/>
                      <a:ext cx="903928" cy="211986"/>
                    </a:xfrm>
                    <a:prstGeom prst="roundRect">
                      <a:avLst/>
                    </a:prstGeom>
                    <a:solidFill>
                      <a:schemeClr val="bg1">
                        <a:lumMod val="85000"/>
                        <a:alpha val="67000"/>
                      </a:scheme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101" name="TextBox 100">
                      <a:extLst>
                        <a:ext uri="{FF2B5EF4-FFF2-40B4-BE49-F238E27FC236}">
                          <a16:creationId xmlns:a16="http://schemas.microsoft.com/office/drawing/2014/main" id="{B3C0EA3E-0F85-1881-F9C5-E30DE251BB2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54110" y="4404130"/>
                      <a:ext cx="676467" cy="161583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0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Interop" panose="02000503000000020004" pitchFamily="2" charset="0"/>
                        </a:rPr>
                        <a:t>발음 및 문자</a:t>
                      </a:r>
                    </a:p>
                  </p:txBody>
                </p:sp>
                <p:sp>
                  <p:nvSpPr>
                    <p:cNvPr id="103" name="TextBox 102">
                      <a:extLst>
                        <a:ext uri="{FF2B5EF4-FFF2-40B4-BE49-F238E27FC236}">
                          <a16:creationId xmlns:a16="http://schemas.microsoft.com/office/drawing/2014/main" id="{D6D60A96-B942-2EA9-39F4-7C948215DA1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015833" y="4404130"/>
                      <a:ext cx="3226845" cy="161583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0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EE1673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rPr>
                        <a:t>현대 중국어의 표준 발음과 한어병음방안 및 한자를 따른다</a:t>
                      </a:r>
                      <a:r>
                        <a:rPr lang="en-US" altLang="ko-KR" sz="10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EE1673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rPr>
                        <a:t>. </a:t>
                      </a:r>
                    </a:p>
                  </p:txBody>
                </p:sp>
                <p:sp>
                  <p:nvSpPr>
                    <p:cNvPr id="108" name="TextBox 107">
                      <a:extLst>
                        <a:ext uri="{FF2B5EF4-FFF2-40B4-BE49-F238E27FC236}">
                          <a16:creationId xmlns:a16="http://schemas.microsoft.com/office/drawing/2014/main" id="{8EA9B602-DBF4-38D7-E9DA-B09AA072EE2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015833" y="4598625"/>
                      <a:ext cx="3454472" cy="12311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8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rPr>
                        <a:t>* 한자는 중국 국가언어문자위원회에서 국가통용문자로 규정한 ‘규범한자’를 의미함 </a:t>
                      </a:r>
                    </a:p>
                  </p:txBody>
                </p:sp>
              </p:grpSp>
              <p:grpSp>
                <p:nvGrpSpPr>
                  <p:cNvPr id="104" name="그룹 103">
                    <a:extLst>
                      <a:ext uri="{FF2B5EF4-FFF2-40B4-BE49-F238E27FC236}">
                        <a16:creationId xmlns:a16="http://schemas.microsoft.com/office/drawing/2014/main" id="{E5D930C4-5B88-F360-B6F5-7EC1E1C69C6C}"/>
                      </a:ext>
                    </a:extLst>
                  </p:cNvPr>
                  <p:cNvGrpSpPr/>
                  <p:nvPr/>
                </p:nvGrpSpPr>
                <p:grpSpPr>
                  <a:xfrm>
                    <a:off x="1040379" y="4800585"/>
                    <a:ext cx="5580882" cy="211986"/>
                    <a:chOff x="1040379" y="4378928"/>
                    <a:chExt cx="5580882" cy="211986"/>
                  </a:xfrm>
                </p:grpSpPr>
                <p:sp>
                  <p:nvSpPr>
                    <p:cNvPr id="105" name="사각형: 둥근 모서리 104">
                      <a:extLst>
                        <a:ext uri="{FF2B5EF4-FFF2-40B4-BE49-F238E27FC236}">
                          <a16:creationId xmlns:a16="http://schemas.microsoft.com/office/drawing/2014/main" id="{45643358-38E4-20FF-B58A-71F0247D9D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0379" y="4378928"/>
                      <a:ext cx="903928" cy="211986"/>
                    </a:xfrm>
                    <a:prstGeom prst="roundRect">
                      <a:avLst/>
                    </a:prstGeom>
                    <a:solidFill>
                      <a:schemeClr val="bg1">
                        <a:lumMod val="85000"/>
                        <a:alpha val="67000"/>
                      </a:scheme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106" name="TextBox 105">
                      <a:extLst>
                        <a:ext uri="{FF2B5EF4-FFF2-40B4-BE49-F238E27FC236}">
                          <a16:creationId xmlns:a16="http://schemas.microsoft.com/office/drawing/2014/main" id="{065E277F-A23A-999D-CC0B-BE5585BC5F6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0515" y="4404130"/>
                      <a:ext cx="243656" cy="161583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0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Interop" panose="02000503000000020004" pitchFamily="2" charset="0"/>
                        </a:rPr>
                        <a:t>어휘</a:t>
                      </a:r>
                    </a:p>
                  </p:txBody>
                </p:sp>
                <p:sp>
                  <p:nvSpPr>
                    <p:cNvPr id="107" name="TextBox 106">
                      <a:extLst>
                        <a:ext uri="{FF2B5EF4-FFF2-40B4-BE49-F238E27FC236}">
                          <a16:creationId xmlns:a16="http://schemas.microsoft.com/office/drawing/2014/main" id="{00CEB48C-9149-B080-E013-A7223514360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015833" y="4404130"/>
                      <a:ext cx="4605428" cy="161583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en-US" altLang="ko-KR" sz="10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rPr>
                        <a:t>[</a:t>
                      </a:r>
                      <a:r>
                        <a:rPr lang="ko-KR" altLang="en-US" sz="10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rPr>
                        <a:t>별표</a:t>
                      </a:r>
                      <a:r>
                        <a:rPr lang="en-US" altLang="ko-KR" sz="10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rPr>
                        <a:t>Ⅰ]</a:t>
                      </a:r>
                      <a:r>
                        <a:rPr lang="ko-KR" altLang="en-US" sz="10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rPr>
                        <a:t>에 제시된 </a:t>
                      </a:r>
                      <a:r>
                        <a:rPr lang="ko-KR" altLang="en-US" sz="10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EE1673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rPr>
                        <a:t>기본 어휘를 중심으로 </a:t>
                      </a:r>
                      <a:r>
                        <a:rPr lang="en-US" altLang="ko-KR" sz="10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EE1673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rPr>
                        <a:t>350</a:t>
                      </a:r>
                      <a:r>
                        <a:rPr lang="ko-KR" altLang="en-US" sz="10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EE1673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rPr>
                        <a:t>개 내외의 낱말을 사용</a:t>
                      </a:r>
                      <a:r>
                        <a:rPr lang="ko-KR" altLang="en-US" sz="10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rPr>
                        <a:t>하도록 권장한다</a:t>
                      </a:r>
                      <a:r>
                        <a:rPr lang="en-US" altLang="ko-KR" sz="10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rPr>
                        <a:t>.</a:t>
                      </a:r>
                    </a:p>
                  </p:txBody>
                </p:sp>
              </p:grpSp>
              <p:grpSp>
                <p:nvGrpSpPr>
                  <p:cNvPr id="109" name="그룹 108">
                    <a:extLst>
                      <a:ext uri="{FF2B5EF4-FFF2-40B4-BE49-F238E27FC236}">
                        <a16:creationId xmlns:a16="http://schemas.microsoft.com/office/drawing/2014/main" id="{B535B444-DF64-9500-8172-F5D971729E32}"/>
                      </a:ext>
                    </a:extLst>
                  </p:cNvPr>
                  <p:cNvGrpSpPr/>
                  <p:nvPr/>
                </p:nvGrpSpPr>
                <p:grpSpPr>
                  <a:xfrm>
                    <a:off x="1040379" y="5087284"/>
                    <a:ext cx="5646605" cy="211986"/>
                    <a:chOff x="1040379" y="4378928"/>
                    <a:chExt cx="5646605" cy="211986"/>
                  </a:xfrm>
                </p:grpSpPr>
                <p:sp>
                  <p:nvSpPr>
                    <p:cNvPr id="110" name="사각형: 둥근 모서리 109">
                      <a:extLst>
                        <a:ext uri="{FF2B5EF4-FFF2-40B4-BE49-F238E27FC236}">
                          <a16:creationId xmlns:a16="http://schemas.microsoft.com/office/drawing/2014/main" id="{F6DDB31D-1630-548F-823D-C95852A058D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0379" y="4378928"/>
                      <a:ext cx="903928" cy="211986"/>
                    </a:xfrm>
                    <a:prstGeom prst="roundRect">
                      <a:avLst/>
                    </a:prstGeom>
                    <a:solidFill>
                      <a:schemeClr val="bg1">
                        <a:lumMod val="85000"/>
                        <a:alpha val="67000"/>
                      </a:scheme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111" name="TextBox 110">
                      <a:extLst>
                        <a:ext uri="{FF2B5EF4-FFF2-40B4-BE49-F238E27FC236}">
                          <a16:creationId xmlns:a16="http://schemas.microsoft.com/office/drawing/2014/main" id="{3DF1F5B6-1CA8-CDC2-63E2-A73DD86CB24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0515" y="4404130"/>
                      <a:ext cx="243656" cy="161583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0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Interop" panose="02000503000000020004" pitchFamily="2" charset="0"/>
                        </a:rPr>
                        <a:t>문법</a:t>
                      </a:r>
                    </a:p>
                  </p:txBody>
                </p:sp>
                <p:sp>
                  <p:nvSpPr>
                    <p:cNvPr id="112" name="TextBox 111">
                      <a:extLst>
                        <a:ext uri="{FF2B5EF4-FFF2-40B4-BE49-F238E27FC236}">
                          <a16:creationId xmlns:a16="http://schemas.microsoft.com/office/drawing/2014/main" id="{21CA184C-143B-29CF-88F3-BF8FED2A907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015833" y="4404130"/>
                      <a:ext cx="4671151" cy="161583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en-US" altLang="ko-KR" sz="10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rPr>
                        <a:t>[</a:t>
                      </a:r>
                      <a:r>
                        <a:rPr lang="ko-KR" altLang="en-US" sz="10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rPr>
                        <a:t>별표</a:t>
                      </a:r>
                      <a:r>
                        <a:rPr lang="en-US" altLang="ko-KR" sz="10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rPr>
                        <a:t>Ⅰ]</a:t>
                      </a:r>
                      <a:r>
                        <a:rPr lang="ko-KR" altLang="en-US" sz="10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rPr>
                        <a:t>에 제시된 기본 어휘 및 </a:t>
                      </a:r>
                      <a:r>
                        <a:rPr lang="en-US" altLang="ko-KR" sz="10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rPr>
                        <a:t>[</a:t>
                      </a:r>
                      <a:r>
                        <a:rPr lang="ko-KR" altLang="en-US" sz="10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rPr>
                        <a:t>별표</a:t>
                      </a:r>
                      <a:r>
                        <a:rPr lang="en-US" altLang="ko-KR" sz="10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rPr>
                        <a:t>Ⅱ]</a:t>
                      </a:r>
                      <a:r>
                        <a:rPr lang="ko-KR" altLang="en-US" sz="10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rPr>
                        <a:t>에 제시된 </a:t>
                      </a:r>
                      <a:r>
                        <a:rPr lang="en-US" altLang="ko-KR" sz="10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rPr>
                        <a:t>[</a:t>
                      </a:r>
                      <a:r>
                        <a:rPr lang="ko-KR" altLang="en-US" sz="10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rPr>
                        <a:t>의사소통 기본 표현</a:t>
                      </a:r>
                      <a:r>
                        <a:rPr lang="en-US" altLang="ko-KR" sz="10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rPr>
                        <a:t>]</a:t>
                      </a:r>
                      <a:r>
                        <a:rPr lang="ko-KR" altLang="en-US" sz="10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rPr>
                        <a:t>을 참고한다</a:t>
                      </a:r>
                      <a:r>
                        <a:rPr lang="en-US" altLang="ko-KR" sz="10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rPr>
                        <a:t>.</a:t>
                      </a:r>
                    </a:p>
                  </p:txBody>
                </p:sp>
              </p:grpSp>
              <p:grpSp>
                <p:nvGrpSpPr>
                  <p:cNvPr id="113" name="그룹 112">
                    <a:extLst>
                      <a:ext uri="{FF2B5EF4-FFF2-40B4-BE49-F238E27FC236}">
                        <a16:creationId xmlns:a16="http://schemas.microsoft.com/office/drawing/2014/main" id="{7631F75F-ABC9-06F7-A4C0-AE5E95BA97F2}"/>
                      </a:ext>
                    </a:extLst>
                  </p:cNvPr>
                  <p:cNvGrpSpPr/>
                  <p:nvPr/>
                </p:nvGrpSpPr>
                <p:grpSpPr>
                  <a:xfrm>
                    <a:off x="1040379" y="5373982"/>
                    <a:ext cx="4239168" cy="211986"/>
                    <a:chOff x="1040379" y="4378928"/>
                    <a:chExt cx="4239168" cy="211986"/>
                  </a:xfrm>
                </p:grpSpPr>
                <p:sp>
                  <p:nvSpPr>
                    <p:cNvPr id="114" name="사각형: 둥근 모서리 113">
                      <a:extLst>
                        <a:ext uri="{FF2B5EF4-FFF2-40B4-BE49-F238E27FC236}">
                          <a16:creationId xmlns:a16="http://schemas.microsoft.com/office/drawing/2014/main" id="{77868132-73C7-B372-BDF9-2DF8076EE9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0379" y="4378928"/>
                      <a:ext cx="903928" cy="211986"/>
                    </a:xfrm>
                    <a:prstGeom prst="roundRect">
                      <a:avLst/>
                    </a:prstGeom>
                    <a:solidFill>
                      <a:schemeClr val="bg1">
                        <a:lumMod val="85000"/>
                        <a:alpha val="67000"/>
                      </a:scheme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115" name="TextBox 114">
                      <a:extLst>
                        <a:ext uri="{FF2B5EF4-FFF2-40B4-BE49-F238E27FC236}">
                          <a16:creationId xmlns:a16="http://schemas.microsoft.com/office/drawing/2014/main" id="{260BB1CA-490B-8BAF-2714-90F048B1D29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10027" y="4404130"/>
                      <a:ext cx="764633" cy="161583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0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Interop" panose="02000503000000020004" pitchFamily="2" charset="0"/>
                        </a:rPr>
                        <a:t>의사소통 표현</a:t>
                      </a:r>
                    </a:p>
                  </p:txBody>
                </p:sp>
                <p:sp>
                  <p:nvSpPr>
                    <p:cNvPr id="116" name="TextBox 115">
                      <a:extLst>
                        <a:ext uri="{FF2B5EF4-FFF2-40B4-BE49-F238E27FC236}">
                          <a16:creationId xmlns:a16="http://schemas.microsoft.com/office/drawing/2014/main" id="{0C6E11FE-18DD-AF2D-F428-A0CB8AE43A0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015833" y="4404130"/>
                      <a:ext cx="3263714" cy="161583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en-US" altLang="ko-KR" sz="10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rPr>
                        <a:t>[</a:t>
                      </a:r>
                      <a:r>
                        <a:rPr lang="ko-KR" altLang="en-US" sz="10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rPr>
                        <a:t>별표</a:t>
                      </a:r>
                      <a:r>
                        <a:rPr lang="en-US" altLang="ko-KR" sz="10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rPr>
                        <a:t>Ⅱ]</a:t>
                      </a:r>
                      <a:r>
                        <a:rPr lang="ko-KR" altLang="en-US" sz="10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rPr>
                        <a:t>에 제시된 </a:t>
                      </a:r>
                      <a:r>
                        <a:rPr lang="en-US" altLang="ko-KR" sz="10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rPr>
                        <a:t>[</a:t>
                      </a:r>
                      <a:r>
                        <a:rPr lang="ko-KR" altLang="en-US" sz="10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rPr>
                        <a:t>의사소통 기본 표현</a:t>
                      </a:r>
                      <a:r>
                        <a:rPr lang="en-US" altLang="ko-KR" sz="10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rPr>
                        <a:t>]</a:t>
                      </a:r>
                      <a:r>
                        <a:rPr lang="ko-KR" altLang="en-US" sz="10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rPr>
                        <a:t>을 중심으로 다룬다</a:t>
                      </a:r>
                      <a:r>
                        <a:rPr lang="en-US" altLang="ko-KR" sz="10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rPr>
                        <a:t>.</a:t>
                      </a:r>
                    </a:p>
                  </p:txBody>
                </p:sp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98832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22345CC0-0F21-3FD8-5922-BF67693E2412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E6DA8DCC-0721-6685-C3EB-AE0DAADEF5AF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36" name="사각형: 둥근 모서리 35">
                <a:extLst>
                  <a:ext uri="{FF2B5EF4-FFF2-40B4-BE49-F238E27FC236}">
                    <a16:creationId xmlns:a16="http://schemas.microsoft.com/office/drawing/2014/main" id="{2253A13D-6004-56C9-3EE9-7039FDC325D6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37" name="그룹 36">
                <a:extLst>
                  <a:ext uri="{FF2B5EF4-FFF2-40B4-BE49-F238E27FC236}">
                    <a16:creationId xmlns:a16="http://schemas.microsoft.com/office/drawing/2014/main" id="{0B9585AE-2E1B-B1D9-8A8A-A06EF025F476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47" name="사각형: 둥근 위쪽 모서리 46">
                  <a:extLst>
                    <a:ext uri="{FF2B5EF4-FFF2-40B4-BE49-F238E27FC236}">
                      <a16:creationId xmlns:a16="http://schemas.microsoft.com/office/drawing/2014/main" id="{8A27597A-CE00-6628-B10B-6A0F28DDF88F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8" name="사각형: 둥근 위쪽 모서리 47">
                  <a:extLst>
                    <a:ext uri="{FF2B5EF4-FFF2-40B4-BE49-F238E27FC236}">
                      <a16:creationId xmlns:a16="http://schemas.microsoft.com/office/drawing/2014/main" id="{D9C9ADFC-780D-7399-EF42-8EE06F1FE94A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38" name="그룹 37">
                <a:extLst>
                  <a:ext uri="{FF2B5EF4-FFF2-40B4-BE49-F238E27FC236}">
                    <a16:creationId xmlns:a16="http://schemas.microsoft.com/office/drawing/2014/main" id="{7D9E8BEC-C65E-0DCC-ABDB-61857B2A4151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39" name="그룹 38">
                  <a:extLst>
                    <a:ext uri="{FF2B5EF4-FFF2-40B4-BE49-F238E27FC236}">
                      <a16:creationId xmlns:a16="http://schemas.microsoft.com/office/drawing/2014/main" id="{E6F1217F-8552-1C8C-2690-522DEDFCB152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44" name="사각형: 둥근 위쪽 모서리 43">
                    <a:extLst>
                      <a:ext uri="{FF2B5EF4-FFF2-40B4-BE49-F238E27FC236}">
                        <a16:creationId xmlns:a16="http://schemas.microsoft.com/office/drawing/2014/main" id="{D62B65AA-D630-55AF-6628-2D487E3C05C7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45" name="자유형: 도형 44">
                    <a:extLst>
                      <a:ext uri="{FF2B5EF4-FFF2-40B4-BE49-F238E27FC236}">
                        <a16:creationId xmlns:a16="http://schemas.microsoft.com/office/drawing/2014/main" id="{B7EB2CEE-CB4D-8602-342D-2CF20B176612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6" name="자유형: 도형 45">
                    <a:extLst>
                      <a:ext uri="{FF2B5EF4-FFF2-40B4-BE49-F238E27FC236}">
                        <a16:creationId xmlns:a16="http://schemas.microsoft.com/office/drawing/2014/main" id="{96D05B3B-65BA-7F9C-9F01-2D15285389D8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40" name="그룹 39">
                  <a:extLst>
                    <a:ext uri="{FF2B5EF4-FFF2-40B4-BE49-F238E27FC236}">
                      <a16:creationId xmlns:a16="http://schemas.microsoft.com/office/drawing/2014/main" id="{6D090F89-79AE-0E56-33E3-CC0EAC38CB82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2549075" cy="307777"/>
                  <a:chOff x="763074" y="1447958"/>
                  <a:chExt cx="2549075" cy="307777"/>
                </a:xfrm>
              </p:grpSpPr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488A137C-604A-2D43-0093-788EF353542E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0562"/>
                    <a:ext cx="2063065" cy="2825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내용 체계 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alpha val="4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및 성취기준</a:t>
                    </a:r>
                  </a:p>
                </p:txBody>
              </p:sp>
              <p:sp>
                <p:nvSpPr>
                  <p:cNvPr id="42" name="TextBox 41">
                    <a:extLst>
                      <a:ext uri="{FF2B5EF4-FFF2-40B4-BE49-F238E27FC236}">
                        <a16:creationId xmlns:a16="http://schemas.microsoft.com/office/drawing/2014/main" id="{FB9A50FF-7BCB-E842-B6BD-FC28EE8EDD89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2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43" name="직선 연결선 42">
                    <a:extLst>
                      <a:ext uri="{FF2B5EF4-FFF2-40B4-BE49-F238E27FC236}">
                        <a16:creationId xmlns:a16="http://schemas.microsoft.com/office/drawing/2014/main" id="{A3F742B5-29DC-1061-DE93-2C04973ECDA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54" name="그룹 53">
              <a:extLst>
                <a:ext uri="{FF2B5EF4-FFF2-40B4-BE49-F238E27FC236}">
                  <a16:creationId xmlns:a16="http://schemas.microsoft.com/office/drawing/2014/main" id="{C55313A5-4134-3377-38C1-14502DF09A7B}"/>
                </a:ext>
              </a:extLst>
            </p:cNvPr>
            <p:cNvGrpSpPr/>
            <p:nvPr/>
          </p:nvGrpSpPr>
          <p:grpSpPr>
            <a:xfrm>
              <a:off x="751850" y="1936193"/>
              <a:ext cx="2253405" cy="250222"/>
              <a:chOff x="566993" y="1934169"/>
              <a:chExt cx="2564586" cy="257804"/>
            </a:xfrm>
            <a:solidFill>
              <a:schemeClr val="bg1"/>
            </a:solidFill>
          </p:grpSpPr>
          <p:sp>
            <p:nvSpPr>
              <p:cNvPr id="55" name="사각형: 둥근 모서리 54">
                <a:extLst>
                  <a:ext uri="{FF2B5EF4-FFF2-40B4-BE49-F238E27FC236}">
                    <a16:creationId xmlns:a16="http://schemas.microsoft.com/office/drawing/2014/main" id="{08ED718B-ECB5-04F6-2CBB-62DBD0D18994}"/>
                  </a:ext>
                </a:extLst>
              </p:cNvPr>
              <p:cNvSpPr/>
              <p:nvPr/>
            </p:nvSpPr>
            <p:spPr>
              <a:xfrm>
                <a:off x="566993" y="1934169"/>
                <a:ext cx="288854" cy="257804"/>
              </a:xfrm>
              <a:prstGeom prst="roundRect">
                <a:avLst/>
              </a:prstGeom>
              <a:solidFill>
                <a:srgbClr val="2F72DA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451E498-A4B6-7767-6EDB-8AA0D279C570}"/>
                  </a:ext>
                </a:extLst>
              </p:cNvPr>
              <p:cNvSpPr txBox="1"/>
              <p:nvPr/>
            </p:nvSpPr>
            <p:spPr>
              <a:xfrm>
                <a:off x="648481" y="1952087"/>
                <a:ext cx="125882" cy="2219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5</a:t>
                </a:r>
                <a:endPara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CA8103E9-EBAB-2CF3-7101-88175E22A8DD}"/>
                  </a:ext>
                </a:extLst>
              </p:cNvPr>
              <p:cNvSpPr txBox="1"/>
              <p:nvPr/>
            </p:nvSpPr>
            <p:spPr>
              <a:xfrm>
                <a:off x="924093" y="1944160"/>
                <a:ext cx="2207486" cy="2378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내용 체계 제시 영역 예시</a:t>
                </a:r>
              </a:p>
            </p:txBody>
          </p:sp>
        </p:grpSp>
        <p:grpSp>
          <p:nvGrpSpPr>
            <p:cNvPr id="62" name="그룹 61">
              <a:extLst>
                <a:ext uri="{FF2B5EF4-FFF2-40B4-BE49-F238E27FC236}">
                  <a16:creationId xmlns:a16="http://schemas.microsoft.com/office/drawing/2014/main" id="{88284850-6749-DDCA-46FE-B15A3D1FFE5F}"/>
                </a:ext>
              </a:extLst>
            </p:cNvPr>
            <p:cNvGrpSpPr/>
            <p:nvPr/>
          </p:nvGrpSpPr>
          <p:grpSpPr>
            <a:xfrm>
              <a:off x="675650" y="2311984"/>
              <a:ext cx="7806362" cy="866295"/>
              <a:chOff x="675650" y="2311984"/>
              <a:chExt cx="7806362" cy="866295"/>
            </a:xfrm>
          </p:grpSpPr>
          <p:grpSp>
            <p:nvGrpSpPr>
              <p:cNvPr id="63" name="그룹 62">
                <a:extLst>
                  <a:ext uri="{FF2B5EF4-FFF2-40B4-BE49-F238E27FC236}">
                    <a16:creationId xmlns:a16="http://schemas.microsoft.com/office/drawing/2014/main" id="{1560599A-D6D2-9178-7888-4816D3F77B79}"/>
                  </a:ext>
                </a:extLst>
              </p:cNvPr>
              <p:cNvGrpSpPr/>
              <p:nvPr/>
            </p:nvGrpSpPr>
            <p:grpSpPr>
              <a:xfrm>
                <a:off x="675650" y="2311984"/>
                <a:ext cx="7806362" cy="866295"/>
                <a:chOff x="675650" y="2311984"/>
                <a:chExt cx="7806362" cy="866295"/>
              </a:xfrm>
            </p:grpSpPr>
            <p:sp>
              <p:nvSpPr>
                <p:cNvPr id="67" name="사각형: 둥근 모서리 66">
                  <a:extLst>
                    <a:ext uri="{FF2B5EF4-FFF2-40B4-BE49-F238E27FC236}">
                      <a16:creationId xmlns:a16="http://schemas.microsoft.com/office/drawing/2014/main" id="{5DA2F367-745C-4519-CE05-4DBB3F81EA35}"/>
                    </a:ext>
                  </a:extLst>
                </p:cNvPr>
                <p:cNvSpPr/>
                <p:nvPr/>
              </p:nvSpPr>
              <p:spPr>
                <a:xfrm>
                  <a:off x="1666874" y="2333006"/>
                  <a:ext cx="6793557" cy="824250"/>
                </a:xfrm>
                <a:prstGeom prst="roundRect">
                  <a:avLst>
                    <a:gd name="adj" fmla="val 13961"/>
                  </a:avLst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8" name="사각형: 둥근 모서리 67">
                  <a:extLst>
                    <a:ext uri="{FF2B5EF4-FFF2-40B4-BE49-F238E27FC236}">
                      <a16:creationId xmlns:a16="http://schemas.microsoft.com/office/drawing/2014/main" id="{E29CBA99-DDC5-7596-24CF-CDC72A5CEB5D}"/>
                    </a:ext>
                  </a:extLst>
                </p:cNvPr>
                <p:cNvSpPr/>
                <p:nvPr/>
              </p:nvSpPr>
              <p:spPr>
                <a:xfrm>
                  <a:off x="675650" y="2311984"/>
                  <a:ext cx="7806362" cy="866295"/>
                </a:xfrm>
                <a:prstGeom prst="roundRect">
                  <a:avLst>
                    <a:gd name="adj" fmla="val 7422"/>
                  </a:avLst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69" name="그룹 68">
                  <a:extLst>
                    <a:ext uri="{FF2B5EF4-FFF2-40B4-BE49-F238E27FC236}">
                      <a16:creationId xmlns:a16="http://schemas.microsoft.com/office/drawing/2014/main" id="{705F3D48-7A29-1F45-69F1-1DC00E29A586}"/>
                    </a:ext>
                  </a:extLst>
                </p:cNvPr>
                <p:cNvGrpSpPr/>
                <p:nvPr/>
              </p:nvGrpSpPr>
              <p:grpSpPr>
                <a:xfrm>
                  <a:off x="675651" y="2311984"/>
                  <a:ext cx="7806361" cy="866295"/>
                  <a:chOff x="675651" y="2311984"/>
                  <a:chExt cx="7806361" cy="866295"/>
                </a:xfrm>
              </p:grpSpPr>
              <p:grpSp>
                <p:nvGrpSpPr>
                  <p:cNvPr id="70" name="그룹 69">
                    <a:extLst>
                      <a:ext uri="{FF2B5EF4-FFF2-40B4-BE49-F238E27FC236}">
                        <a16:creationId xmlns:a16="http://schemas.microsoft.com/office/drawing/2014/main" id="{311969F5-DC41-A8E8-83E8-225D8138308F}"/>
                      </a:ext>
                    </a:extLst>
                  </p:cNvPr>
                  <p:cNvGrpSpPr/>
                  <p:nvPr/>
                </p:nvGrpSpPr>
                <p:grpSpPr>
                  <a:xfrm>
                    <a:off x="675651" y="2311984"/>
                    <a:ext cx="1028879" cy="866295"/>
                    <a:chOff x="675651" y="2311984"/>
                    <a:chExt cx="1028879" cy="866295"/>
                  </a:xfrm>
                </p:grpSpPr>
                <p:sp>
                  <p:nvSpPr>
                    <p:cNvPr id="83" name="자유형: 도형 82">
                      <a:extLst>
                        <a:ext uri="{FF2B5EF4-FFF2-40B4-BE49-F238E27FC236}">
                          <a16:creationId xmlns:a16="http://schemas.microsoft.com/office/drawing/2014/main" id="{940AA88A-F72A-8AC4-08F3-8795EB5162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5651" y="2311984"/>
                      <a:ext cx="1028879" cy="866295"/>
                    </a:xfrm>
                    <a:custGeom>
                      <a:avLst/>
                      <a:gdLst>
                        <a:gd name="connsiteX0" fmla="*/ 87236 w 1028879"/>
                        <a:gd name="connsiteY0" fmla="*/ 0 h 866295"/>
                        <a:gd name="connsiteX1" fmla="*/ 1028879 w 1028879"/>
                        <a:gd name="connsiteY1" fmla="*/ 0 h 866295"/>
                        <a:gd name="connsiteX2" fmla="*/ 964583 w 1028879"/>
                        <a:gd name="connsiteY2" fmla="*/ 64296 h 866295"/>
                        <a:gd name="connsiteX3" fmla="*/ 964583 w 1028879"/>
                        <a:gd name="connsiteY3" fmla="*/ 801999 h 866295"/>
                        <a:gd name="connsiteX4" fmla="*/ 1028879 w 1028879"/>
                        <a:gd name="connsiteY4" fmla="*/ 866295 h 866295"/>
                        <a:gd name="connsiteX5" fmla="*/ 87236 w 1028879"/>
                        <a:gd name="connsiteY5" fmla="*/ 866295 h 866295"/>
                        <a:gd name="connsiteX6" fmla="*/ 0 w 1028879"/>
                        <a:gd name="connsiteY6" fmla="*/ 779059 h 866295"/>
                        <a:gd name="connsiteX7" fmla="*/ 0 w 1028879"/>
                        <a:gd name="connsiteY7" fmla="*/ 87236 h 866295"/>
                        <a:gd name="connsiteX8" fmla="*/ 87236 w 1028879"/>
                        <a:gd name="connsiteY8" fmla="*/ 0 h 8662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028879" h="866295">
                          <a:moveTo>
                            <a:pt x="87236" y="0"/>
                          </a:moveTo>
                          <a:lnTo>
                            <a:pt x="1028879" y="0"/>
                          </a:lnTo>
                          <a:cubicBezTo>
                            <a:pt x="993369" y="0"/>
                            <a:pt x="964583" y="28786"/>
                            <a:pt x="964583" y="64296"/>
                          </a:cubicBezTo>
                          <a:lnTo>
                            <a:pt x="964583" y="801999"/>
                          </a:lnTo>
                          <a:cubicBezTo>
                            <a:pt x="964583" y="837509"/>
                            <a:pt x="993369" y="866295"/>
                            <a:pt x="1028879" y="866295"/>
                          </a:cubicBezTo>
                          <a:lnTo>
                            <a:pt x="87236" y="866295"/>
                          </a:lnTo>
                          <a:cubicBezTo>
                            <a:pt x="39057" y="866295"/>
                            <a:pt x="0" y="827238"/>
                            <a:pt x="0" y="779059"/>
                          </a:cubicBezTo>
                          <a:lnTo>
                            <a:pt x="0" y="87236"/>
                          </a:lnTo>
                          <a:cubicBezTo>
                            <a:pt x="0" y="39057"/>
                            <a:pt x="39057" y="0"/>
                            <a:pt x="87236" y="0"/>
                          </a:cubicBezTo>
                          <a:close/>
                        </a:path>
                      </a:pathLst>
                    </a:custGeom>
                    <a:solidFill>
                      <a:srgbClr val="7BA8E9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84" name="TextBox 83">
                      <a:extLst>
                        <a:ext uri="{FF2B5EF4-FFF2-40B4-BE49-F238E27FC236}">
                          <a16:creationId xmlns:a16="http://schemas.microsoft.com/office/drawing/2014/main" id="{B6F1C4E1-C175-3FE7-A7B9-4A83CB9B4A7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8155" y="2545076"/>
                      <a:ext cx="609141" cy="40010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핵심</a:t>
                      </a:r>
                      <a:endPara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endParaRPr>
                    </a:p>
                    <a:p>
                      <a:pPr algn="ctr"/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아이디어</a:t>
                      </a:r>
                    </a:p>
                  </p:txBody>
                </p:sp>
              </p:grpSp>
              <p:grpSp>
                <p:nvGrpSpPr>
                  <p:cNvPr id="71" name="그룹 70">
                    <a:extLst>
                      <a:ext uri="{FF2B5EF4-FFF2-40B4-BE49-F238E27FC236}">
                        <a16:creationId xmlns:a16="http://schemas.microsoft.com/office/drawing/2014/main" id="{8E2239E8-D8A0-6F81-F700-39E17254E934}"/>
                      </a:ext>
                    </a:extLst>
                  </p:cNvPr>
                  <p:cNvGrpSpPr/>
                  <p:nvPr/>
                </p:nvGrpSpPr>
                <p:grpSpPr>
                  <a:xfrm>
                    <a:off x="1640233" y="2311984"/>
                    <a:ext cx="6841779" cy="866295"/>
                    <a:chOff x="1640233" y="2311984"/>
                    <a:chExt cx="6841779" cy="866295"/>
                  </a:xfrm>
                </p:grpSpPr>
                <p:sp>
                  <p:nvSpPr>
                    <p:cNvPr id="72" name="사각형: 둥근 모서리 71">
                      <a:extLst>
                        <a:ext uri="{FF2B5EF4-FFF2-40B4-BE49-F238E27FC236}">
                          <a16:creationId xmlns:a16="http://schemas.microsoft.com/office/drawing/2014/main" id="{982334EC-2F29-060C-A761-E888436040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40233" y="2311984"/>
                      <a:ext cx="6841779" cy="866295"/>
                    </a:xfrm>
                    <a:prstGeom prst="roundRect">
                      <a:avLst>
                        <a:gd name="adj" fmla="val 7422"/>
                      </a:avLst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grpSp>
                  <p:nvGrpSpPr>
                    <p:cNvPr id="73" name="그룹 72">
                      <a:extLst>
                        <a:ext uri="{FF2B5EF4-FFF2-40B4-BE49-F238E27FC236}">
                          <a16:creationId xmlns:a16="http://schemas.microsoft.com/office/drawing/2014/main" id="{CDFF0ABA-C283-7347-FC55-6BE8BF336B5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743003" y="2421069"/>
                      <a:ext cx="5013519" cy="648131"/>
                      <a:chOff x="1743003" y="2471927"/>
                      <a:chExt cx="5013519" cy="641713"/>
                    </a:xfrm>
                  </p:grpSpPr>
                  <p:grpSp>
                    <p:nvGrpSpPr>
                      <p:cNvPr id="74" name="그룹 73">
                        <a:extLst>
                          <a:ext uri="{FF2B5EF4-FFF2-40B4-BE49-F238E27FC236}">
                            <a16:creationId xmlns:a16="http://schemas.microsoft.com/office/drawing/2014/main" id="{3687BB8B-09F1-E839-EA2E-2B8A54AA665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743003" y="2471927"/>
                        <a:ext cx="4664064" cy="167601"/>
                        <a:chOff x="1743003" y="2471927"/>
                        <a:chExt cx="4664064" cy="167601"/>
                      </a:xfrm>
                    </p:grpSpPr>
                    <p:sp>
                      <p:nvSpPr>
                        <p:cNvPr id="81" name="자유형: 도형 80">
                          <a:extLst>
                            <a:ext uri="{FF2B5EF4-FFF2-40B4-BE49-F238E27FC236}">
                              <a16:creationId xmlns:a16="http://schemas.microsoft.com/office/drawing/2014/main" id="{0E7D6714-4861-5385-36FE-B32A14B3878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743003" y="2483018"/>
                          <a:ext cx="145423" cy="145423"/>
                        </a:xfrm>
                        <a:custGeom>
                          <a:avLst/>
                          <a:gdLst>
                            <a:gd name="connsiteX0" fmla="*/ 228511 w 308836"/>
                            <a:gd name="connsiteY0" fmla="*/ 70538 h 308836"/>
                            <a:gd name="connsiteX1" fmla="*/ 132126 w 308836"/>
                            <a:gd name="connsiteY1" fmla="*/ 175848 h 308836"/>
                            <a:gd name="connsiteX2" fmla="*/ 80501 w 308836"/>
                            <a:gd name="connsiteY2" fmla="*/ 117873 h 308836"/>
                            <a:gd name="connsiteX3" fmla="*/ 49249 w 308836"/>
                            <a:gd name="connsiteY3" fmla="*/ 145700 h 308836"/>
                            <a:gd name="connsiteX4" fmla="*/ 131673 w 308836"/>
                            <a:gd name="connsiteY4" fmla="*/ 238296 h 308836"/>
                            <a:gd name="connsiteX5" fmla="*/ 259391 w 308836"/>
                            <a:gd name="connsiteY5" fmla="*/ 98797 h 308836"/>
                            <a:gd name="connsiteX6" fmla="*/ 154418 w 308836"/>
                            <a:gd name="connsiteY6" fmla="*/ 0 h 308836"/>
                            <a:gd name="connsiteX7" fmla="*/ 308836 w 308836"/>
                            <a:gd name="connsiteY7" fmla="*/ 154418 h 308836"/>
                            <a:gd name="connsiteX8" fmla="*/ 154418 w 308836"/>
                            <a:gd name="connsiteY8" fmla="*/ 308836 h 308836"/>
                            <a:gd name="connsiteX9" fmla="*/ 0 w 308836"/>
                            <a:gd name="connsiteY9" fmla="*/ 154418 h 308836"/>
                            <a:gd name="connsiteX10" fmla="*/ 154418 w 308836"/>
                            <a:gd name="connsiteY10" fmla="*/ 0 h 30883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</a:cxnLst>
                          <a:rect l="l" t="t" r="r" b="b"/>
                          <a:pathLst>
                            <a:path w="308836" h="308836">
                              <a:moveTo>
                                <a:pt x="228511" y="70538"/>
                              </a:moveTo>
                              <a:lnTo>
                                <a:pt x="132126" y="175848"/>
                              </a:lnTo>
                              <a:lnTo>
                                <a:pt x="80501" y="117873"/>
                              </a:lnTo>
                              <a:lnTo>
                                <a:pt x="49249" y="145700"/>
                              </a:lnTo>
                              <a:lnTo>
                                <a:pt x="131673" y="238296"/>
                              </a:lnTo>
                              <a:lnTo>
                                <a:pt x="259391" y="98797"/>
                              </a:lnTo>
                              <a:close/>
                              <a:moveTo>
                                <a:pt x="154418" y="0"/>
                              </a:moveTo>
                              <a:cubicBezTo>
                                <a:pt x="239700" y="0"/>
                                <a:pt x="308836" y="69135"/>
                                <a:pt x="308836" y="154418"/>
                              </a:cubicBezTo>
                              <a:cubicBezTo>
                                <a:pt x="308836" y="239700"/>
                                <a:pt x="239700" y="308836"/>
                                <a:pt x="154418" y="308836"/>
                              </a:cubicBezTo>
                              <a:cubicBezTo>
                                <a:pt x="69135" y="308836"/>
                                <a:pt x="0" y="239700"/>
                                <a:pt x="0" y="154418"/>
                              </a:cubicBezTo>
                              <a:cubicBezTo>
                                <a:pt x="0" y="69135"/>
                                <a:pt x="69135" y="0"/>
                                <a:pt x="154418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2F72DA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wrap="square" rtlCol="0" anchor="ctr">
                          <a:noAutofit/>
                        </a:bodyPr>
                        <a:lstStyle/>
                        <a:p>
                          <a:endParaRPr lang="ko-KR" altLang="en-US" dirty="0"/>
                        </a:p>
                      </p:txBody>
                    </p:sp>
                    <p:sp>
                      <p:nvSpPr>
                        <p:cNvPr id="82" name="TextBox 81">
                          <a:extLst>
                            <a:ext uri="{FF2B5EF4-FFF2-40B4-BE49-F238E27FC236}">
                              <a16:creationId xmlns:a16="http://schemas.microsoft.com/office/drawing/2014/main" id="{A94C593E-D7C7-818C-FC9B-DBC7C1F8233E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1944307" y="2471927"/>
                          <a:ext cx="4462760" cy="16760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/>
                        <a:p>
                          <a:r>
                            <a:rPr lang="ko-KR" altLang="en-US" sz="1100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나눔스퀘어 Bold" panose="020B0600000101010101" pitchFamily="50" charset="-127"/>
                              <a:ea typeface="나눔스퀘어 Bold" panose="020B0600000101010101" pitchFamily="50" charset="-127"/>
                              <a:cs typeface="Interop" panose="02000503000000020004" pitchFamily="2" charset="0"/>
                            </a:rPr>
                            <a:t>명확한 의사 전달을 위해서는 음성적인 특징에 유의하여 말하는 것이 중요하다</a:t>
                          </a:r>
                          <a:r>
                            <a:rPr lang="en-US" altLang="ko-KR" sz="1100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나눔스퀘어 Bold" panose="020B0600000101010101" pitchFamily="50" charset="-127"/>
                              <a:ea typeface="나눔스퀘어 Bold" panose="020B0600000101010101" pitchFamily="50" charset="-127"/>
                              <a:cs typeface="Interop" panose="02000503000000020004" pitchFamily="2" charset="0"/>
                            </a:rPr>
                            <a:t>.</a:t>
                          </a:r>
                        </a:p>
                      </p:txBody>
                    </p:sp>
                  </p:grpSp>
                  <p:grpSp>
                    <p:nvGrpSpPr>
                      <p:cNvPr id="75" name="그룹 74">
                        <a:extLst>
                          <a:ext uri="{FF2B5EF4-FFF2-40B4-BE49-F238E27FC236}">
                            <a16:creationId xmlns:a16="http://schemas.microsoft.com/office/drawing/2014/main" id="{635A88A8-BEB0-0D7B-E978-DCC1DA6166B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743003" y="2708984"/>
                        <a:ext cx="4244077" cy="167601"/>
                        <a:chOff x="1743003" y="2471929"/>
                        <a:chExt cx="4244077" cy="167601"/>
                      </a:xfrm>
                    </p:grpSpPr>
                    <p:sp>
                      <p:nvSpPr>
                        <p:cNvPr id="79" name="자유형: 도형 78">
                          <a:extLst>
                            <a:ext uri="{FF2B5EF4-FFF2-40B4-BE49-F238E27FC236}">
                              <a16:creationId xmlns:a16="http://schemas.microsoft.com/office/drawing/2014/main" id="{FD59CA81-7C69-B782-0556-2E32CAD0AF9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743003" y="2483018"/>
                          <a:ext cx="145423" cy="145423"/>
                        </a:xfrm>
                        <a:custGeom>
                          <a:avLst/>
                          <a:gdLst>
                            <a:gd name="connsiteX0" fmla="*/ 228511 w 308836"/>
                            <a:gd name="connsiteY0" fmla="*/ 70538 h 308836"/>
                            <a:gd name="connsiteX1" fmla="*/ 132126 w 308836"/>
                            <a:gd name="connsiteY1" fmla="*/ 175848 h 308836"/>
                            <a:gd name="connsiteX2" fmla="*/ 80501 w 308836"/>
                            <a:gd name="connsiteY2" fmla="*/ 117873 h 308836"/>
                            <a:gd name="connsiteX3" fmla="*/ 49249 w 308836"/>
                            <a:gd name="connsiteY3" fmla="*/ 145700 h 308836"/>
                            <a:gd name="connsiteX4" fmla="*/ 131673 w 308836"/>
                            <a:gd name="connsiteY4" fmla="*/ 238296 h 308836"/>
                            <a:gd name="connsiteX5" fmla="*/ 259391 w 308836"/>
                            <a:gd name="connsiteY5" fmla="*/ 98797 h 308836"/>
                            <a:gd name="connsiteX6" fmla="*/ 154418 w 308836"/>
                            <a:gd name="connsiteY6" fmla="*/ 0 h 308836"/>
                            <a:gd name="connsiteX7" fmla="*/ 308836 w 308836"/>
                            <a:gd name="connsiteY7" fmla="*/ 154418 h 308836"/>
                            <a:gd name="connsiteX8" fmla="*/ 154418 w 308836"/>
                            <a:gd name="connsiteY8" fmla="*/ 308836 h 308836"/>
                            <a:gd name="connsiteX9" fmla="*/ 0 w 308836"/>
                            <a:gd name="connsiteY9" fmla="*/ 154418 h 308836"/>
                            <a:gd name="connsiteX10" fmla="*/ 154418 w 308836"/>
                            <a:gd name="connsiteY10" fmla="*/ 0 h 30883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</a:cxnLst>
                          <a:rect l="l" t="t" r="r" b="b"/>
                          <a:pathLst>
                            <a:path w="308836" h="308836">
                              <a:moveTo>
                                <a:pt x="228511" y="70538"/>
                              </a:moveTo>
                              <a:lnTo>
                                <a:pt x="132126" y="175848"/>
                              </a:lnTo>
                              <a:lnTo>
                                <a:pt x="80501" y="117873"/>
                              </a:lnTo>
                              <a:lnTo>
                                <a:pt x="49249" y="145700"/>
                              </a:lnTo>
                              <a:lnTo>
                                <a:pt x="131673" y="238296"/>
                              </a:lnTo>
                              <a:lnTo>
                                <a:pt x="259391" y="98797"/>
                              </a:lnTo>
                              <a:close/>
                              <a:moveTo>
                                <a:pt x="154418" y="0"/>
                              </a:moveTo>
                              <a:cubicBezTo>
                                <a:pt x="239700" y="0"/>
                                <a:pt x="308836" y="69135"/>
                                <a:pt x="308836" y="154418"/>
                              </a:cubicBezTo>
                              <a:cubicBezTo>
                                <a:pt x="308836" y="239700"/>
                                <a:pt x="239700" y="308836"/>
                                <a:pt x="154418" y="308836"/>
                              </a:cubicBezTo>
                              <a:cubicBezTo>
                                <a:pt x="69135" y="308836"/>
                                <a:pt x="0" y="239700"/>
                                <a:pt x="0" y="154418"/>
                              </a:cubicBezTo>
                              <a:cubicBezTo>
                                <a:pt x="0" y="69135"/>
                                <a:pt x="69135" y="0"/>
                                <a:pt x="154418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2F72DA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wrap="square" rtlCol="0" anchor="ctr">
                          <a:noAutofit/>
                        </a:bodyPr>
                        <a:lstStyle/>
                        <a:p>
                          <a:endParaRPr lang="ko-KR" altLang="en-US" dirty="0"/>
                        </a:p>
                      </p:txBody>
                    </p:sp>
                    <p:sp>
                      <p:nvSpPr>
                        <p:cNvPr id="80" name="TextBox 79">
                          <a:extLst>
                            <a:ext uri="{FF2B5EF4-FFF2-40B4-BE49-F238E27FC236}">
                              <a16:creationId xmlns:a16="http://schemas.microsoft.com/office/drawing/2014/main" id="{CFC9453A-C0A0-F562-7F8C-F4E5AF7B3D5F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1944307" y="2471929"/>
                          <a:ext cx="4042773" cy="16760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/>
                        <a:p>
                          <a:r>
                            <a:rPr lang="ko-KR" altLang="en-US" sz="1100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나눔스퀘어 Bold" panose="020B0600000101010101" pitchFamily="50" charset="-127"/>
                              <a:ea typeface="나눔스퀘어 Bold" panose="020B0600000101010101" pitchFamily="50" charset="-127"/>
                              <a:cs typeface="Interop" panose="02000503000000020004" pitchFamily="2" charset="0"/>
                            </a:rPr>
                            <a:t>다양한 표현을 상황에 맞게 말하는 것은 의사소통에서 중요한 요소이다</a:t>
                          </a:r>
                          <a:r>
                            <a:rPr lang="en-US" altLang="ko-KR" sz="1100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나눔스퀘어 Bold" panose="020B0600000101010101" pitchFamily="50" charset="-127"/>
                              <a:ea typeface="나눔스퀘어 Bold" panose="020B0600000101010101" pitchFamily="50" charset="-127"/>
                              <a:cs typeface="Interop" panose="02000503000000020004" pitchFamily="2" charset="0"/>
                            </a:rPr>
                            <a:t>.</a:t>
                          </a:r>
                        </a:p>
                      </p:txBody>
                    </p:sp>
                  </p:grpSp>
                  <p:grpSp>
                    <p:nvGrpSpPr>
                      <p:cNvPr id="76" name="그룹 75">
                        <a:extLst>
                          <a:ext uri="{FF2B5EF4-FFF2-40B4-BE49-F238E27FC236}">
                            <a16:creationId xmlns:a16="http://schemas.microsoft.com/office/drawing/2014/main" id="{5FB9F2C8-8868-83E4-D9D5-978FB8AAC6E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743003" y="2946039"/>
                        <a:ext cx="5013519" cy="167601"/>
                        <a:chOff x="1743003" y="2471929"/>
                        <a:chExt cx="5013519" cy="167601"/>
                      </a:xfrm>
                    </p:grpSpPr>
                    <p:sp>
                      <p:nvSpPr>
                        <p:cNvPr id="77" name="자유형: 도형 76">
                          <a:extLst>
                            <a:ext uri="{FF2B5EF4-FFF2-40B4-BE49-F238E27FC236}">
                              <a16:creationId xmlns:a16="http://schemas.microsoft.com/office/drawing/2014/main" id="{B67DA41B-42CC-247A-14FE-56FEA3EB3A6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743003" y="2483018"/>
                          <a:ext cx="145423" cy="145423"/>
                        </a:xfrm>
                        <a:custGeom>
                          <a:avLst/>
                          <a:gdLst>
                            <a:gd name="connsiteX0" fmla="*/ 228511 w 308836"/>
                            <a:gd name="connsiteY0" fmla="*/ 70538 h 308836"/>
                            <a:gd name="connsiteX1" fmla="*/ 132126 w 308836"/>
                            <a:gd name="connsiteY1" fmla="*/ 175848 h 308836"/>
                            <a:gd name="connsiteX2" fmla="*/ 80501 w 308836"/>
                            <a:gd name="connsiteY2" fmla="*/ 117873 h 308836"/>
                            <a:gd name="connsiteX3" fmla="*/ 49249 w 308836"/>
                            <a:gd name="connsiteY3" fmla="*/ 145700 h 308836"/>
                            <a:gd name="connsiteX4" fmla="*/ 131673 w 308836"/>
                            <a:gd name="connsiteY4" fmla="*/ 238296 h 308836"/>
                            <a:gd name="connsiteX5" fmla="*/ 259391 w 308836"/>
                            <a:gd name="connsiteY5" fmla="*/ 98797 h 308836"/>
                            <a:gd name="connsiteX6" fmla="*/ 154418 w 308836"/>
                            <a:gd name="connsiteY6" fmla="*/ 0 h 308836"/>
                            <a:gd name="connsiteX7" fmla="*/ 308836 w 308836"/>
                            <a:gd name="connsiteY7" fmla="*/ 154418 h 308836"/>
                            <a:gd name="connsiteX8" fmla="*/ 154418 w 308836"/>
                            <a:gd name="connsiteY8" fmla="*/ 308836 h 308836"/>
                            <a:gd name="connsiteX9" fmla="*/ 0 w 308836"/>
                            <a:gd name="connsiteY9" fmla="*/ 154418 h 308836"/>
                            <a:gd name="connsiteX10" fmla="*/ 154418 w 308836"/>
                            <a:gd name="connsiteY10" fmla="*/ 0 h 30883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</a:cxnLst>
                          <a:rect l="l" t="t" r="r" b="b"/>
                          <a:pathLst>
                            <a:path w="308836" h="308836">
                              <a:moveTo>
                                <a:pt x="228511" y="70538"/>
                              </a:moveTo>
                              <a:lnTo>
                                <a:pt x="132126" y="175848"/>
                              </a:lnTo>
                              <a:lnTo>
                                <a:pt x="80501" y="117873"/>
                              </a:lnTo>
                              <a:lnTo>
                                <a:pt x="49249" y="145700"/>
                              </a:lnTo>
                              <a:lnTo>
                                <a:pt x="131673" y="238296"/>
                              </a:lnTo>
                              <a:lnTo>
                                <a:pt x="259391" y="98797"/>
                              </a:lnTo>
                              <a:close/>
                              <a:moveTo>
                                <a:pt x="154418" y="0"/>
                              </a:moveTo>
                              <a:cubicBezTo>
                                <a:pt x="239700" y="0"/>
                                <a:pt x="308836" y="69135"/>
                                <a:pt x="308836" y="154418"/>
                              </a:cubicBezTo>
                              <a:cubicBezTo>
                                <a:pt x="308836" y="239700"/>
                                <a:pt x="239700" y="308836"/>
                                <a:pt x="154418" y="308836"/>
                              </a:cubicBezTo>
                              <a:cubicBezTo>
                                <a:pt x="69135" y="308836"/>
                                <a:pt x="0" y="239700"/>
                                <a:pt x="0" y="154418"/>
                              </a:cubicBezTo>
                              <a:cubicBezTo>
                                <a:pt x="0" y="69135"/>
                                <a:pt x="69135" y="0"/>
                                <a:pt x="154418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2F72DA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wrap="square" rtlCol="0" anchor="ctr">
                          <a:noAutofit/>
                        </a:bodyPr>
                        <a:lstStyle/>
                        <a:p>
                          <a:endParaRPr lang="ko-KR" altLang="en-US" dirty="0"/>
                        </a:p>
                      </p:txBody>
                    </p:sp>
                    <p:sp>
                      <p:nvSpPr>
                        <p:cNvPr id="78" name="TextBox 77">
                          <a:extLst>
                            <a:ext uri="{FF2B5EF4-FFF2-40B4-BE49-F238E27FC236}">
                              <a16:creationId xmlns:a16="http://schemas.microsoft.com/office/drawing/2014/main" id="{AD9D7C13-00E4-0D26-5A82-2CDB5C12B5AA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1944307" y="2471929"/>
                          <a:ext cx="4812215" cy="16760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/>
                        <a:p>
                          <a:r>
                            <a:rPr lang="ko-KR" altLang="en-US" sz="1100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나눔스퀘어 Bold" panose="020B0600000101010101" pitchFamily="50" charset="-127"/>
                              <a:ea typeface="나눔스퀘어 Bold" panose="020B0600000101010101" pitchFamily="50" charset="-127"/>
                              <a:cs typeface="Interop" panose="02000503000000020004" pitchFamily="2" charset="0"/>
                            </a:rPr>
                            <a:t>언어문화를 바탕으로 상대방을 배려하며 말하는 것은 원활한 의사소통으로 연결된다</a:t>
                          </a:r>
                          <a:r>
                            <a:rPr lang="en-US" altLang="ko-KR" sz="1100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나눔스퀘어 Bold" panose="020B0600000101010101" pitchFamily="50" charset="-127"/>
                              <a:ea typeface="나눔스퀘어 Bold" panose="020B0600000101010101" pitchFamily="50" charset="-127"/>
                              <a:cs typeface="Interop" panose="02000503000000020004" pitchFamily="2" charset="0"/>
                            </a:rPr>
                            <a:t>.</a:t>
                          </a:r>
                          <a:endParaRPr lang="ko-KR" altLang="en-US" sz="11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나눔스퀘어 Bold" panose="020B0600000101010101" pitchFamily="50" charset="-127"/>
                            <a:ea typeface="나눔스퀘어 Bold" panose="020B0600000101010101" pitchFamily="50" charset="-127"/>
                            <a:cs typeface="Interop" panose="02000503000000020004" pitchFamily="2" charset="0"/>
                          </a:endParaRPr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64" name="그룹 63">
                <a:extLst>
                  <a:ext uri="{FF2B5EF4-FFF2-40B4-BE49-F238E27FC236}">
                    <a16:creationId xmlns:a16="http://schemas.microsoft.com/office/drawing/2014/main" id="{3BC0C101-944C-1EA3-D61D-421CF47E5716}"/>
                  </a:ext>
                </a:extLst>
              </p:cNvPr>
              <p:cNvGrpSpPr/>
              <p:nvPr/>
            </p:nvGrpSpPr>
            <p:grpSpPr>
              <a:xfrm>
                <a:off x="675650" y="2311984"/>
                <a:ext cx="1028879" cy="866295"/>
                <a:chOff x="828051" y="2464384"/>
                <a:chExt cx="1028879" cy="866295"/>
              </a:xfrm>
            </p:grpSpPr>
            <p:sp>
              <p:nvSpPr>
                <p:cNvPr id="65" name="자유형: 도형 64">
                  <a:extLst>
                    <a:ext uri="{FF2B5EF4-FFF2-40B4-BE49-F238E27FC236}">
                      <a16:creationId xmlns:a16="http://schemas.microsoft.com/office/drawing/2014/main" id="{AB0581A0-2496-AE4C-0725-41764BC6173F}"/>
                    </a:ext>
                  </a:extLst>
                </p:cNvPr>
                <p:cNvSpPr/>
                <p:nvPr/>
              </p:nvSpPr>
              <p:spPr>
                <a:xfrm>
                  <a:off x="828051" y="2464384"/>
                  <a:ext cx="1028879" cy="866295"/>
                </a:xfrm>
                <a:custGeom>
                  <a:avLst/>
                  <a:gdLst>
                    <a:gd name="connsiteX0" fmla="*/ 87236 w 1028879"/>
                    <a:gd name="connsiteY0" fmla="*/ 0 h 866295"/>
                    <a:gd name="connsiteX1" fmla="*/ 1028879 w 1028879"/>
                    <a:gd name="connsiteY1" fmla="*/ 0 h 866295"/>
                    <a:gd name="connsiteX2" fmla="*/ 964583 w 1028879"/>
                    <a:gd name="connsiteY2" fmla="*/ 64296 h 866295"/>
                    <a:gd name="connsiteX3" fmla="*/ 964583 w 1028879"/>
                    <a:gd name="connsiteY3" fmla="*/ 801999 h 866295"/>
                    <a:gd name="connsiteX4" fmla="*/ 1028879 w 1028879"/>
                    <a:gd name="connsiteY4" fmla="*/ 866295 h 866295"/>
                    <a:gd name="connsiteX5" fmla="*/ 87236 w 1028879"/>
                    <a:gd name="connsiteY5" fmla="*/ 866295 h 866295"/>
                    <a:gd name="connsiteX6" fmla="*/ 0 w 1028879"/>
                    <a:gd name="connsiteY6" fmla="*/ 779059 h 866295"/>
                    <a:gd name="connsiteX7" fmla="*/ 0 w 1028879"/>
                    <a:gd name="connsiteY7" fmla="*/ 87236 h 866295"/>
                    <a:gd name="connsiteX8" fmla="*/ 87236 w 1028879"/>
                    <a:gd name="connsiteY8" fmla="*/ 0 h 8662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28879" h="866295">
                      <a:moveTo>
                        <a:pt x="87236" y="0"/>
                      </a:moveTo>
                      <a:lnTo>
                        <a:pt x="1028879" y="0"/>
                      </a:lnTo>
                      <a:cubicBezTo>
                        <a:pt x="993369" y="0"/>
                        <a:pt x="964583" y="28786"/>
                        <a:pt x="964583" y="64296"/>
                      </a:cubicBezTo>
                      <a:lnTo>
                        <a:pt x="964583" y="801999"/>
                      </a:lnTo>
                      <a:cubicBezTo>
                        <a:pt x="964583" y="837509"/>
                        <a:pt x="993369" y="866295"/>
                        <a:pt x="1028879" y="866295"/>
                      </a:cubicBezTo>
                      <a:lnTo>
                        <a:pt x="87236" y="866295"/>
                      </a:lnTo>
                      <a:cubicBezTo>
                        <a:pt x="39057" y="866295"/>
                        <a:pt x="0" y="827238"/>
                        <a:pt x="0" y="779059"/>
                      </a:cubicBezTo>
                      <a:lnTo>
                        <a:pt x="0" y="87236"/>
                      </a:lnTo>
                      <a:cubicBezTo>
                        <a:pt x="0" y="39057"/>
                        <a:pt x="39057" y="0"/>
                        <a:pt x="87236" y="0"/>
                      </a:cubicBezTo>
                      <a:close/>
                    </a:path>
                  </a:pathLst>
                </a:custGeom>
                <a:solidFill>
                  <a:srgbClr val="2D74DC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F38E5BE1-A780-A73F-3375-9731F462C191}"/>
                    </a:ext>
                  </a:extLst>
                </p:cNvPr>
                <p:cNvSpPr txBox="1"/>
                <p:nvPr/>
              </p:nvSpPr>
              <p:spPr>
                <a:xfrm>
                  <a:off x="1010555" y="2697476"/>
                  <a:ext cx="609141" cy="40010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핵심</a:t>
                  </a:r>
                  <a:endPara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  <a:p>
                  <a:pPr algn="ctr"/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아이디어</a:t>
                  </a:r>
                </a:p>
              </p:txBody>
            </p:sp>
          </p:grpSp>
        </p:grpSp>
        <p:grpSp>
          <p:nvGrpSpPr>
            <p:cNvPr id="92" name="그룹 91">
              <a:extLst>
                <a:ext uri="{FF2B5EF4-FFF2-40B4-BE49-F238E27FC236}">
                  <a16:creationId xmlns:a16="http://schemas.microsoft.com/office/drawing/2014/main" id="{54AE6FF8-4EC5-944A-036F-9CB23F91B2B6}"/>
                </a:ext>
              </a:extLst>
            </p:cNvPr>
            <p:cNvGrpSpPr/>
            <p:nvPr/>
          </p:nvGrpSpPr>
          <p:grpSpPr>
            <a:xfrm>
              <a:off x="6191250" y="1926801"/>
              <a:ext cx="2290762" cy="245380"/>
              <a:chOff x="6171380" y="2458083"/>
              <a:chExt cx="2290762" cy="245380"/>
            </a:xfrm>
          </p:grpSpPr>
          <p:sp>
            <p:nvSpPr>
              <p:cNvPr id="93" name="사각형: 둥근 모서리 92">
                <a:extLst>
                  <a:ext uri="{FF2B5EF4-FFF2-40B4-BE49-F238E27FC236}">
                    <a16:creationId xmlns:a16="http://schemas.microsoft.com/office/drawing/2014/main" id="{D7ADAFEC-AD39-02BD-A9DB-0BFF2CF762F7}"/>
                  </a:ext>
                </a:extLst>
              </p:cNvPr>
              <p:cNvSpPr/>
              <p:nvPr/>
            </p:nvSpPr>
            <p:spPr>
              <a:xfrm>
                <a:off x="6171380" y="2458083"/>
                <a:ext cx="2290762" cy="245380"/>
              </a:xfrm>
              <a:prstGeom prst="roundRect">
                <a:avLst>
                  <a:gd name="adj" fmla="val 50000"/>
                </a:avLst>
              </a:prstGeom>
              <a:solidFill>
                <a:srgbClr val="B4B5E6">
                  <a:alpha val="5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8F225DDA-49D9-79DE-91DA-F8246544029A}"/>
                  </a:ext>
                </a:extLst>
              </p:cNvPr>
              <p:cNvSpPr txBox="1"/>
              <p:nvPr/>
            </p:nvSpPr>
            <p:spPr>
              <a:xfrm>
                <a:off x="6284427" y="2496135"/>
                <a:ext cx="2064668" cy="1692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Interop" panose="02000503000000020004" pitchFamily="2" charset="0"/>
                  </a:rPr>
                  <a:t>일본어 과목 ‘말하기’ 영역 내용 체계</a:t>
                </a:r>
              </a:p>
            </p:txBody>
          </p:sp>
        </p:grp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0771C25F-5D79-9962-3C5C-AAADBD3F5F25}"/>
              </a:ext>
            </a:extLst>
          </p:cNvPr>
          <p:cNvGrpSpPr/>
          <p:nvPr/>
        </p:nvGrpSpPr>
        <p:grpSpPr>
          <a:xfrm>
            <a:off x="298091" y="284805"/>
            <a:ext cx="5381213" cy="641751"/>
            <a:chOff x="298091" y="299319"/>
            <a:chExt cx="5381213" cy="641751"/>
          </a:xfrm>
        </p:grpSpPr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91CE14D9-FAF8-AEEF-5C8B-C91C907CCFCF}"/>
                </a:ext>
              </a:extLst>
            </p:cNvPr>
            <p:cNvGrpSpPr/>
            <p:nvPr/>
          </p:nvGrpSpPr>
          <p:grpSpPr>
            <a:xfrm>
              <a:off x="1062656" y="299319"/>
              <a:ext cx="4616648" cy="582226"/>
              <a:chOff x="1062656" y="318369"/>
              <a:chExt cx="4616648" cy="582226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63349F47-4C5B-8797-F3A4-B6D1BAA94714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461664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3C97617B-AA32-75BA-3614-AD93F24215ED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D661187-CB4E-6470-D981-39E57A733872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Ⅲ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aphicFrame>
        <p:nvGraphicFramePr>
          <p:cNvPr id="61" name="표 60">
            <a:extLst>
              <a:ext uri="{FF2B5EF4-FFF2-40B4-BE49-F238E27FC236}">
                <a16:creationId xmlns:a16="http://schemas.microsoft.com/office/drawing/2014/main" id="{25C863A8-9BBE-FE56-6845-61FE623400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0880213"/>
              </p:ext>
            </p:extLst>
          </p:nvPr>
        </p:nvGraphicFramePr>
        <p:xfrm>
          <a:off x="675650" y="3332424"/>
          <a:ext cx="7784783" cy="269683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750576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2344735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1172368">
                  <a:extLst>
                    <a:ext uri="{9D8B030D-6E8A-4147-A177-3AD203B41FA5}">
                      <a16:colId xmlns:a16="http://schemas.microsoft.com/office/drawing/2014/main" val="1197442203"/>
                    </a:ext>
                  </a:extLst>
                </a:gridCol>
                <a:gridCol w="1172368">
                  <a:extLst>
                    <a:ext uri="{9D8B030D-6E8A-4147-A177-3AD203B41FA5}">
                      <a16:colId xmlns:a16="http://schemas.microsoft.com/office/drawing/2014/main" val="697752777"/>
                    </a:ext>
                  </a:extLst>
                </a:gridCol>
                <a:gridCol w="1172368">
                  <a:extLst>
                    <a:ext uri="{9D8B030D-6E8A-4147-A177-3AD203B41FA5}">
                      <a16:colId xmlns:a16="http://schemas.microsoft.com/office/drawing/2014/main" val="354093010"/>
                    </a:ext>
                  </a:extLst>
                </a:gridCol>
                <a:gridCol w="1172368">
                  <a:extLst>
                    <a:ext uri="{9D8B030D-6E8A-4147-A177-3AD203B41FA5}">
                      <a16:colId xmlns:a16="http://schemas.microsoft.com/office/drawing/2014/main" val="1357030910"/>
                    </a:ext>
                  </a:extLst>
                </a:gridCol>
              </a:tblGrid>
              <a:tr h="404618"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D74D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구분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D74D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7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7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2F72DA">
                        <a:alpha val="15000"/>
                      </a:srgb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D74D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7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7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2DA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79069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지식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7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음성적 특징</a:t>
                      </a:r>
                      <a:b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청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탁음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장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단음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요음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박 등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C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7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낱말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기본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파생 의미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 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간단한 구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낱말의 결합 관계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관용적 표현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간단한 문장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2C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C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7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F73DA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인사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소개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EE1673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F73DA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배려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전달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EE1673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F73DA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정보 교환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EE1673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90488" marR="0" lvl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F73DA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행위 요구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EE1673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2C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7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F73DA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대화 진행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EE1673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F73DA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언어문화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rgbClr val="EE1673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F73DA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비언어 문화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7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74682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음성적 특징에 유의하여 말하기 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의사나 정보 표현하기 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지위나 친밀도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언어문화 등의 차이를 이해하고 표현하기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묘사하거나 설명하기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상황에 맞게 말하기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74682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가치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7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언어문화적 차이에 대한 배려 및 상대방 존중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타인과 상호 작용 시 협력적 소통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적극적으로 말하는 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7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F72DA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2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936504"/>
                  </a:ext>
                </a:extLst>
              </a:tr>
            </a:tbl>
          </a:graphicData>
        </a:graphic>
      </p:graphicFrame>
      <p:sp>
        <p:nvSpPr>
          <p:cNvPr id="85" name="사각형: 둥근 모서리 84">
            <a:extLst>
              <a:ext uri="{FF2B5EF4-FFF2-40B4-BE49-F238E27FC236}">
                <a16:creationId xmlns:a16="http://schemas.microsoft.com/office/drawing/2014/main" id="{F099BF45-57E9-72EC-5C48-3612966CE634}"/>
              </a:ext>
            </a:extLst>
          </p:cNvPr>
          <p:cNvSpPr/>
          <p:nvPr/>
        </p:nvSpPr>
        <p:spPr>
          <a:xfrm>
            <a:off x="6110288" y="3738562"/>
            <a:ext cx="2358062" cy="790575"/>
          </a:xfrm>
          <a:prstGeom prst="roundRect">
            <a:avLst>
              <a:gd name="adj" fmla="val 8233"/>
            </a:avLst>
          </a:prstGeom>
          <a:noFill/>
          <a:ln w="31750">
            <a:solidFill>
              <a:srgbClr val="EE167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6269EB01-6501-36FC-CCFB-B7786A096881}"/>
              </a:ext>
            </a:extLst>
          </p:cNvPr>
          <p:cNvGrpSpPr/>
          <p:nvPr/>
        </p:nvGrpSpPr>
        <p:grpSpPr>
          <a:xfrm rot="1110009">
            <a:off x="6907249" y="3255743"/>
            <a:ext cx="2043993" cy="550918"/>
            <a:chOff x="2866301" y="2687243"/>
            <a:chExt cx="2567208" cy="513850"/>
          </a:xfrm>
          <a:effectLst>
            <a:outerShdw blurRad="50800" dist="38100" dir="5400000" algn="t" rotWithShape="0">
              <a:prstClr val="black">
                <a:alpha val="27000"/>
              </a:prstClr>
            </a:outerShdw>
          </a:effectLst>
        </p:grpSpPr>
        <p:grpSp>
          <p:nvGrpSpPr>
            <p:cNvPr id="87" name="그룹 86">
              <a:extLst>
                <a:ext uri="{FF2B5EF4-FFF2-40B4-BE49-F238E27FC236}">
                  <a16:creationId xmlns:a16="http://schemas.microsoft.com/office/drawing/2014/main" id="{94C21973-2FAB-0761-6F16-D75DE81D6635}"/>
                </a:ext>
              </a:extLst>
            </p:cNvPr>
            <p:cNvGrpSpPr/>
            <p:nvPr/>
          </p:nvGrpSpPr>
          <p:grpSpPr>
            <a:xfrm>
              <a:off x="2866301" y="2687243"/>
              <a:ext cx="2567208" cy="513850"/>
              <a:chOff x="3419872" y="2818574"/>
              <a:chExt cx="2567208" cy="513850"/>
            </a:xfrm>
          </p:grpSpPr>
          <p:sp>
            <p:nvSpPr>
              <p:cNvPr id="89" name="사각형: 둥근 모서리 88">
                <a:extLst>
                  <a:ext uri="{FF2B5EF4-FFF2-40B4-BE49-F238E27FC236}">
                    <a16:creationId xmlns:a16="http://schemas.microsoft.com/office/drawing/2014/main" id="{5A181589-5CE9-4857-CA70-758AEF9FDFA1}"/>
                  </a:ext>
                </a:extLst>
              </p:cNvPr>
              <p:cNvSpPr/>
              <p:nvPr/>
            </p:nvSpPr>
            <p:spPr>
              <a:xfrm>
                <a:off x="3419872" y="2818574"/>
                <a:ext cx="2567208" cy="513850"/>
              </a:xfrm>
              <a:prstGeom prst="roundRect">
                <a:avLst/>
              </a:prstGeom>
              <a:solidFill>
                <a:srgbClr val="EE1673"/>
              </a:solidFill>
              <a:ln w="317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0" name="사각형: 둥근 모서리 89">
                <a:extLst>
                  <a:ext uri="{FF2B5EF4-FFF2-40B4-BE49-F238E27FC236}">
                    <a16:creationId xmlns:a16="http://schemas.microsoft.com/office/drawing/2014/main" id="{015A0306-3190-D442-EF16-ADF1EE3C60B4}"/>
                  </a:ext>
                </a:extLst>
              </p:cNvPr>
              <p:cNvSpPr/>
              <p:nvPr/>
            </p:nvSpPr>
            <p:spPr>
              <a:xfrm>
                <a:off x="3494264" y="2875157"/>
                <a:ext cx="2418426" cy="400685"/>
              </a:xfrm>
              <a:prstGeom prst="roundRect">
                <a:avLst>
                  <a:gd name="adj" fmla="val 10848"/>
                </a:avLst>
              </a:prstGeom>
              <a:solidFill>
                <a:srgbClr val="EE1673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B6D8ED25-0F5F-0E0D-4AC6-DABFAEDCA6F6}"/>
                </a:ext>
              </a:extLst>
            </p:cNvPr>
            <p:cNvSpPr txBox="1"/>
            <p:nvPr/>
          </p:nvSpPr>
          <p:spPr>
            <a:xfrm>
              <a:off x="3343595" y="2774891"/>
              <a:ext cx="1612621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의사소통 기본 표현 항목과</a:t>
              </a:r>
              <a:endParaRPr lang="en-US" altLang="ko-KR" sz="11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  <a:p>
              <a:pPr algn="ctr"/>
              <a:r>
                <a:rPr lang="ko-KR" altLang="en-US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언어</a:t>
              </a:r>
              <a:r>
                <a:rPr lang="en-US" altLang="ko-KR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(</a:t>
              </a:r>
              <a:r>
                <a:rPr lang="ko-KR" altLang="en-US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비언어</a:t>
              </a:r>
              <a:r>
                <a:rPr lang="en-US" altLang="ko-KR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) </a:t>
              </a:r>
              <a:r>
                <a:rPr lang="ko-KR" altLang="en-US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문화 내용 제시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6797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C66176BA-A857-C105-EDC4-60063EF9EC9A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581E4C6F-8803-6E52-52EB-411CC9325556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5" name="사각형: 둥근 모서리 4">
                <a:extLst>
                  <a:ext uri="{FF2B5EF4-FFF2-40B4-BE49-F238E27FC236}">
                    <a16:creationId xmlns:a16="http://schemas.microsoft.com/office/drawing/2014/main" id="{F73966BC-302C-193C-349F-37F463C9F9C8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10" name="그룹 9">
                <a:extLst>
                  <a:ext uri="{FF2B5EF4-FFF2-40B4-BE49-F238E27FC236}">
                    <a16:creationId xmlns:a16="http://schemas.microsoft.com/office/drawing/2014/main" id="{E551EEA1-84FC-C3C9-46EB-7BA449684C38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24" name="사각형: 둥근 위쪽 모서리 23">
                  <a:extLst>
                    <a:ext uri="{FF2B5EF4-FFF2-40B4-BE49-F238E27FC236}">
                      <a16:creationId xmlns:a16="http://schemas.microsoft.com/office/drawing/2014/main" id="{26710313-B63D-D155-CC55-1BE2EB68F836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5" name="사각형: 둥근 위쪽 모서리 24">
                  <a:extLst>
                    <a:ext uri="{FF2B5EF4-FFF2-40B4-BE49-F238E27FC236}">
                      <a16:creationId xmlns:a16="http://schemas.microsoft.com/office/drawing/2014/main" id="{27565C8F-8044-DFCE-9965-4180B8C8B2A6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5" name="그룹 14">
                <a:extLst>
                  <a:ext uri="{FF2B5EF4-FFF2-40B4-BE49-F238E27FC236}">
                    <a16:creationId xmlns:a16="http://schemas.microsoft.com/office/drawing/2014/main" id="{B874F3D5-841A-AF87-27D3-687351B14823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16" name="그룹 15">
                  <a:extLst>
                    <a:ext uri="{FF2B5EF4-FFF2-40B4-BE49-F238E27FC236}">
                      <a16:creationId xmlns:a16="http://schemas.microsoft.com/office/drawing/2014/main" id="{19E6AD07-542F-8197-213C-9B8A0203E171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21" name="사각형: 둥근 위쪽 모서리 20">
                    <a:extLst>
                      <a:ext uri="{FF2B5EF4-FFF2-40B4-BE49-F238E27FC236}">
                        <a16:creationId xmlns:a16="http://schemas.microsoft.com/office/drawing/2014/main" id="{48E4C8CD-8B14-CBE2-6ECB-5F29629F8A9C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22" name="자유형: 도형 21">
                    <a:extLst>
                      <a:ext uri="{FF2B5EF4-FFF2-40B4-BE49-F238E27FC236}">
                        <a16:creationId xmlns:a16="http://schemas.microsoft.com/office/drawing/2014/main" id="{9E0B2875-4B43-EB19-E2CA-C1B54F5DFBBC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3" name="자유형: 도형 22">
                    <a:extLst>
                      <a:ext uri="{FF2B5EF4-FFF2-40B4-BE49-F238E27FC236}">
                        <a16:creationId xmlns:a16="http://schemas.microsoft.com/office/drawing/2014/main" id="{B8E9AD91-987F-14AF-0BDA-B337E1B87814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17" name="그룹 16">
                  <a:extLst>
                    <a:ext uri="{FF2B5EF4-FFF2-40B4-BE49-F238E27FC236}">
                      <a16:creationId xmlns:a16="http://schemas.microsoft.com/office/drawing/2014/main" id="{E2E7F621-1650-687C-420B-2832B4BEF135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2549075" cy="307777"/>
                  <a:chOff x="763074" y="1447958"/>
                  <a:chExt cx="2549075" cy="307777"/>
                </a:xfrm>
              </p:grpSpPr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311F99E3-A8C7-FCCA-0E3D-5E73AB6DBB38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0562"/>
                    <a:ext cx="2063065" cy="2825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내용 체계 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alpha val="4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및 성취기준</a:t>
                    </a:r>
                  </a:p>
                </p:txBody>
              </p:sp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42D06CCE-5860-2C47-7A1A-93D8E6011854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2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20" name="직선 연결선 19">
                    <a:extLst>
                      <a:ext uri="{FF2B5EF4-FFF2-40B4-BE49-F238E27FC236}">
                        <a16:creationId xmlns:a16="http://schemas.microsoft.com/office/drawing/2014/main" id="{AEB5471D-12C4-2775-1613-F361D8736A9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A3B4D6DA-3CC0-EB4E-DF77-EFE3995B0A25}"/>
                </a:ext>
              </a:extLst>
            </p:cNvPr>
            <p:cNvGrpSpPr/>
            <p:nvPr/>
          </p:nvGrpSpPr>
          <p:grpSpPr>
            <a:xfrm>
              <a:off x="751850" y="1936193"/>
              <a:ext cx="2253405" cy="250222"/>
              <a:chOff x="566993" y="1934169"/>
              <a:chExt cx="2564586" cy="257804"/>
            </a:xfrm>
            <a:solidFill>
              <a:schemeClr val="bg1"/>
            </a:solidFill>
          </p:grpSpPr>
          <p:sp>
            <p:nvSpPr>
              <p:cNvPr id="32" name="사각형: 둥근 모서리 31">
                <a:extLst>
                  <a:ext uri="{FF2B5EF4-FFF2-40B4-BE49-F238E27FC236}">
                    <a16:creationId xmlns:a16="http://schemas.microsoft.com/office/drawing/2014/main" id="{346D9337-A226-45CF-DD83-8C09AF7CEB48}"/>
                  </a:ext>
                </a:extLst>
              </p:cNvPr>
              <p:cNvSpPr/>
              <p:nvPr/>
            </p:nvSpPr>
            <p:spPr>
              <a:xfrm>
                <a:off x="566993" y="1934169"/>
                <a:ext cx="288854" cy="257804"/>
              </a:xfrm>
              <a:prstGeom prst="roundRect">
                <a:avLst/>
              </a:prstGeom>
              <a:solidFill>
                <a:srgbClr val="2F72DA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9CA3B5F-2147-C89B-C941-5CC052AD95BB}"/>
                  </a:ext>
                </a:extLst>
              </p:cNvPr>
              <p:cNvSpPr txBox="1"/>
              <p:nvPr/>
            </p:nvSpPr>
            <p:spPr>
              <a:xfrm>
                <a:off x="648481" y="1952087"/>
                <a:ext cx="125882" cy="2219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5</a:t>
                </a:r>
                <a:endPara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1B3A1E1-D63E-630E-2FD9-1469B2A98487}"/>
                  </a:ext>
                </a:extLst>
              </p:cNvPr>
              <p:cNvSpPr txBox="1"/>
              <p:nvPr/>
            </p:nvSpPr>
            <p:spPr>
              <a:xfrm>
                <a:off x="924093" y="1944160"/>
                <a:ext cx="2207486" cy="2378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내용 체계 제시 영역 예시</a:t>
                </a:r>
              </a:p>
            </p:txBody>
          </p:sp>
        </p:grp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048A2323-7947-A46A-6BCE-A4D5E8500500}"/>
                </a:ext>
              </a:extLst>
            </p:cNvPr>
            <p:cNvGrpSpPr/>
            <p:nvPr/>
          </p:nvGrpSpPr>
          <p:grpSpPr>
            <a:xfrm>
              <a:off x="6191250" y="1926801"/>
              <a:ext cx="2290762" cy="245380"/>
              <a:chOff x="6171380" y="2458083"/>
              <a:chExt cx="2290762" cy="245380"/>
            </a:xfrm>
          </p:grpSpPr>
          <p:sp>
            <p:nvSpPr>
              <p:cNvPr id="36" name="사각형: 둥근 모서리 35">
                <a:extLst>
                  <a:ext uri="{FF2B5EF4-FFF2-40B4-BE49-F238E27FC236}">
                    <a16:creationId xmlns:a16="http://schemas.microsoft.com/office/drawing/2014/main" id="{6463DA12-743D-E6D7-F562-700F5461E789}"/>
                  </a:ext>
                </a:extLst>
              </p:cNvPr>
              <p:cNvSpPr/>
              <p:nvPr/>
            </p:nvSpPr>
            <p:spPr>
              <a:xfrm>
                <a:off x="6171380" y="2458083"/>
                <a:ext cx="2290762" cy="245380"/>
              </a:xfrm>
              <a:prstGeom prst="roundRect">
                <a:avLst>
                  <a:gd name="adj" fmla="val 50000"/>
                </a:avLst>
              </a:prstGeom>
              <a:solidFill>
                <a:srgbClr val="B4B5E6">
                  <a:alpha val="5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090D17B-BD64-DFAC-6499-5ED442A227B0}"/>
                  </a:ext>
                </a:extLst>
              </p:cNvPr>
              <p:cNvSpPr txBox="1"/>
              <p:nvPr/>
            </p:nvSpPr>
            <p:spPr>
              <a:xfrm>
                <a:off x="6366187" y="2496135"/>
                <a:ext cx="1901162" cy="1692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Interop" panose="02000503000000020004" pitchFamily="2" charset="0"/>
                  </a:rPr>
                  <a:t>일본어 과목 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Interop" panose="02000503000000020004" pitchFamily="2" charset="0"/>
                  </a:rPr>
                  <a:t>‘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Interop" panose="02000503000000020004" pitchFamily="2" charset="0"/>
                  </a:rPr>
                  <a:t>읽기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Interop" panose="02000503000000020004" pitchFamily="2" charset="0"/>
                  </a:rPr>
                  <a:t>’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Interop" panose="02000503000000020004" pitchFamily="2" charset="0"/>
                  </a:rPr>
                  <a:t>영역 내용 체계</a:t>
                </a:r>
              </a:p>
            </p:txBody>
          </p:sp>
        </p:grp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5451A1CA-6B15-262B-E190-A4F6EC07B7A6}"/>
                </a:ext>
              </a:extLst>
            </p:cNvPr>
            <p:cNvSpPr/>
            <p:nvPr/>
          </p:nvSpPr>
          <p:spPr>
            <a:xfrm>
              <a:off x="1666874" y="2333006"/>
              <a:ext cx="6793557" cy="824250"/>
            </a:xfrm>
            <a:prstGeom prst="roundRect">
              <a:avLst>
                <a:gd name="adj" fmla="val 13961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5EAAAADA-3CF2-6A25-F685-045E6C20580F}"/>
                </a:ext>
              </a:extLst>
            </p:cNvPr>
            <p:cNvSpPr/>
            <p:nvPr/>
          </p:nvSpPr>
          <p:spPr>
            <a:xfrm>
              <a:off x="675650" y="2311984"/>
              <a:ext cx="7806362" cy="866295"/>
            </a:xfrm>
            <a:prstGeom prst="roundRect">
              <a:avLst>
                <a:gd name="adj" fmla="val 7422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3CC12603-A14C-E4D4-AA8C-B010A3ED26E1}"/>
                </a:ext>
              </a:extLst>
            </p:cNvPr>
            <p:cNvGrpSpPr/>
            <p:nvPr/>
          </p:nvGrpSpPr>
          <p:grpSpPr>
            <a:xfrm>
              <a:off x="675651" y="2311984"/>
              <a:ext cx="1028879" cy="866295"/>
              <a:chOff x="675651" y="2311984"/>
              <a:chExt cx="1028879" cy="866295"/>
            </a:xfrm>
          </p:grpSpPr>
          <p:sp>
            <p:nvSpPr>
              <p:cNvPr id="92" name="자유형: 도형 91">
                <a:extLst>
                  <a:ext uri="{FF2B5EF4-FFF2-40B4-BE49-F238E27FC236}">
                    <a16:creationId xmlns:a16="http://schemas.microsoft.com/office/drawing/2014/main" id="{FB7619DE-2D17-9E30-904D-4D8EF44C7D10}"/>
                  </a:ext>
                </a:extLst>
              </p:cNvPr>
              <p:cNvSpPr/>
              <p:nvPr/>
            </p:nvSpPr>
            <p:spPr>
              <a:xfrm>
                <a:off x="675651" y="2311984"/>
                <a:ext cx="1028879" cy="866295"/>
              </a:xfrm>
              <a:custGeom>
                <a:avLst/>
                <a:gdLst>
                  <a:gd name="connsiteX0" fmla="*/ 87236 w 1028879"/>
                  <a:gd name="connsiteY0" fmla="*/ 0 h 866295"/>
                  <a:gd name="connsiteX1" fmla="*/ 1028879 w 1028879"/>
                  <a:gd name="connsiteY1" fmla="*/ 0 h 866295"/>
                  <a:gd name="connsiteX2" fmla="*/ 964583 w 1028879"/>
                  <a:gd name="connsiteY2" fmla="*/ 64296 h 866295"/>
                  <a:gd name="connsiteX3" fmla="*/ 964583 w 1028879"/>
                  <a:gd name="connsiteY3" fmla="*/ 801999 h 866295"/>
                  <a:gd name="connsiteX4" fmla="*/ 1028879 w 1028879"/>
                  <a:gd name="connsiteY4" fmla="*/ 866295 h 866295"/>
                  <a:gd name="connsiteX5" fmla="*/ 87236 w 1028879"/>
                  <a:gd name="connsiteY5" fmla="*/ 866295 h 866295"/>
                  <a:gd name="connsiteX6" fmla="*/ 0 w 1028879"/>
                  <a:gd name="connsiteY6" fmla="*/ 779059 h 866295"/>
                  <a:gd name="connsiteX7" fmla="*/ 0 w 1028879"/>
                  <a:gd name="connsiteY7" fmla="*/ 87236 h 866295"/>
                  <a:gd name="connsiteX8" fmla="*/ 87236 w 1028879"/>
                  <a:gd name="connsiteY8" fmla="*/ 0 h 866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28879" h="866295">
                    <a:moveTo>
                      <a:pt x="87236" y="0"/>
                    </a:moveTo>
                    <a:lnTo>
                      <a:pt x="1028879" y="0"/>
                    </a:lnTo>
                    <a:cubicBezTo>
                      <a:pt x="993369" y="0"/>
                      <a:pt x="964583" y="28786"/>
                      <a:pt x="964583" y="64296"/>
                    </a:cubicBezTo>
                    <a:lnTo>
                      <a:pt x="964583" y="801999"/>
                    </a:lnTo>
                    <a:cubicBezTo>
                      <a:pt x="964583" y="837509"/>
                      <a:pt x="993369" y="866295"/>
                      <a:pt x="1028879" y="866295"/>
                    </a:cubicBezTo>
                    <a:lnTo>
                      <a:pt x="87236" y="866295"/>
                    </a:lnTo>
                    <a:cubicBezTo>
                      <a:pt x="39057" y="866295"/>
                      <a:pt x="0" y="827238"/>
                      <a:pt x="0" y="779059"/>
                    </a:cubicBezTo>
                    <a:lnTo>
                      <a:pt x="0" y="87236"/>
                    </a:lnTo>
                    <a:cubicBezTo>
                      <a:pt x="0" y="39057"/>
                      <a:pt x="39057" y="0"/>
                      <a:pt x="87236" y="0"/>
                    </a:cubicBezTo>
                    <a:close/>
                  </a:path>
                </a:pathLst>
              </a:custGeom>
              <a:solidFill>
                <a:srgbClr val="7BA8E9"/>
              </a:solidFill>
              <a:ln w="0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8E951ECD-8AAD-D153-571F-580FB067BEB0}"/>
                  </a:ext>
                </a:extLst>
              </p:cNvPr>
              <p:cNvSpPr txBox="1"/>
              <p:nvPr/>
            </p:nvSpPr>
            <p:spPr>
              <a:xfrm>
                <a:off x="858155" y="2545076"/>
                <a:ext cx="609141" cy="4001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핵심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아이디어</a:t>
                </a:r>
              </a:p>
            </p:txBody>
          </p:sp>
        </p:grpSp>
        <p:grpSp>
          <p:nvGrpSpPr>
            <p:cNvPr id="412" name="그룹 411">
              <a:extLst>
                <a:ext uri="{FF2B5EF4-FFF2-40B4-BE49-F238E27FC236}">
                  <a16:creationId xmlns:a16="http://schemas.microsoft.com/office/drawing/2014/main" id="{2DDAE6B4-232D-A924-24AA-F1FB37C654A8}"/>
                </a:ext>
              </a:extLst>
            </p:cNvPr>
            <p:cNvGrpSpPr/>
            <p:nvPr/>
          </p:nvGrpSpPr>
          <p:grpSpPr>
            <a:xfrm>
              <a:off x="675650" y="2311984"/>
              <a:ext cx="7806362" cy="866295"/>
              <a:chOff x="675650" y="2311984"/>
              <a:chExt cx="7806362" cy="866295"/>
            </a:xfrm>
          </p:grpSpPr>
          <p:sp>
            <p:nvSpPr>
              <p:cNvPr id="81" name="사각형: 둥근 모서리 80">
                <a:extLst>
                  <a:ext uri="{FF2B5EF4-FFF2-40B4-BE49-F238E27FC236}">
                    <a16:creationId xmlns:a16="http://schemas.microsoft.com/office/drawing/2014/main" id="{A6BE3A36-C3E8-7064-8EC3-3996D58E3B0B}"/>
                  </a:ext>
                </a:extLst>
              </p:cNvPr>
              <p:cNvSpPr/>
              <p:nvPr/>
            </p:nvSpPr>
            <p:spPr>
              <a:xfrm>
                <a:off x="1640233" y="2311984"/>
                <a:ext cx="6841779" cy="866295"/>
              </a:xfrm>
              <a:prstGeom prst="roundRect">
                <a:avLst>
                  <a:gd name="adj" fmla="val 7422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82" name="그룹 81">
                <a:extLst>
                  <a:ext uri="{FF2B5EF4-FFF2-40B4-BE49-F238E27FC236}">
                    <a16:creationId xmlns:a16="http://schemas.microsoft.com/office/drawing/2014/main" id="{6FF1ABBF-FC5C-DD30-95E0-78A97C331340}"/>
                  </a:ext>
                </a:extLst>
              </p:cNvPr>
              <p:cNvGrpSpPr/>
              <p:nvPr/>
            </p:nvGrpSpPr>
            <p:grpSpPr>
              <a:xfrm>
                <a:off x="1743003" y="2540779"/>
                <a:ext cx="5411064" cy="408705"/>
                <a:chOff x="1743003" y="2471927"/>
                <a:chExt cx="5411064" cy="404658"/>
              </a:xfrm>
            </p:grpSpPr>
            <p:grpSp>
              <p:nvGrpSpPr>
                <p:cNvPr id="83" name="그룹 82">
                  <a:extLst>
                    <a:ext uri="{FF2B5EF4-FFF2-40B4-BE49-F238E27FC236}">
                      <a16:creationId xmlns:a16="http://schemas.microsoft.com/office/drawing/2014/main" id="{9554DBF0-7274-64A5-31A7-E1976AE531E3}"/>
                    </a:ext>
                  </a:extLst>
                </p:cNvPr>
                <p:cNvGrpSpPr/>
                <p:nvPr/>
              </p:nvGrpSpPr>
              <p:grpSpPr>
                <a:xfrm>
                  <a:off x="1743003" y="2471927"/>
                  <a:ext cx="5411064" cy="167601"/>
                  <a:chOff x="1743003" y="2471927"/>
                  <a:chExt cx="5411064" cy="167601"/>
                </a:xfrm>
              </p:grpSpPr>
              <p:sp>
                <p:nvSpPr>
                  <p:cNvPr id="90" name="자유형: 도형 89">
                    <a:extLst>
                      <a:ext uri="{FF2B5EF4-FFF2-40B4-BE49-F238E27FC236}">
                        <a16:creationId xmlns:a16="http://schemas.microsoft.com/office/drawing/2014/main" id="{27B5611D-DEA8-A730-331A-64C29036C2E4}"/>
                      </a:ext>
                    </a:extLst>
                  </p:cNvPr>
                  <p:cNvSpPr/>
                  <p:nvPr/>
                </p:nvSpPr>
                <p:spPr>
                  <a:xfrm>
                    <a:off x="1743003" y="2483018"/>
                    <a:ext cx="145423" cy="145423"/>
                  </a:xfrm>
                  <a:custGeom>
                    <a:avLst/>
                    <a:gdLst>
                      <a:gd name="connsiteX0" fmla="*/ 228511 w 308836"/>
                      <a:gd name="connsiteY0" fmla="*/ 70538 h 308836"/>
                      <a:gd name="connsiteX1" fmla="*/ 132126 w 308836"/>
                      <a:gd name="connsiteY1" fmla="*/ 175848 h 308836"/>
                      <a:gd name="connsiteX2" fmla="*/ 80501 w 308836"/>
                      <a:gd name="connsiteY2" fmla="*/ 117873 h 308836"/>
                      <a:gd name="connsiteX3" fmla="*/ 49249 w 308836"/>
                      <a:gd name="connsiteY3" fmla="*/ 145700 h 308836"/>
                      <a:gd name="connsiteX4" fmla="*/ 131673 w 308836"/>
                      <a:gd name="connsiteY4" fmla="*/ 238296 h 308836"/>
                      <a:gd name="connsiteX5" fmla="*/ 259391 w 308836"/>
                      <a:gd name="connsiteY5" fmla="*/ 98797 h 308836"/>
                      <a:gd name="connsiteX6" fmla="*/ 154418 w 308836"/>
                      <a:gd name="connsiteY6" fmla="*/ 0 h 308836"/>
                      <a:gd name="connsiteX7" fmla="*/ 308836 w 308836"/>
                      <a:gd name="connsiteY7" fmla="*/ 154418 h 308836"/>
                      <a:gd name="connsiteX8" fmla="*/ 154418 w 308836"/>
                      <a:gd name="connsiteY8" fmla="*/ 308836 h 308836"/>
                      <a:gd name="connsiteX9" fmla="*/ 0 w 308836"/>
                      <a:gd name="connsiteY9" fmla="*/ 154418 h 308836"/>
                      <a:gd name="connsiteX10" fmla="*/ 154418 w 308836"/>
                      <a:gd name="connsiteY10" fmla="*/ 0 h 3088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08836" h="308836">
                        <a:moveTo>
                          <a:pt x="228511" y="70538"/>
                        </a:moveTo>
                        <a:lnTo>
                          <a:pt x="132126" y="175848"/>
                        </a:lnTo>
                        <a:lnTo>
                          <a:pt x="80501" y="117873"/>
                        </a:lnTo>
                        <a:lnTo>
                          <a:pt x="49249" y="145700"/>
                        </a:lnTo>
                        <a:lnTo>
                          <a:pt x="131673" y="238296"/>
                        </a:lnTo>
                        <a:lnTo>
                          <a:pt x="259391" y="98797"/>
                        </a:lnTo>
                        <a:close/>
                        <a:moveTo>
                          <a:pt x="154418" y="0"/>
                        </a:moveTo>
                        <a:cubicBezTo>
                          <a:pt x="239700" y="0"/>
                          <a:pt x="308836" y="69135"/>
                          <a:pt x="308836" y="154418"/>
                        </a:cubicBezTo>
                        <a:cubicBezTo>
                          <a:pt x="308836" y="239700"/>
                          <a:pt x="239700" y="308836"/>
                          <a:pt x="154418" y="308836"/>
                        </a:cubicBezTo>
                        <a:cubicBezTo>
                          <a:pt x="69135" y="308836"/>
                          <a:pt x="0" y="239700"/>
                          <a:pt x="0" y="154418"/>
                        </a:cubicBezTo>
                        <a:cubicBezTo>
                          <a:pt x="0" y="69135"/>
                          <a:pt x="69135" y="0"/>
                          <a:pt x="15441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91" name="TextBox 90">
                    <a:extLst>
                      <a:ext uri="{FF2B5EF4-FFF2-40B4-BE49-F238E27FC236}">
                        <a16:creationId xmlns:a16="http://schemas.microsoft.com/office/drawing/2014/main" id="{59BAB791-4D2D-9672-46E0-42536C56A137}"/>
                      </a:ext>
                    </a:extLst>
                  </p:cNvPr>
                  <p:cNvSpPr txBox="1"/>
                  <p:nvPr/>
                </p:nvSpPr>
                <p:spPr>
                  <a:xfrm>
                    <a:off x="1944307" y="2471927"/>
                    <a:ext cx="5209760" cy="16760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다양한 자료를 음성적 특징에 유의하여 소리 내어 읽는 것은 자연스러운 발화에 도움이 된다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.</a:t>
                    </a:r>
                  </a:p>
                </p:txBody>
              </p:sp>
            </p:grpSp>
            <p:grpSp>
              <p:nvGrpSpPr>
                <p:cNvPr id="84" name="그룹 83">
                  <a:extLst>
                    <a:ext uri="{FF2B5EF4-FFF2-40B4-BE49-F238E27FC236}">
                      <a16:creationId xmlns:a16="http://schemas.microsoft.com/office/drawing/2014/main" id="{D4FC2168-C294-B403-7768-6471E95C7472}"/>
                    </a:ext>
                  </a:extLst>
                </p:cNvPr>
                <p:cNvGrpSpPr/>
                <p:nvPr/>
              </p:nvGrpSpPr>
              <p:grpSpPr>
                <a:xfrm>
                  <a:off x="1743003" y="2708984"/>
                  <a:ext cx="4571090" cy="167601"/>
                  <a:chOff x="1743003" y="2471929"/>
                  <a:chExt cx="4571090" cy="167601"/>
                </a:xfrm>
              </p:grpSpPr>
              <p:sp>
                <p:nvSpPr>
                  <p:cNvPr id="88" name="자유형: 도형 87">
                    <a:extLst>
                      <a:ext uri="{FF2B5EF4-FFF2-40B4-BE49-F238E27FC236}">
                        <a16:creationId xmlns:a16="http://schemas.microsoft.com/office/drawing/2014/main" id="{2614D54A-4A73-6EFA-1FB8-6A3107DF7AF5}"/>
                      </a:ext>
                    </a:extLst>
                  </p:cNvPr>
                  <p:cNvSpPr/>
                  <p:nvPr/>
                </p:nvSpPr>
                <p:spPr>
                  <a:xfrm>
                    <a:off x="1743003" y="2483018"/>
                    <a:ext cx="145423" cy="145423"/>
                  </a:xfrm>
                  <a:custGeom>
                    <a:avLst/>
                    <a:gdLst>
                      <a:gd name="connsiteX0" fmla="*/ 228511 w 308836"/>
                      <a:gd name="connsiteY0" fmla="*/ 70538 h 308836"/>
                      <a:gd name="connsiteX1" fmla="*/ 132126 w 308836"/>
                      <a:gd name="connsiteY1" fmla="*/ 175848 h 308836"/>
                      <a:gd name="connsiteX2" fmla="*/ 80501 w 308836"/>
                      <a:gd name="connsiteY2" fmla="*/ 117873 h 308836"/>
                      <a:gd name="connsiteX3" fmla="*/ 49249 w 308836"/>
                      <a:gd name="connsiteY3" fmla="*/ 145700 h 308836"/>
                      <a:gd name="connsiteX4" fmla="*/ 131673 w 308836"/>
                      <a:gd name="connsiteY4" fmla="*/ 238296 h 308836"/>
                      <a:gd name="connsiteX5" fmla="*/ 259391 w 308836"/>
                      <a:gd name="connsiteY5" fmla="*/ 98797 h 308836"/>
                      <a:gd name="connsiteX6" fmla="*/ 154418 w 308836"/>
                      <a:gd name="connsiteY6" fmla="*/ 0 h 308836"/>
                      <a:gd name="connsiteX7" fmla="*/ 308836 w 308836"/>
                      <a:gd name="connsiteY7" fmla="*/ 154418 h 308836"/>
                      <a:gd name="connsiteX8" fmla="*/ 154418 w 308836"/>
                      <a:gd name="connsiteY8" fmla="*/ 308836 h 308836"/>
                      <a:gd name="connsiteX9" fmla="*/ 0 w 308836"/>
                      <a:gd name="connsiteY9" fmla="*/ 154418 h 308836"/>
                      <a:gd name="connsiteX10" fmla="*/ 154418 w 308836"/>
                      <a:gd name="connsiteY10" fmla="*/ 0 h 3088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08836" h="308836">
                        <a:moveTo>
                          <a:pt x="228511" y="70538"/>
                        </a:moveTo>
                        <a:lnTo>
                          <a:pt x="132126" y="175848"/>
                        </a:lnTo>
                        <a:lnTo>
                          <a:pt x="80501" y="117873"/>
                        </a:lnTo>
                        <a:lnTo>
                          <a:pt x="49249" y="145700"/>
                        </a:lnTo>
                        <a:lnTo>
                          <a:pt x="131673" y="238296"/>
                        </a:lnTo>
                        <a:lnTo>
                          <a:pt x="259391" y="98797"/>
                        </a:lnTo>
                        <a:close/>
                        <a:moveTo>
                          <a:pt x="154418" y="0"/>
                        </a:moveTo>
                        <a:cubicBezTo>
                          <a:pt x="239700" y="0"/>
                          <a:pt x="308836" y="69135"/>
                          <a:pt x="308836" y="154418"/>
                        </a:cubicBezTo>
                        <a:cubicBezTo>
                          <a:pt x="308836" y="239700"/>
                          <a:pt x="239700" y="308836"/>
                          <a:pt x="154418" y="308836"/>
                        </a:cubicBezTo>
                        <a:cubicBezTo>
                          <a:pt x="69135" y="308836"/>
                          <a:pt x="0" y="239700"/>
                          <a:pt x="0" y="154418"/>
                        </a:cubicBezTo>
                        <a:cubicBezTo>
                          <a:pt x="0" y="69135"/>
                          <a:pt x="69135" y="0"/>
                          <a:pt x="15441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89" name="TextBox 88">
                    <a:extLst>
                      <a:ext uri="{FF2B5EF4-FFF2-40B4-BE49-F238E27FC236}">
                        <a16:creationId xmlns:a16="http://schemas.microsoft.com/office/drawing/2014/main" id="{18EFA69B-22AF-3699-7F16-E039B2FDA0D6}"/>
                      </a:ext>
                    </a:extLst>
                  </p:cNvPr>
                  <p:cNvSpPr txBox="1"/>
                  <p:nvPr/>
                </p:nvSpPr>
                <p:spPr>
                  <a:xfrm>
                    <a:off x="1944307" y="2471929"/>
                    <a:ext cx="4369786" cy="16760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다양한 자료를 읽고 주제나 의미를 파악하는 것은 문해력 함양의 바탕이 된다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.</a:t>
                    </a:r>
                  </a:p>
                </p:txBody>
              </p:sp>
            </p:grpSp>
          </p:grpSp>
          <p:grpSp>
            <p:nvGrpSpPr>
              <p:cNvPr id="6" name="그룹 5">
                <a:extLst>
                  <a:ext uri="{FF2B5EF4-FFF2-40B4-BE49-F238E27FC236}">
                    <a16:creationId xmlns:a16="http://schemas.microsoft.com/office/drawing/2014/main" id="{331F5740-C2CF-BDC4-0ACA-2AB16193400B}"/>
                  </a:ext>
                </a:extLst>
              </p:cNvPr>
              <p:cNvGrpSpPr/>
              <p:nvPr/>
            </p:nvGrpSpPr>
            <p:grpSpPr>
              <a:xfrm>
                <a:off x="675650" y="2311984"/>
                <a:ext cx="1028879" cy="866295"/>
                <a:chOff x="828051" y="2464384"/>
                <a:chExt cx="1028879" cy="866295"/>
              </a:xfrm>
            </p:grpSpPr>
            <p:sp>
              <p:nvSpPr>
                <p:cNvPr id="7" name="자유형: 도형 6">
                  <a:extLst>
                    <a:ext uri="{FF2B5EF4-FFF2-40B4-BE49-F238E27FC236}">
                      <a16:creationId xmlns:a16="http://schemas.microsoft.com/office/drawing/2014/main" id="{781B3025-7E68-0B6F-B918-D9CB1AA210FD}"/>
                    </a:ext>
                  </a:extLst>
                </p:cNvPr>
                <p:cNvSpPr/>
                <p:nvPr/>
              </p:nvSpPr>
              <p:spPr>
                <a:xfrm>
                  <a:off x="828051" y="2464384"/>
                  <a:ext cx="1028879" cy="866295"/>
                </a:xfrm>
                <a:custGeom>
                  <a:avLst/>
                  <a:gdLst>
                    <a:gd name="connsiteX0" fmla="*/ 87236 w 1028879"/>
                    <a:gd name="connsiteY0" fmla="*/ 0 h 866295"/>
                    <a:gd name="connsiteX1" fmla="*/ 1028879 w 1028879"/>
                    <a:gd name="connsiteY1" fmla="*/ 0 h 866295"/>
                    <a:gd name="connsiteX2" fmla="*/ 964583 w 1028879"/>
                    <a:gd name="connsiteY2" fmla="*/ 64296 h 866295"/>
                    <a:gd name="connsiteX3" fmla="*/ 964583 w 1028879"/>
                    <a:gd name="connsiteY3" fmla="*/ 801999 h 866295"/>
                    <a:gd name="connsiteX4" fmla="*/ 1028879 w 1028879"/>
                    <a:gd name="connsiteY4" fmla="*/ 866295 h 866295"/>
                    <a:gd name="connsiteX5" fmla="*/ 87236 w 1028879"/>
                    <a:gd name="connsiteY5" fmla="*/ 866295 h 866295"/>
                    <a:gd name="connsiteX6" fmla="*/ 0 w 1028879"/>
                    <a:gd name="connsiteY6" fmla="*/ 779059 h 866295"/>
                    <a:gd name="connsiteX7" fmla="*/ 0 w 1028879"/>
                    <a:gd name="connsiteY7" fmla="*/ 87236 h 866295"/>
                    <a:gd name="connsiteX8" fmla="*/ 87236 w 1028879"/>
                    <a:gd name="connsiteY8" fmla="*/ 0 h 8662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28879" h="866295">
                      <a:moveTo>
                        <a:pt x="87236" y="0"/>
                      </a:moveTo>
                      <a:lnTo>
                        <a:pt x="1028879" y="0"/>
                      </a:lnTo>
                      <a:cubicBezTo>
                        <a:pt x="993369" y="0"/>
                        <a:pt x="964583" y="28786"/>
                        <a:pt x="964583" y="64296"/>
                      </a:cubicBezTo>
                      <a:lnTo>
                        <a:pt x="964583" y="801999"/>
                      </a:lnTo>
                      <a:cubicBezTo>
                        <a:pt x="964583" y="837509"/>
                        <a:pt x="993369" y="866295"/>
                        <a:pt x="1028879" y="866295"/>
                      </a:cubicBezTo>
                      <a:lnTo>
                        <a:pt x="87236" y="866295"/>
                      </a:lnTo>
                      <a:cubicBezTo>
                        <a:pt x="39057" y="866295"/>
                        <a:pt x="0" y="827238"/>
                        <a:pt x="0" y="779059"/>
                      </a:cubicBezTo>
                      <a:lnTo>
                        <a:pt x="0" y="87236"/>
                      </a:lnTo>
                      <a:cubicBezTo>
                        <a:pt x="0" y="39057"/>
                        <a:pt x="39057" y="0"/>
                        <a:pt x="87236" y="0"/>
                      </a:cubicBezTo>
                      <a:close/>
                    </a:path>
                  </a:pathLst>
                </a:custGeom>
                <a:solidFill>
                  <a:srgbClr val="2D74DC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CCF2B202-5A69-5C87-3E71-536FEC384211}"/>
                    </a:ext>
                  </a:extLst>
                </p:cNvPr>
                <p:cNvSpPr txBox="1"/>
                <p:nvPr/>
              </p:nvSpPr>
              <p:spPr>
                <a:xfrm>
                  <a:off x="1010555" y="2697476"/>
                  <a:ext cx="609141" cy="40010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핵심</a:t>
                  </a:r>
                  <a:endPara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  <a:p>
                  <a:pPr algn="ctr"/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아이디어</a:t>
                  </a:r>
                </a:p>
              </p:txBody>
            </p:sp>
          </p:grpSp>
        </p:grpSp>
      </p:grpSp>
      <p:sp>
        <p:nvSpPr>
          <p:cNvPr id="413" name="사각형: 둥근 모서리 412">
            <a:extLst>
              <a:ext uri="{FF2B5EF4-FFF2-40B4-BE49-F238E27FC236}">
                <a16:creationId xmlns:a16="http://schemas.microsoft.com/office/drawing/2014/main" id="{DF1C1DD7-3975-3F99-966F-B82D9E0B7741}"/>
              </a:ext>
            </a:extLst>
          </p:cNvPr>
          <p:cNvSpPr/>
          <p:nvPr/>
        </p:nvSpPr>
        <p:spPr>
          <a:xfrm>
            <a:off x="5148064" y="4000500"/>
            <a:ext cx="3320286" cy="617174"/>
          </a:xfrm>
          <a:prstGeom prst="roundRect">
            <a:avLst>
              <a:gd name="adj" fmla="val 8233"/>
            </a:avLst>
          </a:prstGeom>
          <a:solidFill>
            <a:schemeClr val="bg1"/>
          </a:solidFill>
          <a:ln w="31750">
            <a:solidFill>
              <a:srgbClr val="EE167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DDF27BBF-2A60-83FB-D548-C82A31DEA538}"/>
              </a:ext>
            </a:extLst>
          </p:cNvPr>
          <p:cNvGrpSpPr/>
          <p:nvPr/>
        </p:nvGrpSpPr>
        <p:grpSpPr>
          <a:xfrm>
            <a:off x="298091" y="284805"/>
            <a:ext cx="5381213" cy="641751"/>
            <a:chOff x="298091" y="299319"/>
            <a:chExt cx="5381213" cy="641751"/>
          </a:xfrm>
        </p:grpSpPr>
        <p:grpSp>
          <p:nvGrpSpPr>
            <p:cNvPr id="27" name="그룹 26">
              <a:extLst>
                <a:ext uri="{FF2B5EF4-FFF2-40B4-BE49-F238E27FC236}">
                  <a16:creationId xmlns:a16="http://schemas.microsoft.com/office/drawing/2014/main" id="{F46888ED-1367-52E5-445F-47440DA9E907}"/>
                </a:ext>
              </a:extLst>
            </p:cNvPr>
            <p:cNvGrpSpPr/>
            <p:nvPr/>
          </p:nvGrpSpPr>
          <p:grpSpPr>
            <a:xfrm>
              <a:off x="1062656" y="299319"/>
              <a:ext cx="4616648" cy="582226"/>
              <a:chOff x="1062656" y="318369"/>
              <a:chExt cx="4616648" cy="582226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07CD8B8-57A4-BF31-02AC-AA5536775F04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461664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D39D43D-7575-8187-3A73-045E99A4DE46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30A95F8-C5A0-0908-BC9F-AD619411A628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Ⅲ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aphicFrame>
        <p:nvGraphicFramePr>
          <p:cNvPr id="38" name="표 37">
            <a:extLst>
              <a:ext uri="{FF2B5EF4-FFF2-40B4-BE49-F238E27FC236}">
                <a16:creationId xmlns:a16="http://schemas.microsoft.com/office/drawing/2014/main" id="{67803E7B-B6B3-DFE7-672A-A3F6191C68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6984783"/>
              </p:ext>
            </p:extLst>
          </p:nvPr>
        </p:nvGraphicFramePr>
        <p:xfrm>
          <a:off x="675650" y="3332424"/>
          <a:ext cx="7784783" cy="2691072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750576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1849630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1667473">
                  <a:extLst>
                    <a:ext uri="{9D8B030D-6E8A-4147-A177-3AD203B41FA5}">
                      <a16:colId xmlns:a16="http://schemas.microsoft.com/office/drawing/2014/main" val="1197442203"/>
                    </a:ext>
                  </a:extLst>
                </a:gridCol>
                <a:gridCol w="204735">
                  <a:extLst>
                    <a:ext uri="{9D8B030D-6E8A-4147-A177-3AD203B41FA5}">
                      <a16:colId xmlns:a16="http://schemas.microsoft.com/office/drawing/2014/main" val="697752777"/>
                    </a:ext>
                  </a:extLst>
                </a:gridCol>
                <a:gridCol w="3312369">
                  <a:extLst>
                    <a:ext uri="{9D8B030D-6E8A-4147-A177-3AD203B41FA5}">
                      <a16:colId xmlns:a16="http://schemas.microsoft.com/office/drawing/2014/main" val="354093010"/>
                    </a:ext>
                  </a:extLst>
                </a:gridCol>
              </a:tblGrid>
              <a:tr h="405171"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D74D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구분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D74D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범주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7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7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2F72DA">
                        <a:alpha val="15000"/>
                      </a:srgb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D74DC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7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7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2DA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8675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지식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7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히라가나와 가타카나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b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한자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음독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훈독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음성적 특징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청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탁음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b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장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단음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요음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박 등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C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7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낱말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기본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파생 의미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 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간단한 구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낱말의 결합 관계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b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관용적 표현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</a:t>
                      </a: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간단한 문장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2C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2C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7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rgbClr val="2F73DA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간단한 대화문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F73DA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간단한 텍스트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문자 메시지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메일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사회 관계망 서비스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(SNS),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초대장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메모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포스터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만화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간판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표지판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도표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일기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안내문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광고문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설명문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소개문 등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2C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7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70810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소리 내어 읽기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핵심어나 대의를 파악하거나 추론하기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세부 내용 파악하기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낱말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구</a:t>
                      </a:r>
                      <a:r>
                        <a:rPr lang="en-US" altLang="ko-KR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문장의 의미 이해하기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디지털 텍스트를 읽고 이해하기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70810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가치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7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읽기 자료에 대한 흥미</a:t>
                      </a:r>
                      <a:endParaRPr lang="en-US" altLang="ko-KR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4583DF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다양한 관점과 의견에 대한 공감과 수용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7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90488" marR="0" indent="-90488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2F72DA"/>
                        </a:buClr>
                        <a:buFont typeface="Arial" panose="020B0604020202020204" pitchFamily="34" charset="0"/>
                        <a:buChar char="•"/>
                      </a:pPr>
                      <a:endParaRPr lang="ko-KR" altLang="en-US" sz="10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A8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2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936504"/>
                  </a:ext>
                </a:extLst>
              </a:tr>
            </a:tbl>
          </a:graphicData>
        </a:graphic>
      </p:graphicFrame>
      <p:sp>
        <p:nvSpPr>
          <p:cNvPr id="96" name="사각형: 둥근 모서리 95">
            <a:extLst>
              <a:ext uri="{FF2B5EF4-FFF2-40B4-BE49-F238E27FC236}">
                <a16:creationId xmlns:a16="http://schemas.microsoft.com/office/drawing/2014/main" id="{CF0D0B6F-C6C1-4018-2338-177063E91E05}"/>
              </a:ext>
            </a:extLst>
          </p:cNvPr>
          <p:cNvSpPr/>
          <p:nvPr/>
        </p:nvSpPr>
        <p:spPr>
          <a:xfrm>
            <a:off x="5148064" y="4000500"/>
            <a:ext cx="3320286" cy="617174"/>
          </a:xfrm>
          <a:prstGeom prst="roundRect">
            <a:avLst>
              <a:gd name="adj" fmla="val 8233"/>
            </a:avLst>
          </a:prstGeom>
          <a:noFill/>
          <a:ln w="31750">
            <a:solidFill>
              <a:srgbClr val="EE167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01" name="그룹 100">
            <a:extLst>
              <a:ext uri="{FF2B5EF4-FFF2-40B4-BE49-F238E27FC236}">
                <a16:creationId xmlns:a16="http://schemas.microsoft.com/office/drawing/2014/main" id="{C3E10C8E-CFBA-E490-3228-4788460A4CA8}"/>
              </a:ext>
            </a:extLst>
          </p:cNvPr>
          <p:cNvGrpSpPr/>
          <p:nvPr/>
        </p:nvGrpSpPr>
        <p:grpSpPr>
          <a:xfrm rot="1110009">
            <a:off x="6842799" y="3505407"/>
            <a:ext cx="2043993" cy="550918"/>
            <a:chOff x="2866301" y="2687243"/>
            <a:chExt cx="2567208" cy="513850"/>
          </a:xfrm>
          <a:effectLst>
            <a:outerShdw blurRad="50800" dist="38100" dir="5400000" algn="t" rotWithShape="0">
              <a:prstClr val="black">
                <a:alpha val="27000"/>
              </a:prstClr>
            </a:outerShdw>
          </a:effectLst>
        </p:grpSpPr>
        <p:grpSp>
          <p:nvGrpSpPr>
            <p:cNvPr id="99" name="그룹 98">
              <a:extLst>
                <a:ext uri="{FF2B5EF4-FFF2-40B4-BE49-F238E27FC236}">
                  <a16:creationId xmlns:a16="http://schemas.microsoft.com/office/drawing/2014/main" id="{EBD9B09B-7B39-17F3-278F-BEB000D057FC}"/>
                </a:ext>
              </a:extLst>
            </p:cNvPr>
            <p:cNvGrpSpPr/>
            <p:nvPr/>
          </p:nvGrpSpPr>
          <p:grpSpPr>
            <a:xfrm>
              <a:off x="2866301" y="2687243"/>
              <a:ext cx="2567208" cy="513850"/>
              <a:chOff x="3419872" y="2818574"/>
              <a:chExt cx="2567208" cy="513850"/>
            </a:xfrm>
          </p:grpSpPr>
          <p:sp>
            <p:nvSpPr>
              <p:cNvPr id="97" name="사각형: 둥근 모서리 96">
                <a:extLst>
                  <a:ext uri="{FF2B5EF4-FFF2-40B4-BE49-F238E27FC236}">
                    <a16:creationId xmlns:a16="http://schemas.microsoft.com/office/drawing/2014/main" id="{5C97B3C0-91E5-A711-F462-6FE19ACE2547}"/>
                  </a:ext>
                </a:extLst>
              </p:cNvPr>
              <p:cNvSpPr/>
              <p:nvPr/>
            </p:nvSpPr>
            <p:spPr>
              <a:xfrm>
                <a:off x="3419872" y="2818574"/>
                <a:ext cx="2567208" cy="513850"/>
              </a:xfrm>
              <a:prstGeom prst="roundRect">
                <a:avLst/>
              </a:prstGeom>
              <a:solidFill>
                <a:srgbClr val="EE1673"/>
              </a:solidFill>
              <a:ln w="317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8" name="사각형: 둥근 모서리 97">
                <a:extLst>
                  <a:ext uri="{FF2B5EF4-FFF2-40B4-BE49-F238E27FC236}">
                    <a16:creationId xmlns:a16="http://schemas.microsoft.com/office/drawing/2014/main" id="{23149D14-4135-E26A-C8B5-DB6B1E57A5A4}"/>
                  </a:ext>
                </a:extLst>
              </p:cNvPr>
              <p:cNvSpPr/>
              <p:nvPr/>
            </p:nvSpPr>
            <p:spPr>
              <a:xfrm>
                <a:off x="3494264" y="2875157"/>
                <a:ext cx="2418426" cy="400685"/>
              </a:xfrm>
              <a:prstGeom prst="roundRect">
                <a:avLst>
                  <a:gd name="adj" fmla="val 10848"/>
                </a:avLst>
              </a:prstGeom>
              <a:solidFill>
                <a:srgbClr val="EE1673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7F47FEA8-F021-CA5E-0ED0-5F657757ABA4}"/>
                </a:ext>
              </a:extLst>
            </p:cNvPr>
            <p:cNvSpPr txBox="1"/>
            <p:nvPr/>
          </p:nvSpPr>
          <p:spPr>
            <a:xfrm>
              <a:off x="3300280" y="2786282"/>
              <a:ext cx="1699254" cy="315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디지털 텍스트를 포함한</a:t>
              </a:r>
              <a:endParaRPr lang="en-US" altLang="ko-KR" sz="11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  <a:p>
              <a:pPr algn="ctr"/>
              <a:r>
                <a:rPr lang="ko-KR" altLang="en-US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읽기 자료 제시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6306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50882657-9B80-9D04-96D3-6EA7425A0B35}"/>
              </a:ext>
            </a:extLst>
          </p:cNvPr>
          <p:cNvGrpSpPr/>
          <p:nvPr/>
        </p:nvGrpSpPr>
        <p:grpSpPr>
          <a:xfrm>
            <a:off x="298091" y="284805"/>
            <a:ext cx="5381213" cy="641751"/>
            <a:chOff x="298091" y="299319"/>
            <a:chExt cx="5381213" cy="641751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E8ABA441-DBE8-E82F-BB88-72C51E4C5624}"/>
                </a:ext>
              </a:extLst>
            </p:cNvPr>
            <p:cNvGrpSpPr/>
            <p:nvPr/>
          </p:nvGrpSpPr>
          <p:grpSpPr>
            <a:xfrm>
              <a:off x="1062656" y="299319"/>
              <a:ext cx="4616648" cy="582226"/>
              <a:chOff x="1062656" y="318369"/>
              <a:chExt cx="4616648" cy="582226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9BF4DF8-6FDD-2CF1-E5A9-EC12E622314E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461664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A0A1696-CF6F-11A3-06CE-0BD83C39CADF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7C6849E-58EA-F313-1375-E038A2A22E2F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Ⅲ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A5ED8101-42DB-4141-4564-E96FB13D6BD7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38396B47-E57E-DAAB-381B-34F2C7D87E09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17" name="사각형: 둥근 모서리 16">
                <a:extLst>
                  <a:ext uri="{FF2B5EF4-FFF2-40B4-BE49-F238E27FC236}">
                    <a16:creationId xmlns:a16="http://schemas.microsoft.com/office/drawing/2014/main" id="{0E564C5E-8FA8-6F72-C68D-9ED1F56BF29B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26" name="그룹 25">
                <a:extLst>
                  <a:ext uri="{FF2B5EF4-FFF2-40B4-BE49-F238E27FC236}">
                    <a16:creationId xmlns:a16="http://schemas.microsoft.com/office/drawing/2014/main" id="{FEE829B7-6E54-9370-98D9-160368A629B3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36" name="사각형: 둥근 위쪽 모서리 35">
                  <a:extLst>
                    <a:ext uri="{FF2B5EF4-FFF2-40B4-BE49-F238E27FC236}">
                      <a16:creationId xmlns:a16="http://schemas.microsoft.com/office/drawing/2014/main" id="{01610FAD-CB72-042E-8AC7-94E1DC6257A0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1" name="사각형: 둥근 위쪽 모서리 40">
                  <a:extLst>
                    <a:ext uri="{FF2B5EF4-FFF2-40B4-BE49-F238E27FC236}">
                      <a16:creationId xmlns:a16="http://schemas.microsoft.com/office/drawing/2014/main" id="{BF9F0816-C363-8556-FCA9-B9B8AA8F0623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27" name="그룹 26">
                <a:extLst>
                  <a:ext uri="{FF2B5EF4-FFF2-40B4-BE49-F238E27FC236}">
                    <a16:creationId xmlns:a16="http://schemas.microsoft.com/office/drawing/2014/main" id="{563475C8-0E98-CABF-B595-9A99D0FF8EE5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28" name="그룹 27">
                  <a:extLst>
                    <a:ext uri="{FF2B5EF4-FFF2-40B4-BE49-F238E27FC236}">
                      <a16:creationId xmlns:a16="http://schemas.microsoft.com/office/drawing/2014/main" id="{28965708-DBFC-3318-47EB-10BB37E13ECE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33" name="사각형: 둥근 위쪽 모서리 32">
                    <a:extLst>
                      <a:ext uri="{FF2B5EF4-FFF2-40B4-BE49-F238E27FC236}">
                        <a16:creationId xmlns:a16="http://schemas.microsoft.com/office/drawing/2014/main" id="{BAAB17D6-72D0-F1C2-21A3-4C15D32F5178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4" name="자유형: 도형 33">
                    <a:extLst>
                      <a:ext uri="{FF2B5EF4-FFF2-40B4-BE49-F238E27FC236}">
                        <a16:creationId xmlns:a16="http://schemas.microsoft.com/office/drawing/2014/main" id="{D5A02685-FEFB-C33A-58D7-4886385D31CA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5" name="자유형: 도형 34">
                    <a:extLst>
                      <a:ext uri="{FF2B5EF4-FFF2-40B4-BE49-F238E27FC236}">
                        <a16:creationId xmlns:a16="http://schemas.microsoft.com/office/drawing/2014/main" id="{FD328B5E-4423-6A92-4ADD-60A67054F987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29" name="그룹 28">
                  <a:extLst>
                    <a:ext uri="{FF2B5EF4-FFF2-40B4-BE49-F238E27FC236}">
                      <a16:creationId xmlns:a16="http://schemas.microsoft.com/office/drawing/2014/main" id="{A3D8FEAF-6C26-9F42-69A5-88E9EAFAEFA6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2549075" cy="307777"/>
                  <a:chOff x="763074" y="1447958"/>
                  <a:chExt cx="2549075" cy="307777"/>
                </a:xfrm>
              </p:grpSpPr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4689BB7A-13AA-877C-823C-F220B02B9793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0562"/>
                    <a:ext cx="2063065" cy="2825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alpha val="4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내용 체계 및 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성취기준</a:t>
                    </a:r>
                  </a:p>
                </p:txBody>
              </p: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80A62E11-1D1B-C3E0-59D6-3CD9CCBD98C8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2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32" name="직선 연결선 31">
                    <a:extLst>
                      <a:ext uri="{FF2B5EF4-FFF2-40B4-BE49-F238E27FC236}">
                        <a16:creationId xmlns:a16="http://schemas.microsoft.com/office/drawing/2014/main" id="{2C20443F-F33D-96F7-0A0C-33A62ED5FB8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6440E53E-EADF-093C-54C3-86CDFD8F8D69}"/>
                </a:ext>
              </a:extLst>
            </p:cNvPr>
            <p:cNvGrpSpPr/>
            <p:nvPr/>
          </p:nvGrpSpPr>
          <p:grpSpPr>
            <a:xfrm>
              <a:off x="751850" y="1936193"/>
              <a:ext cx="1410224" cy="250222"/>
              <a:chOff x="566993" y="1934169"/>
              <a:chExt cx="1604969" cy="257804"/>
            </a:xfrm>
            <a:solidFill>
              <a:schemeClr val="bg1"/>
            </a:solidFill>
          </p:grpSpPr>
          <p:sp>
            <p:nvSpPr>
              <p:cNvPr id="43" name="사각형: 둥근 모서리 42">
                <a:extLst>
                  <a:ext uri="{FF2B5EF4-FFF2-40B4-BE49-F238E27FC236}">
                    <a16:creationId xmlns:a16="http://schemas.microsoft.com/office/drawing/2014/main" id="{0EBC2CD9-696A-E7F9-1710-C0E1BBEEB688}"/>
                  </a:ext>
                </a:extLst>
              </p:cNvPr>
              <p:cNvSpPr/>
              <p:nvPr/>
            </p:nvSpPr>
            <p:spPr>
              <a:xfrm>
                <a:off x="566993" y="1934169"/>
                <a:ext cx="288854" cy="257804"/>
              </a:xfrm>
              <a:prstGeom prst="roundRect">
                <a:avLst/>
              </a:prstGeom>
              <a:solidFill>
                <a:srgbClr val="2F72DA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7F28A4F0-4547-34B8-CB25-213ABA5709D9}"/>
                  </a:ext>
                </a:extLst>
              </p:cNvPr>
              <p:cNvSpPr txBox="1"/>
              <p:nvPr/>
            </p:nvSpPr>
            <p:spPr>
              <a:xfrm>
                <a:off x="648481" y="1952087"/>
                <a:ext cx="125882" cy="2219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1</a:t>
                </a:r>
                <a:endPara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8DD1B8A-027C-EBA9-B22D-086BB262FA18}"/>
                  </a:ext>
                </a:extLst>
              </p:cNvPr>
              <p:cNvSpPr txBox="1"/>
              <p:nvPr/>
            </p:nvSpPr>
            <p:spPr>
              <a:xfrm>
                <a:off x="924093" y="1944160"/>
                <a:ext cx="1247869" cy="2378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성취기준 정의</a:t>
                </a:r>
              </a:p>
            </p:txBody>
          </p:sp>
        </p:grpSp>
        <p:grpSp>
          <p:nvGrpSpPr>
            <p:cNvPr id="59" name="그룹 58">
              <a:extLst>
                <a:ext uri="{FF2B5EF4-FFF2-40B4-BE49-F238E27FC236}">
                  <a16:creationId xmlns:a16="http://schemas.microsoft.com/office/drawing/2014/main" id="{925D211D-2068-9677-9EAD-24D8151E1912}"/>
                </a:ext>
              </a:extLst>
            </p:cNvPr>
            <p:cNvGrpSpPr/>
            <p:nvPr/>
          </p:nvGrpSpPr>
          <p:grpSpPr>
            <a:xfrm>
              <a:off x="894823" y="2482918"/>
              <a:ext cx="7354354" cy="2874965"/>
              <a:chOff x="894823" y="2482918"/>
              <a:chExt cx="7354354" cy="2874965"/>
            </a:xfrm>
          </p:grpSpPr>
          <p:sp>
            <p:nvSpPr>
              <p:cNvPr id="58" name="사각형: 둥근 모서리 57">
                <a:extLst>
                  <a:ext uri="{FF2B5EF4-FFF2-40B4-BE49-F238E27FC236}">
                    <a16:creationId xmlns:a16="http://schemas.microsoft.com/office/drawing/2014/main" id="{EF1AD4AD-6684-0017-A9B5-261E92BBB128}"/>
                  </a:ext>
                </a:extLst>
              </p:cNvPr>
              <p:cNvSpPr/>
              <p:nvPr/>
            </p:nvSpPr>
            <p:spPr>
              <a:xfrm>
                <a:off x="894823" y="2482918"/>
                <a:ext cx="7354354" cy="649666"/>
              </a:xfrm>
              <a:prstGeom prst="roundRect">
                <a:avLst>
                  <a:gd name="adj" fmla="val 22339"/>
                </a:avLst>
              </a:prstGeom>
              <a:gradFill>
                <a:gsLst>
                  <a:gs pos="0">
                    <a:srgbClr val="2D74DC">
                      <a:lumMod val="95000"/>
                    </a:srgbClr>
                  </a:gs>
                  <a:gs pos="93000">
                    <a:srgbClr val="513B89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endParaRPr lang="ko-KR" altLang="en-US" dirty="0"/>
              </a:p>
            </p:txBody>
          </p:sp>
          <p:grpSp>
            <p:nvGrpSpPr>
              <p:cNvPr id="46" name="그룹 45">
                <a:extLst>
                  <a:ext uri="{FF2B5EF4-FFF2-40B4-BE49-F238E27FC236}">
                    <a16:creationId xmlns:a16="http://schemas.microsoft.com/office/drawing/2014/main" id="{FA4043DC-28D5-0663-E03A-679DBF2D17EA}"/>
                  </a:ext>
                </a:extLst>
              </p:cNvPr>
              <p:cNvGrpSpPr/>
              <p:nvPr/>
            </p:nvGrpSpPr>
            <p:grpSpPr>
              <a:xfrm>
                <a:off x="894823" y="2482918"/>
                <a:ext cx="7354354" cy="2874965"/>
                <a:chOff x="894823" y="2713036"/>
                <a:chExt cx="7354354" cy="2874965"/>
              </a:xfrm>
              <a:effectLst>
                <a:reflection blurRad="6350" stA="49000" endPos="22000" dir="5400000" sy="-100000" algn="bl" rotWithShape="0"/>
              </a:effectLst>
            </p:grpSpPr>
            <p:sp>
              <p:nvSpPr>
                <p:cNvPr id="47" name="사각형: 둥근 모서리 46">
                  <a:extLst>
                    <a:ext uri="{FF2B5EF4-FFF2-40B4-BE49-F238E27FC236}">
                      <a16:creationId xmlns:a16="http://schemas.microsoft.com/office/drawing/2014/main" id="{46173149-0E45-09A4-1FF8-7DAA6C40C10A}"/>
                    </a:ext>
                  </a:extLst>
                </p:cNvPr>
                <p:cNvSpPr/>
                <p:nvPr/>
              </p:nvSpPr>
              <p:spPr>
                <a:xfrm>
                  <a:off x="894823" y="2859469"/>
                  <a:ext cx="7354354" cy="2728532"/>
                </a:xfrm>
                <a:prstGeom prst="roundRect">
                  <a:avLst>
                    <a:gd name="adj" fmla="val 6349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7659EC72-4B12-D55C-C6A3-C179CC5A3B90}"/>
                    </a:ext>
                  </a:extLst>
                </p:cNvPr>
                <p:cNvSpPr txBox="1"/>
                <p:nvPr/>
              </p:nvSpPr>
              <p:spPr>
                <a:xfrm>
                  <a:off x="2324590" y="4094637"/>
                  <a:ext cx="4494820" cy="73866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영역별 내용 요소</a:t>
                  </a:r>
                  <a:r>
                    <a: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(</a:t>
                  </a:r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지식</a:t>
                  </a:r>
                  <a:r>
                    <a: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·</a:t>
                  </a:r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이해</a:t>
                  </a:r>
                  <a:r>
                    <a: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, </a:t>
                  </a:r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과정</a:t>
                  </a:r>
                  <a:r>
                    <a: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·</a:t>
                  </a:r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기능</a:t>
                  </a:r>
                  <a:r>
                    <a: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, </a:t>
                  </a:r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가치</a:t>
                  </a:r>
                  <a:r>
                    <a: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·</a:t>
                  </a:r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태도</a:t>
                  </a:r>
                  <a:r>
                    <a: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)</a:t>
                  </a:r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를 </a:t>
                  </a:r>
                  <a:endPara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Interop" panose="02000503000000020004" pitchFamily="2" charset="0"/>
                  </a:endParaRPr>
                </a:p>
                <a:p>
                  <a:pPr algn="ctr"/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학습한 결과 학생이 궁극적으로 할 수 있거나 </a:t>
                  </a:r>
                  <a:endPara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Interop" panose="02000503000000020004" pitchFamily="2" charset="0"/>
                  </a:endParaRPr>
                </a:p>
                <a:p>
                  <a:pPr algn="ctr"/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할 수 있기를</a:t>
                  </a:r>
                  <a:r>
                    <a: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 </a:t>
                  </a:r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기대하는 도달점</a:t>
                  </a:r>
                </a:p>
              </p:txBody>
            </p:sp>
            <p:grpSp>
              <p:nvGrpSpPr>
                <p:cNvPr id="49" name="그룹 48">
                  <a:extLst>
                    <a:ext uri="{FF2B5EF4-FFF2-40B4-BE49-F238E27FC236}">
                      <a16:creationId xmlns:a16="http://schemas.microsoft.com/office/drawing/2014/main" id="{C2C2E397-6E52-0316-671E-321B7B1E8110}"/>
                    </a:ext>
                  </a:extLst>
                </p:cNvPr>
                <p:cNvGrpSpPr/>
                <p:nvPr/>
              </p:nvGrpSpPr>
              <p:grpSpPr>
                <a:xfrm>
                  <a:off x="894823" y="2713036"/>
                  <a:ext cx="7354354" cy="1159917"/>
                  <a:chOff x="894823" y="2741911"/>
                  <a:chExt cx="7354354" cy="1159917"/>
                </a:xfrm>
                <a:gradFill>
                  <a:gsLst>
                    <a:gs pos="0">
                      <a:srgbClr val="2D74DC">
                        <a:lumMod val="95000"/>
                      </a:srgbClr>
                    </a:gs>
                    <a:gs pos="83000">
                      <a:srgbClr val="513B89"/>
                    </a:gs>
                  </a:gsLst>
                  <a:lin ang="2700000" scaled="0"/>
                </a:gradFill>
                <a:effectLst/>
              </p:grpSpPr>
              <p:sp>
                <p:nvSpPr>
                  <p:cNvPr id="55" name="자유형: 도형 54">
                    <a:extLst>
                      <a:ext uri="{FF2B5EF4-FFF2-40B4-BE49-F238E27FC236}">
                        <a16:creationId xmlns:a16="http://schemas.microsoft.com/office/drawing/2014/main" id="{5D30F870-0329-33BA-9B65-4961E17B4310}"/>
                      </a:ext>
                    </a:extLst>
                  </p:cNvPr>
                  <p:cNvSpPr/>
                  <p:nvPr/>
                </p:nvSpPr>
                <p:spPr>
                  <a:xfrm>
                    <a:off x="894823" y="2741911"/>
                    <a:ext cx="7354354" cy="331627"/>
                  </a:xfrm>
                  <a:custGeom>
                    <a:avLst/>
                    <a:gdLst>
                      <a:gd name="connsiteX0" fmla="*/ 210514 w 7354354"/>
                      <a:gd name="connsiteY0" fmla="*/ 0 h 331627"/>
                      <a:gd name="connsiteX1" fmla="*/ 7143840 w 7354354"/>
                      <a:gd name="connsiteY1" fmla="*/ 0 h 331627"/>
                      <a:gd name="connsiteX2" fmla="*/ 7354354 w 7354354"/>
                      <a:gd name="connsiteY2" fmla="*/ 210514 h 331627"/>
                      <a:gd name="connsiteX3" fmla="*/ 7354354 w 7354354"/>
                      <a:gd name="connsiteY3" fmla="*/ 331627 h 331627"/>
                      <a:gd name="connsiteX4" fmla="*/ 7169159 w 7354354"/>
                      <a:gd name="connsiteY4" fmla="*/ 146432 h 331627"/>
                      <a:gd name="connsiteX5" fmla="*/ 185195 w 7354354"/>
                      <a:gd name="connsiteY5" fmla="*/ 146432 h 331627"/>
                      <a:gd name="connsiteX6" fmla="*/ 0 w 7354354"/>
                      <a:gd name="connsiteY6" fmla="*/ 331627 h 331627"/>
                      <a:gd name="connsiteX7" fmla="*/ 0 w 7354354"/>
                      <a:gd name="connsiteY7" fmla="*/ 210514 h 331627"/>
                      <a:gd name="connsiteX8" fmla="*/ 210514 w 7354354"/>
                      <a:gd name="connsiteY8" fmla="*/ 0 h 3316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354354" h="331627">
                        <a:moveTo>
                          <a:pt x="210514" y="0"/>
                        </a:moveTo>
                        <a:lnTo>
                          <a:pt x="7143840" y="0"/>
                        </a:lnTo>
                        <a:cubicBezTo>
                          <a:pt x="7260104" y="0"/>
                          <a:pt x="7354354" y="94250"/>
                          <a:pt x="7354354" y="210514"/>
                        </a:cubicBezTo>
                        <a:lnTo>
                          <a:pt x="7354354" y="331627"/>
                        </a:lnTo>
                        <a:cubicBezTo>
                          <a:pt x="7354354" y="229347"/>
                          <a:pt x="7271439" y="146432"/>
                          <a:pt x="7169159" y="146432"/>
                        </a:cubicBezTo>
                        <a:lnTo>
                          <a:pt x="185195" y="146432"/>
                        </a:lnTo>
                        <a:cubicBezTo>
                          <a:pt x="82915" y="146432"/>
                          <a:pt x="0" y="229347"/>
                          <a:pt x="0" y="331627"/>
                        </a:cubicBezTo>
                        <a:lnTo>
                          <a:pt x="0" y="210514"/>
                        </a:lnTo>
                        <a:cubicBezTo>
                          <a:pt x="0" y="94250"/>
                          <a:pt x="94250" y="0"/>
                          <a:pt x="21051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6" name="자유형: 도형 55">
                    <a:extLst>
                      <a:ext uri="{FF2B5EF4-FFF2-40B4-BE49-F238E27FC236}">
                        <a16:creationId xmlns:a16="http://schemas.microsoft.com/office/drawing/2014/main" id="{E4D1AB1B-E4C7-17DC-F386-84E3433C7E4D}"/>
                      </a:ext>
                    </a:extLst>
                  </p:cNvPr>
                  <p:cNvSpPr/>
                  <p:nvPr/>
                </p:nvSpPr>
                <p:spPr>
                  <a:xfrm>
                    <a:off x="3400428" y="2762732"/>
                    <a:ext cx="2343148" cy="1139096"/>
                  </a:xfrm>
                  <a:custGeom>
                    <a:avLst/>
                    <a:gdLst>
                      <a:gd name="connsiteX0" fmla="*/ 0 w 2428805"/>
                      <a:gd name="connsiteY0" fmla="*/ 0 h 1180737"/>
                      <a:gd name="connsiteX1" fmla="*/ 2428805 w 2428805"/>
                      <a:gd name="connsiteY1" fmla="*/ 0 h 1180737"/>
                      <a:gd name="connsiteX2" fmla="*/ 2407830 w 2428805"/>
                      <a:gd name="connsiteY2" fmla="*/ 208065 h 1180737"/>
                      <a:gd name="connsiteX3" fmla="*/ 1214402 w 2428805"/>
                      <a:gd name="connsiteY3" fmla="*/ 1180737 h 1180737"/>
                      <a:gd name="connsiteX4" fmla="*/ 20974 w 2428805"/>
                      <a:gd name="connsiteY4" fmla="*/ 208065 h 11807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28805" h="1180737">
                        <a:moveTo>
                          <a:pt x="0" y="0"/>
                        </a:moveTo>
                        <a:lnTo>
                          <a:pt x="2428805" y="0"/>
                        </a:lnTo>
                        <a:lnTo>
                          <a:pt x="2407830" y="208065"/>
                        </a:lnTo>
                        <a:cubicBezTo>
                          <a:pt x="2294240" y="763168"/>
                          <a:pt x="1803086" y="1180737"/>
                          <a:pt x="1214402" y="1180737"/>
                        </a:cubicBezTo>
                        <a:cubicBezTo>
                          <a:pt x="625719" y="1180737"/>
                          <a:pt x="134565" y="763168"/>
                          <a:pt x="20974" y="208065"/>
                        </a:cubicBezTo>
                        <a:close/>
                      </a:path>
                    </a:pathLst>
                  </a:custGeom>
                  <a:grpFill/>
                  <a:ln w="69850">
                    <a:noFill/>
                  </a:ln>
                  <a:effectLst>
                    <a:innerShdw blurRad="63500" dist="63500" dir="54000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600" dirty="0"/>
                  </a:p>
                </p:txBody>
              </p:sp>
            </p:grpSp>
            <p:grpSp>
              <p:nvGrpSpPr>
                <p:cNvPr id="50" name="그룹 49">
                  <a:extLst>
                    <a:ext uri="{FF2B5EF4-FFF2-40B4-BE49-F238E27FC236}">
                      <a16:creationId xmlns:a16="http://schemas.microsoft.com/office/drawing/2014/main" id="{50E2A37E-E5CC-DB69-0229-44E2B9C973FC}"/>
                    </a:ext>
                  </a:extLst>
                </p:cNvPr>
                <p:cNvGrpSpPr/>
                <p:nvPr/>
              </p:nvGrpSpPr>
              <p:grpSpPr>
                <a:xfrm>
                  <a:off x="4010948" y="2934951"/>
                  <a:ext cx="1122102" cy="689608"/>
                  <a:chOff x="1756679" y="3982733"/>
                  <a:chExt cx="1289455" cy="792457"/>
                </a:xfrm>
              </p:grpSpPr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40D9017B-EB65-FB41-951F-3F0037EAD753}"/>
                      </a:ext>
                    </a:extLst>
                  </p:cNvPr>
                  <p:cNvSpPr txBox="1"/>
                  <p:nvPr/>
                </p:nvSpPr>
                <p:spPr>
                  <a:xfrm>
                    <a:off x="1756679" y="3982733"/>
                    <a:ext cx="1289455" cy="42441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2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FEFB79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성취기준</a:t>
                    </a:r>
                  </a:p>
                </p:txBody>
              </p:sp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F91FC4AD-32EA-930F-38DE-B5B303469764}"/>
                      </a:ext>
                    </a:extLst>
                  </p:cNvPr>
                  <p:cNvSpPr txBox="1"/>
                  <p:nvPr/>
                </p:nvSpPr>
                <p:spPr>
                  <a:xfrm>
                    <a:off x="2153165" y="4456879"/>
                    <a:ext cx="629991" cy="31831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이란</a:t>
                    </a:r>
                    <a:r>
                      <a:rPr lang="en-US" altLang="ko-KR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?</a:t>
                    </a:r>
                    <a:endPara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</p:grpSp>
            <p:sp>
              <p:nvSpPr>
                <p:cNvPr id="51" name="자유형: 도형 50">
                  <a:extLst>
                    <a:ext uri="{FF2B5EF4-FFF2-40B4-BE49-F238E27FC236}">
                      <a16:creationId xmlns:a16="http://schemas.microsoft.com/office/drawing/2014/main" id="{E400A0A0-07AF-F214-F272-B4C3319A742A}"/>
                    </a:ext>
                  </a:extLst>
                </p:cNvPr>
                <p:cNvSpPr/>
                <p:nvPr/>
              </p:nvSpPr>
              <p:spPr>
                <a:xfrm>
                  <a:off x="894823" y="2713036"/>
                  <a:ext cx="7354354" cy="331627"/>
                </a:xfrm>
                <a:custGeom>
                  <a:avLst/>
                  <a:gdLst>
                    <a:gd name="connsiteX0" fmla="*/ 210514 w 7354354"/>
                    <a:gd name="connsiteY0" fmla="*/ 0 h 331627"/>
                    <a:gd name="connsiteX1" fmla="*/ 7143840 w 7354354"/>
                    <a:gd name="connsiteY1" fmla="*/ 0 h 331627"/>
                    <a:gd name="connsiteX2" fmla="*/ 7354354 w 7354354"/>
                    <a:gd name="connsiteY2" fmla="*/ 210514 h 331627"/>
                    <a:gd name="connsiteX3" fmla="*/ 7354354 w 7354354"/>
                    <a:gd name="connsiteY3" fmla="*/ 331627 h 331627"/>
                    <a:gd name="connsiteX4" fmla="*/ 7169159 w 7354354"/>
                    <a:gd name="connsiteY4" fmla="*/ 146432 h 331627"/>
                    <a:gd name="connsiteX5" fmla="*/ 185195 w 7354354"/>
                    <a:gd name="connsiteY5" fmla="*/ 146432 h 331627"/>
                    <a:gd name="connsiteX6" fmla="*/ 0 w 7354354"/>
                    <a:gd name="connsiteY6" fmla="*/ 331627 h 331627"/>
                    <a:gd name="connsiteX7" fmla="*/ 0 w 7354354"/>
                    <a:gd name="connsiteY7" fmla="*/ 210514 h 331627"/>
                    <a:gd name="connsiteX8" fmla="*/ 210514 w 7354354"/>
                    <a:gd name="connsiteY8" fmla="*/ 0 h 3316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354354" h="331627">
                      <a:moveTo>
                        <a:pt x="210514" y="0"/>
                      </a:moveTo>
                      <a:lnTo>
                        <a:pt x="7143840" y="0"/>
                      </a:lnTo>
                      <a:cubicBezTo>
                        <a:pt x="7260104" y="0"/>
                        <a:pt x="7354354" y="94250"/>
                        <a:pt x="7354354" y="210514"/>
                      </a:cubicBezTo>
                      <a:lnTo>
                        <a:pt x="7354354" y="331627"/>
                      </a:lnTo>
                      <a:cubicBezTo>
                        <a:pt x="7354354" y="229347"/>
                        <a:pt x="7271439" y="146432"/>
                        <a:pt x="7169159" y="146432"/>
                      </a:cubicBezTo>
                      <a:lnTo>
                        <a:pt x="185195" y="146432"/>
                      </a:lnTo>
                      <a:cubicBezTo>
                        <a:pt x="82915" y="146432"/>
                        <a:pt x="0" y="229347"/>
                        <a:pt x="0" y="331627"/>
                      </a:cubicBezTo>
                      <a:lnTo>
                        <a:pt x="0" y="210514"/>
                      </a:lnTo>
                      <a:cubicBezTo>
                        <a:pt x="0" y="94250"/>
                        <a:pt x="94250" y="0"/>
                        <a:pt x="21051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D74DC">
                        <a:lumMod val="95000"/>
                      </a:srgbClr>
                    </a:gs>
                    <a:gs pos="93000">
                      <a:srgbClr val="513B89"/>
                    </a:gs>
                  </a:gsLst>
                  <a:lin ang="27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endParaRPr lang="ko-KR" altLang="en-US" dirty="0"/>
                </a:p>
              </p:txBody>
            </p:sp>
            <p:pic>
              <p:nvPicPr>
                <p:cNvPr id="52" name="그림 51" descr="달걀이(가) 표시된 사진&#10;&#10;자동 생성된 설명">
                  <a:extLst>
                    <a:ext uri="{FF2B5EF4-FFF2-40B4-BE49-F238E27FC236}">
                      <a16:creationId xmlns:a16="http://schemas.microsoft.com/office/drawing/2014/main" id="{00470B24-0EC3-A985-4F80-840639E6CF4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6913795" y="4466429"/>
                  <a:ext cx="1273332" cy="988106"/>
                </a:xfrm>
                <a:prstGeom prst="rect">
                  <a:avLst/>
                </a:prstGeom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2271960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그룹 74">
            <a:extLst>
              <a:ext uri="{FF2B5EF4-FFF2-40B4-BE49-F238E27FC236}">
                <a16:creationId xmlns:a16="http://schemas.microsoft.com/office/drawing/2014/main" id="{A7ECEDD5-85C5-DD0A-486C-6E47000E6D85}"/>
              </a:ext>
            </a:extLst>
          </p:cNvPr>
          <p:cNvGrpSpPr/>
          <p:nvPr/>
        </p:nvGrpSpPr>
        <p:grpSpPr>
          <a:xfrm>
            <a:off x="298091" y="284805"/>
            <a:ext cx="5381213" cy="641751"/>
            <a:chOff x="298091" y="299319"/>
            <a:chExt cx="5381213" cy="641751"/>
          </a:xfrm>
        </p:grpSpPr>
        <p:grpSp>
          <p:nvGrpSpPr>
            <p:cNvPr id="76" name="그룹 75">
              <a:extLst>
                <a:ext uri="{FF2B5EF4-FFF2-40B4-BE49-F238E27FC236}">
                  <a16:creationId xmlns:a16="http://schemas.microsoft.com/office/drawing/2014/main" id="{8433D8ED-34FA-A45F-F61C-161490432007}"/>
                </a:ext>
              </a:extLst>
            </p:cNvPr>
            <p:cNvGrpSpPr/>
            <p:nvPr/>
          </p:nvGrpSpPr>
          <p:grpSpPr>
            <a:xfrm>
              <a:off x="1062656" y="299319"/>
              <a:ext cx="4616648" cy="582226"/>
              <a:chOff x="1062656" y="318369"/>
              <a:chExt cx="4616648" cy="582226"/>
            </a:xfrm>
          </p:grpSpPr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9773CBD5-ADDA-40D1-2345-6335E56208CF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461664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</a:t>
                </a: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526FCDDA-0D60-5874-645D-7A7BE9A208C8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8FB4E09E-3969-A294-31B7-C3E815C974CC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Ⅲ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245" name="그룹 244">
            <a:extLst>
              <a:ext uri="{FF2B5EF4-FFF2-40B4-BE49-F238E27FC236}">
                <a16:creationId xmlns:a16="http://schemas.microsoft.com/office/drawing/2014/main" id="{C8D0351B-77F8-CB7F-6FEC-7707B2D55649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B9F22E7E-8990-829E-A1A1-F7675A6E1F3C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124" name="사각형: 둥근 모서리 123">
                <a:extLst>
                  <a:ext uri="{FF2B5EF4-FFF2-40B4-BE49-F238E27FC236}">
                    <a16:creationId xmlns:a16="http://schemas.microsoft.com/office/drawing/2014/main" id="{1FB1D346-C2BD-797C-9254-5A692C30A027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125" name="그룹 124">
                <a:extLst>
                  <a:ext uri="{FF2B5EF4-FFF2-40B4-BE49-F238E27FC236}">
                    <a16:creationId xmlns:a16="http://schemas.microsoft.com/office/drawing/2014/main" id="{91EAC312-253E-6447-8C22-3ACBD86994A4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135" name="사각형: 둥근 위쪽 모서리 134">
                  <a:extLst>
                    <a:ext uri="{FF2B5EF4-FFF2-40B4-BE49-F238E27FC236}">
                      <a16:creationId xmlns:a16="http://schemas.microsoft.com/office/drawing/2014/main" id="{1127D911-49BA-E086-28D7-F285E6FD618F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36" name="사각형: 둥근 위쪽 모서리 135">
                  <a:extLst>
                    <a:ext uri="{FF2B5EF4-FFF2-40B4-BE49-F238E27FC236}">
                      <a16:creationId xmlns:a16="http://schemas.microsoft.com/office/drawing/2014/main" id="{58650F02-A607-52A7-72E4-DA7746BA4A68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26" name="그룹 125">
                <a:extLst>
                  <a:ext uri="{FF2B5EF4-FFF2-40B4-BE49-F238E27FC236}">
                    <a16:creationId xmlns:a16="http://schemas.microsoft.com/office/drawing/2014/main" id="{F9725C4C-6F25-05EC-E20A-C378F7DBC066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127" name="그룹 126">
                  <a:extLst>
                    <a:ext uri="{FF2B5EF4-FFF2-40B4-BE49-F238E27FC236}">
                      <a16:creationId xmlns:a16="http://schemas.microsoft.com/office/drawing/2014/main" id="{C7EF3DB6-A8E4-33D5-7DAD-0D165BEFA30A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132" name="사각형: 둥근 위쪽 모서리 131">
                    <a:extLst>
                      <a:ext uri="{FF2B5EF4-FFF2-40B4-BE49-F238E27FC236}">
                        <a16:creationId xmlns:a16="http://schemas.microsoft.com/office/drawing/2014/main" id="{27337F7F-AB54-9C7C-0BCD-79882869D26C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133" name="자유형: 도형 132">
                    <a:extLst>
                      <a:ext uri="{FF2B5EF4-FFF2-40B4-BE49-F238E27FC236}">
                        <a16:creationId xmlns:a16="http://schemas.microsoft.com/office/drawing/2014/main" id="{D46BF699-F433-098A-1029-A4CD16AA615C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34" name="자유형: 도형 133">
                    <a:extLst>
                      <a:ext uri="{FF2B5EF4-FFF2-40B4-BE49-F238E27FC236}">
                        <a16:creationId xmlns:a16="http://schemas.microsoft.com/office/drawing/2014/main" id="{91BF6553-C23A-34DD-1D9D-BC25DC0475E2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128" name="그룹 127">
                  <a:extLst>
                    <a:ext uri="{FF2B5EF4-FFF2-40B4-BE49-F238E27FC236}">
                      <a16:creationId xmlns:a16="http://schemas.microsoft.com/office/drawing/2014/main" id="{FF7E8323-90F9-4A37-C39F-2111C8036B63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2549075" cy="307777"/>
                  <a:chOff x="763074" y="1447958"/>
                  <a:chExt cx="2549075" cy="307777"/>
                </a:xfrm>
              </p:grpSpPr>
              <p:sp>
                <p:nvSpPr>
                  <p:cNvPr id="129" name="TextBox 128">
                    <a:extLst>
                      <a:ext uri="{FF2B5EF4-FFF2-40B4-BE49-F238E27FC236}">
                        <a16:creationId xmlns:a16="http://schemas.microsoft.com/office/drawing/2014/main" id="{A38FD941-AC84-B07B-E51C-951608130BBC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0562"/>
                    <a:ext cx="2063065" cy="2825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alpha val="4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내용 체계 및 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성취기준</a:t>
                    </a:r>
                  </a:p>
                </p:txBody>
              </p:sp>
              <p:sp>
                <p:nvSpPr>
                  <p:cNvPr id="130" name="TextBox 129">
                    <a:extLst>
                      <a:ext uri="{FF2B5EF4-FFF2-40B4-BE49-F238E27FC236}">
                        <a16:creationId xmlns:a16="http://schemas.microsoft.com/office/drawing/2014/main" id="{3C9A7E54-DEAD-75C8-3268-9B638656465C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2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131" name="직선 연결선 130">
                    <a:extLst>
                      <a:ext uri="{FF2B5EF4-FFF2-40B4-BE49-F238E27FC236}">
                        <a16:creationId xmlns:a16="http://schemas.microsoft.com/office/drawing/2014/main" id="{9AB1757D-580A-C943-3432-E044670DFD6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83" name="그룹 82">
              <a:extLst>
                <a:ext uri="{FF2B5EF4-FFF2-40B4-BE49-F238E27FC236}">
                  <a16:creationId xmlns:a16="http://schemas.microsoft.com/office/drawing/2014/main" id="{9E90C788-34E4-BE46-B53F-CB3999101AA3}"/>
                </a:ext>
              </a:extLst>
            </p:cNvPr>
            <p:cNvGrpSpPr/>
            <p:nvPr/>
          </p:nvGrpSpPr>
          <p:grpSpPr>
            <a:xfrm>
              <a:off x="751850" y="1936193"/>
              <a:ext cx="1855859" cy="250222"/>
              <a:chOff x="566993" y="1934169"/>
              <a:chExt cx="2112144" cy="257804"/>
            </a:xfrm>
            <a:solidFill>
              <a:schemeClr val="bg1"/>
            </a:solidFill>
          </p:grpSpPr>
          <p:sp>
            <p:nvSpPr>
              <p:cNvPr id="121" name="사각형: 둥근 모서리 120">
                <a:extLst>
                  <a:ext uri="{FF2B5EF4-FFF2-40B4-BE49-F238E27FC236}">
                    <a16:creationId xmlns:a16="http://schemas.microsoft.com/office/drawing/2014/main" id="{834EB623-1119-B37A-8093-C68FE431A20F}"/>
                  </a:ext>
                </a:extLst>
              </p:cNvPr>
              <p:cNvSpPr/>
              <p:nvPr/>
            </p:nvSpPr>
            <p:spPr>
              <a:xfrm>
                <a:off x="566993" y="1934169"/>
                <a:ext cx="288854" cy="257804"/>
              </a:xfrm>
              <a:prstGeom prst="roundRect">
                <a:avLst/>
              </a:prstGeom>
              <a:solidFill>
                <a:srgbClr val="2F72DA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B29AC746-B210-B6B6-1CA7-4EBE214C395F}"/>
                  </a:ext>
                </a:extLst>
              </p:cNvPr>
              <p:cNvSpPr txBox="1"/>
              <p:nvPr/>
            </p:nvSpPr>
            <p:spPr>
              <a:xfrm>
                <a:off x="648481" y="1952087"/>
                <a:ext cx="125882" cy="2219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endPara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</p:txBody>
          </p: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494A940F-8044-E772-6E45-BF32D2692522}"/>
                  </a:ext>
                </a:extLst>
              </p:cNvPr>
              <p:cNvSpPr txBox="1"/>
              <p:nvPr/>
            </p:nvSpPr>
            <p:spPr>
              <a:xfrm>
                <a:off x="924093" y="1944160"/>
                <a:ext cx="1755044" cy="2378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성취기준 진술 방식</a:t>
                </a:r>
              </a:p>
            </p:txBody>
          </p:sp>
        </p:grpSp>
        <p:grpSp>
          <p:nvGrpSpPr>
            <p:cNvPr id="244" name="그룹 243">
              <a:extLst>
                <a:ext uri="{FF2B5EF4-FFF2-40B4-BE49-F238E27FC236}">
                  <a16:creationId xmlns:a16="http://schemas.microsoft.com/office/drawing/2014/main" id="{E6E7F50B-600A-723E-5077-2A3E2702E8B2}"/>
                </a:ext>
              </a:extLst>
            </p:cNvPr>
            <p:cNvGrpSpPr/>
            <p:nvPr/>
          </p:nvGrpSpPr>
          <p:grpSpPr>
            <a:xfrm>
              <a:off x="894823" y="2482918"/>
              <a:ext cx="7354354" cy="2874965"/>
              <a:chOff x="894823" y="2482918"/>
              <a:chExt cx="7354354" cy="2874965"/>
            </a:xfrm>
          </p:grpSpPr>
          <p:sp>
            <p:nvSpPr>
              <p:cNvPr id="243" name="사각형: 둥근 모서리 242">
                <a:extLst>
                  <a:ext uri="{FF2B5EF4-FFF2-40B4-BE49-F238E27FC236}">
                    <a16:creationId xmlns:a16="http://schemas.microsoft.com/office/drawing/2014/main" id="{62CAFED0-635C-BFA8-9B6E-4541D89B16EB}"/>
                  </a:ext>
                </a:extLst>
              </p:cNvPr>
              <p:cNvSpPr/>
              <p:nvPr/>
            </p:nvSpPr>
            <p:spPr>
              <a:xfrm>
                <a:off x="894823" y="2482918"/>
                <a:ext cx="7354354" cy="649666"/>
              </a:xfrm>
              <a:prstGeom prst="roundRect">
                <a:avLst>
                  <a:gd name="adj" fmla="val 22339"/>
                </a:avLst>
              </a:prstGeom>
              <a:gradFill>
                <a:gsLst>
                  <a:gs pos="0">
                    <a:srgbClr val="2D74DC">
                      <a:lumMod val="95000"/>
                    </a:srgbClr>
                  </a:gs>
                  <a:gs pos="93000">
                    <a:srgbClr val="513B89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endParaRPr lang="ko-KR" altLang="en-US" dirty="0"/>
              </a:p>
            </p:txBody>
          </p:sp>
          <p:grpSp>
            <p:nvGrpSpPr>
              <p:cNvPr id="242" name="그룹 241">
                <a:extLst>
                  <a:ext uri="{FF2B5EF4-FFF2-40B4-BE49-F238E27FC236}">
                    <a16:creationId xmlns:a16="http://schemas.microsoft.com/office/drawing/2014/main" id="{B1D3E940-E675-7F1A-269F-6ABF40BF56FA}"/>
                  </a:ext>
                </a:extLst>
              </p:cNvPr>
              <p:cNvGrpSpPr/>
              <p:nvPr/>
            </p:nvGrpSpPr>
            <p:grpSpPr>
              <a:xfrm>
                <a:off x="894823" y="2482918"/>
                <a:ext cx="7354354" cy="2874965"/>
                <a:chOff x="894823" y="2511946"/>
                <a:chExt cx="7354354" cy="2874965"/>
              </a:xfrm>
            </p:grpSpPr>
            <p:grpSp>
              <p:nvGrpSpPr>
                <p:cNvPr id="223" name="그룹 222">
                  <a:extLst>
                    <a:ext uri="{FF2B5EF4-FFF2-40B4-BE49-F238E27FC236}">
                      <a16:creationId xmlns:a16="http://schemas.microsoft.com/office/drawing/2014/main" id="{16056052-622F-04EE-7C19-3B38F47B477F}"/>
                    </a:ext>
                  </a:extLst>
                </p:cNvPr>
                <p:cNvGrpSpPr/>
                <p:nvPr/>
              </p:nvGrpSpPr>
              <p:grpSpPr>
                <a:xfrm>
                  <a:off x="894823" y="2511946"/>
                  <a:ext cx="7354354" cy="2874965"/>
                  <a:chOff x="894823" y="2713036"/>
                  <a:chExt cx="7354354" cy="2874965"/>
                </a:xfrm>
                <a:effectLst>
                  <a:reflection blurRad="6350" stA="49000" endPos="22000" dir="5400000" sy="-100000" algn="bl" rotWithShape="0"/>
                </a:effectLst>
              </p:grpSpPr>
              <p:sp>
                <p:nvSpPr>
                  <p:cNvPr id="224" name="사각형: 둥근 모서리 223">
                    <a:extLst>
                      <a:ext uri="{FF2B5EF4-FFF2-40B4-BE49-F238E27FC236}">
                        <a16:creationId xmlns:a16="http://schemas.microsoft.com/office/drawing/2014/main" id="{A42EC897-675C-1AC5-F704-0862B45C7321}"/>
                      </a:ext>
                    </a:extLst>
                  </p:cNvPr>
                  <p:cNvSpPr/>
                  <p:nvPr/>
                </p:nvSpPr>
                <p:spPr>
                  <a:xfrm>
                    <a:off x="894823" y="2859469"/>
                    <a:ext cx="7354354" cy="2728532"/>
                  </a:xfrm>
                  <a:prstGeom prst="roundRect">
                    <a:avLst>
                      <a:gd name="adj" fmla="val 6349"/>
                    </a:avLst>
                  </a:prstGeom>
                  <a:solidFill>
                    <a:schemeClr val="bg1"/>
                  </a:solidFill>
                  <a:ln w="19050">
                    <a:noFill/>
                  </a:ln>
                  <a:effectLst>
                    <a:outerShdw blurRad="50800" dist="38100" dir="5400000" algn="t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grpSp>
                <p:nvGrpSpPr>
                  <p:cNvPr id="226" name="그룹 225">
                    <a:extLst>
                      <a:ext uri="{FF2B5EF4-FFF2-40B4-BE49-F238E27FC236}">
                        <a16:creationId xmlns:a16="http://schemas.microsoft.com/office/drawing/2014/main" id="{4981251D-03AF-0ED7-FD95-0E6AEA62E43B}"/>
                      </a:ext>
                    </a:extLst>
                  </p:cNvPr>
                  <p:cNvGrpSpPr/>
                  <p:nvPr/>
                </p:nvGrpSpPr>
                <p:grpSpPr>
                  <a:xfrm>
                    <a:off x="894823" y="2713036"/>
                    <a:ext cx="7354354" cy="1159917"/>
                    <a:chOff x="894823" y="2741911"/>
                    <a:chExt cx="7354354" cy="1159917"/>
                  </a:xfrm>
                  <a:gradFill>
                    <a:gsLst>
                      <a:gs pos="0">
                        <a:srgbClr val="2D74DC">
                          <a:lumMod val="95000"/>
                        </a:srgbClr>
                      </a:gs>
                      <a:gs pos="83000">
                        <a:srgbClr val="513B89"/>
                      </a:gs>
                    </a:gsLst>
                    <a:lin ang="2700000" scaled="0"/>
                  </a:gradFill>
                  <a:effectLst/>
                </p:grpSpPr>
                <p:sp>
                  <p:nvSpPr>
                    <p:cNvPr id="232" name="자유형: 도형 231">
                      <a:extLst>
                        <a:ext uri="{FF2B5EF4-FFF2-40B4-BE49-F238E27FC236}">
                          <a16:creationId xmlns:a16="http://schemas.microsoft.com/office/drawing/2014/main" id="{54530AFC-1D0A-936F-641F-1ED7E80FD4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4823" y="2741911"/>
                      <a:ext cx="7354354" cy="331627"/>
                    </a:xfrm>
                    <a:custGeom>
                      <a:avLst/>
                      <a:gdLst>
                        <a:gd name="connsiteX0" fmla="*/ 210514 w 7354354"/>
                        <a:gd name="connsiteY0" fmla="*/ 0 h 331627"/>
                        <a:gd name="connsiteX1" fmla="*/ 7143840 w 7354354"/>
                        <a:gd name="connsiteY1" fmla="*/ 0 h 331627"/>
                        <a:gd name="connsiteX2" fmla="*/ 7354354 w 7354354"/>
                        <a:gd name="connsiteY2" fmla="*/ 210514 h 331627"/>
                        <a:gd name="connsiteX3" fmla="*/ 7354354 w 7354354"/>
                        <a:gd name="connsiteY3" fmla="*/ 331627 h 331627"/>
                        <a:gd name="connsiteX4" fmla="*/ 7169159 w 7354354"/>
                        <a:gd name="connsiteY4" fmla="*/ 146432 h 331627"/>
                        <a:gd name="connsiteX5" fmla="*/ 185195 w 7354354"/>
                        <a:gd name="connsiteY5" fmla="*/ 146432 h 331627"/>
                        <a:gd name="connsiteX6" fmla="*/ 0 w 7354354"/>
                        <a:gd name="connsiteY6" fmla="*/ 331627 h 331627"/>
                        <a:gd name="connsiteX7" fmla="*/ 0 w 7354354"/>
                        <a:gd name="connsiteY7" fmla="*/ 210514 h 331627"/>
                        <a:gd name="connsiteX8" fmla="*/ 210514 w 7354354"/>
                        <a:gd name="connsiteY8" fmla="*/ 0 h 3316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7354354" h="331627">
                          <a:moveTo>
                            <a:pt x="210514" y="0"/>
                          </a:moveTo>
                          <a:lnTo>
                            <a:pt x="7143840" y="0"/>
                          </a:lnTo>
                          <a:cubicBezTo>
                            <a:pt x="7260104" y="0"/>
                            <a:pt x="7354354" y="94250"/>
                            <a:pt x="7354354" y="210514"/>
                          </a:cubicBezTo>
                          <a:lnTo>
                            <a:pt x="7354354" y="331627"/>
                          </a:lnTo>
                          <a:cubicBezTo>
                            <a:pt x="7354354" y="229347"/>
                            <a:pt x="7271439" y="146432"/>
                            <a:pt x="7169159" y="146432"/>
                          </a:cubicBezTo>
                          <a:lnTo>
                            <a:pt x="185195" y="146432"/>
                          </a:lnTo>
                          <a:cubicBezTo>
                            <a:pt x="82915" y="146432"/>
                            <a:pt x="0" y="229347"/>
                            <a:pt x="0" y="331627"/>
                          </a:cubicBezTo>
                          <a:lnTo>
                            <a:pt x="0" y="210514"/>
                          </a:lnTo>
                          <a:cubicBezTo>
                            <a:pt x="0" y="94250"/>
                            <a:pt x="94250" y="0"/>
                            <a:pt x="210514" y="0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233" name="자유형: 도형 232">
                      <a:extLst>
                        <a:ext uri="{FF2B5EF4-FFF2-40B4-BE49-F238E27FC236}">
                          <a16:creationId xmlns:a16="http://schemas.microsoft.com/office/drawing/2014/main" id="{D8F9CCAD-E63C-CE89-096B-700FF465886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400426" y="2762732"/>
                      <a:ext cx="2343148" cy="1139096"/>
                    </a:xfrm>
                    <a:custGeom>
                      <a:avLst/>
                      <a:gdLst>
                        <a:gd name="connsiteX0" fmla="*/ 0 w 2428805"/>
                        <a:gd name="connsiteY0" fmla="*/ 0 h 1180737"/>
                        <a:gd name="connsiteX1" fmla="*/ 2428805 w 2428805"/>
                        <a:gd name="connsiteY1" fmla="*/ 0 h 1180737"/>
                        <a:gd name="connsiteX2" fmla="*/ 2407830 w 2428805"/>
                        <a:gd name="connsiteY2" fmla="*/ 208065 h 1180737"/>
                        <a:gd name="connsiteX3" fmla="*/ 1214402 w 2428805"/>
                        <a:gd name="connsiteY3" fmla="*/ 1180737 h 1180737"/>
                        <a:gd name="connsiteX4" fmla="*/ 20974 w 2428805"/>
                        <a:gd name="connsiteY4" fmla="*/ 208065 h 118073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28805" h="1180737">
                          <a:moveTo>
                            <a:pt x="0" y="0"/>
                          </a:moveTo>
                          <a:lnTo>
                            <a:pt x="2428805" y="0"/>
                          </a:lnTo>
                          <a:lnTo>
                            <a:pt x="2407830" y="208065"/>
                          </a:lnTo>
                          <a:cubicBezTo>
                            <a:pt x="2294240" y="763168"/>
                            <a:pt x="1803086" y="1180737"/>
                            <a:pt x="1214402" y="1180737"/>
                          </a:cubicBezTo>
                          <a:cubicBezTo>
                            <a:pt x="625719" y="1180737"/>
                            <a:pt x="134565" y="763168"/>
                            <a:pt x="20974" y="208065"/>
                          </a:cubicBezTo>
                          <a:close/>
                        </a:path>
                      </a:pathLst>
                    </a:custGeom>
                    <a:grpFill/>
                    <a:ln w="69850">
                      <a:noFill/>
                    </a:ln>
                    <a:effectLst>
                      <a:innerShdw blurRad="63500" dist="63500" dir="5400000">
                        <a:prstClr val="black">
                          <a:alpha val="2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ko-KR" altLang="en-US" sz="1600" dirty="0"/>
                    </a:p>
                  </p:txBody>
                </p:sp>
              </p:grpSp>
              <p:grpSp>
                <p:nvGrpSpPr>
                  <p:cNvPr id="227" name="그룹 226">
                    <a:extLst>
                      <a:ext uri="{FF2B5EF4-FFF2-40B4-BE49-F238E27FC236}">
                        <a16:creationId xmlns:a16="http://schemas.microsoft.com/office/drawing/2014/main" id="{98A22B18-BC4F-B02E-76A6-A1A5341055C6}"/>
                      </a:ext>
                    </a:extLst>
                  </p:cNvPr>
                  <p:cNvGrpSpPr/>
                  <p:nvPr/>
                </p:nvGrpSpPr>
                <p:grpSpPr>
                  <a:xfrm>
                    <a:off x="4010951" y="2934951"/>
                    <a:ext cx="1122102" cy="689608"/>
                    <a:chOff x="1756683" y="3982733"/>
                    <a:chExt cx="1289455" cy="792457"/>
                  </a:xfrm>
                </p:grpSpPr>
                <p:sp>
                  <p:nvSpPr>
                    <p:cNvPr id="230" name="TextBox 229">
                      <a:extLst>
                        <a:ext uri="{FF2B5EF4-FFF2-40B4-BE49-F238E27FC236}">
                          <a16:creationId xmlns:a16="http://schemas.microsoft.com/office/drawing/2014/main" id="{8D70BC98-1180-FF55-76C3-11D6CA15600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756683" y="3982733"/>
                      <a:ext cx="1289455" cy="424413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2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FEFB79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성취기준</a:t>
                      </a:r>
                    </a:p>
                  </p:txBody>
                </p:sp>
                <p:sp>
                  <p:nvSpPr>
                    <p:cNvPr id="231" name="TextBox 230">
                      <a:extLst>
                        <a:ext uri="{FF2B5EF4-FFF2-40B4-BE49-F238E27FC236}">
                          <a16:creationId xmlns:a16="http://schemas.microsoft.com/office/drawing/2014/main" id="{53EE3FAB-33B8-8426-6E47-7E083A041F2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11945" y="4456879"/>
                      <a:ext cx="1178932" cy="31831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진술 방식</a:t>
                      </a:r>
                      <a:r>
                        <a:rPr lang="en-US" altLang="ko-KR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?</a:t>
                      </a:r>
                    </a:p>
                  </p:txBody>
                </p:sp>
              </p:grpSp>
              <p:sp>
                <p:nvSpPr>
                  <p:cNvPr id="228" name="자유형: 도형 227">
                    <a:extLst>
                      <a:ext uri="{FF2B5EF4-FFF2-40B4-BE49-F238E27FC236}">
                        <a16:creationId xmlns:a16="http://schemas.microsoft.com/office/drawing/2014/main" id="{E7996839-D1C4-5BB9-5682-9E283C320A2F}"/>
                      </a:ext>
                    </a:extLst>
                  </p:cNvPr>
                  <p:cNvSpPr/>
                  <p:nvPr/>
                </p:nvSpPr>
                <p:spPr>
                  <a:xfrm>
                    <a:off x="894823" y="2713036"/>
                    <a:ext cx="7354354" cy="331627"/>
                  </a:xfrm>
                  <a:custGeom>
                    <a:avLst/>
                    <a:gdLst>
                      <a:gd name="connsiteX0" fmla="*/ 210514 w 7354354"/>
                      <a:gd name="connsiteY0" fmla="*/ 0 h 331627"/>
                      <a:gd name="connsiteX1" fmla="*/ 7143840 w 7354354"/>
                      <a:gd name="connsiteY1" fmla="*/ 0 h 331627"/>
                      <a:gd name="connsiteX2" fmla="*/ 7354354 w 7354354"/>
                      <a:gd name="connsiteY2" fmla="*/ 210514 h 331627"/>
                      <a:gd name="connsiteX3" fmla="*/ 7354354 w 7354354"/>
                      <a:gd name="connsiteY3" fmla="*/ 331627 h 331627"/>
                      <a:gd name="connsiteX4" fmla="*/ 7169159 w 7354354"/>
                      <a:gd name="connsiteY4" fmla="*/ 146432 h 331627"/>
                      <a:gd name="connsiteX5" fmla="*/ 185195 w 7354354"/>
                      <a:gd name="connsiteY5" fmla="*/ 146432 h 331627"/>
                      <a:gd name="connsiteX6" fmla="*/ 0 w 7354354"/>
                      <a:gd name="connsiteY6" fmla="*/ 331627 h 331627"/>
                      <a:gd name="connsiteX7" fmla="*/ 0 w 7354354"/>
                      <a:gd name="connsiteY7" fmla="*/ 210514 h 331627"/>
                      <a:gd name="connsiteX8" fmla="*/ 210514 w 7354354"/>
                      <a:gd name="connsiteY8" fmla="*/ 0 h 3316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354354" h="331627">
                        <a:moveTo>
                          <a:pt x="210514" y="0"/>
                        </a:moveTo>
                        <a:lnTo>
                          <a:pt x="7143840" y="0"/>
                        </a:lnTo>
                        <a:cubicBezTo>
                          <a:pt x="7260104" y="0"/>
                          <a:pt x="7354354" y="94250"/>
                          <a:pt x="7354354" y="210514"/>
                        </a:cubicBezTo>
                        <a:lnTo>
                          <a:pt x="7354354" y="331627"/>
                        </a:lnTo>
                        <a:cubicBezTo>
                          <a:pt x="7354354" y="229347"/>
                          <a:pt x="7271439" y="146432"/>
                          <a:pt x="7169159" y="146432"/>
                        </a:cubicBezTo>
                        <a:lnTo>
                          <a:pt x="185195" y="146432"/>
                        </a:lnTo>
                        <a:cubicBezTo>
                          <a:pt x="82915" y="146432"/>
                          <a:pt x="0" y="229347"/>
                          <a:pt x="0" y="331627"/>
                        </a:cubicBezTo>
                        <a:lnTo>
                          <a:pt x="0" y="210514"/>
                        </a:lnTo>
                        <a:cubicBezTo>
                          <a:pt x="0" y="94250"/>
                          <a:pt x="94250" y="0"/>
                          <a:pt x="210514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D74DC">
                          <a:lumMod val="95000"/>
                        </a:srgbClr>
                      </a:gs>
                      <a:gs pos="93000">
                        <a:srgbClr val="513B89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  <p:pic>
                <p:nvPicPr>
                  <p:cNvPr id="229" name="그림 228" descr="달걀이(가) 표시된 사진&#10;&#10;자동 생성된 설명">
                    <a:extLst>
                      <a:ext uri="{FF2B5EF4-FFF2-40B4-BE49-F238E27FC236}">
                        <a16:creationId xmlns:a16="http://schemas.microsoft.com/office/drawing/2014/main" id="{3FDB7D34-ADC0-7D6A-AA98-48D4442B0AA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6913795" y="4466429"/>
                    <a:ext cx="1273332" cy="988106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41" name="그룹 240">
                  <a:extLst>
                    <a:ext uri="{FF2B5EF4-FFF2-40B4-BE49-F238E27FC236}">
                      <a16:creationId xmlns:a16="http://schemas.microsoft.com/office/drawing/2014/main" id="{000DDBF0-2122-AD15-A701-1154B8662DB9}"/>
                    </a:ext>
                  </a:extLst>
                </p:cNvPr>
                <p:cNvGrpSpPr/>
                <p:nvPr/>
              </p:nvGrpSpPr>
              <p:grpSpPr>
                <a:xfrm>
                  <a:off x="2033280" y="3872724"/>
                  <a:ext cx="5077441" cy="1206798"/>
                  <a:chOff x="2033280" y="3843696"/>
                  <a:chExt cx="5077441" cy="1206798"/>
                </a:xfrm>
              </p:grpSpPr>
              <p:grpSp>
                <p:nvGrpSpPr>
                  <p:cNvPr id="234" name="그룹 233">
                    <a:extLst>
                      <a:ext uri="{FF2B5EF4-FFF2-40B4-BE49-F238E27FC236}">
                        <a16:creationId xmlns:a16="http://schemas.microsoft.com/office/drawing/2014/main" id="{8329962D-4074-D008-7063-00DFCB8D7300}"/>
                      </a:ext>
                    </a:extLst>
                  </p:cNvPr>
                  <p:cNvGrpSpPr/>
                  <p:nvPr/>
                </p:nvGrpSpPr>
                <p:grpSpPr>
                  <a:xfrm>
                    <a:off x="2033280" y="3843696"/>
                    <a:ext cx="5077441" cy="432048"/>
                    <a:chOff x="1901828" y="3818296"/>
                    <a:chExt cx="5077441" cy="432048"/>
                  </a:xfrm>
                </p:grpSpPr>
                <p:grpSp>
                  <p:nvGrpSpPr>
                    <p:cNvPr id="187" name="그룹 186">
                      <a:extLst>
                        <a:ext uri="{FF2B5EF4-FFF2-40B4-BE49-F238E27FC236}">
                          <a16:creationId xmlns:a16="http://schemas.microsoft.com/office/drawing/2014/main" id="{28535971-56F4-10DD-9E78-76E9862727C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901828" y="3818296"/>
                      <a:ext cx="1703835" cy="432048"/>
                      <a:chOff x="2330174" y="3916806"/>
                      <a:chExt cx="1882094" cy="432048"/>
                    </a:xfrm>
                  </p:grpSpPr>
                  <p:sp>
                    <p:nvSpPr>
                      <p:cNvPr id="180" name="사각형: 둥근 모서리 179">
                        <a:extLst>
                          <a:ext uri="{FF2B5EF4-FFF2-40B4-BE49-F238E27FC236}">
                            <a16:creationId xmlns:a16="http://schemas.microsoft.com/office/drawing/2014/main" id="{8CE9A2F0-0F9F-40F9-A8EF-102C630514D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30174" y="3916806"/>
                        <a:ext cx="1882094" cy="432048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rgbClr val="088CCE">
                          <a:alpha val="25000"/>
                        </a:srgbClr>
                      </a:solidFill>
                      <a:ln w="19050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185" name="TextBox 184">
                        <a:extLst>
                          <a:ext uri="{FF2B5EF4-FFF2-40B4-BE49-F238E27FC236}">
                            <a16:creationId xmlns:a16="http://schemas.microsoft.com/office/drawing/2014/main" id="{CC5CE198-2947-8FFC-9336-235FE0EE824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812606" y="4009720"/>
                        <a:ext cx="917230" cy="2462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6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088CCE"/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  <a:cs typeface="Interop" panose="02000503000000020004" pitchFamily="2" charset="0"/>
                          </a:rPr>
                          <a:t>지식</a:t>
                        </a:r>
                        <a:r>
                          <a:rPr lang="en-US" altLang="ko-KR" sz="16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088CCE"/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  <a:cs typeface="Interop" panose="02000503000000020004" pitchFamily="2" charset="0"/>
                          </a:rPr>
                          <a:t>·</a:t>
                        </a:r>
                        <a:r>
                          <a:rPr lang="ko-KR" altLang="en-US" sz="16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088CCE"/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  <a:cs typeface="Interop" panose="02000503000000020004" pitchFamily="2" charset="0"/>
                          </a:rPr>
                          <a:t>이해</a:t>
                        </a:r>
                      </a:p>
                    </p:txBody>
                  </p:sp>
                </p:grpSp>
                <p:grpSp>
                  <p:nvGrpSpPr>
                    <p:cNvPr id="196" name="그룹 195">
                      <a:extLst>
                        <a:ext uri="{FF2B5EF4-FFF2-40B4-BE49-F238E27FC236}">
                          <a16:creationId xmlns:a16="http://schemas.microsoft.com/office/drawing/2014/main" id="{52268BB3-852E-1A81-4078-4B1ECA87CDC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88631" y="3818296"/>
                      <a:ext cx="1703835" cy="432048"/>
                      <a:chOff x="2330174" y="3916806"/>
                      <a:chExt cx="1882094" cy="432048"/>
                    </a:xfrm>
                  </p:grpSpPr>
                  <p:sp>
                    <p:nvSpPr>
                      <p:cNvPr id="197" name="사각형: 둥근 모서리 196">
                        <a:extLst>
                          <a:ext uri="{FF2B5EF4-FFF2-40B4-BE49-F238E27FC236}">
                            <a16:creationId xmlns:a16="http://schemas.microsoft.com/office/drawing/2014/main" id="{CC651F38-8488-877A-0D90-555B10AFE8C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30174" y="3916806"/>
                        <a:ext cx="1882094" cy="432048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rgbClr val="EBD0E3"/>
                      </a:solidFill>
                      <a:ln w="19050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198" name="TextBox 197">
                        <a:extLst>
                          <a:ext uri="{FF2B5EF4-FFF2-40B4-BE49-F238E27FC236}">
                            <a16:creationId xmlns:a16="http://schemas.microsoft.com/office/drawing/2014/main" id="{6C9DF6E7-7D1A-561E-81AF-4092BF1207F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812606" y="4009720"/>
                        <a:ext cx="917230" cy="2462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6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9562A8"/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  <a:cs typeface="Interop" panose="02000503000000020004" pitchFamily="2" charset="0"/>
                          </a:rPr>
                          <a:t>과정</a:t>
                        </a:r>
                        <a:r>
                          <a:rPr lang="en-US" altLang="ko-KR" sz="16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9562A8"/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  <a:cs typeface="Interop" panose="02000503000000020004" pitchFamily="2" charset="0"/>
                          </a:rPr>
                          <a:t>·</a:t>
                        </a:r>
                        <a:r>
                          <a:rPr lang="ko-KR" altLang="en-US" sz="16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9562A8"/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  <a:cs typeface="Interop" panose="02000503000000020004" pitchFamily="2" charset="0"/>
                          </a:rPr>
                          <a:t>기능</a:t>
                        </a:r>
                      </a:p>
                    </p:txBody>
                  </p:sp>
                </p:grpSp>
                <p:grpSp>
                  <p:nvGrpSpPr>
                    <p:cNvPr id="214" name="그룹 213">
                      <a:extLst>
                        <a:ext uri="{FF2B5EF4-FFF2-40B4-BE49-F238E27FC236}">
                          <a16:creationId xmlns:a16="http://schemas.microsoft.com/office/drawing/2014/main" id="{D64A18D1-92BC-EB0F-EE2D-A08AE69A2E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275434" y="3818296"/>
                      <a:ext cx="1703835" cy="432048"/>
                      <a:chOff x="2330174" y="3916806"/>
                      <a:chExt cx="1882094" cy="432048"/>
                    </a:xfrm>
                  </p:grpSpPr>
                  <p:sp>
                    <p:nvSpPr>
                      <p:cNvPr id="218" name="사각형: 둥근 모서리 217">
                        <a:extLst>
                          <a:ext uri="{FF2B5EF4-FFF2-40B4-BE49-F238E27FC236}">
                            <a16:creationId xmlns:a16="http://schemas.microsoft.com/office/drawing/2014/main" id="{6B13FCF6-3617-E9EF-7DD0-ADEA4C37A83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30174" y="3916806"/>
                        <a:ext cx="1882094" cy="432048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rgbClr val="CBE6E8"/>
                      </a:solidFill>
                      <a:ln w="19050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219" name="TextBox 218">
                        <a:extLst>
                          <a:ext uri="{FF2B5EF4-FFF2-40B4-BE49-F238E27FC236}">
                            <a16:creationId xmlns:a16="http://schemas.microsoft.com/office/drawing/2014/main" id="{3D08EEC0-35F6-6357-8C9B-0E6AF171E92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812606" y="4009720"/>
                        <a:ext cx="917230" cy="2462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6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2E9CA2"/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  <a:cs typeface="Interop" panose="02000503000000020004" pitchFamily="2" charset="0"/>
                          </a:rPr>
                          <a:t>가치</a:t>
                        </a:r>
                        <a:r>
                          <a:rPr lang="en-US" altLang="ko-KR" sz="16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2E9CA2"/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  <a:cs typeface="Interop" panose="02000503000000020004" pitchFamily="2" charset="0"/>
                          </a:rPr>
                          <a:t>·</a:t>
                        </a:r>
                        <a:r>
                          <a:rPr lang="ko-KR" altLang="en-US" sz="16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2E9CA2"/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  <a:cs typeface="Interop" panose="02000503000000020004" pitchFamily="2" charset="0"/>
                          </a:rPr>
                          <a:t>태도</a:t>
                        </a:r>
                      </a:p>
                    </p:txBody>
                  </p:sp>
                </p:grpSp>
                <p:grpSp>
                  <p:nvGrpSpPr>
                    <p:cNvPr id="195" name="그룹 194">
                      <a:extLst>
                        <a:ext uri="{FF2B5EF4-FFF2-40B4-BE49-F238E27FC236}">
                          <a16:creationId xmlns:a16="http://schemas.microsoft.com/office/drawing/2014/main" id="{D1A56384-789C-9358-82F3-826F8C36FFF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472222" y="3907813"/>
                      <a:ext cx="249850" cy="249850"/>
                      <a:chOff x="3182647" y="4012698"/>
                      <a:chExt cx="249850" cy="249850"/>
                    </a:xfrm>
                  </p:grpSpPr>
                  <p:sp>
                    <p:nvSpPr>
                      <p:cNvPr id="194" name="타원 193">
                        <a:extLst>
                          <a:ext uri="{FF2B5EF4-FFF2-40B4-BE49-F238E27FC236}">
                            <a16:creationId xmlns:a16="http://schemas.microsoft.com/office/drawing/2014/main" id="{79B7018F-3BF9-3DDF-1B82-5BA1A3AB288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182647" y="4012698"/>
                        <a:ext cx="249850" cy="24985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sp>
                    <p:nvSpPr>
                      <p:cNvPr id="192" name="더하기 기호 191">
                        <a:extLst>
                          <a:ext uri="{FF2B5EF4-FFF2-40B4-BE49-F238E27FC236}">
                            <a16:creationId xmlns:a16="http://schemas.microsoft.com/office/drawing/2014/main" id="{402F6ECE-FFEB-0D76-FD0D-FAF67BB9024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216611" y="4052602"/>
                        <a:ext cx="181922" cy="170042"/>
                      </a:xfrm>
                      <a:prstGeom prst="mathPlus">
                        <a:avLst>
                          <a:gd name="adj1" fmla="val 21305"/>
                        </a:avLst>
                      </a:prstGeom>
                      <a:solidFill>
                        <a:srgbClr val="BCBADA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600" dirty="0"/>
                      </a:p>
                    </p:txBody>
                  </p:sp>
                </p:grpSp>
                <p:grpSp>
                  <p:nvGrpSpPr>
                    <p:cNvPr id="215" name="그룹 214">
                      <a:extLst>
                        <a:ext uri="{FF2B5EF4-FFF2-40B4-BE49-F238E27FC236}">
                          <a16:creationId xmlns:a16="http://schemas.microsoft.com/office/drawing/2014/main" id="{2D355223-7D5A-2911-E992-08B8C7BCDFE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159025" y="3907813"/>
                      <a:ext cx="249850" cy="249850"/>
                      <a:chOff x="3182647" y="4012698"/>
                      <a:chExt cx="249850" cy="249850"/>
                    </a:xfrm>
                  </p:grpSpPr>
                  <p:sp>
                    <p:nvSpPr>
                      <p:cNvPr id="216" name="타원 215">
                        <a:extLst>
                          <a:ext uri="{FF2B5EF4-FFF2-40B4-BE49-F238E27FC236}">
                            <a16:creationId xmlns:a16="http://schemas.microsoft.com/office/drawing/2014/main" id="{4716D03E-7432-6E32-3F0D-EAFD98BA958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182647" y="4012698"/>
                        <a:ext cx="249850" cy="24985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sp>
                    <p:nvSpPr>
                      <p:cNvPr id="217" name="더하기 기호 216">
                        <a:extLst>
                          <a:ext uri="{FF2B5EF4-FFF2-40B4-BE49-F238E27FC236}">
                            <a16:creationId xmlns:a16="http://schemas.microsoft.com/office/drawing/2014/main" id="{08211CA3-12CA-2180-BD74-AE93465555A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216611" y="4052602"/>
                        <a:ext cx="181922" cy="170042"/>
                      </a:xfrm>
                      <a:prstGeom prst="mathPlus">
                        <a:avLst>
                          <a:gd name="adj1" fmla="val 21305"/>
                        </a:avLst>
                      </a:prstGeom>
                      <a:solidFill>
                        <a:srgbClr val="BCBADA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1600" dirty="0"/>
                      </a:p>
                    </p:txBody>
                  </p:sp>
                </p:grpSp>
              </p:grpSp>
              <p:sp>
                <p:nvSpPr>
                  <p:cNvPr id="237" name="TextBox 236">
                    <a:extLst>
                      <a:ext uri="{FF2B5EF4-FFF2-40B4-BE49-F238E27FC236}">
                        <a16:creationId xmlns:a16="http://schemas.microsoft.com/office/drawing/2014/main" id="{BCC95F03-5D83-14C0-D981-595F53D86A8B}"/>
                      </a:ext>
                    </a:extLst>
                  </p:cNvPr>
                  <p:cNvSpPr txBox="1"/>
                  <p:nvPr/>
                </p:nvSpPr>
                <p:spPr>
                  <a:xfrm>
                    <a:off x="3810574" y="4804273"/>
                    <a:ext cx="1522854" cy="24622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2</a:t>
                    </a:r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개 또는 </a:t>
                    </a:r>
                    <a:r>
                      <a:rPr lang="en-US" altLang="ko-KR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3</a:t>
                    </a:r>
                    <a:r>
                      <a:rPr lang="ko-KR" altLang="en-US" sz="16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개 결합</a:t>
                    </a:r>
                  </a:p>
                </p:txBody>
              </p:sp>
              <p:grpSp>
                <p:nvGrpSpPr>
                  <p:cNvPr id="240" name="그룹 239">
                    <a:extLst>
                      <a:ext uri="{FF2B5EF4-FFF2-40B4-BE49-F238E27FC236}">
                        <a16:creationId xmlns:a16="http://schemas.microsoft.com/office/drawing/2014/main" id="{76526317-8ED3-21F6-C022-ADEC360EACCB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4424277" y="4455453"/>
                    <a:ext cx="295446" cy="169112"/>
                    <a:chOff x="5314780" y="4407081"/>
                    <a:chExt cx="295446" cy="169112"/>
                  </a:xfrm>
                  <a:solidFill>
                    <a:schemeClr val="bg1">
                      <a:lumMod val="85000"/>
                    </a:schemeClr>
                  </a:solidFill>
                </p:grpSpPr>
                <p:sp>
                  <p:nvSpPr>
                    <p:cNvPr id="238" name="자유형: 도형 237">
                      <a:extLst>
                        <a:ext uri="{FF2B5EF4-FFF2-40B4-BE49-F238E27FC236}">
                          <a16:creationId xmlns:a16="http://schemas.microsoft.com/office/drawing/2014/main" id="{6D367D15-8983-D954-B05A-040FA902A4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14780" y="4407081"/>
                      <a:ext cx="122589" cy="169112"/>
                    </a:xfrm>
                    <a:custGeom>
                      <a:avLst/>
                      <a:gdLst>
                        <a:gd name="connsiteX0" fmla="*/ 0 w 181554"/>
                        <a:gd name="connsiteY0" fmla="*/ 0 h 290486"/>
                        <a:gd name="connsiteX1" fmla="*/ 0 w 181554"/>
                        <a:gd name="connsiteY1" fmla="*/ 290487 h 290486"/>
                        <a:gd name="connsiteX2" fmla="*/ 181554 w 181554"/>
                        <a:gd name="connsiteY2" fmla="*/ 145243 h 2904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181554" h="290486">
                          <a:moveTo>
                            <a:pt x="0" y="0"/>
                          </a:moveTo>
                          <a:lnTo>
                            <a:pt x="0" y="290487"/>
                          </a:lnTo>
                          <a:lnTo>
                            <a:pt x="181554" y="145243"/>
                          </a:lnTo>
                          <a:close/>
                        </a:path>
                      </a:pathLst>
                    </a:custGeom>
                    <a:grpFill/>
                    <a:ln w="640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239" name="자유형: 도형 238">
                      <a:extLst>
                        <a:ext uri="{FF2B5EF4-FFF2-40B4-BE49-F238E27FC236}">
                          <a16:creationId xmlns:a16="http://schemas.microsoft.com/office/drawing/2014/main" id="{E65DF79B-068E-0D99-7142-FDA0C6CA77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87637" y="4407081"/>
                      <a:ext cx="122589" cy="169112"/>
                    </a:xfrm>
                    <a:custGeom>
                      <a:avLst/>
                      <a:gdLst>
                        <a:gd name="connsiteX0" fmla="*/ 0 w 181554"/>
                        <a:gd name="connsiteY0" fmla="*/ 0 h 290486"/>
                        <a:gd name="connsiteX1" fmla="*/ 0 w 181554"/>
                        <a:gd name="connsiteY1" fmla="*/ 290487 h 290486"/>
                        <a:gd name="connsiteX2" fmla="*/ 181554 w 181554"/>
                        <a:gd name="connsiteY2" fmla="*/ 145243 h 2904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181554" h="290486">
                          <a:moveTo>
                            <a:pt x="0" y="0"/>
                          </a:moveTo>
                          <a:lnTo>
                            <a:pt x="0" y="290487"/>
                          </a:lnTo>
                          <a:lnTo>
                            <a:pt x="181554" y="145243"/>
                          </a:lnTo>
                          <a:close/>
                        </a:path>
                      </a:pathLst>
                    </a:custGeom>
                    <a:grpFill/>
                    <a:ln w="640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/>
                    </a:p>
                  </p:txBody>
                </p:sp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2578195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A6D422C8-A45F-E80A-A6EC-639C8B777F1A}"/>
              </a:ext>
            </a:extLst>
          </p:cNvPr>
          <p:cNvGrpSpPr/>
          <p:nvPr/>
        </p:nvGrpSpPr>
        <p:grpSpPr>
          <a:xfrm>
            <a:off x="298091" y="284805"/>
            <a:ext cx="5381213" cy="641751"/>
            <a:chOff x="298091" y="299319"/>
            <a:chExt cx="5381213" cy="641751"/>
          </a:xfrm>
        </p:grpSpPr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1B3782A1-523C-5729-2CC3-A7AFF3EDC38A}"/>
                </a:ext>
              </a:extLst>
            </p:cNvPr>
            <p:cNvGrpSpPr/>
            <p:nvPr/>
          </p:nvGrpSpPr>
          <p:grpSpPr>
            <a:xfrm>
              <a:off x="1062656" y="299319"/>
              <a:ext cx="4616648" cy="582226"/>
              <a:chOff x="1062656" y="318369"/>
              <a:chExt cx="4616648" cy="582226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8F94897-8896-F10A-8146-3C4E34B005C1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461664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8204CF2-E1CB-8D6E-9CF7-EA7D52B8AF08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CC021BD-1D80-8727-A783-F39BF544480E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Ⅲ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128" name="그룹 127">
            <a:extLst>
              <a:ext uri="{FF2B5EF4-FFF2-40B4-BE49-F238E27FC236}">
                <a16:creationId xmlns:a16="http://schemas.microsoft.com/office/drawing/2014/main" id="{25A8279C-3E88-93CD-69EB-6E38C074A17B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418B5C6B-E3D9-B072-05CE-BC3B13F7A35E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12" name="사각형: 둥근 모서리 11">
                <a:extLst>
                  <a:ext uri="{FF2B5EF4-FFF2-40B4-BE49-F238E27FC236}">
                    <a16:creationId xmlns:a16="http://schemas.microsoft.com/office/drawing/2014/main" id="{0AAFE0AE-7248-5C9D-B0B3-245492C8A621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16" name="그룹 15">
                <a:extLst>
                  <a:ext uri="{FF2B5EF4-FFF2-40B4-BE49-F238E27FC236}">
                    <a16:creationId xmlns:a16="http://schemas.microsoft.com/office/drawing/2014/main" id="{F6B09168-0005-1A12-CDE8-1CC54E35BD91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32" name="사각형: 둥근 위쪽 모서리 31">
                  <a:extLst>
                    <a:ext uri="{FF2B5EF4-FFF2-40B4-BE49-F238E27FC236}">
                      <a16:creationId xmlns:a16="http://schemas.microsoft.com/office/drawing/2014/main" id="{33FEB094-4214-0CC6-8F73-EF82DEBAA6DA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3" name="사각형: 둥근 위쪽 모서리 32">
                  <a:extLst>
                    <a:ext uri="{FF2B5EF4-FFF2-40B4-BE49-F238E27FC236}">
                      <a16:creationId xmlns:a16="http://schemas.microsoft.com/office/drawing/2014/main" id="{6C8B41DD-77A9-BF97-56BD-C4B4A0FAAE16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8" name="그룹 17">
                <a:extLst>
                  <a:ext uri="{FF2B5EF4-FFF2-40B4-BE49-F238E27FC236}">
                    <a16:creationId xmlns:a16="http://schemas.microsoft.com/office/drawing/2014/main" id="{B3F65AC2-A267-B499-CDB6-2E7BF5EC7313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19" name="그룹 18">
                  <a:extLst>
                    <a:ext uri="{FF2B5EF4-FFF2-40B4-BE49-F238E27FC236}">
                      <a16:creationId xmlns:a16="http://schemas.microsoft.com/office/drawing/2014/main" id="{D858053A-AAEE-5913-0AE3-FF645D44C64E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24" name="사각형: 둥근 위쪽 모서리 23">
                    <a:extLst>
                      <a:ext uri="{FF2B5EF4-FFF2-40B4-BE49-F238E27FC236}">
                        <a16:creationId xmlns:a16="http://schemas.microsoft.com/office/drawing/2014/main" id="{05BDF81F-C82A-2B8D-D000-12313C8BFAAC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25" name="자유형: 도형 24">
                    <a:extLst>
                      <a:ext uri="{FF2B5EF4-FFF2-40B4-BE49-F238E27FC236}">
                        <a16:creationId xmlns:a16="http://schemas.microsoft.com/office/drawing/2014/main" id="{97D7E09B-3115-5914-8CE2-A72105D30B56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8" name="자유형: 도형 27">
                    <a:extLst>
                      <a:ext uri="{FF2B5EF4-FFF2-40B4-BE49-F238E27FC236}">
                        <a16:creationId xmlns:a16="http://schemas.microsoft.com/office/drawing/2014/main" id="{0269DA8F-1986-70EC-1640-CA58AF3AA708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20" name="그룹 19">
                  <a:extLst>
                    <a:ext uri="{FF2B5EF4-FFF2-40B4-BE49-F238E27FC236}">
                      <a16:creationId xmlns:a16="http://schemas.microsoft.com/office/drawing/2014/main" id="{4FAFDC54-36BF-63E4-1CF9-A7A632F41B5B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2549075" cy="307777"/>
                  <a:chOff x="763074" y="1447958"/>
                  <a:chExt cx="2549075" cy="307777"/>
                </a:xfrm>
              </p:grpSpPr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DF7D55EF-C37F-BE78-5553-2D1687A99F12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0562"/>
                    <a:ext cx="2063065" cy="2825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alpha val="4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내용 체계 및 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성취기준</a:t>
                    </a:r>
                  </a:p>
                </p:txBody>
              </p:sp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F9A2E373-B68F-C418-2DA7-EB14C8B41523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2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23" name="직선 연결선 22">
                    <a:extLst>
                      <a:ext uri="{FF2B5EF4-FFF2-40B4-BE49-F238E27FC236}">
                        <a16:creationId xmlns:a16="http://schemas.microsoft.com/office/drawing/2014/main" id="{5A683C3A-41F4-0771-2FBF-5AEBE937477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3AB3AB79-B057-CA00-44C1-4DC986BDC566}"/>
                </a:ext>
              </a:extLst>
            </p:cNvPr>
            <p:cNvGrpSpPr/>
            <p:nvPr/>
          </p:nvGrpSpPr>
          <p:grpSpPr>
            <a:xfrm>
              <a:off x="751850" y="1936193"/>
              <a:ext cx="1855859" cy="250222"/>
              <a:chOff x="566993" y="1934169"/>
              <a:chExt cx="2112144" cy="257804"/>
            </a:xfrm>
            <a:solidFill>
              <a:schemeClr val="bg1"/>
            </a:solidFill>
          </p:grpSpPr>
          <p:sp>
            <p:nvSpPr>
              <p:cNvPr id="52" name="사각형: 둥근 모서리 51">
                <a:extLst>
                  <a:ext uri="{FF2B5EF4-FFF2-40B4-BE49-F238E27FC236}">
                    <a16:creationId xmlns:a16="http://schemas.microsoft.com/office/drawing/2014/main" id="{EF985028-C888-A200-F314-73C8A69CA217}"/>
                  </a:ext>
                </a:extLst>
              </p:cNvPr>
              <p:cNvSpPr/>
              <p:nvPr/>
            </p:nvSpPr>
            <p:spPr>
              <a:xfrm>
                <a:off x="566993" y="1934169"/>
                <a:ext cx="288854" cy="257804"/>
              </a:xfrm>
              <a:prstGeom prst="roundRect">
                <a:avLst/>
              </a:prstGeom>
              <a:solidFill>
                <a:srgbClr val="2F72DA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FB883496-EA30-7E5F-EEBF-28BDB9F9380E}"/>
                  </a:ext>
                </a:extLst>
              </p:cNvPr>
              <p:cNvSpPr txBox="1"/>
              <p:nvPr/>
            </p:nvSpPr>
            <p:spPr>
              <a:xfrm>
                <a:off x="648481" y="1952087"/>
                <a:ext cx="125882" cy="2219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endPara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E40F412C-7A24-3BCB-0D9D-65499F004FB8}"/>
                  </a:ext>
                </a:extLst>
              </p:cNvPr>
              <p:cNvSpPr txBox="1"/>
              <p:nvPr/>
            </p:nvSpPr>
            <p:spPr>
              <a:xfrm>
                <a:off x="924093" y="1944160"/>
                <a:ext cx="1755044" cy="2378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성취기준 진술 방식</a:t>
                </a:r>
              </a:p>
            </p:txBody>
          </p:sp>
        </p:grpSp>
        <p:grpSp>
          <p:nvGrpSpPr>
            <p:cNvPr id="125" name="그룹 124">
              <a:extLst>
                <a:ext uri="{FF2B5EF4-FFF2-40B4-BE49-F238E27FC236}">
                  <a16:creationId xmlns:a16="http://schemas.microsoft.com/office/drawing/2014/main" id="{39E0E63D-AA03-588A-2617-0645E9AF6248}"/>
                </a:ext>
              </a:extLst>
            </p:cNvPr>
            <p:cNvGrpSpPr/>
            <p:nvPr/>
          </p:nvGrpSpPr>
          <p:grpSpPr>
            <a:xfrm>
              <a:off x="668819" y="2368279"/>
              <a:ext cx="7806362" cy="1685802"/>
              <a:chOff x="668819" y="2458801"/>
              <a:chExt cx="7806362" cy="1685802"/>
            </a:xfrm>
          </p:grpSpPr>
          <p:grpSp>
            <p:nvGrpSpPr>
              <p:cNvPr id="59" name="그룹 58">
                <a:extLst>
                  <a:ext uri="{FF2B5EF4-FFF2-40B4-BE49-F238E27FC236}">
                    <a16:creationId xmlns:a16="http://schemas.microsoft.com/office/drawing/2014/main" id="{4D106065-D5BA-8EC7-88AE-295B1E716BA9}"/>
                  </a:ext>
                </a:extLst>
              </p:cNvPr>
              <p:cNvGrpSpPr/>
              <p:nvPr/>
            </p:nvGrpSpPr>
            <p:grpSpPr>
              <a:xfrm>
                <a:off x="668819" y="2458801"/>
                <a:ext cx="2147842" cy="245380"/>
                <a:chOff x="1214738" y="2988325"/>
                <a:chExt cx="2754662" cy="245380"/>
              </a:xfrm>
            </p:grpSpPr>
            <p:sp>
              <p:nvSpPr>
                <p:cNvPr id="60" name="사각형: 둥근 모서리 59">
                  <a:extLst>
                    <a:ext uri="{FF2B5EF4-FFF2-40B4-BE49-F238E27FC236}">
                      <a16:creationId xmlns:a16="http://schemas.microsoft.com/office/drawing/2014/main" id="{D48DAEC4-047F-4C83-1753-CD636B89B850}"/>
                    </a:ext>
                  </a:extLst>
                </p:cNvPr>
                <p:cNvSpPr/>
                <p:nvPr/>
              </p:nvSpPr>
              <p:spPr>
                <a:xfrm>
                  <a:off x="1214738" y="2988325"/>
                  <a:ext cx="2754662" cy="2453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F73DA">
                    <a:alpha val="25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430E3F38-9979-9DE2-7B43-AE0E7C1B31A5}"/>
                    </a:ext>
                  </a:extLst>
                </p:cNvPr>
                <p:cNvSpPr txBox="1"/>
                <p:nvPr/>
              </p:nvSpPr>
              <p:spPr>
                <a:xfrm>
                  <a:off x="1477776" y="3026377"/>
                  <a:ext cx="2228587" cy="1692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중국어 과목 ‘말하기’ 영역 예시</a:t>
                  </a:r>
                </a:p>
              </p:txBody>
            </p:sp>
          </p:grpSp>
          <p:grpSp>
            <p:nvGrpSpPr>
              <p:cNvPr id="124" name="그룹 123">
                <a:extLst>
                  <a:ext uri="{FF2B5EF4-FFF2-40B4-BE49-F238E27FC236}">
                    <a16:creationId xmlns:a16="http://schemas.microsoft.com/office/drawing/2014/main" id="{90C60BD3-DE67-F013-91E3-2E81B278ED03}"/>
                  </a:ext>
                </a:extLst>
              </p:cNvPr>
              <p:cNvGrpSpPr/>
              <p:nvPr/>
            </p:nvGrpSpPr>
            <p:grpSpPr>
              <a:xfrm>
                <a:off x="668819" y="2818723"/>
                <a:ext cx="7806362" cy="1325880"/>
                <a:chOff x="668819" y="2818723"/>
                <a:chExt cx="7806362" cy="1325880"/>
              </a:xfrm>
            </p:grpSpPr>
            <p:sp>
              <p:nvSpPr>
                <p:cNvPr id="238" name="사각형: 둥근 모서리 237">
                  <a:extLst>
                    <a:ext uri="{FF2B5EF4-FFF2-40B4-BE49-F238E27FC236}">
                      <a16:creationId xmlns:a16="http://schemas.microsoft.com/office/drawing/2014/main" id="{A19C43A7-9346-A1E1-EF80-E39EA14A921C}"/>
                    </a:ext>
                  </a:extLst>
                </p:cNvPr>
                <p:cNvSpPr/>
                <p:nvPr/>
              </p:nvSpPr>
              <p:spPr>
                <a:xfrm>
                  <a:off x="668819" y="2818723"/>
                  <a:ext cx="7806362" cy="1325880"/>
                </a:xfrm>
                <a:prstGeom prst="roundRect">
                  <a:avLst>
                    <a:gd name="adj" fmla="val 7422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121" name="그룹 120">
                  <a:extLst>
                    <a:ext uri="{FF2B5EF4-FFF2-40B4-BE49-F238E27FC236}">
                      <a16:creationId xmlns:a16="http://schemas.microsoft.com/office/drawing/2014/main" id="{E57192D1-41E5-3D2C-C406-DA005FB1ED14}"/>
                    </a:ext>
                  </a:extLst>
                </p:cNvPr>
                <p:cNvGrpSpPr/>
                <p:nvPr/>
              </p:nvGrpSpPr>
              <p:grpSpPr>
                <a:xfrm>
                  <a:off x="2492757" y="3030910"/>
                  <a:ext cx="4545706" cy="901506"/>
                  <a:chOff x="3008899" y="3030910"/>
                  <a:chExt cx="4545706" cy="901506"/>
                </a:xfrm>
              </p:grpSpPr>
              <p:sp>
                <p:nvSpPr>
                  <p:cNvPr id="178" name="TextBox 177">
                    <a:extLst>
                      <a:ext uri="{FF2B5EF4-FFF2-40B4-BE49-F238E27FC236}">
                        <a16:creationId xmlns:a16="http://schemas.microsoft.com/office/drawing/2014/main" id="{4197CCA2-33CB-144B-9768-7DF0130F6207}"/>
                      </a:ext>
                    </a:extLst>
                  </p:cNvPr>
                  <p:cNvSpPr txBox="1"/>
                  <p:nvPr/>
                </p:nvSpPr>
                <p:spPr>
                  <a:xfrm>
                    <a:off x="4989592" y="3078707"/>
                    <a:ext cx="163506" cy="21544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을</a:t>
                    </a:r>
                    <a:endPara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grpSp>
                <p:nvGrpSpPr>
                  <p:cNvPr id="119" name="그룹 118">
                    <a:extLst>
                      <a:ext uri="{FF2B5EF4-FFF2-40B4-BE49-F238E27FC236}">
                        <a16:creationId xmlns:a16="http://schemas.microsoft.com/office/drawing/2014/main" id="{A07F4034-074B-41F7-882B-39B74873DEB6}"/>
                      </a:ext>
                    </a:extLst>
                  </p:cNvPr>
                  <p:cNvGrpSpPr/>
                  <p:nvPr/>
                </p:nvGrpSpPr>
                <p:grpSpPr>
                  <a:xfrm>
                    <a:off x="5208825" y="3030910"/>
                    <a:ext cx="2345780" cy="901506"/>
                    <a:chOff x="5208825" y="3030910"/>
                    <a:chExt cx="2345780" cy="901506"/>
                  </a:xfrm>
                </p:grpSpPr>
                <p:grpSp>
                  <p:nvGrpSpPr>
                    <p:cNvPr id="191" name="그룹 190">
                      <a:extLst>
                        <a:ext uri="{FF2B5EF4-FFF2-40B4-BE49-F238E27FC236}">
                          <a16:creationId xmlns:a16="http://schemas.microsoft.com/office/drawing/2014/main" id="{B9307A4F-A8B8-AB45-2312-341AE31BDC6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841322" y="3417345"/>
                      <a:ext cx="1080786" cy="515071"/>
                      <a:chOff x="5124114" y="3580361"/>
                      <a:chExt cx="1080786" cy="515071"/>
                    </a:xfrm>
                  </p:grpSpPr>
                  <p:grpSp>
                    <p:nvGrpSpPr>
                      <p:cNvPr id="163" name="그룹 162">
                        <a:extLst>
                          <a:ext uri="{FF2B5EF4-FFF2-40B4-BE49-F238E27FC236}">
                            <a16:creationId xmlns:a16="http://schemas.microsoft.com/office/drawing/2014/main" id="{2C5B0FD8-5086-F656-CCF2-2E5428E8A86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124114" y="3821373"/>
                        <a:ext cx="1080786" cy="274059"/>
                        <a:chOff x="2330174" y="3916806"/>
                        <a:chExt cx="1882094" cy="432048"/>
                      </a:xfrm>
                    </p:grpSpPr>
                    <p:sp>
                      <p:nvSpPr>
                        <p:cNvPr id="173" name="사각형: 둥근 모서리 172">
                          <a:extLst>
                            <a:ext uri="{FF2B5EF4-FFF2-40B4-BE49-F238E27FC236}">
                              <a16:creationId xmlns:a16="http://schemas.microsoft.com/office/drawing/2014/main" id="{57EF5A59-3283-AD51-0D58-ED5E4D398CA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330174" y="3916806"/>
                          <a:ext cx="1882094" cy="432048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rgbClr val="B04291"/>
                        </a:solidFill>
                        <a:ln w="19050"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400" dirty="0"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</a:endParaRPr>
                        </a:p>
                      </p:txBody>
                    </p:sp>
                    <p:sp>
                      <p:nvSpPr>
                        <p:cNvPr id="174" name="TextBox 173">
                          <a:extLst>
                            <a:ext uri="{FF2B5EF4-FFF2-40B4-BE49-F238E27FC236}">
                              <a16:creationId xmlns:a16="http://schemas.microsoft.com/office/drawing/2014/main" id="{210DE7D6-DB90-3E28-4778-70D9375153D8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2729671" y="3987270"/>
                          <a:ext cx="1083097" cy="29112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/>
                        <a:p>
                          <a:pPr algn="ctr"/>
                          <a:r>
                            <a:rPr lang="ko-KR" altLang="en-US" sz="1200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나눔스퀘어 ExtraBold" panose="020B0600000101010101" pitchFamily="50" charset="-127"/>
                              <a:ea typeface="나눔스퀘어 ExtraBold" panose="020B0600000101010101" pitchFamily="50" charset="-127"/>
                              <a:cs typeface="Interop" panose="02000503000000020004" pitchFamily="2" charset="0"/>
                            </a:rPr>
                            <a:t>과정</a:t>
                          </a:r>
                          <a:r>
                            <a:rPr lang="en-US" altLang="ko-KR" sz="1200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나눔스퀘어 ExtraBold" panose="020B0600000101010101" pitchFamily="50" charset="-127"/>
                              <a:ea typeface="나눔스퀘어 ExtraBold" panose="020B0600000101010101" pitchFamily="50" charset="-127"/>
                              <a:cs typeface="Interop" panose="02000503000000020004" pitchFamily="2" charset="0"/>
                            </a:rPr>
                            <a:t>·</a:t>
                          </a:r>
                          <a:r>
                            <a:rPr lang="ko-KR" altLang="en-US" sz="1200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나눔스퀘어 ExtraBold" panose="020B0600000101010101" pitchFamily="50" charset="-127"/>
                              <a:ea typeface="나눔스퀘어 ExtraBold" panose="020B0600000101010101" pitchFamily="50" charset="-127"/>
                              <a:cs typeface="Interop" panose="02000503000000020004" pitchFamily="2" charset="0"/>
                            </a:rPr>
                            <a:t>기능</a:t>
                          </a:r>
                        </a:p>
                      </p:txBody>
                    </p:sp>
                  </p:grpSp>
                  <p:grpSp>
                    <p:nvGrpSpPr>
                      <p:cNvPr id="159" name="그룹 158">
                        <a:extLst>
                          <a:ext uri="{FF2B5EF4-FFF2-40B4-BE49-F238E27FC236}">
                            <a16:creationId xmlns:a16="http://schemas.microsoft.com/office/drawing/2014/main" id="{30061A45-C822-7A4F-1D27-BCBF9458606C}"/>
                          </a:ext>
                        </a:extLst>
                      </p:cNvPr>
                      <p:cNvGrpSpPr/>
                      <p:nvPr/>
                    </p:nvGrpSpPr>
                    <p:grpSpPr>
                      <a:xfrm rot="5400000">
                        <a:off x="5572173" y="3619843"/>
                        <a:ext cx="184666" cy="105702"/>
                        <a:chOff x="5314780" y="4407081"/>
                        <a:chExt cx="295446" cy="169112"/>
                      </a:xfrm>
                      <a:solidFill>
                        <a:srgbClr val="B04291"/>
                      </a:solidFill>
                    </p:grpSpPr>
                    <p:sp>
                      <p:nvSpPr>
                        <p:cNvPr id="160" name="자유형: 도형 159">
                          <a:extLst>
                            <a:ext uri="{FF2B5EF4-FFF2-40B4-BE49-F238E27FC236}">
                              <a16:creationId xmlns:a16="http://schemas.microsoft.com/office/drawing/2014/main" id="{348AA52B-9888-D155-B707-9FDFCBBD350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14780" y="4407081"/>
                          <a:ext cx="122589" cy="169112"/>
                        </a:xfrm>
                        <a:custGeom>
                          <a:avLst/>
                          <a:gdLst>
                            <a:gd name="connsiteX0" fmla="*/ 0 w 181554"/>
                            <a:gd name="connsiteY0" fmla="*/ 0 h 290486"/>
                            <a:gd name="connsiteX1" fmla="*/ 0 w 181554"/>
                            <a:gd name="connsiteY1" fmla="*/ 290487 h 290486"/>
                            <a:gd name="connsiteX2" fmla="*/ 181554 w 181554"/>
                            <a:gd name="connsiteY2" fmla="*/ 145243 h 29048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181554" h="290486">
                              <a:moveTo>
                                <a:pt x="0" y="0"/>
                              </a:moveTo>
                              <a:lnTo>
                                <a:pt x="0" y="290487"/>
                              </a:lnTo>
                              <a:lnTo>
                                <a:pt x="181554" y="145243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B04291">
                            <a:alpha val="50000"/>
                          </a:srgbClr>
                        </a:solidFill>
                        <a:ln w="640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/>
                        </a:p>
                      </p:txBody>
                    </p:sp>
                    <p:sp>
                      <p:nvSpPr>
                        <p:cNvPr id="161" name="자유형: 도형 160">
                          <a:extLst>
                            <a:ext uri="{FF2B5EF4-FFF2-40B4-BE49-F238E27FC236}">
                              <a16:creationId xmlns:a16="http://schemas.microsoft.com/office/drawing/2014/main" id="{F67BB68E-EF02-1C70-3FBB-903B39C27C2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87637" y="4407081"/>
                          <a:ext cx="122589" cy="169112"/>
                        </a:xfrm>
                        <a:custGeom>
                          <a:avLst/>
                          <a:gdLst>
                            <a:gd name="connsiteX0" fmla="*/ 0 w 181554"/>
                            <a:gd name="connsiteY0" fmla="*/ 0 h 290486"/>
                            <a:gd name="connsiteX1" fmla="*/ 0 w 181554"/>
                            <a:gd name="connsiteY1" fmla="*/ 290487 h 290486"/>
                            <a:gd name="connsiteX2" fmla="*/ 181554 w 181554"/>
                            <a:gd name="connsiteY2" fmla="*/ 145243 h 29048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181554" h="290486">
                              <a:moveTo>
                                <a:pt x="0" y="0"/>
                              </a:moveTo>
                              <a:lnTo>
                                <a:pt x="0" y="290487"/>
                              </a:lnTo>
                              <a:lnTo>
                                <a:pt x="181554" y="145243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B04291">
                            <a:alpha val="50000"/>
                          </a:srgbClr>
                        </a:solidFill>
                        <a:ln w="640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/>
                        </a:p>
                      </p:txBody>
                    </p:sp>
                  </p:grpSp>
                </p:grpSp>
                <p:grpSp>
                  <p:nvGrpSpPr>
                    <p:cNvPr id="181" name="그룹 180">
                      <a:extLst>
                        <a:ext uri="{FF2B5EF4-FFF2-40B4-BE49-F238E27FC236}">
                          <a16:creationId xmlns:a16="http://schemas.microsoft.com/office/drawing/2014/main" id="{5E577325-A11D-CB29-99F5-FBB7090AB07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208825" y="3030910"/>
                      <a:ext cx="2345780" cy="311038"/>
                      <a:chOff x="2277369" y="3212976"/>
                      <a:chExt cx="2345780" cy="311038"/>
                    </a:xfrm>
                  </p:grpSpPr>
                  <p:sp>
                    <p:nvSpPr>
                      <p:cNvPr id="182" name="사각형: 둥근 모서리 181">
                        <a:extLst>
                          <a:ext uri="{FF2B5EF4-FFF2-40B4-BE49-F238E27FC236}">
                            <a16:creationId xmlns:a16="http://schemas.microsoft.com/office/drawing/2014/main" id="{F3DFF3DC-41BF-0023-7326-66DCC84890E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77369" y="3212976"/>
                        <a:ext cx="2345780" cy="311038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rgbClr val="B0429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sp>
                    <p:nvSpPr>
                      <p:cNvPr id="183" name="TextBox 182">
                        <a:extLst>
                          <a:ext uri="{FF2B5EF4-FFF2-40B4-BE49-F238E27FC236}">
                            <a16:creationId xmlns:a16="http://schemas.microsoft.com/office/drawing/2014/main" id="{2D3C6F15-BB3E-5C97-C995-48D5DF35512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324538" y="3260773"/>
                        <a:ext cx="2276264" cy="21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14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B04291"/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  <a:cs typeface="Interop" panose="02000503000000020004" pitchFamily="2" charset="0"/>
                          </a:rPr>
                          <a:t>활용하여 질문하거나 대답한다</a:t>
                        </a:r>
                        <a:r>
                          <a:rPr lang="en-US" altLang="ko-KR" sz="14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B04291"/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  <a:cs typeface="Interop" panose="02000503000000020004" pitchFamily="2" charset="0"/>
                          </a:rPr>
                          <a:t>.</a:t>
                        </a:r>
                      </a:p>
                    </p:txBody>
                  </p:sp>
                </p:grpSp>
              </p:grpSp>
              <p:grpSp>
                <p:nvGrpSpPr>
                  <p:cNvPr id="120" name="그룹 119">
                    <a:extLst>
                      <a:ext uri="{FF2B5EF4-FFF2-40B4-BE49-F238E27FC236}">
                        <a16:creationId xmlns:a16="http://schemas.microsoft.com/office/drawing/2014/main" id="{EF301E71-B743-A56E-612D-76378FBF0B39}"/>
                      </a:ext>
                    </a:extLst>
                  </p:cNvPr>
                  <p:cNvGrpSpPr/>
                  <p:nvPr/>
                </p:nvGrpSpPr>
                <p:grpSpPr>
                  <a:xfrm>
                    <a:off x="3008899" y="3030910"/>
                    <a:ext cx="1924966" cy="901506"/>
                    <a:chOff x="3037474" y="3030910"/>
                    <a:chExt cx="1924966" cy="901506"/>
                  </a:xfrm>
                </p:grpSpPr>
                <p:grpSp>
                  <p:nvGrpSpPr>
                    <p:cNvPr id="180" name="그룹 179">
                      <a:extLst>
                        <a:ext uri="{FF2B5EF4-FFF2-40B4-BE49-F238E27FC236}">
                          <a16:creationId xmlns:a16="http://schemas.microsoft.com/office/drawing/2014/main" id="{E9E0DC99-9EBD-DD56-E84E-78F171C3D38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037474" y="3030910"/>
                      <a:ext cx="1924966" cy="311038"/>
                      <a:chOff x="2277369" y="3212976"/>
                      <a:chExt cx="1924966" cy="311038"/>
                    </a:xfrm>
                  </p:grpSpPr>
                  <p:sp>
                    <p:nvSpPr>
                      <p:cNvPr id="177" name="사각형: 둥근 모서리 176">
                        <a:extLst>
                          <a:ext uri="{FF2B5EF4-FFF2-40B4-BE49-F238E27FC236}">
                            <a16:creationId xmlns:a16="http://schemas.microsoft.com/office/drawing/2014/main" id="{C4AD0D18-4103-38CF-8925-EE2097EE4E8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77369" y="3212976"/>
                        <a:ext cx="1924966" cy="311038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rgbClr val="088CCE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sp>
                    <p:nvSpPr>
                      <p:cNvPr id="100" name="TextBox 99">
                        <a:extLst>
                          <a:ext uri="{FF2B5EF4-FFF2-40B4-BE49-F238E27FC236}">
                            <a16:creationId xmlns:a16="http://schemas.microsoft.com/office/drawing/2014/main" id="{58B014AA-AD32-F249-DCBA-255CCBF633F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324538" y="3260773"/>
                        <a:ext cx="1830629" cy="21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4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088CCE"/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  <a:cs typeface="Interop" panose="02000503000000020004" pitchFamily="2" charset="0"/>
                          </a:rPr>
                          <a:t>낱말이나 구</a:t>
                        </a:r>
                        <a:r>
                          <a:rPr lang="en-US" altLang="ko-KR" sz="14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088CCE"/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  <a:cs typeface="Interop" panose="02000503000000020004" pitchFamily="2" charset="0"/>
                          </a:rPr>
                          <a:t>, </a:t>
                        </a:r>
                        <a:r>
                          <a:rPr lang="ko-KR" altLang="en-US" sz="14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088CCE"/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  <a:cs typeface="Interop" panose="02000503000000020004" pitchFamily="2" charset="0"/>
                          </a:rPr>
                          <a:t>간단한 문장</a:t>
                        </a:r>
                        <a:endParaRPr lang="en-US" altLang="ko-KR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088CCE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endParaRPr>
                      </a:p>
                    </p:txBody>
                  </p:sp>
                </p:grpSp>
                <p:grpSp>
                  <p:nvGrpSpPr>
                    <p:cNvPr id="192" name="그룹 191">
                      <a:extLst>
                        <a:ext uri="{FF2B5EF4-FFF2-40B4-BE49-F238E27FC236}">
                          <a16:creationId xmlns:a16="http://schemas.microsoft.com/office/drawing/2014/main" id="{433DED6D-8987-8834-16D6-7A3ABDB5ADB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459564" y="3417345"/>
                      <a:ext cx="1080786" cy="515071"/>
                      <a:chOff x="5124114" y="3580361"/>
                      <a:chExt cx="1080786" cy="515071"/>
                    </a:xfrm>
                  </p:grpSpPr>
                  <p:grpSp>
                    <p:nvGrpSpPr>
                      <p:cNvPr id="193" name="그룹 192">
                        <a:extLst>
                          <a:ext uri="{FF2B5EF4-FFF2-40B4-BE49-F238E27FC236}">
                            <a16:creationId xmlns:a16="http://schemas.microsoft.com/office/drawing/2014/main" id="{C7CC2246-D677-0B8D-37B2-C9BF4A365FA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124114" y="3821373"/>
                        <a:ext cx="1080786" cy="274059"/>
                        <a:chOff x="2330174" y="3916806"/>
                        <a:chExt cx="1882094" cy="432048"/>
                      </a:xfrm>
                    </p:grpSpPr>
                    <p:sp>
                      <p:nvSpPr>
                        <p:cNvPr id="197" name="사각형: 둥근 모서리 196">
                          <a:extLst>
                            <a:ext uri="{FF2B5EF4-FFF2-40B4-BE49-F238E27FC236}">
                              <a16:creationId xmlns:a16="http://schemas.microsoft.com/office/drawing/2014/main" id="{93A14B87-C5DF-5457-5792-057247D8D8D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330174" y="3916806"/>
                          <a:ext cx="1882094" cy="432048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rgbClr val="088CCE"/>
                        </a:solidFill>
                        <a:ln w="19050"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400" dirty="0"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</a:endParaRPr>
                        </a:p>
                      </p:txBody>
                    </p:sp>
                    <p:sp>
                      <p:nvSpPr>
                        <p:cNvPr id="198" name="TextBox 197">
                          <a:extLst>
                            <a:ext uri="{FF2B5EF4-FFF2-40B4-BE49-F238E27FC236}">
                              <a16:creationId xmlns:a16="http://schemas.microsoft.com/office/drawing/2014/main" id="{D5B72B84-82C3-236E-B56F-B25001F0800D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2729671" y="3987270"/>
                          <a:ext cx="1083097" cy="29112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/>
                        <a:p>
                          <a:pPr algn="ctr"/>
                          <a:r>
                            <a:rPr lang="ko-KR" altLang="en-US" sz="1200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나눔스퀘어 ExtraBold" panose="020B0600000101010101" pitchFamily="50" charset="-127"/>
                              <a:ea typeface="나눔스퀘어 ExtraBold" panose="020B0600000101010101" pitchFamily="50" charset="-127"/>
                              <a:cs typeface="Interop" panose="02000503000000020004" pitchFamily="2" charset="0"/>
                            </a:rPr>
                            <a:t>지식</a:t>
                          </a:r>
                          <a:r>
                            <a:rPr lang="en-US" altLang="ko-KR" sz="1200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나눔스퀘어 ExtraBold" panose="020B0600000101010101" pitchFamily="50" charset="-127"/>
                              <a:ea typeface="나눔스퀘어 ExtraBold" panose="020B0600000101010101" pitchFamily="50" charset="-127"/>
                              <a:cs typeface="Interop" panose="02000503000000020004" pitchFamily="2" charset="0"/>
                            </a:rPr>
                            <a:t>·</a:t>
                          </a:r>
                          <a:r>
                            <a:rPr lang="ko-KR" altLang="en-US" sz="1200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나눔스퀘어 ExtraBold" panose="020B0600000101010101" pitchFamily="50" charset="-127"/>
                              <a:ea typeface="나눔스퀘어 ExtraBold" panose="020B0600000101010101" pitchFamily="50" charset="-127"/>
                              <a:cs typeface="Interop" panose="02000503000000020004" pitchFamily="2" charset="0"/>
                            </a:rPr>
                            <a:t>이해</a:t>
                          </a:r>
                        </a:p>
                      </p:txBody>
                    </p:sp>
                  </p:grpSp>
                  <p:grpSp>
                    <p:nvGrpSpPr>
                      <p:cNvPr id="194" name="그룹 193">
                        <a:extLst>
                          <a:ext uri="{FF2B5EF4-FFF2-40B4-BE49-F238E27FC236}">
                            <a16:creationId xmlns:a16="http://schemas.microsoft.com/office/drawing/2014/main" id="{CBF91249-5F67-5D81-C7EF-502E6FB78D70}"/>
                          </a:ext>
                        </a:extLst>
                      </p:cNvPr>
                      <p:cNvGrpSpPr/>
                      <p:nvPr/>
                    </p:nvGrpSpPr>
                    <p:grpSpPr>
                      <a:xfrm rot="5400000">
                        <a:off x="5572173" y="3619843"/>
                        <a:ext cx="184666" cy="105702"/>
                        <a:chOff x="5314780" y="4407081"/>
                        <a:chExt cx="295446" cy="169112"/>
                      </a:xfrm>
                      <a:solidFill>
                        <a:srgbClr val="B04291"/>
                      </a:solidFill>
                    </p:grpSpPr>
                    <p:sp>
                      <p:nvSpPr>
                        <p:cNvPr id="195" name="자유형: 도형 194">
                          <a:extLst>
                            <a:ext uri="{FF2B5EF4-FFF2-40B4-BE49-F238E27FC236}">
                              <a16:creationId xmlns:a16="http://schemas.microsoft.com/office/drawing/2014/main" id="{DCB6BE75-FE0E-5539-7847-82066E4189D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14780" y="4407081"/>
                          <a:ext cx="122589" cy="169112"/>
                        </a:xfrm>
                        <a:custGeom>
                          <a:avLst/>
                          <a:gdLst>
                            <a:gd name="connsiteX0" fmla="*/ 0 w 181554"/>
                            <a:gd name="connsiteY0" fmla="*/ 0 h 290486"/>
                            <a:gd name="connsiteX1" fmla="*/ 0 w 181554"/>
                            <a:gd name="connsiteY1" fmla="*/ 290487 h 290486"/>
                            <a:gd name="connsiteX2" fmla="*/ 181554 w 181554"/>
                            <a:gd name="connsiteY2" fmla="*/ 145243 h 29048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181554" h="290486">
                              <a:moveTo>
                                <a:pt x="0" y="0"/>
                              </a:moveTo>
                              <a:lnTo>
                                <a:pt x="0" y="290487"/>
                              </a:lnTo>
                              <a:lnTo>
                                <a:pt x="181554" y="145243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088CCE">
                            <a:alpha val="50000"/>
                          </a:srgbClr>
                        </a:solidFill>
                        <a:ln w="19050"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400" dirty="0">
                            <a:solidFill>
                              <a:schemeClr val="lt1"/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</a:endParaRPr>
                        </a:p>
                      </p:txBody>
                    </p:sp>
                    <p:sp>
                      <p:nvSpPr>
                        <p:cNvPr id="196" name="자유형: 도형 195">
                          <a:extLst>
                            <a:ext uri="{FF2B5EF4-FFF2-40B4-BE49-F238E27FC236}">
                              <a16:creationId xmlns:a16="http://schemas.microsoft.com/office/drawing/2014/main" id="{B8CBB6B6-C7AB-14B9-B183-961B1132EDB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87637" y="4407081"/>
                          <a:ext cx="122589" cy="169112"/>
                        </a:xfrm>
                        <a:custGeom>
                          <a:avLst/>
                          <a:gdLst>
                            <a:gd name="connsiteX0" fmla="*/ 0 w 181554"/>
                            <a:gd name="connsiteY0" fmla="*/ 0 h 290486"/>
                            <a:gd name="connsiteX1" fmla="*/ 0 w 181554"/>
                            <a:gd name="connsiteY1" fmla="*/ 290487 h 290486"/>
                            <a:gd name="connsiteX2" fmla="*/ 181554 w 181554"/>
                            <a:gd name="connsiteY2" fmla="*/ 145243 h 29048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181554" h="290486">
                              <a:moveTo>
                                <a:pt x="0" y="0"/>
                              </a:moveTo>
                              <a:lnTo>
                                <a:pt x="0" y="290487"/>
                              </a:lnTo>
                              <a:lnTo>
                                <a:pt x="181554" y="145243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088CCE">
                            <a:alpha val="50000"/>
                          </a:srgbClr>
                        </a:solidFill>
                        <a:ln w="19050"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400" dirty="0">
                            <a:solidFill>
                              <a:schemeClr val="lt1"/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</a:endParaRPr>
                        </a:p>
                      </p:txBody>
                    </p:sp>
                  </p:grpSp>
                </p:grpSp>
              </p:grpSp>
            </p:grpSp>
            <p:grpSp>
              <p:nvGrpSpPr>
                <p:cNvPr id="92" name="그룹 91">
                  <a:extLst>
                    <a:ext uri="{FF2B5EF4-FFF2-40B4-BE49-F238E27FC236}">
                      <a16:creationId xmlns:a16="http://schemas.microsoft.com/office/drawing/2014/main" id="{73DD2A7F-B5FC-AE93-4741-EF37916450F7}"/>
                    </a:ext>
                  </a:extLst>
                </p:cNvPr>
                <p:cNvGrpSpPr/>
                <p:nvPr/>
              </p:nvGrpSpPr>
              <p:grpSpPr>
                <a:xfrm>
                  <a:off x="789334" y="2936544"/>
                  <a:ext cx="1448078" cy="1090238"/>
                  <a:chOff x="789334" y="2936544"/>
                  <a:chExt cx="1448078" cy="1090238"/>
                </a:xfrm>
              </p:grpSpPr>
              <p:sp>
                <p:nvSpPr>
                  <p:cNvPr id="239" name="사각형: 둥근 모서리 238">
                    <a:extLst>
                      <a:ext uri="{FF2B5EF4-FFF2-40B4-BE49-F238E27FC236}">
                        <a16:creationId xmlns:a16="http://schemas.microsoft.com/office/drawing/2014/main" id="{45CCCF37-C56E-DEF9-72E7-C41DF4009ED3}"/>
                      </a:ext>
                    </a:extLst>
                  </p:cNvPr>
                  <p:cNvSpPr/>
                  <p:nvPr/>
                </p:nvSpPr>
                <p:spPr>
                  <a:xfrm>
                    <a:off x="789334" y="2936544"/>
                    <a:ext cx="1448078" cy="1090238"/>
                  </a:xfrm>
                  <a:prstGeom prst="roundRect">
                    <a:avLst>
                      <a:gd name="adj" fmla="val 5770"/>
                    </a:avLst>
                  </a:prstGeom>
                  <a:solidFill>
                    <a:srgbClr val="7BA8E9"/>
                  </a:solidFill>
                  <a:ln>
                    <a:solidFill>
                      <a:srgbClr val="7BA8E9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  <p:sp>
                <p:nvSpPr>
                  <p:cNvPr id="93" name="TextBox 92">
                    <a:extLst>
                      <a:ext uri="{FF2B5EF4-FFF2-40B4-BE49-F238E27FC236}">
                        <a16:creationId xmlns:a16="http://schemas.microsoft.com/office/drawing/2014/main" id="{793B3A5E-9A4B-EA36-9441-9FAEA1E87562}"/>
                      </a:ext>
                    </a:extLst>
                  </p:cNvPr>
                  <p:cNvSpPr txBox="1"/>
                  <p:nvPr/>
                </p:nvSpPr>
                <p:spPr>
                  <a:xfrm>
                    <a:off x="941902" y="3366247"/>
                    <a:ext cx="1142941" cy="2308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12</a:t>
                    </a:r>
                    <a:r>
                      <a:rPr lang="ko-KR" altLang="en-US" sz="1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중어</a:t>
                    </a:r>
                    <a:r>
                      <a:rPr lang="en-US" altLang="ko-KR" sz="1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02-02</a:t>
                    </a:r>
                  </a:p>
                </p:txBody>
              </p:sp>
            </p:grpSp>
          </p:grpSp>
        </p:grpSp>
        <p:grpSp>
          <p:nvGrpSpPr>
            <p:cNvPr id="126" name="그룹 125">
              <a:extLst>
                <a:ext uri="{FF2B5EF4-FFF2-40B4-BE49-F238E27FC236}">
                  <a16:creationId xmlns:a16="http://schemas.microsoft.com/office/drawing/2014/main" id="{4D4E23A1-BA2E-AB2C-37D5-8C503CB42F6C}"/>
                </a:ext>
              </a:extLst>
            </p:cNvPr>
            <p:cNvGrpSpPr/>
            <p:nvPr/>
          </p:nvGrpSpPr>
          <p:grpSpPr>
            <a:xfrm>
              <a:off x="668819" y="4264521"/>
              <a:ext cx="7806362" cy="1685802"/>
              <a:chOff x="668819" y="4293096"/>
              <a:chExt cx="7806362" cy="1685802"/>
            </a:xfrm>
          </p:grpSpPr>
          <p:grpSp>
            <p:nvGrpSpPr>
              <p:cNvPr id="57" name="그룹 56">
                <a:extLst>
                  <a:ext uri="{FF2B5EF4-FFF2-40B4-BE49-F238E27FC236}">
                    <a16:creationId xmlns:a16="http://schemas.microsoft.com/office/drawing/2014/main" id="{5BA7089E-A13D-F29A-4A30-D65773ADE3C7}"/>
                  </a:ext>
                </a:extLst>
              </p:cNvPr>
              <p:cNvGrpSpPr/>
              <p:nvPr/>
            </p:nvGrpSpPr>
            <p:grpSpPr>
              <a:xfrm>
                <a:off x="668819" y="4293096"/>
                <a:ext cx="2147842" cy="245380"/>
                <a:chOff x="1214738" y="2988325"/>
                <a:chExt cx="2754662" cy="245380"/>
              </a:xfrm>
            </p:grpSpPr>
            <p:sp>
              <p:nvSpPr>
                <p:cNvPr id="89" name="사각형: 둥근 모서리 88">
                  <a:extLst>
                    <a:ext uri="{FF2B5EF4-FFF2-40B4-BE49-F238E27FC236}">
                      <a16:creationId xmlns:a16="http://schemas.microsoft.com/office/drawing/2014/main" id="{DDB1BFBF-697D-3B2B-F073-0C4EF86E7064}"/>
                    </a:ext>
                  </a:extLst>
                </p:cNvPr>
                <p:cNvSpPr/>
                <p:nvPr/>
              </p:nvSpPr>
              <p:spPr>
                <a:xfrm>
                  <a:off x="1214738" y="2988325"/>
                  <a:ext cx="2754662" cy="2453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F73DA">
                    <a:alpha val="25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6D0FBB0E-5C80-EBD9-6CA4-B90B748CCD10}"/>
                    </a:ext>
                  </a:extLst>
                </p:cNvPr>
                <p:cNvSpPr txBox="1"/>
                <p:nvPr/>
              </p:nvSpPr>
              <p:spPr>
                <a:xfrm>
                  <a:off x="1560012" y="3026377"/>
                  <a:ext cx="2064116" cy="1692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일본어 과목 ‘문화‘ 영역 예시</a:t>
                  </a:r>
                </a:p>
              </p:txBody>
            </p:sp>
          </p:grpSp>
          <p:grpSp>
            <p:nvGrpSpPr>
              <p:cNvPr id="123" name="그룹 122">
                <a:extLst>
                  <a:ext uri="{FF2B5EF4-FFF2-40B4-BE49-F238E27FC236}">
                    <a16:creationId xmlns:a16="http://schemas.microsoft.com/office/drawing/2014/main" id="{F76BA202-F4AF-941B-CC09-8256DF186FAB}"/>
                  </a:ext>
                </a:extLst>
              </p:cNvPr>
              <p:cNvGrpSpPr/>
              <p:nvPr/>
            </p:nvGrpSpPr>
            <p:grpSpPr>
              <a:xfrm>
                <a:off x="668819" y="4653018"/>
                <a:ext cx="7806362" cy="1325880"/>
                <a:chOff x="668819" y="4653018"/>
                <a:chExt cx="7806362" cy="1325880"/>
              </a:xfrm>
            </p:grpSpPr>
            <p:sp>
              <p:nvSpPr>
                <p:cNvPr id="63" name="사각형: 둥근 모서리 62">
                  <a:extLst>
                    <a:ext uri="{FF2B5EF4-FFF2-40B4-BE49-F238E27FC236}">
                      <a16:creationId xmlns:a16="http://schemas.microsoft.com/office/drawing/2014/main" id="{F0F802CC-6C3C-3B63-0589-AFFADB1BFFDD}"/>
                    </a:ext>
                  </a:extLst>
                </p:cNvPr>
                <p:cNvSpPr/>
                <p:nvPr/>
              </p:nvSpPr>
              <p:spPr>
                <a:xfrm>
                  <a:off x="668819" y="4653018"/>
                  <a:ext cx="7806362" cy="1325880"/>
                </a:xfrm>
                <a:prstGeom prst="roundRect">
                  <a:avLst>
                    <a:gd name="adj" fmla="val 7422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94" name="그룹 93">
                  <a:extLst>
                    <a:ext uri="{FF2B5EF4-FFF2-40B4-BE49-F238E27FC236}">
                      <a16:creationId xmlns:a16="http://schemas.microsoft.com/office/drawing/2014/main" id="{2FCA9728-FB4A-8D1E-80ED-BF888C179402}"/>
                    </a:ext>
                  </a:extLst>
                </p:cNvPr>
                <p:cNvGrpSpPr/>
                <p:nvPr/>
              </p:nvGrpSpPr>
              <p:grpSpPr>
                <a:xfrm>
                  <a:off x="789334" y="4770839"/>
                  <a:ext cx="1448078" cy="1090238"/>
                  <a:chOff x="789334" y="4770839"/>
                  <a:chExt cx="1448078" cy="1090238"/>
                </a:xfrm>
              </p:grpSpPr>
              <p:sp>
                <p:nvSpPr>
                  <p:cNvPr id="66" name="사각형: 둥근 모서리 65">
                    <a:extLst>
                      <a:ext uri="{FF2B5EF4-FFF2-40B4-BE49-F238E27FC236}">
                        <a16:creationId xmlns:a16="http://schemas.microsoft.com/office/drawing/2014/main" id="{26B9255D-937E-99B3-D5BB-8BC9D56575C0}"/>
                      </a:ext>
                    </a:extLst>
                  </p:cNvPr>
                  <p:cNvSpPr/>
                  <p:nvPr/>
                </p:nvSpPr>
                <p:spPr>
                  <a:xfrm>
                    <a:off x="789334" y="4770839"/>
                    <a:ext cx="1448078" cy="1090238"/>
                  </a:xfrm>
                  <a:prstGeom prst="roundRect">
                    <a:avLst>
                      <a:gd name="adj" fmla="val 5770"/>
                    </a:avLst>
                  </a:prstGeom>
                  <a:solidFill>
                    <a:srgbClr val="7BA8E9"/>
                  </a:solidFill>
                  <a:ln>
                    <a:solidFill>
                      <a:srgbClr val="7BA8E9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  <p:sp>
                <p:nvSpPr>
                  <p:cNvPr id="67" name="TextBox 66">
                    <a:extLst>
                      <a:ext uri="{FF2B5EF4-FFF2-40B4-BE49-F238E27FC236}">
                        <a16:creationId xmlns:a16="http://schemas.microsoft.com/office/drawing/2014/main" id="{6E0FA8D9-3805-5959-A76C-0F3A2A9BA260}"/>
                      </a:ext>
                    </a:extLst>
                  </p:cNvPr>
                  <p:cNvSpPr txBox="1"/>
                  <p:nvPr/>
                </p:nvSpPr>
                <p:spPr>
                  <a:xfrm>
                    <a:off x="941902" y="5200542"/>
                    <a:ext cx="1142941" cy="2308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12</a:t>
                    </a:r>
                    <a:r>
                      <a:rPr lang="ko-KR" altLang="en-US" sz="1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일어</a:t>
                    </a:r>
                    <a:r>
                      <a:rPr lang="en-US" altLang="ko-KR" sz="15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05-03</a:t>
                    </a:r>
                  </a:p>
                </p:txBody>
              </p:sp>
            </p:grpSp>
            <p:grpSp>
              <p:nvGrpSpPr>
                <p:cNvPr id="118" name="그룹 117">
                  <a:extLst>
                    <a:ext uri="{FF2B5EF4-FFF2-40B4-BE49-F238E27FC236}">
                      <a16:creationId xmlns:a16="http://schemas.microsoft.com/office/drawing/2014/main" id="{87D331C9-58D0-AEE3-2D1F-B719500D6154}"/>
                    </a:ext>
                  </a:extLst>
                </p:cNvPr>
                <p:cNvGrpSpPr/>
                <p:nvPr/>
              </p:nvGrpSpPr>
              <p:grpSpPr>
                <a:xfrm>
                  <a:off x="2492757" y="4865205"/>
                  <a:ext cx="5727078" cy="901506"/>
                  <a:chOff x="2901752" y="4865205"/>
                  <a:chExt cx="5727078" cy="901506"/>
                </a:xfrm>
              </p:grpSpPr>
              <p:sp>
                <p:nvSpPr>
                  <p:cNvPr id="69" name="TextBox 68">
                    <a:extLst>
                      <a:ext uri="{FF2B5EF4-FFF2-40B4-BE49-F238E27FC236}">
                        <a16:creationId xmlns:a16="http://schemas.microsoft.com/office/drawing/2014/main" id="{C711176F-43E7-0B07-F5DD-56B5AF58AE78}"/>
                      </a:ext>
                    </a:extLst>
                  </p:cNvPr>
                  <p:cNvSpPr txBox="1"/>
                  <p:nvPr/>
                </p:nvSpPr>
                <p:spPr>
                  <a:xfrm>
                    <a:off x="4145711" y="4913002"/>
                    <a:ext cx="163506" cy="21544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을</a:t>
                    </a:r>
                    <a:endPara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grpSp>
                <p:nvGrpSpPr>
                  <p:cNvPr id="117" name="그룹 116">
                    <a:extLst>
                      <a:ext uri="{FF2B5EF4-FFF2-40B4-BE49-F238E27FC236}">
                        <a16:creationId xmlns:a16="http://schemas.microsoft.com/office/drawing/2014/main" id="{E2FD37B1-601F-2CC1-3BF7-4F0A29E2A004}"/>
                      </a:ext>
                    </a:extLst>
                  </p:cNvPr>
                  <p:cNvGrpSpPr/>
                  <p:nvPr/>
                </p:nvGrpSpPr>
                <p:grpSpPr>
                  <a:xfrm>
                    <a:off x="2901752" y="4865205"/>
                    <a:ext cx="1161965" cy="901506"/>
                    <a:chOff x="2901752" y="4865205"/>
                    <a:chExt cx="1161965" cy="901506"/>
                  </a:xfrm>
                </p:grpSpPr>
                <p:grpSp>
                  <p:nvGrpSpPr>
                    <p:cNvPr id="70" name="그룹 69">
                      <a:extLst>
                        <a:ext uri="{FF2B5EF4-FFF2-40B4-BE49-F238E27FC236}">
                          <a16:creationId xmlns:a16="http://schemas.microsoft.com/office/drawing/2014/main" id="{201B1A2F-C3E4-A2C6-9872-EE12DC8D64C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901752" y="4865205"/>
                      <a:ext cx="1161965" cy="311038"/>
                      <a:chOff x="3040369" y="3212976"/>
                      <a:chExt cx="1161965" cy="311038"/>
                    </a:xfrm>
                  </p:grpSpPr>
                  <p:sp>
                    <p:nvSpPr>
                      <p:cNvPr id="81" name="사각형: 둥근 모서리 80">
                        <a:extLst>
                          <a:ext uri="{FF2B5EF4-FFF2-40B4-BE49-F238E27FC236}">
                            <a16:creationId xmlns:a16="http://schemas.microsoft.com/office/drawing/2014/main" id="{753EBC33-100E-7BB5-795D-D9146C26CB8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40369" y="3212976"/>
                        <a:ext cx="1161965" cy="311038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rgbClr val="088CCE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sp>
                    <p:nvSpPr>
                      <p:cNvPr id="82" name="TextBox 81">
                        <a:extLst>
                          <a:ext uri="{FF2B5EF4-FFF2-40B4-BE49-F238E27FC236}">
                            <a16:creationId xmlns:a16="http://schemas.microsoft.com/office/drawing/2014/main" id="{9984F540-6793-1533-9A02-B0D772B0BE7C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084361" y="3260773"/>
                        <a:ext cx="1070806" cy="21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4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088CCE"/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  <a:cs typeface="Interop" panose="02000503000000020004" pitchFamily="2" charset="0"/>
                          </a:rPr>
                          <a:t>일본 문화 내용</a:t>
                        </a:r>
                        <a:endParaRPr lang="en-US" altLang="ko-KR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088CCE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endParaRPr>
                      </a:p>
                    </p:txBody>
                  </p:sp>
                </p:grpSp>
                <p:grpSp>
                  <p:nvGrpSpPr>
                    <p:cNvPr id="72" name="그룹 71">
                      <a:extLst>
                        <a:ext uri="{FF2B5EF4-FFF2-40B4-BE49-F238E27FC236}">
                          <a16:creationId xmlns:a16="http://schemas.microsoft.com/office/drawing/2014/main" id="{516233F6-86C1-2D6F-B707-2AEDECDDF33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942341" y="5251640"/>
                      <a:ext cx="1080786" cy="515071"/>
                      <a:chOff x="5124114" y="3580361"/>
                      <a:chExt cx="1080786" cy="515071"/>
                    </a:xfrm>
                  </p:grpSpPr>
                  <p:grpSp>
                    <p:nvGrpSpPr>
                      <p:cNvPr id="73" name="그룹 72">
                        <a:extLst>
                          <a:ext uri="{FF2B5EF4-FFF2-40B4-BE49-F238E27FC236}">
                            <a16:creationId xmlns:a16="http://schemas.microsoft.com/office/drawing/2014/main" id="{DA1B1B6A-D545-85EB-664B-D11E3417941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124114" y="3821373"/>
                        <a:ext cx="1080786" cy="274059"/>
                        <a:chOff x="2330174" y="3916806"/>
                        <a:chExt cx="1882094" cy="432048"/>
                      </a:xfrm>
                    </p:grpSpPr>
                    <p:sp>
                      <p:nvSpPr>
                        <p:cNvPr id="77" name="사각형: 둥근 모서리 76">
                          <a:extLst>
                            <a:ext uri="{FF2B5EF4-FFF2-40B4-BE49-F238E27FC236}">
                              <a16:creationId xmlns:a16="http://schemas.microsoft.com/office/drawing/2014/main" id="{1EFB52EC-6E85-418E-E36D-CB7B5680F5F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330174" y="3916806"/>
                          <a:ext cx="1882094" cy="432048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rgbClr val="088CCE"/>
                        </a:solidFill>
                        <a:ln w="19050"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400" dirty="0"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</a:endParaRPr>
                        </a:p>
                      </p:txBody>
                    </p:sp>
                    <p:sp>
                      <p:nvSpPr>
                        <p:cNvPr id="78" name="TextBox 77">
                          <a:extLst>
                            <a:ext uri="{FF2B5EF4-FFF2-40B4-BE49-F238E27FC236}">
                              <a16:creationId xmlns:a16="http://schemas.microsoft.com/office/drawing/2014/main" id="{8BDAAB49-9982-6BD9-9C57-84D7692925C2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2729671" y="3987270"/>
                          <a:ext cx="1083097" cy="29112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/>
                        <a:p>
                          <a:pPr algn="ctr"/>
                          <a:r>
                            <a:rPr lang="ko-KR" altLang="en-US" sz="1200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나눔스퀘어 ExtraBold" panose="020B0600000101010101" pitchFamily="50" charset="-127"/>
                              <a:ea typeface="나눔스퀘어 ExtraBold" panose="020B0600000101010101" pitchFamily="50" charset="-127"/>
                              <a:cs typeface="Interop" panose="02000503000000020004" pitchFamily="2" charset="0"/>
                            </a:rPr>
                            <a:t>지식</a:t>
                          </a:r>
                          <a:r>
                            <a:rPr lang="en-US" altLang="ko-KR" sz="1200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나눔스퀘어 ExtraBold" panose="020B0600000101010101" pitchFamily="50" charset="-127"/>
                              <a:ea typeface="나눔스퀘어 ExtraBold" panose="020B0600000101010101" pitchFamily="50" charset="-127"/>
                              <a:cs typeface="Interop" panose="02000503000000020004" pitchFamily="2" charset="0"/>
                            </a:rPr>
                            <a:t>·</a:t>
                          </a:r>
                          <a:r>
                            <a:rPr lang="ko-KR" altLang="en-US" sz="1200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나눔스퀘어 ExtraBold" panose="020B0600000101010101" pitchFamily="50" charset="-127"/>
                              <a:ea typeface="나눔스퀘어 ExtraBold" panose="020B0600000101010101" pitchFamily="50" charset="-127"/>
                              <a:cs typeface="Interop" panose="02000503000000020004" pitchFamily="2" charset="0"/>
                            </a:rPr>
                            <a:t>이해</a:t>
                          </a:r>
                        </a:p>
                      </p:txBody>
                    </p:sp>
                  </p:grpSp>
                  <p:grpSp>
                    <p:nvGrpSpPr>
                      <p:cNvPr id="74" name="그룹 73">
                        <a:extLst>
                          <a:ext uri="{FF2B5EF4-FFF2-40B4-BE49-F238E27FC236}">
                            <a16:creationId xmlns:a16="http://schemas.microsoft.com/office/drawing/2014/main" id="{727498BA-EDD5-C58E-FBB1-314457982498}"/>
                          </a:ext>
                        </a:extLst>
                      </p:cNvPr>
                      <p:cNvGrpSpPr/>
                      <p:nvPr/>
                    </p:nvGrpSpPr>
                    <p:grpSpPr>
                      <a:xfrm rot="5400000">
                        <a:off x="5572173" y="3619843"/>
                        <a:ext cx="184666" cy="105702"/>
                        <a:chOff x="5314780" y="4407081"/>
                        <a:chExt cx="295446" cy="169112"/>
                      </a:xfrm>
                      <a:solidFill>
                        <a:srgbClr val="B04291"/>
                      </a:solidFill>
                    </p:grpSpPr>
                    <p:sp>
                      <p:nvSpPr>
                        <p:cNvPr id="75" name="자유형: 도형 74">
                          <a:extLst>
                            <a:ext uri="{FF2B5EF4-FFF2-40B4-BE49-F238E27FC236}">
                              <a16:creationId xmlns:a16="http://schemas.microsoft.com/office/drawing/2014/main" id="{CFF5D2C0-0972-1EA2-81E4-6368E79352D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14780" y="4407081"/>
                          <a:ext cx="122589" cy="169112"/>
                        </a:xfrm>
                        <a:custGeom>
                          <a:avLst/>
                          <a:gdLst>
                            <a:gd name="connsiteX0" fmla="*/ 0 w 181554"/>
                            <a:gd name="connsiteY0" fmla="*/ 0 h 290486"/>
                            <a:gd name="connsiteX1" fmla="*/ 0 w 181554"/>
                            <a:gd name="connsiteY1" fmla="*/ 290487 h 290486"/>
                            <a:gd name="connsiteX2" fmla="*/ 181554 w 181554"/>
                            <a:gd name="connsiteY2" fmla="*/ 145243 h 29048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181554" h="290486">
                              <a:moveTo>
                                <a:pt x="0" y="0"/>
                              </a:moveTo>
                              <a:lnTo>
                                <a:pt x="0" y="290487"/>
                              </a:lnTo>
                              <a:lnTo>
                                <a:pt x="181554" y="145243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088CCE">
                            <a:alpha val="50000"/>
                          </a:srgbClr>
                        </a:solidFill>
                        <a:ln w="19050"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400" dirty="0">
                            <a:solidFill>
                              <a:schemeClr val="lt1"/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</a:endParaRPr>
                        </a:p>
                      </p:txBody>
                    </p:sp>
                    <p:sp>
                      <p:nvSpPr>
                        <p:cNvPr id="76" name="자유형: 도형 75">
                          <a:extLst>
                            <a:ext uri="{FF2B5EF4-FFF2-40B4-BE49-F238E27FC236}">
                              <a16:creationId xmlns:a16="http://schemas.microsoft.com/office/drawing/2014/main" id="{1A3A1563-F501-93A5-8F62-E22E311E65F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87637" y="4407081"/>
                          <a:ext cx="122589" cy="169112"/>
                        </a:xfrm>
                        <a:custGeom>
                          <a:avLst/>
                          <a:gdLst>
                            <a:gd name="connsiteX0" fmla="*/ 0 w 181554"/>
                            <a:gd name="connsiteY0" fmla="*/ 0 h 290486"/>
                            <a:gd name="connsiteX1" fmla="*/ 0 w 181554"/>
                            <a:gd name="connsiteY1" fmla="*/ 290487 h 290486"/>
                            <a:gd name="connsiteX2" fmla="*/ 181554 w 181554"/>
                            <a:gd name="connsiteY2" fmla="*/ 145243 h 29048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181554" h="290486">
                              <a:moveTo>
                                <a:pt x="0" y="0"/>
                              </a:moveTo>
                              <a:lnTo>
                                <a:pt x="0" y="290487"/>
                              </a:lnTo>
                              <a:lnTo>
                                <a:pt x="181554" y="145243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088CCE">
                            <a:alpha val="50000"/>
                          </a:srgbClr>
                        </a:solidFill>
                        <a:ln w="19050"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400" dirty="0">
                            <a:solidFill>
                              <a:schemeClr val="lt1"/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</a:endParaRPr>
                        </a:p>
                      </p:txBody>
                    </p:sp>
                  </p:grpSp>
                </p:grpSp>
              </p:grpSp>
              <p:grpSp>
                <p:nvGrpSpPr>
                  <p:cNvPr id="115" name="그룹 114">
                    <a:extLst>
                      <a:ext uri="{FF2B5EF4-FFF2-40B4-BE49-F238E27FC236}">
                        <a16:creationId xmlns:a16="http://schemas.microsoft.com/office/drawing/2014/main" id="{8F2411B1-5F78-1EC7-735F-6A5865B73F24}"/>
                      </a:ext>
                    </a:extLst>
                  </p:cNvPr>
                  <p:cNvGrpSpPr/>
                  <p:nvPr/>
                </p:nvGrpSpPr>
                <p:grpSpPr>
                  <a:xfrm>
                    <a:off x="6123215" y="4865205"/>
                    <a:ext cx="2505615" cy="901506"/>
                    <a:chOff x="6123215" y="4865205"/>
                    <a:chExt cx="2505615" cy="901506"/>
                  </a:xfrm>
                </p:grpSpPr>
                <p:grpSp>
                  <p:nvGrpSpPr>
                    <p:cNvPr id="68" name="그룹 67">
                      <a:extLst>
                        <a:ext uri="{FF2B5EF4-FFF2-40B4-BE49-F238E27FC236}">
                          <a16:creationId xmlns:a16="http://schemas.microsoft.com/office/drawing/2014/main" id="{C2C0057D-2113-5F23-440B-499693274E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835629" y="5251640"/>
                      <a:ext cx="1080786" cy="515071"/>
                      <a:chOff x="5124114" y="3580361"/>
                      <a:chExt cx="1080786" cy="515071"/>
                    </a:xfrm>
                  </p:grpSpPr>
                  <p:grpSp>
                    <p:nvGrpSpPr>
                      <p:cNvPr id="83" name="그룹 82">
                        <a:extLst>
                          <a:ext uri="{FF2B5EF4-FFF2-40B4-BE49-F238E27FC236}">
                            <a16:creationId xmlns:a16="http://schemas.microsoft.com/office/drawing/2014/main" id="{E820A71D-6458-38CA-18EE-21076DA9A7F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124114" y="3821373"/>
                        <a:ext cx="1080786" cy="274059"/>
                        <a:chOff x="2330174" y="3916806"/>
                        <a:chExt cx="1882094" cy="432048"/>
                      </a:xfrm>
                    </p:grpSpPr>
                    <p:sp>
                      <p:nvSpPr>
                        <p:cNvPr id="87" name="사각형: 둥근 모서리 86">
                          <a:extLst>
                            <a:ext uri="{FF2B5EF4-FFF2-40B4-BE49-F238E27FC236}">
                              <a16:creationId xmlns:a16="http://schemas.microsoft.com/office/drawing/2014/main" id="{6C6DDAA2-2BC5-B1BA-9355-0A7904BC882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330174" y="3916806"/>
                          <a:ext cx="1882094" cy="432048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rgbClr val="B04291"/>
                        </a:solidFill>
                        <a:ln w="19050"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400" dirty="0"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</a:endParaRPr>
                        </a:p>
                      </p:txBody>
                    </p:sp>
                    <p:sp>
                      <p:nvSpPr>
                        <p:cNvPr id="88" name="TextBox 87">
                          <a:extLst>
                            <a:ext uri="{FF2B5EF4-FFF2-40B4-BE49-F238E27FC236}">
                              <a16:creationId xmlns:a16="http://schemas.microsoft.com/office/drawing/2014/main" id="{CF1373A8-FFB7-A043-AD7E-5DD8E42796F2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2729671" y="3987270"/>
                          <a:ext cx="1083097" cy="29112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/>
                        <a:p>
                          <a:pPr algn="ctr"/>
                          <a:r>
                            <a:rPr lang="ko-KR" altLang="en-US" sz="1200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나눔스퀘어 ExtraBold" panose="020B0600000101010101" pitchFamily="50" charset="-127"/>
                              <a:ea typeface="나눔스퀘어 ExtraBold" panose="020B0600000101010101" pitchFamily="50" charset="-127"/>
                              <a:cs typeface="Interop" panose="02000503000000020004" pitchFamily="2" charset="0"/>
                            </a:rPr>
                            <a:t>과정</a:t>
                          </a:r>
                          <a:r>
                            <a:rPr lang="en-US" altLang="ko-KR" sz="1200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나눔스퀘어 ExtraBold" panose="020B0600000101010101" pitchFamily="50" charset="-127"/>
                              <a:ea typeface="나눔스퀘어 ExtraBold" panose="020B0600000101010101" pitchFamily="50" charset="-127"/>
                              <a:cs typeface="Interop" panose="02000503000000020004" pitchFamily="2" charset="0"/>
                            </a:rPr>
                            <a:t>·</a:t>
                          </a:r>
                          <a:r>
                            <a:rPr lang="ko-KR" altLang="en-US" sz="1200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나눔스퀘어 ExtraBold" panose="020B0600000101010101" pitchFamily="50" charset="-127"/>
                              <a:ea typeface="나눔스퀘어 ExtraBold" panose="020B0600000101010101" pitchFamily="50" charset="-127"/>
                              <a:cs typeface="Interop" panose="02000503000000020004" pitchFamily="2" charset="0"/>
                            </a:rPr>
                            <a:t>기능</a:t>
                          </a:r>
                        </a:p>
                      </p:txBody>
                    </p:sp>
                  </p:grpSp>
                  <p:grpSp>
                    <p:nvGrpSpPr>
                      <p:cNvPr id="84" name="그룹 83">
                        <a:extLst>
                          <a:ext uri="{FF2B5EF4-FFF2-40B4-BE49-F238E27FC236}">
                            <a16:creationId xmlns:a16="http://schemas.microsoft.com/office/drawing/2014/main" id="{A73B4DA4-8D5B-E262-0A7B-7C8D0987300D}"/>
                          </a:ext>
                        </a:extLst>
                      </p:cNvPr>
                      <p:cNvGrpSpPr/>
                      <p:nvPr/>
                    </p:nvGrpSpPr>
                    <p:grpSpPr>
                      <a:xfrm rot="5400000">
                        <a:off x="5572173" y="3619843"/>
                        <a:ext cx="184666" cy="105702"/>
                        <a:chOff x="5314780" y="4407081"/>
                        <a:chExt cx="295446" cy="169112"/>
                      </a:xfrm>
                      <a:solidFill>
                        <a:srgbClr val="B04291"/>
                      </a:solidFill>
                    </p:grpSpPr>
                    <p:sp>
                      <p:nvSpPr>
                        <p:cNvPr id="85" name="자유형: 도형 84">
                          <a:extLst>
                            <a:ext uri="{FF2B5EF4-FFF2-40B4-BE49-F238E27FC236}">
                              <a16:creationId xmlns:a16="http://schemas.microsoft.com/office/drawing/2014/main" id="{DBD0D8B7-CFC2-D29D-5A42-827B7DDBD8B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14780" y="4407081"/>
                          <a:ext cx="122589" cy="169112"/>
                        </a:xfrm>
                        <a:custGeom>
                          <a:avLst/>
                          <a:gdLst>
                            <a:gd name="connsiteX0" fmla="*/ 0 w 181554"/>
                            <a:gd name="connsiteY0" fmla="*/ 0 h 290486"/>
                            <a:gd name="connsiteX1" fmla="*/ 0 w 181554"/>
                            <a:gd name="connsiteY1" fmla="*/ 290487 h 290486"/>
                            <a:gd name="connsiteX2" fmla="*/ 181554 w 181554"/>
                            <a:gd name="connsiteY2" fmla="*/ 145243 h 29048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181554" h="290486">
                              <a:moveTo>
                                <a:pt x="0" y="0"/>
                              </a:moveTo>
                              <a:lnTo>
                                <a:pt x="0" y="290487"/>
                              </a:lnTo>
                              <a:lnTo>
                                <a:pt x="181554" y="145243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B04291">
                            <a:alpha val="50000"/>
                          </a:srgbClr>
                        </a:solidFill>
                        <a:ln w="640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/>
                        </a:p>
                      </p:txBody>
                    </p:sp>
                    <p:sp>
                      <p:nvSpPr>
                        <p:cNvPr id="86" name="자유형: 도형 85">
                          <a:extLst>
                            <a:ext uri="{FF2B5EF4-FFF2-40B4-BE49-F238E27FC236}">
                              <a16:creationId xmlns:a16="http://schemas.microsoft.com/office/drawing/2014/main" id="{1603F280-6D9F-EF97-6120-7867562B5C5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87637" y="4407081"/>
                          <a:ext cx="122589" cy="169112"/>
                        </a:xfrm>
                        <a:custGeom>
                          <a:avLst/>
                          <a:gdLst>
                            <a:gd name="connsiteX0" fmla="*/ 0 w 181554"/>
                            <a:gd name="connsiteY0" fmla="*/ 0 h 290486"/>
                            <a:gd name="connsiteX1" fmla="*/ 0 w 181554"/>
                            <a:gd name="connsiteY1" fmla="*/ 290487 h 290486"/>
                            <a:gd name="connsiteX2" fmla="*/ 181554 w 181554"/>
                            <a:gd name="connsiteY2" fmla="*/ 145243 h 29048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181554" h="290486">
                              <a:moveTo>
                                <a:pt x="0" y="0"/>
                              </a:moveTo>
                              <a:lnTo>
                                <a:pt x="0" y="290487"/>
                              </a:lnTo>
                              <a:lnTo>
                                <a:pt x="181554" y="145243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B04291">
                            <a:alpha val="50000"/>
                          </a:srgbClr>
                        </a:solidFill>
                        <a:ln w="640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/>
                        </a:p>
                      </p:txBody>
                    </p:sp>
                  </p:grpSp>
                </p:grpSp>
                <p:grpSp>
                  <p:nvGrpSpPr>
                    <p:cNvPr id="95" name="그룹 94">
                      <a:extLst>
                        <a:ext uri="{FF2B5EF4-FFF2-40B4-BE49-F238E27FC236}">
                          <a16:creationId xmlns:a16="http://schemas.microsoft.com/office/drawing/2014/main" id="{AA98699E-BC68-0C82-7AC4-BC4FE190DCB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123215" y="4865205"/>
                      <a:ext cx="2505615" cy="311038"/>
                      <a:chOff x="2277368" y="3212976"/>
                      <a:chExt cx="2505615" cy="311038"/>
                    </a:xfrm>
                  </p:grpSpPr>
                  <p:sp>
                    <p:nvSpPr>
                      <p:cNvPr id="96" name="사각형: 둥근 모서리 95">
                        <a:extLst>
                          <a:ext uri="{FF2B5EF4-FFF2-40B4-BE49-F238E27FC236}">
                            <a16:creationId xmlns:a16="http://schemas.microsoft.com/office/drawing/2014/main" id="{4F3B2E33-C728-E1BD-32DD-FC0455FC560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77368" y="3212976"/>
                        <a:ext cx="2505615" cy="311038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rgbClr val="B0429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sp>
                    <p:nvSpPr>
                      <p:cNvPr id="97" name="TextBox 96">
                        <a:extLst>
                          <a:ext uri="{FF2B5EF4-FFF2-40B4-BE49-F238E27FC236}">
                            <a16:creationId xmlns:a16="http://schemas.microsoft.com/office/drawing/2014/main" id="{30E664F8-42CE-07CC-8BAE-EA71062DC87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324538" y="3260773"/>
                        <a:ext cx="2439770" cy="21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14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B04291"/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  <a:cs typeface="Interop" panose="02000503000000020004" pitchFamily="2" charset="0"/>
                          </a:rPr>
                          <a:t>온오프라인으로 의견을 공유한다</a:t>
                        </a:r>
                        <a:r>
                          <a:rPr lang="en-US" altLang="ko-KR" sz="14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B04291"/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  <a:cs typeface="Interop" panose="02000503000000020004" pitchFamily="2" charset="0"/>
                          </a:rPr>
                          <a:t>.</a:t>
                        </a:r>
                      </a:p>
                    </p:txBody>
                  </p:sp>
                </p:grpSp>
              </p:grpSp>
              <p:grpSp>
                <p:nvGrpSpPr>
                  <p:cNvPr id="116" name="그룹 115">
                    <a:extLst>
                      <a:ext uri="{FF2B5EF4-FFF2-40B4-BE49-F238E27FC236}">
                        <a16:creationId xmlns:a16="http://schemas.microsoft.com/office/drawing/2014/main" id="{C891EC4E-E7FF-F6BB-0CB2-9A901534A657}"/>
                      </a:ext>
                    </a:extLst>
                  </p:cNvPr>
                  <p:cNvGrpSpPr/>
                  <p:nvPr/>
                </p:nvGrpSpPr>
                <p:grpSpPr>
                  <a:xfrm>
                    <a:off x="4391211" y="4865205"/>
                    <a:ext cx="1288626" cy="901506"/>
                    <a:chOff x="4391211" y="4865205"/>
                    <a:chExt cx="1288626" cy="901506"/>
                  </a:xfrm>
                </p:grpSpPr>
                <p:grpSp>
                  <p:nvGrpSpPr>
                    <p:cNvPr id="71" name="그룹 70">
                      <a:extLst>
                        <a:ext uri="{FF2B5EF4-FFF2-40B4-BE49-F238E27FC236}">
                          <a16:creationId xmlns:a16="http://schemas.microsoft.com/office/drawing/2014/main" id="{40069EEC-E8BA-B858-5304-AE8CFEC25C8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391211" y="4865205"/>
                      <a:ext cx="1288626" cy="311038"/>
                      <a:chOff x="2277369" y="3212976"/>
                      <a:chExt cx="1288626" cy="311038"/>
                    </a:xfrm>
                  </p:grpSpPr>
                  <p:sp>
                    <p:nvSpPr>
                      <p:cNvPr id="79" name="사각형: 둥근 모서리 78">
                        <a:extLst>
                          <a:ext uri="{FF2B5EF4-FFF2-40B4-BE49-F238E27FC236}">
                            <a16:creationId xmlns:a16="http://schemas.microsoft.com/office/drawing/2014/main" id="{88AFFFC8-D2AB-53E7-17B1-84593B2199D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77369" y="3212976"/>
                        <a:ext cx="1288626" cy="311038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rgbClr val="2E9CA2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sp>
                    <p:nvSpPr>
                      <p:cNvPr id="80" name="TextBox 79">
                        <a:extLst>
                          <a:ext uri="{FF2B5EF4-FFF2-40B4-BE49-F238E27FC236}">
                            <a16:creationId xmlns:a16="http://schemas.microsoft.com/office/drawing/2014/main" id="{A5451FEC-231F-33AE-72F8-5C8FDD56150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324538" y="3260773"/>
                        <a:ext cx="1189428" cy="21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14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2E9CA2"/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  <a:cs typeface="Interop" panose="02000503000000020004" pitchFamily="2" charset="0"/>
                          </a:rPr>
                          <a:t>상호문화적 관점</a:t>
                        </a:r>
                        <a:endParaRPr lang="en-US" altLang="ko-KR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E9CA2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endParaRPr>
                      </a:p>
                    </p:txBody>
                  </p:sp>
                </p:grpSp>
                <p:grpSp>
                  <p:nvGrpSpPr>
                    <p:cNvPr id="107" name="그룹 106">
                      <a:extLst>
                        <a:ext uri="{FF2B5EF4-FFF2-40B4-BE49-F238E27FC236}">
                          <a16:creationId xmlns:a16="http://schemas.microsoft.com/office/drawing/2014/main" id="{FB243558-370A-5EC1-5116-34DF904D0DC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495131" y="5251640"/>
                      <a:ext cx="1080786" cy="515071"/>
                      <a:chOff x="5124114" y="3580361"/>
                      <a:chExt cx="1080786" cy="515071"/>
                    </a:xfrm>
                  </p:grpSpPr>
                  <p:grpSp>
                    <p:nvGrpSpPr>
                      <p:cNvPr id="108" name="그룹 107">
                        <a:extLst>
                          <a:ext uri="{FF2B5EF4-FFF2-40B4-BE49-F238E27FC236}">
                            <a16:creationId xmlns:a16="http://schemas.microsoft.com/office/drawing/2014/main" id="{44EC42C4-E024-C29E-E165-F826AB2D4D9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124114" y="3821373"/>
                        <a:ext cx="1080786" cy="274059"/>
                        <a:chOff x="2330174" y="3916806"/>
                        <a:chExt cx="1882094" cy="432048"/>
                      </a:xfrm>
                    </p:grpSpPr>
                    <p:sp>
                      <p:nvSpPr>
                        <p:cNvPr id="112" name="사각형: 둥근 모서리 111">
                          <a:extLst>
                            <a:ext uri="{FF2B5EF4-FFF2-40B4-BE49-F238E27FC236}">
                              <a16:creationId xmlns:a16="http://schemas.microsoft.com/office/drawing/2014/main" id="{26E6408F-0617-F0BA-0EDD-F5D92628760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330174" y="3916806"/>
                          <a:ext cx="1882094" cy="432048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rgbClr val="2E9CA2"/>
                        </a:solidFill>
                        <a:ln w="19050"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sz="1400" dirty="0"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</a:endParaRPr>
                        </a:p>
                      </p:txBody>
                    </p:sp>
                    <p:sp>
                      <p:nvSpPr>
                        <p:cNvPr id="113" name="TextBox 112">
                          <a:extLst>
                            <a:ext uri="{FF2B5EF4-FFF2-40B4-BE49-F238E27FC236}">
                              <a16:creationId xmlns:a16="http://schemas.microsoft.com/office/drawing/2014/main" id="{0AEFFAAC-399A-2FB5-21D1-76E9E05F96B1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2729671" y="3987270"/>
                          <a:ext cx="1083097" cy="29112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/>
                        <a:p>
                          <a:pPr algn="ctr"/>
                          <a:r>
                            <a:rPr lang="ko-KR" altLang="en-US" sz="1200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나눔스퀘어 ExtraBold" panose="020B0600000101010101" pitchFamily="50" charset="-127"/>
                              <a:ea typeface="나눔스퀘어 ExtraBold" panose="020B0600000101010101" pitchFamily="50" charset="-127"/>
                              <a:cs typeface="Interop" panose="02000503000000020004" pitchFamily="2" charset="0"/>
                            </a:rPr>
                            <a:t>가치</a:t>
                          </a:r>
                          <a:r>
                            <a:rPr lang="en-US" altLang="ko-KR" sz="1200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나눔스퀘어 ExtraBold" panose="020B0600000101010101" pitchFamily="50" charset="-127"/>
                              <a:ea typeface="나눔스퀘어 ExtraBold" panose="020B0600000101010101" pitchFamily="50" charset="-127"/>
                              <a:cs typeface="Interop" panose="02000503000000020004" pitchFamily="2" charset="0"/>
                            </a:rPr>
                            <a:t>·</a:t>
                          </a:r>
                          <a:r>
                            <a:rPr lang="ko-KR" altLang="en-US" sz="1200" dirty="0">
                              <a:ln>
                                <a:solidFill>
                                  <a:schemeClr val="accent1">
                                    <a:shade val="95000"/>
                                    <a:satMod val="10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나눔스퀘어 ExtraBold" panose="020B0600000101010101" pitchFamily="50" charset="-127"/>
                              <a:ea typeface="나눔스퀘어 ExtraBold" panose="020B0600000101010101" pitchFamily="50" charset="-127"/>
                              <a:cs typeface="Interop" panose="02000503000000020004" pitchFamily="2" charset="0"/>
                            </a:rPr>
                            <a:t>태도</a:t>
                          </a:r>
                        </a:p>
                      </p:txBody>
                    </p:sp>
                  </p:grpSp>
                  <p:grpSp>
                    <p:nvGrpSpPr>
                      <p:cNvPr id="109" name="그룹 108">
                        <a:extLst>
                          <a:ext uri="{FF2B5EF4-FFF2-40B4-BE49-F238E27FC236}">
                            <a16:creationId xmlns:a16="http://schemas.microsoft.com/office/drawing/2014/main" id="{815E6694-5504-CB8B-3FBB-2DA2D0DF7250}"/>
                          </a:ext>
                        </a:extLst>
                      </p:cNvPr>
                      <p:cNvGrpSpPr/>
                      <p:nvPr/>
                    </p:nvGrpSpPr>
                    <p:grpSpPr>
                      <a:xfrm rot="5400000">
                        <a:off x="5572173" y="3619843"/>
                        <a:ext cx="184666" cy="105702"/>
                        <a:chOff x="5314780" y="4407081"/>
                        <a:chExt cx="295446" cy="169112"/>
                      </a:xfrm>
                      <a:solidFill>
                        <a:srgbClr val="B04291"/>
                      </a:solidFill>
                    </p:grpSpPr>
                    <p:sp>
                      <p:nvSpPr>
                        <p:cNvPr id="110" name="자유형: 도형 109">
                          <a:extLst>
                            <a:ext uri="{FF2B5EF4-FFF2-40B4-BE49-F238E27FC236}">
                              <a16:creationId xmlns:a16="http://schemas.microsoft.com/office/drawing/2014/main" id="{7A092674-6293-5A59-CF0C-653629A020B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14780" y="4407081"/>
                          <a:ext cx="122589" cy="169112"/>
                        </a:xfrm>
                        <a:custGeom>
                          <a:avLst/>
                          <a:gdLst>
                            <a:gd name="connsiteX0" fmla="*/ 0 w 181554"/>
                            <a:gd name="connsiteY0" fmla="*/ 0 h 290486"/>
                            <a:gd name="connsiteX1" fmla="*/ 0 w 181554"/>
                            <a:gd name="connsiteY1" fmla="*/ 290487 h 290486"/>
                            <a:gd name="connsiteX2" fmla="*/ 181554 w 181554"/>
                            <a:gd name="connsiteY2" fmla="*/ 145243 h 29048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181554" h="290486">
                              <a:moveTo>
                                <a:pt x="0" y="0"/>
                              </a:moveTo>
                              <a:lnTo>
                                <a:pt x="0" y="290487"/>
                              </a:lnTo>
                              <a:lnTo>
                                <a:pt x="181554" y="145243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E9CA2">
                            <a:alpha val="50000"/>
                          </a:srgbClr>
                        </a:solidFill>
                        <a:ln w="640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/>
                        </a:p>
                      </p:txBody>
                    </p:sp>
                    <p:sp>
                      <p:nvSpPr>
                        <p:cNvPr id="111" name="자유형: 도형 110">
                          <a:extLst>
                            <a:ext uri="{FF2B5EF4-FFF2-40B4-BE49-F238E27FC236}">
                              <a16:creationId xmlns:a16="http://schemas.microsoft.com/office/drawing/2014/main" id="{D596841A-6CBA-2807-6F33-3FA6CE8C394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87637" y="4407081"/>
                          <a:ext cx="122589" cy="169112"/>
                        </a:xfrm>
                        <a:custGeom>
                          <a:avLst/>
                          <a:gdLst>
                            <a:gd name="connsiteX0" fmla="*/ 0 w 181554"/>
                            <a:gd name="connsiteY0" fmla="*/ 0 h 290486"/>
                            <a:gd name="connsiteX1" fmla="*/ 0 w 181554"/>
                            <a:gd name="connsiteY1" fmla="*/ 290487 h 290486"/>
                            <a:gd name="connsiteX2" fmla="*/ 181554 w 181554"/>
                            <a:gd name="connsiteY2" fmla="*/ 145243 h 29048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181554" h="290486">
                              <a:moveTo>
                                <a:pt x="0" y="0"/>
                              </a:moveTo>
                              <a:lnTo>
                                <a:pt x="0" y="290487"/>
                              </a:lnTo>
                              <a:lnTo>
                                <a:pt x="181554" y="145243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E9CA2">
                            <a:alpha val="50000"/>
                          </a:srgbClr>
                        </a:solidFill>
                        <a:ln w="640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/>
                        </a:p>
                      </p:txBody>
                    </p:sp>
                  </p:grpSp>
                </p:grpSp>
              </p:grpSp>
              <p:sp>
                <p:nvSpPr>
                  <p:cNvPr id="114" name="TextBox 113">
                    <a:extLst>
                      <a:ext uri="{FF2B5EF4-FFF2-40B4-BE49-F238E27FC236}">
                        <a16:creationId xmlns:a16="http://schemas.microsoft.com/office/drawing/2014/main" id="{EE63A601-6AFD-2439-FEEC-CEC9D07ADB41}"/>
                      </a:ext>
                    </a:extLst>
                  </p:cNvPr>
                  <p:cNvSpPr txBox="1"/>
                  <p:nvPr/>
                </p:nvSpPr>
                <p:spPr>
                  <a:xfrm>
                    <a:off x="5761831" y="4913002"/>
                    <a:ext cx="327014" cy="21544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에서</a:t>
                    </a:r>
                    <a:endPara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141891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6A8623FF-AC4F-CB07-5841-E2B39BDCFDA1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BDD4F686-BFB2-10CF-BF17-D7AB626B3659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5" name="사각형: 둥근 모서리 4">
                <a:extLst>
                  <a:ext uri="{FF2B5EF4-FFF2-40B4-BE49-F238E27FC236}">
                    <a16:creationId xmlns:a16="http://schemas.microsoft.com/office/drawing/2014/main" id="{85F4F5B9-93EF-31D7-292D-56EA3B6AD9A0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9" name="그룹 8">
                <a:extLst>
                  <a:ext uri="{FF2B5EF4-FFF2-40B4-BE49-F238E27FC236}">
                    <a16:creationId xmlns:a16="http://schemas.microsoft.com/office/drawing/2014/main" id="{6D23A0D0-2A11-8FE8-BA08-E75A4C31B975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23" name="사각형: 둥근 위쪽 모서리 22">
                  <a:extLst>
                    <a:ext uri="{FF2B5EF4-FFF2-40B4-BE49-F238E27FC236}">
                      <a16:creationId xmlns:a16="http://schemas.microsoft.com/office/drawing/2014/main" id="{A2A4F145-5034-AF1E-2F78-4639DF259DD3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4" name="사각형: 둥근 위쪽 모서리 23">
                  <a:extLst>
                    <a:ext uri="{FF2B5EF4-FFF2-40B4-BE49-F238E27FC236}">
                      <a16:creationId xmlns:a16="http://schemas.microsoft.com/office/drawing/2014/main" id="{D71C514D-0123-7ABC-3C17-DF7F826C077F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3" name="그룹 12">
                <a:extLst>
                  <a:ext uri="{FF2B5EF4-FFF2-40B4-BE49-F238E27FC236}">
                    <a16:creationId xmlns:a16="http://schemas.microsoft.com/office/drawing/2014/main" id="{4E2C6B99-4815-D7C3-34E7-FC41849ADCAF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15" name="그룹 14">
                  <a:extLst>
                    <a:ext uri="{FF2B5EF4-FFF2-40B4-BE49-F238E27FC236}">
                      <a16:creationId xmlns:a16="http://schemas.microsoft.com/office/drawing/2014/main" id="{2CD5A952-C228-F918-2FC0-969D5740D146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20" name="사각형: 둥근 위쪽 모서리 19">
                    <a:extLst>
                      <a:ext uri="{FF2B5EF4-FFF2-40B4-BE49-F238E27FC236}">
                        <a16:creationId xmlns:a16="http://schemas.microsoft.com/office/drawing/2014/main" id="{7BFA17C2-8782-4092-9233-023894610351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21" name="자유형: 도형 20">
                    <a:extLst>
                      <a:ext uri="{FF2B5EF4-FFF2-40B4-BE49-F238E27FC236}">
                        <a16:creationId xmlns:a16="http://schemas.microsoft.com/office/drawing/2014/main" id="{D8686453-7E54-8755-A482-35D893F5F261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2" name="자유형: 도형 21">
                    <a:extLst>
                      <a:ext uri="{FF2B5EF4-FFF2-40B4-BE49-F238E27FC236}">
                        <a16:creationId xmlns:a16="http://schemas.microsoft.com/office/drawing/2014/main" id="{F148E92E-C41C-0132-E522-821FAB23D45E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16" name="그룹 15">
                  <a:extLst>
                    <a:ext uri="{FF2B5EF4-FFF2-40B4-BE49-F238E27FC236}">
                      <a16:creationId xmlns:a16="http://schemas.microsoft.com/office/drawing/2014/main" id="{4B5C9C77-44D6-216A-DA38-E15916BBAC35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2549075" cy="307777"/>
                  <a:chOff x="763074" y="1447958"/>
                  <a:chExt cx="2549075" cy="307777"/>
                </a:xfrm>
              </p:grpSpPr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295A5554-1E77-A0C7-EE08-6F36C0FEC0FA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0562"/>
                    <a:ext cx="2063065" cy="2825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alpha val="4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내용 체계 및 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성취기준</a:t>
                    </a:r>
                  </a:p>
                </p:txBody>
              </p:sp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8448E594-F4E3-D4B3-FA12-444833C0E95C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2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19" name="직선 연결선 18">
                    <a:extLst>
                      <a:ext uri="{FF2B5EF4-FFF2-40B4-BE49-F238E27FC236}">
                        <a16:creationId xmlns:a16="http://schemas.microsoft.com/office/drawing/2014/main" id="{98E5671A-7C16-DD41-8E9B-81C727AE472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465FF52F-0716-031D-A0EE-CFBB8B2F0D82}"/>
                </a:ext>
              </a:extLst>
            </p:cNvPr>
            <p:cNvGrpSpPr/>
            <p:nvPr/>
          </p:nvGrpSpPr>
          <p:grpSpPr>
            <a:xfrm>
              <a:off x="751850" y="1936193"/>
              <a:ext cx="2602858" cy="250222"/>
              <a:chOff x="566993" y="1934169"/>
              <a:chExt cx="2962300" cy="257804"/>
            </a:xfrm>
            <a:solidFill>
              <a:schemeClr val="bg1"/>
            </a:solidFill>
          </p:grpSpPr>
          <p:sp>
            <p:nvSpPr>
              <p:cNvPr id="26" name="사각형: 둥근 모서리 25">
                <a:extLst>
                  <a:ext uri="{FF2B5EF4-FFF2-40B4-BE49-F238E27FC236}">
                    <a16:creationId xmlns:a16="http://schemas.microsoft.com/office/drawing/2014/main" id="{B6F84D2C-98EA-7536-24B8-541E954DC3F5}"/>
                  </a:ext>
                </a:extLst>
              </p:cNvPr>
              <p:cNvSpPr/>
              <p:nvPr/>
            </p:nvSpPr>
            <p:spPr>
              <a:xfrm>
                <a:off x="566993" y="1934169"/>
                <a:ext cx="288854" cy="257804"/>
              </a:xfrm>
              <a:prstGeom prst="roundRect">
                <a:avLst/>
              </a:prstGeom>
              <a:solidFill>
                <a:srgbClr val="2F72DA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9DACD12-1394-142C-BCA9-EA20237E9784}"/>
                  </a:ext>
                </a:extLst>
              </p:cNvPr>
              <p:cNvSpPr txBox="1"/>
              <p:nvPr/>
            </p:nvSpPr>
            <p:spPr>
              <a:xfrm>
                <a:off x="648481" y="1952087"/>
                <a:ext cx="125882" cy="2219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3</a:t>
                </a:r>
                <a:endPara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2771749-6A2A-4062-4C30-06B5449D678E}"/>
                  </a:ext>
                </a:extLst>
              </p:cNvPr>
              <p:cNvSpPr txBox="1"/>
              <p:nvPr/>
            </p:nvSpPr>
            <p:spPr>
              <a:xfrm>
                <a:off x="924093" y="1944160"/>
                <a:ext cx="2605200" cy="2378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각 과목의 영역별 성취기준 수</a:t>
                </a:r>
              </a:p>
            </p:txBody>
          </p:sp>
        </p:grpSp>
        <p:sp>
          <p:nvSpPr>
            <p:cNvPr id="29" name="사각형: 둥근 위쪽 모서리 28">
              <a:extLst>
                <a:ext uri="{FF2B5EF4-FFF2-40B4-BE49-F238E27FC236}">
                  <a16:creationId xmlns:a16="http://schemas.microsoft.com/office/drawing/2014/main" id="{4FC88F9E-1249-9DF8-8FC0-7FB6C101C63F}"/>
                </a:ext>
              </a:extLst>
            </p:cNvPr>
            <p:cNvSpPr/>
            <p:nvPr/>
          </p:nvSpPr>
          <p:spPr>
            <a:xfrm>
              <a:off x="751850" y="2311984"/>
              <a:ext cx="7640300" cy="378000"/>
            </a:xfrm>
            <a:prstGeom prst="round2SameRect">
              <a:avLst/>
            </a:prstGeom>
            <a:gradFill>
              <a:gsLst>
                <a:gs pos="0">
                  <a:srgbClr val="2D74DC"/>
                </a:gs>
                <a:gs pos="93000">
                  <a:srgbClr val="6449A8"/>
                </a:gs>
              </a:gsLst>
              <a:lin ang="2700000" scaled="0"/>
            </a:gra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aphicFrame>
        <p:nvGraphicFramePr>
          <p:cNvPr id="30" name="표 29">
            <a:extLst>
              <a:ext uri="{FF2B5EF4-FFF2-40B4-BE49-F238E27FC236}">
                <a16:creationId xmlns:a16="http://schemas.microsoft.com/office/drawing/2014/main" id="{BFADABFA-59C7-D510-5126-2493C5AF9C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0086390"/>
              </p:ext>
            </p:extLst>
          </p:nvPr>
        </p:nvGraphicFramePr>
        <p:xfrm>
          <a:off x="751850" y="2311984"/>
          <a:ext cx="7640304" cy="3639435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723806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845026">
                  <a:extLst>
                    <a:ext uri="{9D8B030D-6E8A-4147-A177-3AD203B41FA5}">
                      <a16:colId xmlns:a16="http://schemas.microsoft.com/office/drawing/2014/main" val="2235090579"/>
                    </a:ext>
                  </a:extLst>
                </a:gridCol>
                <a:gridCol w="1012672">
                  <a:extLst>
                    <a:ext uri="{9D8B030D-6E8A-4147-A177-3AD203B41FA5}">
                      <a16:colId xmlns:a16="http://schemas.microsoft.com/office/drawing/2014/main" val="1221477976"/>
                    </a:ext>
                  </a:extLst>
                </a:gridCol>
                <a:gridCol w="1012672">
                  <a:extLst>
                    <a:ext uri="{9D8B030D-6E8A-4147-A177-3AD203B41FA5}">
                      <a16:colId xmlns:a16="http://schemas.microsoft.com/office/drawing/2014/main" val="835153623"/>
                    </a:ext>
                  </a:extLst>
                </a:gridCol>
                <a:gridCol w="1012672">
                  <a:extLst>
                    <a:ext uri="{9D8B030D-6E8A-4147-A177-3AD203B41FA5}">
                      <a16:colId xmlns:a16="http://schemas.microsoft.com/office/drawing/2014/main" val="2258401369"/>
                    </a:ext>
                  </a:extLst>
                </a:gridCol>
                <a:gridCol w="1012672">
                  <a:extLst>
                    <a:ext uri="{9D8B030D-6E8A-4147-A177-3AD203B41FA5}">
                      <a16:colId xmlns:a16="http://schemas.microsoft.com/office/drawing/2014/main" val="1585989837"/>
                    </a:ext>
                  </a:extLst>
                </a:gridCol>
                <a:gridCol w="1012672">
                  <a:extLst>
                    <a:ext uri="{9D8B030D-6E8A-4147-A177-3AD203B41FA5}">
                      <a16:colId xmlns:a16="http://schemas.microsoft.com/office/drawing/2014/main" val="2122924868"/>
                    </a:ext>
                  </a:extLst>
                </a:gridCol>
              </a:tblGrid>
              <a:tr h="375338">
                <a:tc gridSpan="2"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영역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교과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과목명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듣기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말하기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읽기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쓰기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문화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소계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217509">
                <a:tc rowSpan="5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독일어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생활 독일어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16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217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독일어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18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217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심화 독일어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18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936504"/>
                  </a:ext>
                </a:extLst>
              </a:tr>
              <a:tr h="217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독일어 회화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10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10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4792076"/>
                  </a:ext>
                </a:extLst>
              </a:tr>
              <a:tr h="217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독일어권</a:t>
                      </a: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문화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7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7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7357741"/>
                  </a:ext>
                </a:extLst>
              </a:tr>
              <a:tr h="217509">
                <a:tc rowSpan="5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프랑스어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생활 프랑스어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16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442983"/>
                  </a:ext>
                </a:extLst>
              </a:tr>
              <a:tr h="217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프랑스어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19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7810078"/>
                  </a:ext>
                </a:extLst>
              </a:tr>
              <a:tr h="217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심화 프랑스어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20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1181976"/>
                  </a:ext>
                </a:extLst>
              </a:tr>
              <a:tr h="217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프랑스어 회화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11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11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7865703"/>
                  </a:ext>
                </a:extLst>
              </a:tr>
              <a:tr h="217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프랑스어권</a:t>
                      </a: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문화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7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7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367088"/>
                  </a:ext>
                </a:extLst>
              </a:tr>
              <a:tr h="217509">
                <a:tc rowSpan="5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스페인어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생활 스페인어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18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8190531"/>
                  </a:ext>
                </a:extLst>
              </a:tr>
              <a:tr h="217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스페인어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22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6699241"/>
                  </a:ext>
                </a:extLst>
              </a:tr>
              <a:tr h="217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심화 스페인어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21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172178"/>
                  </a:ext>
                </a:extLst>
              </a:tr>
              <a:tr h="217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스페인어 회화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10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10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0123046"/>
                  </a:ext>
                </a:extLst>
              </a:tr>
              <a:tr h="217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스페인어권</a:t>
                      </a: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문화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7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7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588530"/>
                  </a:ext>
                </a:extLst>
              </a:tr>
            </a:tbl>
          </a:graphicData>
        </a:graphic>
      </p:graphicFrame>
      <p:grpSp>
        <p:nvGrpSpPr>
          <p:cNvPr id="48" name="그룹 47">
            <a:extLst>
              <a:ext uri="{FF2B5EF4-FFF2-40B4-BE49-F238E27FC236}">
                <a16:creationId xmlns:a16="http://schemas.microsoft.com/office/drawing/2014/main" id="{701685E3-41C2-EE5A-CA6D-5035D85857AB}"/>
              </a:ext>
            </a:extLst>
          </p:cNvPr>
          <p:cNvGrpSpPr/>
          <p:nvPr/>
        </p:nvGrpSpPr>
        <p:grpSpPr>
          <a:xfrm>
            <a:off x="298091" y="284805"/>
            <a:ext cx="5381213" cy="641751"/>
            <a:chOff x="298091" y="299319"/>
            <a:chExt cx="5381213" cy="641751"/>
          </a:xfrm>
        </p:grpSpPr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013F1DBA-605C-2F5A-C53C-436E8DEC5A84}"/>
                </a:ext>
              </a:extLst>
            </p:cNvPr>
            <p:cNvGrpSpPr/>
            <p:nvPr/>
          </p:nvGrpSpPr>
          <p:grpSpPr>
            <a:xfrm>
              <a:off x="1062656" y="299319"/>
              <a:ext cx="4616648" cy="582226"/>
              <a:chOff x="1062656" y="318369"/>
              <a:chExt cx="4616648" cy="582226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29072D00-F539-748E-A74F-8D8F496EA8E4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461664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A2218AE6-06D5-7084-E766-8CAC8318C386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29EBA2F-E3D2-6942-9CA9-2C306CAFDB82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Ⅲ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3073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A065A90A-6A33-A16D-EC4E-949D2941E3BB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F36E0CBD-7783-CD0B-508A-8254133C3C9B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42" name="사각형: 둥근 모서리 41">
                <a:extLst>
                  <a:ext uri="{FF2B5EF4-FFF2-40B4-BE49-F238E27FC236}">
                    <a16:creationId xmlns:a16="http://schemas.microsoft.com/office/drawing/2014/main" id="{1655F2B8-D731-0D42-34E0-5216A700DD7D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43" name="그룹 42">
                <a:extLst>
                  <a:ext uri="{FF2B5EF4-FFF2-40B4-BE49-F238E27FC236}">
                    <a16:creationId xmlns:a16="http://schemas.microsoft.com/office/drawing/2014/main" id="{30D339F9-3A95-D246-F72C-A155BE534536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53" name="사각형: 둥근 위쪽 모서리 52">
                  <a:extLst>
                    <a:ext uri="{FF2B5EF4-FFF2-40B4-BE49-F238E27FC236}">
                      <a16:creationId xmlns:a16="http://schemas.microsoft.com/office/drawing/2014/main" id="{F6033ACE-38BF-67E3-7293-144F97F2C0C1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4" name="사각형: 둥근 위쪽 모서리 53">
                  <a:extLst>
                    <a:ext uri="{FF2B5EF4-FFF2-40B4-BE49-F238E27FC236}">
                      <a16:creationId xmlns:a16="http://schemas.microsoft.com/office/drawing/2014/main" id="{6222EE28-1BFE-9499-C660-A3FC61737AB5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44" name="그룹 43">
                <a:extLst>
                  <a:ext uri="{FF2B5EF4-FFF2-40B4-BE49-F238E27FC236}">
                    <a16:creationId xmlns:a16="http://schemas.microsoft.com/office/drawing/2014/main" id="{717CEF3E-D369-2666-1B94-7088A75AE348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45" name="그룹 44">
                  <a:extLst>
                    <a:ext uri="{FF2B5EF4-FFF2-40B4-BE49-F238E27FC236}">
                      <a16:creationId xmlns:a16="http://schemas.microsoft.com/office/drawing/2014/main" id="{66C36451-3432-A973-C602-59312B90748B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50" name="사각형: 둥근 위쪽 모서리 49">
                    <a:extLst>
                      <a:ext uri="{FF2B5EF4-FFF2-40B4-BE49-F238E27FC236}">
                        <a16:creationId xmlns:a16="http://schemas.microsoft.com/office/drawing/2014/main" id="{A6642F32-C845-7CEE-6FFC-2FCB3CF355FB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1" name="자유형: 도형 50">
                    <a:extLst>
                      <a:ext uri="{FF2B5EF4-FFF2-40B4-BE49-F238E27FC236}">
                        <a16:creationId xmlns:a16="http://schemas.microsoft.com/office/drawing/2014/main" id="{DBC1E813-ADB5-4BAE-E9EB-D56B2D7129DB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2" name="자유형: 도형 51">
                    <a:extLst>
                      <a:ext uri="{FF2B5EF4-FFF2-40B4-BE49-F238E27FC236}">
                        <a16:creationId xmlns:a16="http://schemas.microsoft.com/office/drawing/2014/main" id="{015D3417-7AFA-2F61-A7EA-2374CC23F90B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46" name="그룹 45">
                  <a:extLst>
                    <a:ext uri="{FF2B5EF4-FFF2-40B4-BE49-F238E27FC236}">
                      <a16:creationId xmlns:a16="http://schemas.microsoft.com/office/drawing/2014/main" id="{F0D13B07-0D7B-4AD6-EB5B-BB76D22AF2DE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2549075" cy="307777"/>
                  <a:chOff x="763074" y="1447958"/>
                  <a:chExt cx="2549075" cy="307777"/>
                </a:xfrm>
              </p:grpSpPr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F4C78C4A-0042-B223-0675-5D7E4A946D34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0562"/>
                    <a:ext cx="2063065" cy="2825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alpha val="4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내용 체계 및 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성취기준</a:t>
                    </a:r>
                  </a:p>
                </p:txBody>
              </p:sp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BCC36302-FD80-C135-76B7-6A3524B07457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2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49" name="직선 연결선 48">
                    <a:extLst>
                      <a:ext uri="{FF2B5EF4-FFF2-40B4-BE49-F238E27FC236}">
                        <a16:creationId xmlns:a16="http://schemas.microsoft.com/office/drawing/2014/main" id="{A8146F2A-FC1D-E3C4-F3EC-049B951E502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C7BC1086-EA44-B010-B081-C2618675DF21}"/>
                </a:ext>
              </a:extLst>
            </p:cNvPr>
            <p:cNvGrpSpPr/>
            <p:nvPr/>
          </p:nvGrpSpPr>
          <p:grpSpPr>
            <a:xfrm>
              <a:off x="751850" y="1936193"/>
              <a:ext cx="2602858" cy="250222"/>
              <a:chOff x="566993" y="1934169"/>
              <a:chExt cx="2962300" cy="257804"/>
            </a:xfrm>
            <a:solidFill>
              <a:schemeClr val="bg1"/>
            </a:solidFill>
          </p:grpSpPr>
          <p:sp>
            <p:nvSpPr>
              <p:cNvPr id="56" name="사각형: 둥근 모서리 55">
                <a:extLst>
                  <a:ext uri="{FF2B5EF4-FFF2-40B4-BE49-F238E27FC236}">
                    <a16:creationId xmlns:a16="http://schemas.microsoft.com/office/drawing/2014/main" id="{1A5F1908-AB57-660B-DC17-53F2C592F1BD}"/>
                  </a:ext>
                </a:extLst>
              </p:cNvPr>
              <p:cNvSpPr/>
              <p:nvPr/>
            </p:nvSpPr>
            <p:spPr>
              <a:xfrm>
                <a:off x="566993" y="1934169"/>
                <a:ext cx="288854" cy="257804"/>
              </a:xfrm>
              <a:prstGeom prst="roundRect">
                <a:avLst/>
              </a:prstGeom>
              <a:solidFill>
                <a:srgbClr val="2F72DA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A06D402-5619-B1ED-1228-00FD65A79E9B}"/>
                  </a:ext>
                </a:extLst>
              </p:cNvPr>
              <p:cNvSpPr txBox="1"/>
              <p:nvPr/>
            </p:nvSpPr>
            <p:spPr>
              <a:xfrm>
                <a:off x="648481" y="1952087"/>
                <a:ext cx="125882" cy="2219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3</a:t>
                </a:r>
                <a:endPara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F4B0EDC3-5130-4389-AC73-C9BEC6B5CCFA}"/>
                  </a:ext>
                </a:extLst>
              </p:cNvPr>
              <p:cNvSpPr txBox="1"/>
              <p:nvPr/>
            </p:nvSpPr>
            <p:spPr>
              <a:xfrm>
                <a:off x="924093" y="1944160"/>
                <a:ext cx="2605200" cy="2378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각 과목의 영역별 성취기준 수</a:t>
                </a:r>
              </a:p>
            </p:txBody>
          </p:sp>
        </p:grpSp>
        <p:sp>
          <p:nvSpPr>
            <p:cNvPr id="59" name="사각형: 둥근 위쪽 모서리 58">
              <a:extLst>
                <a:ext uri="{FF2B5EF4-FFF2-40B4-BE49-F238E27FC236}">
                  <a16:creationId xmlns:a16="http://schemas.microsoft.com/office/drawing/2014/main" id="{164525E5-CB09-5EC4-7BDF-46CCF82F5726}"/>
                </a:ext>
              </a:extLst>
            </p:cNvPr>
            <p:cNvSpPr/>
            <p:nvPr/>
          </p:nvSpPr>
          <p:spPr>
            <a:xfrm>
              <a:off x="751850" y="2311984"/>
              <a:ext cx="7640300" cy="378000"/>
            </a:xfrm>
            <a:prstGeom prst="round2SameRect">
              <a:avLst/>
            </a:prstGeom>
            <a:gradFill>
              <a:gsLst>
                <a:gs pos="0">
                  <a:srgbClr val="2D74DC"/>
                </a:gs>
                <a:gs pos="93000">
                  <a:srgbClr val="6449A8"/>
                </a:gs>
              </a:gsLst>
              <a:lin ang="2700000" scaled="0"/>
            </a:gra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0096C4AB-5476-D914-CEBD-39EC48EC2E41}"/>
              </a:ext>
            </a:extLst>
          </p:cNvPr>
          <p:cNvGrpSpPr/>
          <p:nvPr/>
        </p:nvGrpSpPr>
        <p:grpSpPr>
          <a:xfrm>
            <a:off x="298091" y="284805"/>
            <a:ext cx="5381213" cy="641751"/>
            <a:chOff x="298091" y="299319"/>
            <a:chExt cx="5381213" cy="641751"/>
          </a:xfrm>
        </p:grpSpPr>
        <p:grpSp>
          <p:nvGrpSpPr>
            <p:cNvPr id="67" name="그룹 66">
              <a:extLst>
                <a:ext uri="{FF2B5EF4-FFF2-40B4-BE49-F238E27FC236}">
                  <a16:creationId xmlns:a16="http://schemas.microsoft.com/office/drawing/2014/main" id="{7AC211CC-4EF0-D793-400F-54C434F2AC3F}"/>
                </a:ext>
              </a:extLst>
            </p:cNvPr>
            <p:cNvGrpSpPr/>
            <p:nvPr/>
          </p:nvGrpSpPr>
          <p:grpSpPr>
            <a:xfrm>
              <a:off x="1062656" y="299319"/>
              <a:ext cx="4616648" cy="582226"/>
              <a:chOff x="1062656" y="318369"/>
              <a:chExt cx="4616648" cy="582226"/>
            </a:xfrm>
          </p:grpSpPr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5E669D96-30E7-41C2-FE46-C03B0664B22D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461664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</a:t>
                </a: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F931CE88-FA7A-BD68-7224-4DDCEC915234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33C5815-7CC3-19F4-5F5C-BCAC7CA83379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Ⅲ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aphicFrame>
        <p:nvGraphicFramePr>
          <p:cNvPr id="71" name="표 70">
            <a:extLst>
              <a:ext uri="{FF2B5EF4-FFF2-40B4-BE49-F238E27FC236}">
                <a16:creationId xmlns:a16="http://schemas.microsoft.com/office/drawing/2014/main" id="{896F85AD-47AE-FFF4-ACE6-8226C94EDE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8362453"/>
              </p:ext>
            </p:extLst>
          </p:nvPr>
        </p:nvGraphicFramePr>
        <p:xfrm>
          <a:off x="751850" y="2311984"/>
          <a:ext cx="7640304" cy="3639435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723806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845026">
                  <a:extLst>
                    <a:ext uri="{9D8B030D-6E8A-4147-A177-3AD203B41FA5}">
                      <a16:colId xmlns:a16="http://schemas.microsoft.com/office/drawing/2014/main" val="2235090579"/>
                    </a:ext>
                  </a:extLst>
                </a:gridCol>
                <a:gridCol w="1012672">
                  <a:extLst>
                    <a:ext uri="{9D8B030D-6E8A-4147-A177-3AD203B41FA5}">
                      <a16:colId xmlns:a16="http://schemas.microsoft.com/office/drawing/2014/main" val="1221477976"/>
                    </a:ext>
                  </a:extLst>
                </a:gridCol>
                <a:gridCol w="1012672">
                  <a:extLst>
                    <a:ext uri="{9D8B030D-6E8A-4147-A177-3AD203B41FA5}">
                      <a16:colId xmlns:a16="http://schemas.microsoft.com/office/drawing/2014/main" val="835153623"/>
                    </a:ext>
                  </a:extLst>
                </a:gridCol>
                <a:gridCol w="1012672">
                  <a:extLst>
                    <a:ext uri="{9D8B030D-6E8A-4147-A177-3AD203B41FA5}">
                      <a16:colId xmlns:a16="http://schemas.microsoft.com/office/drawing/2014/main" val="2258401369"/>
                    </a:ext>
                  </a:extLst>
                </a:gridCol>
                <a:gridCol w="1012672">
                  <a:extLst>
                    <a:ext uri="{9D8B030D-6E8A-4147-A177-3AD203B41FA5}">
                      <a16:colId xmlns:a16="http://schemas.microsoft.com/office/drawing/2014/main" val="1585989837"/>
                    </a:ext>
                  </a:extLst>
                </a:gridCol>
                <a:gridCol w="1012672">
                  <a:extLst>
                    <a:ext uri="{9D8B030D-6E8A-4147-A177-3AD203B41FA5}">
                      <a16:colId xmlns:a16="http://schemas.microsoft.com/office/drawing/2014/main" val="2122924868"/>
                    </a:ext>
                  </a:extLst>
                </a:gridCol>
              </a:tblGrid>
              <a:tr h="375338">
                <a:tc gridSpan="2"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영역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교과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과목명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듣기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말하기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읽기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쓰기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문화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소계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217509">
                <a:tc rowSpan="5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중국어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생활 중국어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17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217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중국어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21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217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심화 중국어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6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22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936504"/>
                  </a:ext>
                </a:extLst>
              </a:tr>
              <a:tr h="217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중국어 회화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11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11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4792076"/>
                  </a:ext>
                </a:extLst>
              </a:tr>
              <a:tr h="217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중국 문화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7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7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7357741"/>
                  </a:ext>
                </a:extLst>
              </a:tr>
              <a:tr h="217509">
                <a:tc rowSpan="5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일본어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생활 일본어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18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442983"/>
                  </a:ext>
                </a:extLst>
              </a:tr>
              <a:tr h="217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일본어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22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7810078"/>
                  </a:ext>
                </a:extLst>
              </a:tr>
              <a:tr h="217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심화 일본어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22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1181976"/>
                  </a:ext>
                </a:extLst>
              </a:tr>
              <a:tr h="217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일본어 회화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11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11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7865703"/>
                  </a:ext>
                </a:extLst>
              </a:tr>
              <a:tr h="217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일본 문화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8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8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367088"/>
                  </a:ext>
                </a:extLst>
              </a:tr>
              <a:tr h="217509">
                <a:tc rowSpan="5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러시아어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생활 러시아어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 3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 3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3 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3 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3 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15 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8190531"/>
                  </a:ext>
                </a:extLst>
              </a:tr>
              <a:tr h="217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러시아어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19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6699241"/>
                  </a:ext>
                </a:extLst>
              </a:tr>
              <a:tr h="217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심화 러시아어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19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172178"/>
                  </a:ext>
                </a:extLst>
              </a:tr>
              <a:tr h="217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러시아어 회화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10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10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0123046"/>
                  </a:ext>
                </a:extLst>
              </a:tr>
              <a:tr h="2175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러시아 문화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7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7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5885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068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903E312-7C68-9B43-2C41-C222E64B9342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55CF9849-4B5B-6809-5B27-7551CB910EA3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5" name="사각형: 둥근 모서리 4">
                <a:extLst>
                  <a:ext uri="{FF2B5EF4-FFF2-40B4-BE49-F238E27FC236}">
                    <a16:creationId xmlns:a16="http://schemas.microsoft.com/office/drawing/2014/main" id="{DD2A553E-0C32-8CD6-D961-2EDF8C4B0B5C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7" name="그룹 6">
                <a:extLst>
                  <a:ext uri="{FF2B5EF4-FFF2-40B4-BE49-F238E27FC236}">
                    <a16:creationId xmlns:a16="http://schemas.microsoft.com/office/drawing/2014/main" id="{519ED142-9EA7-AD3D-2386-52EF29A5FD97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21" name="사각형: 둥근 위쪽 모서리 20">
                  <a:extLst>
                    <a:ext uri="{FF2B5EF4-FFF2-40B4-BE49-F238E27FC236}">
                      <a16:creationId xmlns:a16="http://schemas.microsoft.com/office/drawing/2014/main" id="{2D074C19-EF0F-4710-5770-663B19D10A9E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2" name="사각형: 둥근 위쪽 모서리 21">
                  <a:extLst>
                    <a:ext uri="{FF2B5EF4-FFF2-40B4-BE49-F238E27FC236}">
                      <a16:creationId xmlns:a16="http://schemas.microsoft.com/office/drawing/2014/main" id="{397457AC-7461-EED5-13F6-9E99B3B0AF45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9" name="그룹 8">
                <a:extLst>
                  <a:ext uri="{FF2B5EF4-FFF2-40B4-BE49-F238E27FC236}">
                    <a16:creationId xmlns:a16="http://schemas.microsoft.com/office/drawing/2014/main" id="{887884A2-46CF-4123-AD27-1A875EFC6744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10" name="그룹 9">
                  <a:extLst>
                    <a:ext uri="{FF2B5EF4-FFF2-40B4-BE49-F238E27FC236}">
                      <a16:creationId xmlns:a16="http://schemas.microsoft.com/office/drawing/2014/main" id="{EDC0CE47-782B-6187-EFFB-9E4B1E42AB94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18" name="사각형: 둥근 위쪽 모서리 17">
                    <a:extLst>
                      <a:ext uri="{FF2B5EF4-FFF2-40B4-BE49-F238E27FC236}">
                        <a16:creationId xmlns:a16="http://schemas.microsoft.com/office/drawing/2014/main" id="{2C8CCC6B-ED89-8E12-8E0E-1C0B0717CF5D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19" name="자유형: 도형 18">
                    <a:extLst>
                      <a:ext uri="{FF2B5EF4-FFF2-40B4-BE49-F238E27FC236}">
                        <a16:creationId xmlns:a16="http://schemas.microsoft.com/office/drawing/2014/main" id="{F0BFA250-A2B7-C66F-A683-C5DFA245F243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0" name="자유형: 도형 19">
                    <a:extLst>
                      <a:ext uri="{FF2B5EF4-FFF2-40B4-BE49-F238E27FC236}">
                        <a16:creationId xmlns:a16="http://schemas.microsoft.com/office/drawing/2014/main" id="{5DE0FE01-3A9B-F6F6-5ADA-21CF471896D4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13" name="그룹 12">
                  <a:extLst>
                    <a:ext uri="{FF2B5EF4-FFF2-40B4-BE49-F238E27FC236}">
                      <a16:creationId xmlns:a16="http://schemas.microsoft.com/office/drawing/2014/main" id="{24D59A4A-B537-AE47-8634-1221872B5F7E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2549075" cy="307777"/>
                  <a:chOff x="763074" y="1447958"/>
                  <a:chExt cx="2549075" cy="307777"/>
                </a:xfrm>
              </p:grpSpPr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E8B2E6C9-CF0D-22FE-2409-419799248E5B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0562"/>
                    <a:ext cx="2063065" cy="2825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alpha val="4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내용 체계 및 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성취기준</a:t>
                    </a:r>
                  </a:p>
                </p:txBody>
              </p:sp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F8B7FD0D-58A6-491B-99A0-2753590BE0CB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2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17" name="직선 연결선 16">
                    <a:extLst>
                      <a:ext uri="{FF2B5EF4-FFF2-40B4-BE49-F238E27FC236}">
                        <a16:creationId xmlns:a16="http://schemas.microsoft.com/office/drawing/2014/main" id="{F1E294FC-1AFC-036A-3858-F4583D8C24B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89287219-8A6C-64CB-3438-F15D79A6D08A}"/>
                </a:ext>
              </a:extLst>
            </p:cNvPr>
            <p:cNvGrpSpPr/>
            <p:nvPr/>
          </p:nvGrpSpPr>
          <p:grpSpPr>
            <a:xfrm>
              <a:off x="751850" y="1936193"/>
              <a:ext cx="2602858" cy="250222"/>
              <a:chOff x="566993" y="1934169"/>
              <a:chExt cx="2962300" cy="257804"/>
            </a:xfrm>
            <a:solidFill>
              <a:schemeClr val="bg1"/>
            </a:solidFill>
          </p:grpSpPr>
          <p:sp>
            <p:nvSpPr>
              <p:cNvPr id="24" name="사각형: 둥근 모서리 23">
                <a:extLst>
                  <a:ext uri="{FF2B5EF4-FFF2-40B4-BE49-F238E27FC236}">
                    <a16:creationId xmlns:a16="http://schemas.microsoft.com/office/drawing/2014/main" id="{69FDB6E0-9B15-4459-A1E4-DB8659B4AC83}"/>
                  </a:ext>
                </a:extLst>
              </p:cNvPr>
              <p:cNvSpPr/>
              <p:nvPr/>
            </p:nvSpPr>
            <p:spPr>
              <a:xfrm>
                <a:off x="566993" y="1934169"/>
                <a:ext cx="288854" cy="257804"/>
              </a:xfrm>
              <a:prstGeom prst="roundRect">
                <a:avLst/>
              </a:prstGeom>
              <a:solidFill>
                <a:srgbClr val="2F72DA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2779971-9E67-94E9-F0A9-3698D56F9715}"/>
                  </a:ext>
                </a:extLst>
              </p:cNvPr>
              <p:cNvSpPr txBox="1"/>
              <p:nvPr/>
            </p:nvSpPr>
            <p:spPr>
              <a:xfrm>
                <a:off x="648481" y="1952087"/>
                <a:ext cx="125882" cy="2219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3</a:t>
                </a:r>
                <a:endPara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54F7494-8890-F8E6-7C0F-CF2064330CDE}"/>
                  </a:ext>
                </a:extLst>
              </p:cNvPr>
              <p:cNvSpPr txBox="1"/>
              <p:nvPr/>
            </p:nvSpPr>
            <p:spPr>
              <a:xfrm>
                <a:off x="924093" y="1944160"/>
                <a:ext cx="2605200" cy="2378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각 과목의 영역별 성취기준 수</a:t>
                </a:r>
              </a:p>
            </p:txBody>
          </p:sp>
        </p:grpSp>
        <p:sp>
          <p:nvSpPr>
            <p:cNvPr id="27" name="사각형: 둥근 위쪽 모서리 26">
              <a:extLst>
                <a:ext uri="{FF2B5EF4-FFF2-40B4-BE49-F238E27FC236}">
                  <a16:creationId xmlns:a16="http://schemas.microsoft.com/office/drawing/2014/main" id="{B6D9FB83-F5A2-4BED-7781-30ABA59B9819}"/>
                </a:ext>
              </a:extLst>
            </p:cNvPr>
            <p:cNvSpPr/>
            <p:nvPr/>
          </p:nvSpPr>
          <p:spPr>
            <a:xfrm>
              <a:off x="751850" y="2311984"/>
              <a:ext cx="7640300" cy="378000"/>
            </a:xfrm>
            <a:prstGeom prst="round2SameRect">
              <a:avLst/>
            </a:prstGeom>
            <a:gradFill>
              <a:gsLst>
                <a:gs pos="0">
                  <a:srgbClr val="2D74DC"/>
                </a:gs>
                <a:gs pos="93000">
                  <a:srgbClr val="6449A8"/>
                </a:gs>
              </a:gsLst>
              <a:lin ang="2700000" scaled="0"/>
            </a:gra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id="{28D8305A-C592-B330-44C8-DDC81C05E2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0786514"/>
              </p:ext>
            </p:extLst>
          </p:nvPr>
        </p:nvGraphicFramePr>
        <p:xfrm>
          <a:off x="751850" y="2311983"/>
          <a:ext cx="7640304" cy="363844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723806">
                  <a:extLst>
                    <a:ext uri="{9D8B030D-6E8A-4147-A177-3AD203B41FA5}">
                      <a16:colId xmlns:a16="http://schemas.microsoft.com/office/drawing/2014/main" val="2290214814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48254846"/>
                    </a:ext>
                  </a:extLst>
                </a:gridCol>
                <a:gridCol w="845026">
                  <a:extLst>
                    <a:ext uri="{9D8B030D-6E8A-4147-A177-3AD203B41FA5}">
                      <a16:colId xmlns:a16="http://schemas.microsoft.com/office/drawing/2014/main" val="2235090579"/>
                    </a:ext>
                  </a:extLst>
                </a:gridCol>
                <a:gridCol w="1012672">
                  <a:extLst>
                    <a:ext uri="{9D8B030D-6E8A-4147-A177-3AD203B41FA5}">
                      <a16:colId xmlns:a16="http://schemas.microsoft.com/office/drawing/2014/main" val="1221477976"/>
                    </a:ext>
                  </a:extLst>
                </a:gridCol>
                <a:gridCol w="1012672">
                  <a:extLst>
                    <a:ext uri="{9D8B030D-6E8A-4147-A177-3AD203B41FA5}">
                      <a16:colId xmlns:a16="http://schemas.microsoft.com/office/drawing/2014/main" val="835153623"/>
                    </a:ext>
                  </a:extLst>
                </a:gridCol>
                <a:gridCol w="1012672">
                  <a:extLst>
                    <a:ext uri="{9D8B030D-6E8A-4147-A177-3AD203B41FA5}">
                      <a16:colId xmlns:a16="http://schemas.microsoft.com/office/drawing/2014/main" val="2258401369"/>
                    </a:ext>
                  </a:extLst>
                </a:gridCol>
                <a:gridCol w="1012672">
                  <a:extLst>
                    <a:ext uri="{9D8B030D-6E8A-4147-A177-3AD203B41FA5}">
                      <a16:colId xmlns:a16="http://schemas.microsoft.com/office/drawing/2014/main" val="1585989837"/>
                    </a:ext>
                  </a:extLst>
                </a:gridCol>
                <a:gridCol w="1012672">
                  <a:extLst>
                    <a:ext uri="{9D8B030D-6E8A-4147-A177-3AD203B41FA5}">
                      <a16:colId xmlns:a16="http://schemas.microsoft.com/office/drawing/2014/main" val="2122924868"/>
                    </a:ext>
                  </a:extLst>
                </a:gridCol>
              </a:tblGrid>
              <a:tr h="376324">
                <a:tc gridSpan="2"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영역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교과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과목명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듣기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말하기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읽기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쓰기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문화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소계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344749"/>
                  </a:ext>
                </a:extLst>
              </a:tr>
              <a:tr h="326164">
                <a:tc rowSpan="5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아랍어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생활 아랍어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 3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 3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 3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 3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 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 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2539016"/>
                  </a:ext>
                </a:extLst>
              </a:tr>
              <a:tr h="3261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아랍어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20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77198"/>
                  </a:ext>
                </a:extLst>
              </a:tr>
              <a:tr h="3261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심화 아랍어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25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936504"/>
                  </a:ext>
                </a:extLst>
              </a:tr>
              <a:tr h="3261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아랍어 회화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13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 13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4792076"/>
                  </a:ext>
                </a:extLst>
              </a:tr>
              <a:tr h="3261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아랍</a:t>
                      </a: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문화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8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 8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7357741"/>
                  </a:ext>
                </a:extLst>
              </a:tr>
              <a:tr h="326164">
                <a:tc rowSpan="5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+mn-cs"/>
                        </a:rPr>
                        <a:t>베트남어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생활 베트남어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 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3 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3 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3 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5 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18 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8190531"/>
                  </a:ext>
                </a:extLst>
              </a:tr>
              <a:tr h="3261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베트남어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21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6699241"/>
                  </a:ext>
                </a:extLst>
              </a:tr>
              <a:tr h="3261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심화 베트남어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20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172178"/>
                  </a:ext>
                </a:extLst>
              </a:tr>
              <a:tr h="3261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베트남어 회화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10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10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0123046"/>
                  </a:ext>
                </a:extLst>
              </a:tr>
              <a:tr h="3261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베트남 문화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7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ln>
                            <a:solidFill>
                              <a:srgbClr val="000000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7</a:t>
                      </a:r>
                      <a:endParaRPr lang="ko-KR" altLang="en-US" sz="900" b="0" kern="1200" dirty="0">
                        <a:ln>
                          <a:solidFill>
                            <a:srgbClr val="000000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7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588530"/>
                  </a:ext>
                </a:extLst>
              </a:tr>
            </a:tbl>
          </a:graphicData>
        </a:graphic>
      </p:graphicFrame>
      <p:grpSp>
        <p:nvGrpSpPr>
          <p:cNvPr id="35" name="그룹 34">
            <a:extLst>
              <a:ext uri="{FF2B5EF4-FFF2-40B4-BE49-F238E27FC236}">
                <a16:creationId xmlns:a16="http://schemas.microsoft.com/office/drawing/2014/main" id="{0360603D-7E13-6637-140F-8128BFABF4C9}"/>
              </a:ext>
            </a:extLst>
          </p:cNvPr>
          <p:cNvGrpSpPr/>
          <p:nvPr/>
        </p:nvGrpSpPr>
        <p:grpSpPr>
          <a:xfrm>
            <a:off x="298091" y="284805"/>
            <a:ext cx="5381213" cy="641751"/>
            <a:chOff x="298091" y="299319"/>
            <a:chExt cx="5381213" cy="641751"/>
          </a:xfrm>
        </p:grpSpPr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9EB74A36-4921-0DE1-3138-864B3610D314}"/>
                </a:ext>
              </a:extLst>
            </p:cNvPr>
            <p:cNvGrpSpPr/>
            <p:nvPr/>
          </p:nvGrpSpPr>
          <p:grpSpPr>
            <a:xfrm>
              <a:off x="1062656" y="299319"/>
              <a:ext cx="4616648" cy="582226"/>
              <a:chOff x="1062656" y="318369"/>
              <a:chExt cx="4616648" cy="582226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43F07714-C125-8497-04B0-C0DBDEB348AD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461664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13ED22A5-5C04-79B8-E7E5-0B817E75166F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2B2D0E9-819D-9E67-2370-9BAD6DDCC31C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Ⅲ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7622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229BE188-F642-EBE9-418B-BA701BC4C435}"/>
              </a:ext>
            </a:extLst>
          </p:cNvPr>
          <p:cNvGrpSpPr/>
          <p:nvPr/>
        </p:nvGrpSpPr>
        <p:grpSpPr>
          <a:xfrm>
            <a:off x="298091" y="284805"/>
            <a:ext cx="5381213" cy="641751"/>
            <a:chOff x="298091" y="299319"/>
            <a:chExt cx="5381213" cy="641751"/>
          </a:xfrm>
        </p:grpSpPr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D3CAB837-6240-9FAB-960C-909A304F75DB}"/>
                </a:ext>
              </a:extLst>
            </p:cNvPr>
            <p:cNvGrpSpPr/>
            <p:nvPr/>
          </p:nvGrpSpPr>
          <p:grpSpPr>
            <a:xfrm>
              <a:off x="1062656" y="299319"/>
              <a:ext cx="4616648" cy="582226"/>
              <a:chOff x="1062656" y="318369"/>
              <a:chExt cx="4616648" cy="582226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0CC2214-BF11-CBB2-0818-97BF13120F53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461664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71A8B08-762D-A342-0332-D8749486F504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C8C2FF9-B3A6-00DD-E950-7395FCEA3577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Ⅲ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BCBD1335-A5C4-5D99-3936-E6B0721D1014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84" name="그룹 83">
              <a:extLst>
                <a:ext uri="{FF2B5EF4-FFF2-40B4-BE49-F238E27FC236}">
                  <a16:creationId xmlns:a16="http://schemas.microsoft.com/office/drawing/2014/main" id="{793A0077-CF4E-B60B-8E47-0CC56B587658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85" name="사각형: 둥근 모서리 84">
                <a:extLst>
                  <a:ext uri="{FF2B5EF4-FFF2-40B4-BE49-F238E27FC236}">
                    <a16:creationId xmlns:a16="http://schemas.microsoft.com/office/drawing/2014/main" id="{F7D5CC16-FB90-050E-5C04-E75AD7686EC7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86" name="그룹 85">
                <a:extLst>
                  <a:ext uri="{FF2B5EF4-FFF2-40B4-BE49-F238E27FC236}">
                    <a16:creationId xmlns:a16="http://schemas.microsoft.com/office/drawing/2014/main" id="{1E19CAE2-A4C5-36DE-BA0F-31D6C93AE715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96" name="사각형: 둥근 위쪽 모서리 95">
                  <a:extLst>
                    <a:ext uri="{FF2B5EF4-FFF2-40B4-BE49-F238E27FC236}">
                      <a16:creationId xmlns:a16="http://schemas.microsoft.com/office/drawing/2014/main" id="{87EBEECB-4367-C902-E1FC-0F48E64EB044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97" name="사각형: 둥근 위쪽 모서리 96">
                  <a:extLst>
                    <a:ext uri="{FF2B5EF4-FFF2-40B4-BE49-F238E27FC236}">
                      <a16:creationId xmlns:a16="http://schemas.microsoft.com/office/drawing/2014/main" id="{07AD169A-C893-680A-ED1B-0211594637A1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87" name="그룹 86">
                <a:extLst>
                  <a:ext uri="{FF2B5EF4-FFF2-40B4-BE49-F238E27FC236}">
                    <a16:creationId xmlns:a16="http://schemas.microsoft.com/office/drawing/2014/main" id="{A676BBE3-6132-E873-82E6-184317822300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88" name="그룹 87">
                  <a:extLst>
                    <a:ext uri="{FF2B5EF4-FFF2-40B4-BE49-F238E27FC236}">
                      <a16:creationId xmlns:a16="http://schemas.microsoft.com/office/drawing/2014/main" id="{C0317744-349E-FA83-ADB9-C179CFB1FE7E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93" name="사각형: 둥근 위쪽 모서리 92">
                    <a:extLst>
                      <a:ext uri="{FF2B5EF4-FFF2-40B4-BE49-F238E27FC236}">
                        <a16:creationId xmlns:a16="http://schemas.microsoft.com/office/drawing/2014/main" id="{5F915CFA-8FD0-6EDC-DCFF-8B04DFBF9006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94" name="자유형: 도형 93">
                    <a:extLst>
                      <a:ext uri="{FF2B5EF4-FFF2-40B4-BE49-F238E27FC236}">
                        <a16:creationId xmlns:a16="http://schemas.microsoft.com/office/drawing/2014/main" id="{AC0ED086-1E4E-1BA0-CEBA-418F65E5CB4E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95" name="자유형: 도형 94">
                    <a:extLst>
                      <a:ext uri="{FF2B5EF4-FFF2-40B4-BE49-F238E27FC236}">
                        <a16:creationId xmlns:a16="http://schemas.microsoft.com/office/drawing/2014/main" id="{DA598965-2D70-D6F8-0226-1FCAB1371A99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89" name="그룹 88">
                  <a:extLst>
                    <a:ext uri="{FF2B5EF4-FFF2-40B4-BE49-F238E27FC236}">
                      <a16:creationId xmlns:a16="http://schemas.microsoft.com/office/drawing/2014/main" id="{3417B3F9-A973-CCA0-C41A-365098888D6E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2549075" cy="307777"/>
                  <a:chOff x="763074" y="1447958"/>
                  <a:chExt cx="2549075" cy="307777"/>
                </a:xfrm>
              </p:grpSpPr>
              <p:sp>
                <p:nvSpPr>
                  <p:cNvPr id="90" name="TextBox 89">
                    <a:extLst>
                      <a:ext uri="{FF2B5EF4-FFF2-40B4-BE49-F238E27FC236}">
                        <a16:creationId xmlns:a16="http://schemas.microsoft.com/office/drawing/2014/main" id="{028735CE-09DE-5437-6735-8EBA760B0137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0562"/>
                    <a:ext cx="2063065" cy="2825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alpha val="4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내용 체계 및 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성취기준</a:t>
                    </a:r>
                  </a:p>
                </p:txBody>
              </p:sp>
              <p:sp>
                <p:nvSpPr>
                  <p:cNvPr id="91" name="TextBox 90">
                    <a:extLst>
                      <a:ext uri="{FF2B5EF4-FFF2-40B4-BE49-F238E27FC236}">
                        <a16:creationId xmlns:a16="http://schemas.microsoft.com/office/drawing/2014/main" id="{068752D1-2F96-FD66-A7BB-0B0BDFC2A27A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2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92" name="직선 연결선 91">
                    <a:extLst>
                      <a:ext uri="{FF2B5EF4-FFF2-40B4-BE49-F238E27FC236}">
                        <a16:creationId xmlns:a16="http://schemas.microsoft.com/office/drawing/2014/main" id="{F87915C3-C543-6363-BC46-FC5CF833576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60" name="그룹 59">
              <a:extLst>
                <a:ext uri="{FF2B5EF4-FFF2-40B4-BE49-F238E27FC236}">
                  <a16:creationId xmlns:a16="http://schemas.microsoft.com/office/drawing/2014/main" id="{4D4F4CFF-3A41-F72C-4424-60D12EB5F0AE}"/>
                </a:ext>
              </a:extLst>
            </p:cNvPr>
            <p:cNvGrpSpPr/>
            <p:nvPr/>
          </p:nvGrpSpPr>
          <p:grpSpPr>
            <a:xfrm>
              <a:off x="751850" y="1936193"/>
              <a:ext cx="1458314" cy="250222"/>
              <a:chOff x="566993" y="1934169"/>
              <a:chExt cx="1659700" cy="257804"/>
            </a:xfrm>
            <a:solidFill>
              <a:schemeClr val="bg1"/>
            </a:solidFill>
          </p:grpSpPr>
          <p:sp>
            <p:nvSpPr>
              <p:cNvPr id="61" name="사각형: 둥근 모서리 60">
                <a:extLst>
                  <a:ext uri="{FF2B5EF4-FFF2-40B4-BE49-F238E27FC236}">
                    <a16:creationId xmlns:a16="http://schemas.microsoft.com/office/drawing/2014/main" id="{31AFC582-F90D-C9A5-5DB2-3CDCF012BFC1}"/>
                  </a:ext>
                </a:extLst>
              </p:cNvPr>
              <p:cNvSpPr/>
              <p:nvPr/>
            </p:nvSpPr>
            <p:spPr>
              <a:xfrm>
                <a:off x="566993" y="1934169"/>
                <a:ext cx="288854" cy="257804"/>
              </a:xfrm>
              <a:prstGeom prst="roundRect">
                <a:avLst/>
              </a:prstGeom>
              <a:solidFill>
                <a:srgbClr val="2F72DA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6664B792-1953-06F1-E7A8-9130C18FF7E8}"/>
                  </a:ext>
                </a:extLst>
              </p:cNvPr>
              <p:cNvSpPr txBox="1"/>
              <p:nvPr/>
            </p:nvSpPr>
            <p:spPr>
              <a:xfrm>
                <a:off x="648481" y="1952087"/>
                <a:ext cx="125882" cy="2219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4</a:t>
                </a:r>
                <a:endPara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55F200E4-4677-A75A-B3F0-841599BDB48B}"/>
                  </a:ext>
                </a:extLst>
              </p:cNvPr>
              <p:cNvSpPr txBox="1"/>
              <p:nvPr/>
            </p:nvSpPr>
            <p:spPr>
              <a:xfrm>
                <a:off x="924093" y="1944160"/>
                <a:ext cx="1302600" cy="2378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성취기준 코드 </a:t>
                </a:r>
              </a:p>
            </p:txBody>
          </p:sp>
        </p:grpSp>
        <p:sp>
          <p:nvSpPr>
            <p:cNvPr id="221" name="그래픽 219">
              <a:extLst>
                <a:ext uri="{FF2B5EF4-FFF2-40B4-BE49-F238E27FC236}">
                  <a16:creationId xmlns:a16="http://schemas.microsoft.com/office/drawing/2014/main" id="{DADA41EF-7D12-A4BD-244D-36BA154291CF}"/>
                </a:ext>
              </a:extLst>
            </p:cNvPr>
            <p:cNvSpPr/>
            <p:nvPr/>
          </p:nvSpPr>
          <p:spPr>
            <a:xfrm>
              <a:off x="679064" y="3555025"/>
              <a:ext cx="1055507" cy="1282073"/>
            </a:xfrm>
            <a:custGeom>
              <a:avLst/>
              <a:gdLst>
                <a:gd name="connsiteX0" fmla="*/ 5568092 w 5644319"/>
                <a:gd name="connsiteY0" fmla="*/ 5016404 h 6855884"/>
                <a:gd name="connsiteX1" fmla="*/ 3730695 w 5644319"/>
                <a:gd name="connsiteY1" fmla="*/ 3540368 h 6855884"/>
                <a:gd name="connsiteX2" fmla="*/ 3398992 w 5644319"/>
                <a:gd name="connsiteY2" fmla="*/ 3699388 h 6855884"/>
                <a:gd name="connsiteX3" fmla="*/ 3398992 w 5644319"/>
                <a:gd name="connsiteY3" fmla="*/ 4322340 h 6855884"/>
                <a:gd name="connsiteX4" fmla="*/ 3391860 w 5644319"/>
                <a:gd name="connsiteY4" fmla="*/ 4322806 h 6855884"/>
                <a:gd name="connsiteX5" fmla="*/ 3254767 w 5644319"/>
                <a:gd name="connsiteY5" fmla="*/ 4327538 h 6855884"/>
                <a:gd name="connsiteX6" fmla="*/ 3208914 w 5644319"/>
                <a:gd name="connsiteY6" fmla="*/ 4327672 h 6855884"/>
                <a:gd name="connsiteX7" fmla="*/ 2932728 w 5644319"/>
                <a:gd name="connsiteY7" fmla="*/ 4312942 h 6855884"/>
                <a:gd name="connsiteX8" fmla="*/ 2338701 w 5644319"/>
                <a:gd name="connsiteY8" fmla="*/ 4185779 h 6855884"/>
                <a:gd name="connsiteX9" fmla="*/ 2204807 w 5644319"/>
                <a:gd name="connsiteY9" fmla="*/ 4137727 h 6855884"/>
                <a:gd name="connsiteX10" fmla="*/ 1574990 w 5644319"/>
                <a:gd name="connsiteY10" fmla="*/ 3791761 h 6855884"/>
                <a:gd name="connsiteX11" fmla="*/ 1536201 w 5644319"/>
                <a:gd name="connsiteY11" fmla="*/ 3762503 h 6855884"/>
                <a:gd name="connsiteX12" fmla="*/ 1422835 w 5644319"/>
                <a:gd name="connsiteY12" fmla="*/ 3670263 h 6855884"/>
                <a:gd name="connsiteX13" fmla="*/ 1349989 w 5644319"/>
                <a:gd name="connsiteY13" fmla="*/ 3605082 h 6855884"/>
                <a:gd name="connsiteX14" fmla="*/ 1279476 w 5644319"/>
                <a:gd name="connsiteY14" fmla="*/ 3536969 h 6855884"/>
                <a:gd name="connsiteX15" fmla="*/ 995159 w 5644319"/>
                <a:gd name="connsiteY15" fmla="*/ 3195535 h 6855884"/>
                <a:gd name="connsiteX16" fmla="*/ 655325 w 5644319"/>
                <a:gd name="connsiteY16" fmla="*/ 2463815 h 6855884"/>
                <a:gd name="connsiteX17" fmla="*/ 609538 w 5644319"/>
                <a:gd name="connsiteY17" fmla="*/ 2261007 h 6855884"/>
                <a:gd name="connsiteX18" fmla="*/ 586478 w 5644319"/>
                <a:gd name="connsiteY18" fmla="*/ 2105053 h 6855884"/>
                <a:gd name="connsiteX19" fmla="*/ 580880 w 5644319"/>
                <a:gd name="connsiteY19" fmla="*/ 2052535 h 6855884"/>
                <a:gd name="connsiteX20" fmla="*/ 571083 w 5644319"/>
                <a:gd name="connsiteY20" fmla="*/ 1893581 h 6855884"/>
                <a:gd name="connsiteX21" fmla="*/ 570017 w 5644319"/>
                <a:gd name="connsiteY21" fmla="*/ 1840263 h 6855884"/>
                <a:gd name="connsiteX22" fmla="*/ 577414 w 5644319"/>
                <a:gd name="connsiteY22" fmla="*/ 1625593 h 6855884"/>
                <a:gd name="connsiteX23" fmla="*/ 582146 w 5644319"/>
                <a:gd name="connsiteY23" fmla="*/ 1571742 h 6855884"/>
                <a:gd name="connsiteX24" fmla="*/ 662456 w 5644319"/>
                <a:gd name="connsiteY24" fmla="*/ 1141534 h 6855884"/>
                <a:gd name="connsiteX25" fmla="*/ 750297 w 5644319"/>
                <a:gd name="connsiteY25" fmla="*/ 877011 h 6855884"/>
                <a:gd name="connsiteX26" fmla="*/ 793351 w 5644319"/>
                <a:gd name="connsiteY26" fmla="*/ 772975 h 6855884"/>
                <a:gd name="connsiteX27" fmla="*/ 840804 w 5644319"/>
                <a:gd name="connsiteY27" fmla="*/ 670205 h 6855884"/>
                <a:gd name="connsiteX28" fmla="*/ 892589 w 5644319"/>
                <a:gd name="connsiteY28" fmla="*/ 568901 h 6855884"/>
                <a:gd name="connsiteX29" fmla="*/ 948573 w 5644319"/>
                <a:gd name="connsiteY29" fmla="*/ 469197 h 6855884"/>
                <a:gd name="connsiteX30" fmla="*/ 978098 w 5644319"/>
                <a:gd name="connsiteY30" fmla="*/ 420011 h 6855884"/>
                <a:gd name="connsiteX31" fmla="*/ 1194301 w 5644319"/>
                <a:gd name="connsiteY31" fmla="*/ 112301 h 6855884"/>
                <a:gd name="connsiteX32" fmla="*/ 1287807 w 5644319"/>
                <a:gd name="connsiteY32" fmla="*/ 0 h 6855884"/>
                <a:gd name="connsiteX33" fmla="*/ 1287807 w 5644319"/>
                <a:gd name="connsiteY33" fmla="*/ 0 h 6855884"/>
                <a:gd name="connsiteX34" fmla="*/ 1287807 w 5644319"/>
                <a:gd name="connsiteY34" fmla="*/ 0 h 6855884"/>
                <a:gd name="connsiteX35" fmla="*/ 1245486 w 5644319"/>
                <a:gd name="connsiteY35" fmla="*/ 30591 h 6855884"/>
                <a:gd name="connsiteX36" fmla="*/ 1232823 w 5644319"/>
                <a:gd name="connsiteY36" fmla="*/ 39922 h 6855884"/>
                <a:gd name="connsiteX37" fmla="*/ 1201766 w 5644319"/>
                <a:gd name="connsiteY37" fmla="*/ 63248 h 6855884"/>
                <a:gd name="connsiteX38" fmla="*/ 1189369 w 5644319"/>
                <a:gd name="connsiteY38" fmla="*/ 72712 h 6855884"/>
                <a:gd name="connsiteX39" fmla="*/ 1150181 w 5644319"/>
                <a:gd name="connsiteY39" fmla="*/ 103303 h 6855884"/>
                <a:gd name="connsiteX40" fmla="*/ 1135852 w 5644319"/>
                <a:gd name="connsiteY40" fmla="*/ 114833 h 6855884"/>
                <a:gd name="connsiteX41" fmla="*/ 1110459 w 5644319"/>
                <a:gd name="connsiteY41" fmla="*/ 135427 h 6855884"/>
                <a:gd name="connsiteX42" fmla="*/ 1091931 w 5644319"/>
                <a:gd name="connsiteY42" fmla="*/ 150756 h 6855884"/>
                <a:gd name="connsiteX43" fmla="*/ 1070871 w 5644319"/>
                <a:gd name="connsiteY43" fmla="*/ 168484 h 6855884"/>
                <a:gd name="connsiteX44" fmla="*/ 1034881 w 5644319"/>
                <a:gd name="connsiteY44" fmla="*/ 199475 h 6855884"/>
                <a:gd name="connsiteX45" fmla="*/ 1019486 w 5644319"/>
                <a:gd name="connsiteY45" fmla="*/ 212938 h 6855884"/>
                <a:gd name="connsiteX46" fmla="*/ 995093 w 5644319"/>
                <a:gd name="connsiteY46" fmla="*/ 234865 h 6855884"/>
                <a:gd name="connsiteX47" fmla="*/ 983429 w 5644319"/>
                <a:gd name="connsiteY47" fmla="*/ 245462 h 6855884"/>
                <a:gd name="connsiteX48" fmla="*/ 896122 w 5644319"/>
                <a:gd name="connsiteY48" fmla="*/ 328371 h 6855884"/>
                <a:gd name="connsiteX49" fmla="*/ 894988 w 5644319"/>
                <a:gd name="connsiteY49" fmla="*/ 329504 h 6855884"/>
                <a:gd name="connsiteX50" fmla="*/ 865131 w 5644319"/>
                <a:gd name="connsiteY50" fmla="*/ 359362 h 6855884"/>
                <a:gd name="connsiteX51" fmla="*/ 864064 w 5644319"/>
                <a:gd name="connsiteY51" fmla="*/ 360428 h 6855884"/>
                <a:gd name="connsiteX52" fmla="*/ 775557 w 5644319"/>
                <a:gd name="connsiteY52" fmla="*/ 454201 h 6855884"/>
                <a:gd name="connsiteX53" fmla="*/ 775557 w 5644319"/>
                <a:gd name="connsiteY53" fmla="*/ 454201 h 6855884"/>
                <a:gd name="connsiteX54" fmla="*/ 775557 w 5644319"/>
                <a:gd name="connsiteY54" fmla="*/ 454201 h 6855884"/>
                <a:gd name="connsiteX55" fmla="*/ 604073 w 5644319"/>
                <a:gd name="connsiteY55" fmla="*/ 660941 h 6855884"/>
                <a:gd name="connsiteX56" fmla="*/ 146740 w 5644319"/>
                <a:gd name="connsiteY56" fmla="*/ 1536085 h 6855884"/>
                <a:gd name="connsiteX57" fmla="*/ 78693 w 5644319"/>
                <a:gd name="connsiteY57" fmla="*/ 1780814 h 6855884"/>
                <a:gd name="connsiteX58" fmla="*/ 31374 w 5644319"/>
                <a:gd name="connsiteY58" fmla="*/ 2032674 h 6855884"/>
                <a:gd name="connsiteX59" fmla="*/ 5381 w 5644319"/>
                <a:gd name="connsiteY59" fmla="*/ 2289732 h 6855884"/>
                <a:gd name="connsiteX60" fmla="*/ 1249 w 5644319"/>
                <a:gd name="connsiteY60" fmla="*/ 2550590 h 6855884"/>
                <a:gd name="connsiteX61" fmla="*/ 208989 w 5644319"/>
                <a:gd name="connsiteY61" fmla="*/ 3590353 h 6855884"/>
                <a:gd name="connsiteX62" fmla="*/ 749631 w 5644319"/>
                <a:gd name="connsiteY62" fmla="*/ 4531012 h 6855884"/>
                <a:gd name="connsiteX63" fmla="*/ 1554263 w 5644319"/>
                <a:gd name="connsiteY63" fmla="*/ 5285792 h 6855884"/>
                <a:gd name="connsiteX64" fmla="*/ 2549506 w 5644319"/>
                <a:gd name="connsiteY64" fmla="*/ 5803974 h 6855884"/>
                <a:gd name="connsiteX65" fmla="*/ 3398992 w 5644319"/>
                <a:gd name="connsiteY65" fmla="*/ 6020511 h 6855884"/>
                <a:gd name="connsiteX66" fmla="*/ 3398992 w 5644319"/>
                <a:gd name="connsiteY66" fmla="*/ 6651527 h 6855884"/>
                <a:gd name="connsiteX67" fmla="*/ 3730695 w 5644319"/>
                <a:gd name="connsiteY67" fmla="*/ 6810547 h 6855884"/>
                <a:gd name="connsiteX68" fmla="*/ 5568092 w 5644319"/>
                <a:gd name="connsiteY68" fmla="*/ 5334511 h 6855884"/>
                <a:gd name="connsiteX69" fmla="*/ 5568092 w 5644319"/>
                <a:gd name="connsiteY69" fmla="*/ 5016471 h 6855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5644319" h="6855884">
                  <a:moveTo>
                    <a:pt x="5568092" y="5016404"/>
                  </a:moveTo>
                  <a:lnTo>
                    <a:pt x="3730695" y="3540368"/>
                  </a:lnTo>
                  <a:cubicBezTo>
                    <a:pt x="3597200" y="3433132"/>
                    <a:pt x="3398992" y="3528171"/>
                    <a:pt x="3398992" y="3699388"/>
                  </a:cubicBezTo>
                  <a:lnTo>
                    <a:pt x="3398992" y="4322340"/>
                  </a:lnTo>
                  <a:cubicBezTo>
                    <a:pt x="3396592" y="4322473"/>
                    <a:pt x="3394260" y="4322673"/>
                    <a:pt x="3391860" y="4322806"/>
                  </a:cubicBezTo>
                  <a:cubicBezTo>
                    <a:pt x="3346340" y="4325472"/>
                    <a:pt x="3300620" y="4327072"/>
                    <a:pt x="3254767" y="4327538"/>
                  </a:cubicBezTo>
                  <a:cubicBezTo>
                    <a:pt x="3239505" y="4327672"/>
                    <a:pt x="3224176" y="4327738"/>
                    <a:pt x="3208914" y="4327672"/>
                  </a:cubicBezTo>
                  <a:cubicBezTo>
                    <a:pt x="3117140" y="4327205"/>
                    <a:pt x="3024901" y="4322340"/>
                    <a:pt x="2932728" y="4312942"/>
                  </a:cubicBezTo>
                  <a:cubicBezTo>
                    <a:pt x="2733052" y="4292282"/>
                    <a:pt x="2533311" y="4250094"/>
                    <a:pt x="2338701" y="4185779"/>
                  </a:cubicBezTo>
                  <a:cubicBezTo>
                    <a:pt x="2293781" y="4170917"/>
                    <a:pt x="2249127" y="4154922"/>
                    <a:pt x="2204807" y="4137727"/>
                  </a:cubicBezTo>
                  <a:cubicBezTo>
                    <a:pt x="1983271" y="4051752"/>
                    <a:pt x="1770200" y="3936052"/>
                    <a:pt x="1574990" y="3791761"/>
                  </a:cubicBezTo>
                  <a:cubicBezTo>
                    <a:pt x="1561994" y="3782164"/>
                    <a:pt x="1549064" y="3772367"/>
                    <a:pt x="1536201" y="3762503"/>
                  </a:cubicBezTo>
                  <a:cubicBezTo>
                    <a:pt x="1497679" y="3732911"/>
                    <a:pt x="1459824" y="3702120"/>
                    <a:pt x="1422835" y="3670263"/>
                  </a:cubicBezTo>
                  <a:cubicBezTo>
                    <a:pt x="1398175" y="3649003"/>
                    <a:pt x="1373915" y="3627276"/>
                    <a:pt x="1349989" y="3605082"/>
                  </a:cubicBezTo>
                  <a:cubicBezTo>
                    <a:pt x="1326063" y="3582889"/>
                    <a:pt x="1302603" y="3560162"/>
                    <a:pt x="1279476" y="3536969"/>
                  </a:cubicBezTo>
                  <a:cubicBezTo>
                    <a:pt x="1175573" y="3432599"/>
                    <a:pt x="1080068" y="3318566"/>
                    <a:pt x="995159" y="3195535"/>
                  </a:cubicBezTo>
                  <a:cubicBezTo>
                    <a:pt x="844270" y="2976999"/>
                    <a:pt x="727504" y="2729937"/>
                    <a:pt x="655325" y="2463815"/>
                  </a:cubicBezTo>
                  <a:cubicBezTo>
                    <a:pt x="636797" y="2397368"/>
                    <a:pt x="622268" y="2329587"/>
                    <a:pt x="609538" y="2261007"/>
                  </a:cubicBezTo>
                  <a:cubicBezTo>
                    <a:pt x="599875" y="2209556"/>
                    <a:pt x="592477" y="2157504"/>
                    <a:pt x="586478" y="2105053"/>
                  </a:cubicBezTo>
                  <a:cubicBezTo>
                    <a:pt x="584479" y="2087591"/>
                    <a:pt x="582613" y="2070063"/>
                    <a:pt x="580880" y="2052535"/>
                  </a:cubicBezTo>
                  <a:cubicBezTo>
                    <a:pt x="575548" y="1999817"/>
                    <a:pt x="572616" y="1946832"/>
                    <a:pt x="571083" y="1893581"/>
                  </a:cubicBezTo>
                  <a:cubicBezTo>
                    <a:pt x="570550" y="1875853"/>
                    <a:pt x="570217" y="1858058"/>
                    <a:pt x="570017" y="1840263"/>
                  </a:cubicBezTo>
                  <a:cubicBezTo>
                    <a:pt x="568950" y="1768951"/>
                    <a:pt x="572083" y="1697438"/>
                    <a:pt x="577414" y="1625593"/>
                  </a:cubicBezTo>
                  <a:cubicBezTo>
                    <a:pt x="578814" y="1607665"/>
                    <a:pt x="580347" y="1589670"/>
                    <a:pt x="582146" y="1571742"/>
                  </a:cubicBezTo>
                  <a:cubicBezTo>
                    <a:pt x="596409" y="1428050"/>
                    <a:pt x="623268" y="1283959"/>
                    <a:pt x="662456" y="1141534"/>
                  </a:cubicBezTo>
                  <a:cubicBezTo>
                    <a:pt x="686983" y="1052560"/>
                    <a:pt x="716241" y="964186"/>
                    <a:pt x="750297" y="877011"/>
                  </a:cubicBezTo>
                  <a:cubicBezTo>
                    <a:pt x="763893" y="842154"/>
                    <a:pt x="778289" y="807431"/>
                    <a:pt x="793351" y="772975"/>
                  </a:cubicBezTo>
                  <a:cubicBezTo>
                    <a:pt x="808414" y="738451"/>
                    <a:pt x="824276" y="704195"/>
                    <a:pt x="840804" y="670205"/>
                  </a:cubicBezTo>
                  <a:cubicBezTo>
                    <a:pt x="857333" y="636148"/>
                    <a:pt x="874594" y="602424"/>
                    <a:pt x="892589" y="568901"/>
                  </a:cubicBezTo>
                  <a:cubicBezTo>
                    <a:pt x="910584" y="535377"/>
                    <a:pt x="929245" y="502120"/>
                    <a:pt x="948573" y="469197"/>
                  </a:cubicBezTo>
                  <a:cubicBezTo>
                    <a:pt x="958237" y="452735"/>
                    <a:pt x="968100" y="436339"/>
                    <a:pt x="978098" y="420011"/>
                  </a:cubicBezTo>
                  <a:cubicBezTo>
                    <a:pt x="1043212" y="313908"/>
                    <a:pt x="1115524" y="211138"/>
                    <a:pt x="1194301" y="112301"/>
                  </a:cubicBezTo>
                  <a:cubicBezTo>
                    <a:pt x="1224492" y="74178"/>
                    <a:pt x="1255617" y="36723"/>
                    <a:pt x="1287807" y="0"/>
                  </a:cubicBezTo>
                  <a:lnTo>
                    <a:pt x="1287807" y="0"/>
                  </a:lnTo>
                  <a:cubicBezTo>
                    <a:pt x="1287807" y="0"/>
                    <a:pt x="1287807" y="0"/>
                    <a:pt x="1287807" y="0"/>
                  </a:cubicBezTo>
                  <a:cubicBezTo>
                    <a:pt x="1273611" y="10064"/>
                    <a:pt x="1259549" y="20261"/>
                    <a:pt x="1245486" y="30591"/>
                  </a:cubicBezTo>
                  <a:cubicBezTo>
                    <a:pt x="1241288" y="33724"/>
                    <a:pt x="1237022" y="36789"/>
                    <a:pt x="1232823" y="39922"/>
                  </a:cubicBezTo>
                  <a:cubicBezTo>
                    <a:pt x="1222426" y="47653"/>
                    <a:pt x="1212096" y="55384"/>
                    <a:pt x="1201766" y="63248"/>
                  </a:cubicBezTo>
                  <a:cubicBezTo>
                    <a:pt x="1197634" y="66381"/>
                    <a:pt x="1193501" y="69513"/>
                    <a:pt x="1189369" y="72712"/>
                  </a:cubicBezTo>
                  <a:cubicBezTo>
                    <a:pt x="1176240" y="82776"/>
                    <a:pt x="1163177" y="92973"/>
                    <a:pt x="1150181" y="103303"/>
                  </a:cubicBezTo>
                  <a:cubicBezTo>
                    <a:pt x="1145382" y="107102"/>
                    <a:pt x="1140584" y="110968"/>
                    <a:pt x="1135852" y="114833"/>
                  </a:cubicBezTo>
                  <a:cubicBezTo>
                    <a:pt x="1127387" y="121631"/>
                    <a:pt x="1118923" y="128496"/>
                    <a:pt x="1110459" y="135427"/>
                  </a:cubicBezTo>
                  <a:cubicBezTo>
                    <a:pt x="1104261" y="140492"/>
                    <a:pt x="1098063" y="145624"/>
                    <a:pt x="1091931" y="150756"/>
                  </a:cubicBezTo>
                  <a:cubicBezTo>
                    <a:pt x="1084866" y="156621"/>
                    <a:pt x="1077868" y="162553"/>
                    <a:pt x="1070871" y="168484"/>
                  </a:cubicBezTo>
                  <a:cubicBezTo>
                    <a:pt x="1058807" y="178748"/>
                    <a:pt x="1046811" y="189078"/>
                    <a:pt x="1034881" y="199475"/>
                  </a:cubicBezTo>
                  <a:cubicBezTo>
                    <a:pt x="1029749" y="203941"/>
                    <a:pt x="1024551" y="208406"/>
                    <a:pt x="1019486" y="212938"/>
                  </a:cubicBezTo>
                  <a:cubicBezTo>
                    <a:pt x="1011288" y="220202"/>
                    <a:pt x="1003157" y="227534"/>
                    <a:pt x="995093" y="234865"/>
                  </a:cubicBezTo>
                  <a:cubicBezTo>
                    <a:pt x="991227" y="238397"/>
                    <a:pt x="987295" y="241929"/>
                    <a:pt x="983429" y="245462"/>
                  </a:cubicBezTo>
                  <a:cubicBezTo>
                    <a:pt x="953838" y="272454"/>
                    <a:pt x="924713" y="300112"/>
                    <a:pt x="896122" y="328371"/>
                  </a:cubicBezTo>
                  <a:cubicBezTo>
                    <a:pt x="895722" y="328771"/>
                    <a:pt x="895322" y="329104"/>
                    <a:pt x="894988" y="329504"/>
                  </a:cubicBezTo>
                  <a:cubicBezTo>
                    <a:pt x="884991" y="339368"/>
                    <a:pt x="875061" y="349365"/>
                    <a:pt x="865131" y="359362"/>
                  </a:cubicBezTo>
                  <a:cubicBezTo>
                    <a:pt x="864797" y="359695"/>
                    <a:pt x="864397" y="360095"/>
                    <a:pt x="864064" y="360428"/>
                  </a:cubicBezTo>
                  <a:cubicBezTo>
                    <a:pt x="834006" y="390953"/>
                    <a:pt x="804482" y="422210"/>
                    <a:pt x="775557" y="454201"/>
                  </a:cubicBezTo>
                  <a:cubicBezTo>
                    <a:pt x="775557" y="454201"/>
                    <a:pt x="775557" y="454201"/>
                    <a:pt x="775557" y="454201"/>
                  </a:cubicBezTo>
                  <a:cubicBezTo>
                    <a:pt x="775557" y="454201"/>
                    <a:pt x="775557" y="454201"/>
                    <a:pt x="775557" y="454201"/>
                  </a:cubicBezTo>
                  <a:cubicBezTo>
                    <a:pt x="715774" y="520248"/>
                    <a:pt x="658458" y="589095"/>
                    <a:pt x="604073" y="660941"/>
                  </a:cubicBezTo>
                  <a:cubicBezTo>
                    <a:pt x="408397" y="919265"/>
                    <a:pt x="250776" y="1215112"/>
                    <a:pt x="146740" y="1536085"/>
                  </a:cubicBezTo>
                  <a:cubicBezTo>
                    <a:pt x="120948" y="1616329"/>
                    <a:pt x="97554" y="1697905"/>
                    <a:pt x="78693" y="1780814"/>
                  </a:cubicBezTo>
                  <a:cubicBezTo>
                    <a:pt x="59765" y="1863723"/>
                    <a:pt x="43170" y="1947699"/>
                    <a:pt x="31374" y="2032674"/>
                  </a:cubicBezTo>
                  <a:cubicBezTo>
                    <a:pt x="19444" y="2117583"/>
                    <a:pt x="9980" y="2203358"/>
                    <a:pt x="5381" y="2289732"/>
                  </a:cubicBezTo>
                  <a:cubicBezTo>
                    <a:pt x="583" y="2376107"/>
                    <a:pt x="-1550" y="2463282"/>
                    <a:pt x="1249" y="2550590"/>
                  </a:cubicBezTo>
                  <a:cubicBezTo>
                    <a:pt x="10380" y="2900088"/>
                    <a:pt x="80893" y="3254184"/>
                    <a:pt x="208989" y="3590353"/>
                  </a:cubicBezTo>
                  <a:cubicBezTo>
                    <a:pt x="336885" y="3926722"/>
                    <a:pt x="521231" y="4245029"/>
                    <a:pt x="749631" y="4531012"/>
                  </a:cubicBezTo>
                  <a:cubicBezTo>
                    <a:pt x="978031" y="4817262"/>
                    <a:pt x="1250285" y="5071521"/>
                    <a:pt x="1554263" y="5285792"/>
                  </a:cubicBezTo>
                  <a:cubicBezTo>
                    <a:pt x="1858174" y="5500130"/>
                    <a:pt x="2193876" y="5674679"/>
                    <a:pt x="2549506" y="5803974"/>
                  </a:cubicBezTo>
                  <a:cubicBezTo>
                    <a:pt x="2822893" y="5903212"/>
                    <a:pt x="3108010" y="5975524"/>
                    <a:pt x="3398992" y="6020511"/>
                  </a:cubicBezTo>
                  <a:lnTo>
                    <a:pt x="3398992" y="6651527"/>
                  </a:lnTo>
                  <a:cubicBezTo>
                    <a:pt x="3398992" y="6822744"/>
                    <a:pt x="3597200" y="6917783"/>
                    <a:pt x="3730695" y="6810547"/>
                  </a:cubicBezTo>
                  <a:lnTo>
                    <a:pt x="5568092" y="5334511"/>
                  </a:lnTo>
                  <a:cubicBezTo>
                    <a:pt x="5669729" y="5252868"/>
                    <a:pt x="5669729" y="5098114"/>
                    <a:pt x="5568092" y="5016471"/>
                  </a:cubicBezTo>
                  <a:close/>
                </a:path>
              </a:pathLst>
            </a:custGeom>
            <a:gradFill>
              <a:gsLst>
                <a:gs pos="0">
                  <a:srgbClr val="95C7EA">
                    <a:alpha val="0"/>
                  </a:srgbClr>
                </a:gs>
                <a:gs pos="59000">
                  <a:srgbClr val="2F72DA"/>
                </a:gs>
              </a:gsLst>
              <a:lin ang="1578295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  <p:grpSp>
          <p:nvGrpSpPr>
            <p:cNvPr id="240" name="그룹 239">
              <a:extLst>
                <a:ext uri="{FF2B5EF4-FFF2-40B4-BE49-F238E27FC236}">
                  <a16:creationId xmlns:a16="http://schemas.microsoft.com/office/drawing/2014/main" id="{7AE16446-FCF9-6648-54B9-7FAEF671D93E}"/>
                </a:ext>
              </a:extLst>
            </p:cNvPr>
            <p:cNvGrpSpPr/>
            <p:nvPr/>
          </p:nvGrpSpPr>
          <p:grpSpPr>
            <a:xfrm>
              <a:off x="6069911" y="4127497"/>
              <a:ext cx="2319423" cy="1826197"/>
              <a:chOff x="6069911" y="4112257"/>
              <a:chExt cx="2319423" cy="1826197"/>
            </a:xfrm>
          </p:grpSpPr>
          <p:grpSp>
            <p:nvGrpSpPr>
              <p:cNvPr id="148" name="그룹 147">
                <a:extLst>
                  <a:ext uri="{FF2B5EF4-FFF2-40B4-BE49-F238E27FC236}">
                    <a16:creationId xmlns:a16="http://schemas.microsoft.com/office/drawing/2014/main" id="{106B2512-22A2-4DC1-C320-1F0D35356C61}"/>
                  </a:ext>
                </a:extLst>
              </p:cNvPr>
              <p:cNvGrpSpPr/>
              <p:nvPr/>
            </p:nvGrpSpPr>
            <p:grpSpPr>
              <a:xfrm>
                <a:off x="6069911" y="4112257"/>
                <a:ext cx="2319423" cy="1826197"/>
                <a:chOff x="2866301" y="2687243"/>
                <a:chExt cx="2567208" cy="513850"/>
              </a:xfrm>
              <a:effectLst>
                <a:outerShdw blurRad="50800" dist="38100" dir="5400000" algn="t" rotWithShape="0">
                  <a:prstClr val="black">
                    <a:alpha val="27000"/>
                  </a:prstClr>
                </a:outerShdw>
              </a:effectLst>
            </p:grpSpPr>
            <p:sp>
              <p:nvSpPr>
                <p:cNvPr id="151" name="사각형: 둥근 모서리 150">
                  <a:extLst>
                    <a:ext uri="{FF2B5EF4-FFF2-40B4-BE49-F238E27FC236}">
                      <a16:creationId xmlns:a16="http://schemas.microsoft.com/office/drawing/2014/main" id="{51FD940E-F810-EC54-3069-67BD7F8079E4}"/>
                    </a:ext>
                  </a:extLst>
                </p:cNvPr>
                <p:cNvSpPr/>
                <p:nvPr/>
              </p:nvSpPr>
              <p:spPr>
                <a:xfrm>
                  <a:off x="2866301" y="2687243"/>
                  <a:ext cx="2567208" cy="513850"/>
                </a:xfrm>
                <a:prstGeom prst="roundRect">
                  <a:avLst>
                    <a:gd name="adj" fmla="val 7278"/>
                  </a:avLst>
                </a:prstGeom>
                <a:solidFill>
                  <a:srgbClr val="EE1673"/>
                </a:solidFill>
                <a:ln w="317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50" name="TextBox 149">
                  <a:extLst>
                    <a:ext uri="{FF2B5EF4-FFF2-40B4-BE49-F238E27FC236}">
                      <a16:creationId xmlns:a16="http://schemas.microsoft.com/office/drawing/2014/main" id="{CA62A748-33E6-0CDA-3DF2-C26CC8A90463}"/>
                    </a:ext>
                  </a:extLst>
                </p:cNvPr>
                <p:cNvSpPr txBox="1"/>
                <p:nvPr/>
              </p:nvSpPr>
              <p:spPr>
                <a:xfrm>
                  <a:off x="3286735" y="2897155"/>
                  <a:ext cx="1726348" cy="25980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학년군의 </a:t>
                  </a:r>
                  <a:r>
                    <a:rPr lang="en-US" altLang="ko-KR" sz="1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9</a:t>
                  </a:r>
                  <a:r>
                    <a:rPr lang="ko-KR" altLang="en-US" sz="1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는</a:t>
                  </a:r>
                  <a:endParaRPr lang="en-US" altLang="ko-KR" sz="1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  <a:p>
                  <a:pPr algn="ctr"/>
                  <a:r>
                    <a:rPr lang="ko-KR" altLang="en-US" sz="1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중학교를 의미하며</a:t>
                  </a:r>
                  <a:r>
                    <a:rPr lang="en-US" altLang="ko-KR" sz="1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,</a:t>
                  </a:r>
                </a:p>
                <a:p>
                  <a:pPr algn="ctr"/>
                  <a:r>
                    <a:rPr lang="en-US" altLang="ko-KR" sz="1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12</a:t>
                  </a:r>
                  <a:r>
                    <a:rPr lang="ko-KR" altLang="en-US" sz="1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는</a:t>
                  </a:r>
                  <a:r>
                    <a:rPr lang="en-US" altLang="ko-KR" sz="1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 </a:t>
                  </a:r>
                  <a:r>
                    <a:rPr lang="ko-KR" altLang="en-US" sz="1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고등학교</a:t>
                  </a:r>
                  <a:endParaRPr lang="en-US" altLang="ko-KR" sz="1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  <a:p>
                  <a:pPr algn="ctr"/>
                  <a:r>
                    <a:rPr lang="ko-KR" altLang="en-US" sz="1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선택 과목을 의미함</a:t>
                  </a:r>
                  <a:r>
                    <a:rPr lang="en-US" altLang="ko-KR" sz="1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.</a:t>
                  </a:r>
                </a:p>
              </p:txBody>
            </p:sp>
          </p:grpSp>
          <p:grpSp>
            <p:nvGrpSpPr>
              <p:cNvPr id="239" name="그룹 238">
                <a:extLst>
                  <a:ext uri="{FF2B5EF4-FFF2-40B4-BE49-F238E27FC236}">
                    <a16:creationId xmlns:a16="http://schemas.microsoft.com/office/drawing/2014/main" id="{30976762-23CE-657B-C80B-F35B375C5D42}"/>
                  </a:ext>
                </a:extLst>
              </p:cNvPr>
              <p:cNvGrpSpPr/>
              <p:nvPr/>
            </p:nvGrpSpPr>
            <p:grpSpPr>
              <a:xfrm>
                <a:off x="7050911" y="4277825"/>
                <a:ext cx="357423" cy="515745"/>
                <a:chOff x="2856631" y="2475313"/>
                <a:chExt cx="357423" cy="515745"/>
              </a:xfrm>
            </p:grpSpPr>
            <p:sp>
              <p:nvSpPr>
                <p:cNvPr id="237" name="타원 236">
                  <a:extLst>
                    <a:ext uri="{FF2B5EF4-FFF2-40B4-BE49-F238E27FC236}">
                      <a16:creationId xmlns:a16="http://schemas.microsoft.com/office/drawing/2014/main" id="{8941FCC2-3CB0-D062-4A4C-2F229594FF85}"/>
                    </a:ext>
                  </a:extLst>
                </p:cNvPr>
                <p:cNvSpPr/>
                <p:nvPr/>
              </p:nvSpPr>
              <p:spPr>
                <a:xfrm>
                  <a:off x="2937180" y="2935542"/>
                  <a:ext cx="196326" cy="55516"/>
                </a:xfrm>
                <a:prstGeom prst="ellipse">
                  <a:avLst/>
                </a:prstGeom>
                <a:solidFill>
                  <a:schemeClr val="tx1">
                    <a:alpha val="21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pic>
              <p:nvPicPr>
                <p:cNvPr id="238" name="그림 237">
                  <a:extLst>
                    <a:ext uri="{FF2B5EF4-FFF2-40B4-BE49-F238E27FC236}">
                      <a16:creationId xmlns:a16="http://schemas.microsoft.com/office/drawing/2014/main" id="{FA2F1A2A-1A29-448A-8005-30AD16FB290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2856631" y="2475313"/>
                  <a:ext cx="357423" cy="475867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30979A40-4888-F8C7-F0D1-08DF1F24EFF6}"/>
                </a:ext>
              </a:extLst>
            </p:cNvPr>
            <p:cNvGrpSpPr/>
            <p:nvPr/>
          </p:nvGrpSpPr>
          <p:grpSpPr>
            <a:xfrm>
              <a:off x="1826031" y="4180455"/>
              <a:ext cx="3895314" cy="1720280"/>
              <a:chOff x="1826031" y="4180455"/>
              <a:chExt cx="3895314" cy="1720280"/>
            </a:xfrm>
          </p:grpSpPr>
          <p:cxnSp>
            <p:nvCxnSpPr>
              <p:cNvPr id="262" name="직선 연결선 261">
                <a:extLst>
                  <a:ext uri="{FF2B5EF4-FFF2-40B4-BE49-F238E27FC236}">
                    <a16:creationId xmlns:a16="http://schemas.microsoft.com/office/drawing/2014/main" id="{1FFFA58F-A11A-F05C-391F-A80FE51D8A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68238" y="4727487"/>
                <a:ext cx="0" cy="532570"/>
              </a:xfrm>
              <a:prstGeom prst="line">
                <a:avLst/>
              </a:prstGeom>
              <a:solidFill>
                <a:schemeClr val="bg1"/>
              </a:solidFill>
              <a:ln>
                <a:solidFill>
                  <a:srgbClr val="F2650E"/>
                </a:solidFill>
                <a:prstDash val="sysDot"/>
              </a:ln>
              <a:effectLst>
                <a:outerShdw blurRad="50800"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grpSp>
            <p:nvGrpSpPr>
              <p:cNvPr id="229" name="그룹 228">
                <a:extLst>
                  <a:ext uri="{FF2B5EF4-FFF2-40B4-BE49-F238E27FC236}">
                    <a16:creationId xmlns:a16="http://schemas.microsoft.com/office/drawing/2014/main" id="{2C6E3548-B017-8633-92DE-B821A671D614}"/>
                  </a:ext>
                </a:extLst>
              </p:cNvPr>
              <p:cNvGrpSpPr/>
              <p:nvPr/>
            </p:nvGrpSpPr>
            <p:grpSpPr>
              <a:xfrm>
                <a:off x="1826031" y="5038216"/>
                <a:ext cx="884414" cy="862519"/>
                <a:chOff x="1637892" y="5224693"/>
                <a:chExt cx="884414" cy="862519"/>
              </a:xfrm>
            </p:grpSpPr>
            <p:grpSp>
              <p:nvGrpSpPr>
                <p:cNvPr id="176" name="그룹 175">
                  <a:extLst>
                    <a:ext uri="{FF2B5EF4-FFF2-40B4-BE49-F238E27FC236}">
                      <a16:creationId xmlns:a16="http://schemas.microsoft.com/office/drawing/2014/main" id="{66D4E10A-1417-3E14-A3C4-B456C418831D}"/>
                    </a:ext>
                  </a:extLst>
                </p:cNvPr>
                <p:cNvGrpSpPr/>
                <p:nvPr/>
              </p:nvGrpSpPr>
              <p:grpSpPr>
                <a:xfrm>
                  <a:off x="1637892" y="5224693"/>
                  <a:ext cx="884414" cy="862519"/>
                  <a:chOff x="1912160" y="5265548"/>
                  <a:chExt cx="884414" cy="1086180"/>
                </a:xfrm>
              </p:grpSpPr>
              <p:sp>
                <p:nvSpPr>
                  <p:cNvPr id="172" name="사각형: 둥근 모서리 171">
                    <a:extLst>
                      <a:ext uri="{FF2B5EF4-FFF2-40B4-BE49-F238E27FC236}">
                        <a16:creationId xmlns:a16="http://schemas.microsoft.com/office/drawing/2014/main" id="{78306C93-1EF9-A25B-3618-F2A95D116E72}"/>
                      </a:ext>
                    </a:extLst>
                  </p:cNvPr>
                  <p:cNvSpPr/>
                  <p:nvPr/>
                </p:nvSpPr>
                <p:spPr>
                  <a:xfrm>
                    <a:off x="1912160" y="5265548"/>
                    <a:ext cx="884414" cy="1086180"/>
                  </a:xfrm>
                  <a:prstGeom prst="roundRect">
                    <a:avLst>
                      <a:gd name="adj" fmla="val 6162"/>
                    </a:avLst>
                  </a:prstGeom>
                  <a:solidFill>
                    <a:schemeClr val="bg1"/>
                  </a:solidFill>
                  <a:ln>
                    <a:solidFill>
                      <a:srgbClr val="F2650E"/>
                    </a:solidFill>
                    <a:prstDash val="sysDot"/>
                  </a:ln>
                  <a:effectLst>
                    <a:outerShdw blurRad="50800" dist="38100" dir="5400000" algn="t" rotWithShape="0">
                      <a:prstClr val="black">
                        <a:alpha val="15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75" name="TextBox 174">
                    <a:extLst>
                      <a:ext uri="{FF2B5EF4-FFF2-40B4-BE49-F238E27FC236}">
                        <a16:creationId xmlns:a16="http://schemas.microsoft.com/office/drawing/2014/main" id="{CBFC507E-5C76-A80E-3F77-CADDD7CB25BD}"/>
                      </a:ext>
                    </a:extLst>
                  </p:cNvPr>
                  <p:cNvSpPr txBox="1"/>
                  <p:nvPr/>
                </p:nvSpPr>
                <p:spPr>
                  <a:xfrm>
                    <a:off x="2171623" y="5341432"/>
                    <a:ext cx="365486" cy="2034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0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F2650E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학년군</a:t>
                    </a:r>
                    <a:endParaRPr lang="en-US" altLang="ko-KR" sz="10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F2650E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sp>
                <p:nvSpPr>
                  <p:cNvPr id="177" name="TextBox 176">
                    <a:extLst>
                      <a:ext uri="{FF2B5EF4-FFF2-40B4-BE49-F238E27FC236}">
                        <a16:creationId xmlns:a16="http://schemas.microsoft.com/office/drawing/2014/main" id="{3C64B003-005B-6E70-67D6-6C02C348BECE}"/>
                      </a:ext>
                    </a:extLst>
                  </p:cNvPr>
                  <p:cNvSpPr txBox="1"/>
                  <p:nvPr/>
                </p:nvSpPr>
                <p:spPr>
                  <a:xfrm>
                    <a:off x="2214906" y="5877983"/>
                    <a:ext cx="278923" cy="15503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8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Interop" panose="02000503000000020004" pitchFamily="2" charset="0"/>
                      </a:rPr>
                      <a:t>중학교</a:t>
                    </a:r>
                  </a:p>
                </p:txBody>
              </p:sp>
            </p:grpSp>
            <p:cxnSp>
              <p:nvCxnSpPr>
                <p:cNvPr id="228" name="직선 연결선 227">
                  <a:extLst>
                    <a:ext uri="{FF2B5EF4-FFF2-40B4-BE49-F238E27FC236}">
                      <a16:creationId xmlns:a16="http://schemas.microsoft.com/office/drawing/2014/main" id="{F5240551-4346-59A0-A842-04D7BF6D31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98684" y="5502943"/>
                  <a:ext cx="762830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  <a:alpha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64" name="직선 연결선 263">
                <a:extLst>
                  <a:ext uri="{FF2B5EF4-FFF2-40B4-BE49-F238E27FC236}">
                    <a16:creationId xmlns:a16="http://schemas.microsoft.com/office/drawing/2014/main" id="{17D82A15-6863-2889-38C1-CF4259D24A59}"/>
                  </a:ext>
                </a:extLst>
              </p:cNvPr>
              <p:cNvCxnSpPr/>
              <p:nvPr/>
            </p:nvCxnSpPr>
            <p:spPr>
              <a:xfrm>
                <a:off x="3005444" y="4727487"/>
                <a:ext cx="0" cy="532570"/>
              </a:xfrm>
              <a:prstGeom prst="line">
                <a:avLst/>
              </a:prstGeom>
              <a:solidFill>
                <a:schemeClr val="bg1"/>
              </a:solidFill>
              <a:ln>
                <a:solidFill>
                  <a:srgbClr val="088CCE"/>
                </a:solidFill>
                <a:prstDash val="sysDot"/>
              </a:ln>
              <a:effectLst>
                <a:outerShdw blurRad="50800"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grpSp>
            <p:nvGrpSpPr>
              <p:cNvPr id="230" name="그룹 229">
                <a:extLst>
                  <a:ext uri="{FF2B5EF4-FFF2-40B4-BE49-F238E27FC236}">
                    <a16:creationId xmlns:a16="http://schemas.microsoft.com/office/drawing/2014/main" id="{B5BF0E7D-AB74-EDBB-6BE3-2D98E6FC5B0B}"/>
                  </a:ext>
                </a:extLst>
              </p:cNvPr>
              <p:cNvGrpSpPr/>
              <p:nvPr/>
            </p:nvGrpSpPr>
            <p:grpSpPr>
              <a:xfrm>
                <a:off x="2848478" y="5038216"/>
                <a:ext cx="884414" cy="862519"/>
                <a:chOff x="1637892" y="5224693"/>
                <a:chExt cx="884414" cy="862519"/>
              </a:xfrm>
            </p:grpSpPr>
            <p:grpSp>
              <p:nvGrpSpPr>
                <p:cNvPr id="231" name="그룹 230">
                  <a:extLst>
                    <a:ext uri="{FF2B5EF4-FFF2-40B4-BE49-F238E27FC236}">
                      <a16:creationId xmlns:a16="http://schemas.microsoft.com/office/drawing/2014/main" id="{1AFF4694-D5DC-5ECB-CCF5-2486998A504A}"/>
                    </a:ext>
                  </a:extLst>
                </p:cNvPr>
                <p:cNvGrpSpPr/>
                <p:nvPr/>
              </p:nvGrpSpPr>
              <p:grpSpPr>
                <a:xfrm>
                  <a:off x="1637892" y="5224693"/>
                  <a:ext cx="884414" cy="862519"/>
                  <a:chOff x="1912160" y="5265548"/>
                  <a:chExt cx="884414" cy="1086180"/>
                </a:xfrm>
              </p:grpSpPr>
              <p:sp>
                <p:nvSpPr>
                  <p:cNvPr id="233" name="사각형: 둥근 모서리 232">
                    <a:extLst>
                      <a:ext uri="{FF2B5EF4-FFF2-40B4-BE49-F238E27FC236}">
                        <a16:creationId xmlns:a16="http://schemas.microsoft.com/office/drawing/2014/main" id="{98F8F201-4065-9E11-A3B8-CB81DDFBA2EE}"/>
                      </a:ext>
                    </a:extLst>
                  </p:cNvPr>
                  <p:cNvSpPr/>
                  <p:nvPr/>
                </p:nvSpPr>
                <p:spPr>
                  <a:xfrm>
                    <a:off x="1912160" y="5265548"/>
                    <a:ext cx="884414" cy="1086180"/>
                  </a:xfrm>
                  <a:prstGeom prst="roundRect">
                    <a:avLst>
                      <a:gd name="adj" fmla="val 6162"/>
                    </a:avLst>
                  </a:prstGeom>
                  <a:solidFill>
                    <a:schemeClr val="bg1"/>
                  </a:solidFill>
                  <a:ln>
                    <a:solidFill>
                      <a:srgbClr val="088CCE"/>
                    </a:solidFill>
                    <a:prstDash val="sysDot"/>
                  </a:ln>
                  <a:effectLst>
                    <a:outerShdw blurRad="50800" dist="38100" dir="5400000" algn="t" rotWithShape="0">
                      <a:prstClr val="black">
                        <a:alpha val="15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34" name="TextBox 233">
                    <a:extLst>
                      <a:ext uri="{FF2B5EF4-FFF2-40B4-BE49-F238E27FC236}">
                        <a16:creationId xmlns:a16="http://schemas.microsoft.com/office/drawing/2014/main" id="{AFFBB775-D033-D69E-6882-D98C305D3C1B}"/>
                      </a:ext>
                    </a:extLst>
                  </p:cNvPr>
                  <p:cNvSpPr txBox="1"/>
                  <p:nvPr/>
                </p:nvSpPr>
                <p:spPr>
                  <a:xfrm>
                    <a:off x="2171623" y="5341432"/>
                    <a:ext cx="365486" cy="2034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0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088CCE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교과명</a:t>
                    </a:r>
                    <a:endParaRPr lang="en-US" altLang="ko-KR" sz="10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088CCE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sp>
                <p:nvSpPr>
                  <p:cNvPr id="235" name="TextBox 234">
                    <a:extLst>
                      <a:ext uri="{FF2B5EF4-FFF2-40B4-BE49-F238E27FC236}">
                        <a16:creationId xmlns:a16="http://schemas.microsoft.com/office/drawing/2014/main" id="{3DCDB201-CC11-5AB0-C07C-B21FB70339B2}"/>
                      </a:ext>
                    </a:extLst>
                  </p:cNvPr>
                  <p:cNvSpPr txBox="1"/>
                  <p:nvPr/>
                </p:nvSpPr>
                <p:spPr>
                  <a:xfrm>
                    <a:off x="2109108" y="5877983"/>
                    <a:ext cx="490519" cy="15503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8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Interop" panose="02000503000000020004" pitchFamily="2" charset="0"/>
                      </a:rPr>
                      <a:t>생활 독일어</a:t>
                    </a:r>
                  </a:p>
                </p:txBody>
              </p:sp>
            </p:grpSp>
            <p:cxnSp>
              <p:nvCxnSpPr>
                <p:cNvPr id="232" name="직선 연결선 231">
                  <a:extLst>
                    <a:ext uri="{FF2B5EF4-FFF2-40B4-BE49-F238E27FC236}">
                      <a16:creationId xmlns:a16="http://schemas.microsoft.com/office/drawing/2014/main" id="{2E37ED76-E0F1-6D77-C971-A65FD9794D2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98684" y="5502943"/>
                  <a:ext cx="762830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  <a:alpha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68" name="연결선: 꺾임 267">
                <a:extLst>
                  <a:ext uri="{FF2B5EF4-FFF2-40B4-BE49-F238E27FC236}">
                    <a16:creationId xmlns:a16="http://schemas.microsoft.com/office/drawing/2014/main" id="{ED544553-6DC7-12C1-C06F-2314FD579421}"/>
                  </a:ext>
                </a:extLst>
              </p:cNvPr>
              <p:cNvCxnSpPr>
                <a:stCxn id="130" idx="3"/>
                <a:endCxn id="254" idx="0"/>
              </p:cNvCxnSpPr>
              <p:nvPr/>
            </p:nvCxnSpPr>
            <p:spPr>
              <a:xfrm>
                <a:off x="4727995" y="4453971"/>
                <a:ext cx="711059" cy="584245"/>
              </a:xfrm>
              <a:prstGeom prst="bentConnector2">
                <a:avLst/>
              </a:prstGeom>
              <a:solidFill>
                <a:schemeClr val="bg1"/>
              </a:solidFill>
              <a:ln>
                <a:solidFill>
                  <a:srgbClr val="2E9CA2"/>
                </a:solidFill>
                <a:prstDash val="sysDot"/>
              </a:ln>
              <a:effectLst>
                <a:outerShdw blurRad="50800"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grpSp>
            <p:nvGrpSpPr>
              <p:cNvPr id="257" name="그룹 256">
                <a:extLst>
                  <a:ext uri="{FF2B5EF4-FFF2-40B4-BE49-F238E27FC236}">
                    <a16:creationId xmlns:a16="http://schemas.microsoft.com/office/drawing/2014/main" id="{355024F4-53CF-E05B-3494-FA237B2A08EC}"/>
                  </a:ext>
                </a:extLst>
              </p:cNvPr>
              <p:cNvGrpSpPr/>
              <p:nvPr/>
            </p:nvGrpSpPr>
            <p:grpSpPr>
              <a:xfrm>
                <a:off x="5156762" y="5038216"/>
                <a:ext cx="564583" cy="862519"/>
                <a:chOff x="4357375" y="5224693"/>
                <a:chExt cx="884414" cy="862519"/>
              </a:xfrm>
            </p:grpSpPr>
            <p:sp>
              <p:nvSpPr>
                <p:cNvPr id="254" name="사각형: 둥근 모서리 253">
                  <a:extLst>
                    <a:ext uri="{FF2B5EF4-FFF2-40B4-BE49-F238E27FC236}">
                      <a16:creationId xmlns:a16="http://schemas.microsoft.com/office/drawing/2014/main" id="{11951BD3-9FD9-C070-DFE7-3BF8B513DECC}"/>
                    </a:ext>
                  </a:extLst>
                </p:cNvPr>
                <p:cNvSpPr/>
                <p:nvPr/>
              </p:nvSpPr>
              <p:spPr>
                <a:xfrm>
                  <a:off x="4357375" y="5224693"/>
                  <a:ext cx="884414" cy="862519"/>
                </a:xfrm>
                <a:prstGeom prst="roundRect">
                  <a:avLst>
                    <a:gd name="adj" fmla="val 9958"/>
                  </a:avLst>
                </a:prstGeom>
                <a:solidFill>
                  <a:schemeClr val="bg1"/>
                </a:solidFill>
                <a:ln>
                  <a:solidFill>
                    <a:srgbClr val="2E9CA2"/>
                  </a:solidFill>
                  <a:prstDash val="sysDot"/>
                </a:ln>
                <a:effectLst>
                  <a:outerShdw blurRad="50800" dist="38100" dir="5400000" algn="t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55" name="TextBox 254">
                  <a:extLst>
                    <a:ext uri="{FF2B5EF4-FFF2-40B4-BE49-F238E27FC236}">
                      <a16:creationId xmlns:a16="http://schemas.microsoft.com/office/drawing/2014/main" id="{84F6DBE5-F932-3AD4-DCC0-A1E86C2B89B6}"/>
                    </a:ext>
                  </a:extLst>
                </p:cNvPr>
                <p:cNvSpPr txBox="1"/>
                <p:nvPr/>
              </p:nvSpPr>
              <p:spPr>
                <a:xfrm>
                  <a:off x="4608739" y="5413579"/>
                  <a:ext cx="381685" cy="48474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0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E9CA2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성취</a:t>
                  </a:r>
                  <a:endParaRPr lang="en-US" altLang="ko-KR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E9CA2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  <a:p>
                  <a:pPr algn="ctr"/>
                  <a:r>
                    <a:rPr lang="ko-KR" altLang="en-US" sz="10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E9CA2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기준</a:t>
                  </a:r>
                  <a:endParaRPr lang="en-US" altLang="ko-KR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E9CA2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  <a:p>
                  <a:pPr algn="ctr"/>
                  <a:r>
                    <a:rPr lang="ko-KR" altLang="en-US" sz="10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E9CA2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번호</a:t>
                  </a:r>
                  <a:endParaRPr lang="en-US" altLang="ko-KR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E9CA2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</p:txBody>
            </p:sp>
          </p:grpSp>
          <p:grpSp>
            <p:nvGrpSpPr>
              <p:cNvPr id="250" name="그룹 249">
                <a:extLst>
                  <a:ext uri="{FF2B5EF4-FFF2-40B4-BE49-F238E27FC236}">
                    <a16:creationId xmlns:a16="http://schemas.microsoft.com/office/drawing/2014/main" id="{3296E527-3170-1F3B-87D2-D0A253EFB851}"/>
                  </a:ext>
                </a:extLst>
              </p:cNvPr>
              <p:cNvGrpSpPr/>
              <p:nvPr/>
            </p:nvGrpSpPr>
            <p:grpSpPr>
              <a:xfrm>
                <a:off x="3870925" y="5038216"/>
                <a:ext cx="1147803" cy="862519"/>
                <a:chOff x="3136165" y="5224693"/>
                <a:chExt cx="884414" cy="862519"/>
              </a:xfrm>
            </p:grpSpPr>
            <p:sp>
              <p:nvSpPr>
                <p:cNvPr id="244" name="사각형: 둥근 모서리 243">
                  <a:extLst>
                    <a:ext uri="{FF2B5EF4-FFF2-40B4-BE49-F238E27FC236}">
                      <a16:creationId xmlns:a16="http://schemas.microsoft.com/office/drawing/2014/main" id="{47A7DE8A-8B26-097F-8464-FD3F0B3AE587}"/>
                    </a:ext>
                  </a:extLst>
                </p:cNvPr>
                <p:cNvSpPr/>
                <p:nvPr/>
              </p:nvSpPr>
              <p:spPr>
                <a:xfrm>
                  <a:off x="3136165" y="5224693"/>
                  <a:ext cx="884414" cy="862519"/>
                </a:xfrm>
                <a:prstGeom prst="roundRect">
                  <a:avLst>
                    <a:gd name="adj" fmla="val 6162"/>
                  </a:avLst>
                </a:prstGeom>
                <a:solidFill>
                  <a:schemeClr val="bg1"/>
                </a:solidFill>
                <a:ln>
                  <a:solidFill>
                    <a:srgbClr val="B04291"/>
                  </a:solidFill>
                  <a:prstDash val="sysDot"/>
                </a:ln>
                <a:effectLst>
                  <a:outerShdw blurRad="50800" dist="38100" dir="5400000" algn="t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45" name="TextBox 244">
                  <a:extLst>
                    <a:ext uri="{FF2B5EF4-FFF2-40B4-BE49-F238E27FC236}">
                      <a16:creationId xmlns:a16="http://schemas.microsoft.com/office/drawing/2014/main" id="{41C322B9-FEA9-8FC9-F3FF-4176EE249210}"/>
                    </a:ext>
                  </a:extLst>
                </p:cNvPr>
                <p:cNvSpPr txBox="1"/>
                <p:nvPr/>
              </p:nvSpPr>
              <p:spPr>
                <a:xfrm>
                  <a:off x="3377659" y="5284951"/>
                  <a:ext cx="401426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0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B0429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내용 영역</a:t>
                  </a:r>
                  <a:endParaRPr lang="en-US" altLang="ko-KR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B0429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</p:txBody>
            </p:sp>
            <p:cxnSp>
              <p:nvCxnSpPr>
                <p:cNvPr id="243" name="직선 연결선 242">
                  <a:extLst>
                    <a:ext uri="{FF2B5EF4-FFF2-40B4-BE49-F238E27FC236}">
                      <a16:creationId xmlns:a16="http://schemas.microsoft.com/office/drawing/2014/main" id="{3C9C4072-27D1-561D-075B-FF377992B13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196957" y="5502943"/>
                  <a:ext cx="762830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  <a:alpha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" name="자유형: 도형 2">
                <a:extLst>
                  <a:ext uri="{FF2B5EF4-FFF2-40B4-BE49-F238E27FC236}">
                    <a16:creationId xmlns:a16="http://schemas.microsoft.com/office/drawing/2014/main" id="{516B7E0A-EE07-720C-D794-655704FB4301}"/>
                  </a:ext>
                </a:extLst>
              </p:cNvPr>
              <p:cNvSpPr/>
              <p:nvPr/>
            </p:nvSpPr>
            <p:spPr>
              <a:xfrm>
                <a:off x="3786742" y="4633913"/>
                <a:ext cx="195263" cy="414337"/>
              </a:xfrm>
              <a:custGeom>
                <a:avLst/>
                <a:gdLst>
                  <a:gd name="connsiteX0" fmla="*/ 0 w 195263"/>
                  <a:gd name="connsiteY0" fmla="*/ 0 h 414337"/>
                  <a:gd name="connsiteX1" fmla="*/ 195263 w 195263"/>
                  <a:gd name="connsiteY1" fmla="*/ 0 h 414337"/>
                  <a:gd name="connsiteX2" fmla="*/ 195263 w 195263"/>
                  <a:gd name="connsiteY2" fmla="*/ 414337 h 414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5263" h="414337">
                    <a:moveTo>
                      <a:pt x="0" y="0"/>
                    </a:moveTo>
                    <a:lnTo>
                      <a:pt x="195263" y="0"/>
                    </a:lnTo>
                    <a:lnTo>
                      <a:pt x="195263" y="414337"/>
                    </a:lnTo>
                  </a:path>
                </a:pathLst>
              </a:custGeom>
              <a:noFill/>
              <a:ln>
                <a:solidFill>
                  <a:srgbClr val="B04291"/>
                </a:solidFill>
                <a:prstDash val="sysDot"/>
              </a:ln>
              <a:effectLst>
                <a:outerShdw blurRad="50800"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2" name="그룹 1">
                <a:extLst>
                  <a:ext uri="{FF2B5EF4-FFF2-40B4-BE49-F238E27FC236}">
                    <a16:creationId xmlns:a16="http://schemas.microsoft.com/office/drawing/2014/main" id="{458AF4A4-D768-8974-0ED1-52D0878D2569}"/>
                  </a:ext>
                </a:extLst>
              </p:cNvPr>
              <p:cNvGrpSpPr/>
              <p:nvPr/>
            </p:nvGrpSpPr>
            <p:grpSpPr>
              <a:xfrm>
                <a:off x="1826031" y="4180455"/>
                <a:ext cx="2901964" cy="547032"/>
                <a:chOff x="1826031" y="4180455"/>
                <a:chExt cx="2901964" cy="547032"/>
              </a:xfrm>
            </p:grpSpPr>
            <p:grpSp>
              <p:nvGrpSpPr>
                <p:cNvPr id="120" name="그룹 119">
                  <a:extLst>
                    <a:ext uri="{FF2B5EF4-FFF2-40B4-BE49-F238E27FC236}">
                      <a16:creationId xmlns:a16="http://schemas.microsoft.com/office/drawing/2014/main" id="{AD18526D-F4EB-421F-AC81-34F598EA6AC9}"/>
                    </a:ext>
                  </a:extLst>
                </p:cNvPr>
                <p:cNvGrpSpPr/>
                <p:nvPr/>
              </p:nvGrpSpPr>
              <p:grpSpPr>
                <a:xfrm>
                  <a:off x="1826031" y="4180455"/>
                  <a:ext cx="547032" cy="547032"/>
                  <a:chOff x="3066857" y="4527888"/>
                  <a:chExt cx="547032" cy="547032"/>
                </a:xfrm>
              </p:grpSpPr>
              <p:sp>
                <p:nvSpPr>
                  <p:cNvPr id="116" name="사각형: 둥근 모서리 115">
                    <a:extLst>
                      <a:ext uri="{FF2B5EF4-FFF2-40B4-BE49-F238E27FC236}">
                        <a16:creationId xmlns:a16="http://schemas.microsoft.com/office/drawing/2014/main" id="{7644A9E6-BE4F-B71C-0C1A-0139CB8ECD08}"/>
                      </a:ext>
                    </a:extLst>
                  </p:cNvPr>
                  <p:cNvSpPr/>
                  <p:nvPr/>
                </p:nvSpPr>
                <p:spPr>
                  <a:xfrm>
                    <a:off x="3066857" y="4527888"/>
                    <a:ext cx="547032" cy="547032"/>
                  </a:xfrm>
                  <a:prstGeom prst="roundRect">
                    <a:avLst>
                      <a:gd name="adj" fmla="val 11879"/>
                    </a:avLst>
                  </a:prstGeom>
                  <a:solidFill>
                    <a:srgbClr val="F2650E"/>
                  </a:solidFill>
                  <a:ln>
                    <a:solidFill>
                      <a:schemeClr val="bg1"/>
                    </a:solidFill>
                  </a:ln>
                  <a:effectLst>
                    <a:outerShdw blurRad="38100" dist="25400" dir="5400000" algn="t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09" name="TextBox 108">
                    <a:extLst>
                      <a:ext uri="{FF2B5EF4-FFF2-40B4-BE49-F238E27FC236}">
                        <a16:creationId xmlns:a16="http://schemas.microsoft.com/office/drawing/2014/main" id="{16BA7BD9-13C9-EA13-0E75-CB4F729BF571}"/>
                      </a:ext>
                    </a:extLst>
                  </p:cNvPr>
                  <p:cNvSpPr txBox="1"/>
                  <p:nvPr/>
                </p:nvSpPr>
                <p:spPr>
                  <a:xfrm>
                    <a:off x="3244994" y="4616739"/>
                    <a:ext cx="190758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9</a:t>
                    </a:r>
                    <a:endParaRPr lang="ko-KR" altLang="en-US" sz="2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</p:grpSp>
            <p:grpSp>
              <p:nvGrpSpPr>
                <p:cNvPr id="121" name="그룹 120">
                  <a:extLst>
                    <a:ext uri="{FF2B5EF4-FFF2-40B4-BE49-F238E27FC236}">
                      <a16:creationId xmlns:a16="http://schemas.microsoft.com/office/drawing/2014/main" id="{1A30F213-359C-DA7C-AFFF-9C95B449EF7F}"/>
                    </a:ext>
                  </a:extLst>
                </p:cNvPr>
                <p:cNvGrpSpPr/>
                <p:nvPr/>
              </p:nvGrpSpPr>
              <p:grpSpPr>
                <a:xfrm>
                  <a:off x="2485297" y="4180455"/>
                  <a:ext cx="680484" cy="547032"/>
                  <a:chOff x="3043633" y="4527888"/>
                  <a:chExt cx="680484" cy="547032"/>
                </a:xfrm>
              </p:grpSpPr>
              <p:sp>
                <p:nvSpPr>
                  <p:cNvPr id="122" name="사각형: 둥근 모서리 121">
                    <a:extLst>
                      <a:ext uri="{FF2B5EF4-FFF2-40B4-BE49-F238E27FC236}">
                        <a16:creationId xmlns:a16="http://schemas.microsoft.com/office/drawing/2014/main" id="{1A04F83C-0104-662F-9F6D-72190E6D5CB7}"/>
                      </a:ext>
                    </a:extLst>
                  </p:cNvPr>
                  <p:cNvSpPr/>
                  <p:nvPr/>
                </p:nvSpPr>
                <p:spPr>
                  <a:xfrm>
                    <a:off x="3043633" y="4527888"/>
                    <a:ext cx="680484" cy="547032"/>
                  </a:xfrm>
                  <a:prstGeom prst="roundRect">
                    <a:avLst>
                      <a:gd name="adj" fmla="val 11879"/>
                    </a:avLst>
                  </a:prstGeom>
                  <a:solidFill>
                    <a:srgbClr val="088CCE"/>
                  </a:solidFill>
                  <a:ln>
                    <a:solidFill>
                      <a:schemeClr val="bg1"/>
                    </a:solidFill>
                  </a:ln>
                  <a:effectLst>
                    <a:outerShdw blurRad="38100" dist="25400" dir="5400000" algn="t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DEF1ABD2-1B25-F32B-2049-A11D7492E93A}"/>
                      </a:ext>
                    </a:extLst>
                  </p:cNvPr>
                  <p:cNvSpPr txBox="1"/>
                  <p:nvPr/>
                </p:nvSpPr>
                <p:spPr>
                  <a:xfrm>
                    <a:off x="3103349" y="4616739"/>
                    <a:ext cx="561052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2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생독</a:t>
                    </a:r>
                  </a:p>
                </p:txBody>
              </p:sp>
            </p:grpSp>
            <p:grpSp>
              <p:nvGrpSpPr>
                <p:cNvPr id="124" name="그룹 123">
                  <a:extLst>
                    <a:ext uri="{FF2B5EF4-FFF2-40B4-BE49-F238E27FC236}">
                      <a16:creationId xmlns:a16="http://schemas.microsoft.com/office/drawing/2014/main" id="{1FD6D248-04C2-602F-841B-C20B0CE64638}"/>
                    </a:ext>
                  </a:extLst>
                </p:cNvPr>
                <p:cNvGrpSpPr/>
                <p:nvPr/>
              </p:nvGrpSpPr>
              <p:grpSpPr>
                <a:xfrm>
                  <a:off x="3278015" y="4180455"/>
                  <a:ext cx="547032" cy="547032"/>
                  <a:chOff x="3066857" y="4527888"/>
                  <a:chExt cx="547032" cy="547032"/>
                </a:xfrm>
              </p:grpSpPr>
              <p:sp>
                <p:nvSpPr>
                  <p:cNvPr id="125" name="사각형: 둥근 모서리 124">
                    <a:extLst>
                      <a:ext uri="{FF2B5EF4-FFF2-40B4-BE49-F238E27FC236}">
                        <a16:creationId xmlns:a16="http://schemas.microsoft.com/office/drawing/2014/main" id="{53AAD071-EB02-B4AC-C822-9DB0C0EBC8DB}"/>
                      </a:ext>
                    </a:extLst>
                  </p:cNvPr>
                  <p:cNvSpPr/>
                  <p:nvPr/>
                </p:nvSpPr>
                <p:spPr>
                  <a:xfrm>
                    <a:off x="3066857" y="4527888"/>
                    <a:ext cx="547032" cy="547032"/>
                  </a:xfrm>
                  <a:prstGeom prst="roundRect">
                    <a:avLst>
                      <a:gd name="adj" fmla="val 11879"/>
                    </a:avLst>
                  </a:prstGeom>
                  <a:solidFill>
                    <a:srgbClr val="B04291"/>
                  </a:solidFill>
                  <a:ln>
                    <a:solidFill>
                      <a:schemeClr val="bg1"/>
                    </a:solidFill>
                  </a:ln>
                  <a:effectLst>
                    <a:outerShdw blurRad="38100" dist="25400" dir="5400000" algn="t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26" name="TextBox 125">
                    <a:extLst>
                      <a:ext uri="{FF2B5EF4-FFF2-40B4-BE49-F238E27FC236}">
                        <a16:creationId xmlns:a16="http://schemas.microsoft.com/office/drawing/2014/main" id="{5A72A66C-3447-D71A-F339-AEC847A40C94}"/>
                      </a:ext>
                    </a:extLst>
                  </p:cNvPr>
                  <p:cNvSpPr txBox="1"/>
                  <p:nvPr/>
                </p:nvSpPr>
                <p:spPr>
                  <a:xfrm>
                    <a:off x="3149615" y="4616739"/>
                    <a:ext cx="381516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03</a:t>
                    </a:r>
                    <a:endParaRPr lang="ko-KR" altLang="en-US" sz="2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</p:grp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D3D322B4-29AF-F258-968C-D104F79CED99}"/>
                    </a:ext>
                  </a:extLst>
                </p:cNvPr>
                <p:cNvSpPr txBox="1"/>
                <p:nvPr/>
              </p:nvSpPr>
              <p:spPr>
                <a:xfrm>
                  <a:off x="3937281" y="4269305"/>
                  <a:ext cx="13144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2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-</a:t>
                  </a:r>
                  <a:endParaRPr lang="ko-KR" altLang="en-US" sz="2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</p:txBody>
            </p:sp>
            <p:grpSp>
              <p:nvGrpSpPr>
                <p:cNvPr id="129" name="그룹 128">
                  <a:extLst>
                    <a:ext uri="{FF2B5EF4-FFF2-40B4-BE49-F238E27FC236}">
                      <a16:creationId xmlns:a16="http://schemas.microsoft.com/office/drawing/2014/main" id="{96D42308-2305-4CB4-067E-C897C58123E8}"/>
                    </a:ext>
                  </a:extLst>
                </p:cNvPr>
                <p:cNvGrpSpPr/>
                <p:nvPr/>
              </p:nvGrpSpPr>
              <p:grpSpPr>
                <a:xfrm>
                  <a:off x="4180963" y="4180455"/>
                  <a:ext cx="547032" cy="547032"/>
                  <a:chOff x="3066857" y="4527888"/>
                  <a:chExt cx="547032" cy="547032"/>
                </a:xfrm>
              </p:grpSpPr>
              <p:sp>
                <p:nvSpPr>
                  <p:cNvPr id="130" name="사각형: 둥근 모서리 129">
                    <a:extLst>
                      <a:ext uri="{FF2B5EF4-FFF2-40B4-BE49-F238E27FC236}">
                        <a16:creationId xmlns:a16="http://schemas.microsoft.com/office/drawing/2014/main" id="{793BED55-3883-1962-3A40-869CEB93178B}"/>
                      </a:ext>
                    </a:extLst>
                  </p:cNvPr>
                  <p:cNvSpPr/>
                  <p:nvPr/>
                </p:nvSpPr>
                <p:spPr>
                  <a:xfrm>
                    <a:off x="3066857" y="4527888"/>
                    <a:ext cx="547032" cy="547032"/>
                  </a:xfrm>
                  <a:prstGeom prst="roundRect">
                    <a:avLst>
                      <a:gd name="adj" fmla="val 11879"/>
                    </a:avLst>
                  </a:prstGeom>
                  <a:solidFill>
                    <a:srgbClr val="2E9CA2"/>
                  </a:solidFill>
                  <a:ln>
                    <a:solidFill>
                      <a:schemeClr val="bg1"/>
                    </a:solidFill>
                  </a:ln>
                  <a:effectLst>
                    <a:outerShdw blurRad="38100" dist="25400" dir="5400000" algn="t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31" name="TextBox 130">
                    <a:extLst>
                      <a:ext uri="{FF2B5EF4-FFF2-40B4-BE49-F238E27FC236}">
                        <a16:creationId xmlns:a16="http://schemas.microsoft.com/office/drawing/2014/main" id="{7AC2F365-E7C2-6526-C86F-DA8288F54A3F}"/>
                      </a:ext>
                    </a:extLst>
                  </p:cNvPr>
                  <p:cNvSpPr txBox="1"/>
                  <p:nvPr/>
                </p:nvSpPr>
                <p:spPr>
                  <a:xfrm>
                    <a:off x="3149615" y="4616739"/>
                    <a:ext cx="381516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03</a:t>
                    </a:r>
                    <a:endParaRPr lang="ko-KR" altLang="en-US" sz="2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</p:grpSp>
          </p:grpSp>
          <p:grpSp>
            <p:nvGrpSpPr>
              <p:cNvPr id="38" name="그룹 37">
                <a:extLst>
                  <a:ext uri="{FF2B5EF4-FFF2-40B4-BE49-F238E27FC236}">
                    <a16:creationId xmlns:a16="http://schemas.microsoft.com/office/drawing/2014/main" id="{410D8D9C-F613-0B08-F2FB-7F5B076FEC34}"/>
                  </a:ext>
                </a:extLst>
              </p:cNvPr>
              <p:cNvGrpSpPr/>
              <p:nvPr/>
            </p:nvGrpSpPr>
            <p:grpSpPr>
              <a:xfrm>
                <a:off x="3951444" y="5358167"/>
                <a:ext cx="880728" cy="429505"/>
                <a:chOff x="3951444" y="5358167"/>
                <a:chExt cx="880728" cy="429505"/>
              </a:xfrm>
            </p:grpSpPr>
            <p:grpSp>
              <p:nvGrpSpPr>
                <p:cNvPr id="13" name="그룹 12">
                  <a:extLst>
                    <a:ext uri="{FF2B5EF4-FFF2-40B4-BE49-F238E27FC236}">
                      <a16:creationId xmlns:a16="http://schemas.microsoft.com/office/drawing/2014/main" id="{486E2CA2-DF48-3D40-81EF-83CCFA18D090}"/>
                    </a:ext>
                  </a:extLst>
                </p:cNvPr>
                <p:cNvGrpSpPr/>
                <p:nvPr/>
              </p:nvGrpSpPr>
              <p:grpSpPr>
                <a:xfrm>
                  <a:off x="3951444" y="5358167"/>
                  <a:ext cx="322604" cy="123111"/>
                  <a:chOff x="3782914" y="6350679"/>
                  <a:chExt cx="322604" cy="123111"/>
                </a:xfrm>
              </p:grpSpPr>
              <p:sp>
                <p:nvSpPr>
                  <p:cNvPr id="181" name="TextBox 180">
                    <a:extLst>
                      <a:ext uri="{FF2B5EF4-FFF2-40B4-BE49-F238E27FC236}">
                        <a16:creationId xmlns:a16="http://schemas.microsoft.com/office/drawing/2014/main" id="{BD8413F4-4E63-BA8A-3128-CC3C9EBAA11D}"/>
                      </a:ext>
                    </a:extLst>
                  </p:cNvPr>
                  <p:cNvSpPr txBox="1"/>
                  <p:nvPr/>
                </p:nvSpPr>
                <p:spPr>
                  <a:xfrm>
                    <a:off x="3919570" y="6350679"/>
                    <a:ext cx="185948" cy="12311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 algn="ctr">
                      <a:defRPr sz="8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pPr algn="l"/>
                    <a:r>
                      <a: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듣기</a:t>
                    </a:r>
                    <a:endParaRPr lang="en-US" altLang="ko-KR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grpSp>
                <p:nvGrpSpPr>
                  <p:cNvPr id="12" name="그룹 11">
                    <a:extLst>
                      <a:ext uri="{FF2B5EF4-FFF2-40B4-BE49-F238E27FC236}">
                        <a16:creationId xmlns:a16="http://schemas.microsoft.com/office/drawing/2014/main" id="{CB04A2AF-B8E7-0070-C376-2A8C3B61AAAC}"/>
                      </a:ext>
                    </a:extLst>
                  </p:cNvPr>
                  <p:cNvGrpSpPr/>
                  <p:nvPr/>
                </p:nvGrpSpPr>
                <p:grpSpPr>
                  <a:xfrm>
                    <a:off x="3782914" y="6355642"/>
                    <a:ext cx="113184" cy="113184"/>
                    <a:chOff x="3997572" y="5798445"/>
                    <a:chExt cx="113184" cy="113184"/>
                  </a:xfrm>
                </p:grpSpPr>
                <p:sp>
                  <p:nvSpPr>
                    <p:cNvPr id="9" name="사각형: 둥근 모서리 8">
                      <a:extLst>
                        <a:ext uri="{FF2B5EF4-FFF2-40B4-BE49-F238E27FC236}">
                          <a16:creationId xmlns:a16="http://schemas.microsoft.com/office/drawing/2014/main" id="{129CCCE6-0593-7252-7BCD-1212E2C126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97572" y="5798445"/>
                      <a:ext cx="113184" cy="113184"/>
                    </a:xfrm>
                    <a:prstGeom prst="roundRect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12700">
                      <a:noFill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10" name="TextBox 9">
                      <a:extLst>
                        <a:ext uri="{FF2B5EF4-FFF2-40B4-BE49-F238E27FC236}">
                          <a16:creationId xmlns:a16="http://schemas.microsoft.com/office/drawing/2014/main" id="{25908839-5FD2-03A9-999A-5A6DC313262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07677" y="5808871"/>
                      <a:ext cx="92974" cy="9233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 algn="ctr">
                        <a:defRPr sz="8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defRPr>
                      </a:lvl1pPr>
                    </a:lstStyle>
                    <a:p>
                      <a:r>
                        <a:rPr lang="en-US" altLang="ko-KR" sz="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01</a:t>
                      </a:r>
                      <a:endParaRPr lang="en-US" altLang="ko-KR" sz="600" dirty="0">
                        <a:solidFill>
                          <a:srgbClr val="B0429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p:txBody>
                </p:sp>
              </p:grpSp>
            </p:grpSp>
            <p:grpSp>
              <p:nvGrpSpPr>
                <p:cNvPr id="14" name="그룹 13">
                  <a:extLst>
                    <a:ext uri="{FF2B5EF4-FFF2-40B4-BE49-F238E27FC236}">
                      <a16:creationId xmlns:a16="http://schemas.microsoft.com/office/drawing/2014/main" id="{6FEC1A8A-0450-78B5-2063-FD2E25F23A44}"/>
                    </a:ext>
                  </a:extLst>
                </p:cNvPr>
                <p:cNvGrpSpPr/>
                <p:nvPr/>
              </p:nvGrpSpPr>
              <p:grpSpPr>
                <a:xfrm>
                  <a:off x="3951444" y="5511364"/>
                  <a:ext cx="415579" cy="123111"/>
                  <a:chOff x="3782914" y="6350679"/>
                  <a:chExt cx="415579" cy="123111"/>
                </a:xfrm>
              </p:grpSpPr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B5D107D9-2F01-ABF6-14FE-ECE09DF43586}"/>
                      </a:ext>
                    </a:extLst>
                  </p:cNvPr>
                  <p:cNvSpPr txBox="1"/>
                  <p:nvPr/>
                </p:nvSpPr>
                <p:spPr>
                  <a:xfrm>
                    <a:off x="3919570" y="6350679"/>
                    <a:ext cx="278923" cy="12311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 algn="ctr">
                      <a:defRPr sz="8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pPr algn="l"/>
                    <a:r>
                      <a: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말하기</a:t>
                    </a:r>
                    <a:endParaRPr lang="en-US" altLang="ko-KR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grpSp>
                <p:nvGrpSpPr>
                  <p:cNvPr id="16" name="그룹 15">
                    <a:extLst>
                      <a:ext uri="{FF2B5EF4-FFF2-40B4-BE49-F238E27FC236}">
                        <a16:creationId xmlns:a16="http://schemas.microsoft.com/office/drawing/2014/main" id="{07A3D331-90C3-EBB8-7712-AC905BCE890E}"/>
                      </a:ext>
                    </a:extLst>
                  </p:cNvPr>
                  <p:cNvGrpSpPr/>
                  <p:nvPr/>
                </p:nvGrpSpPr>
                <p:grpSpPr>
                  <a:xfrm>
                    <a:off x="3782914" y="6355642"/>
                    <a:ext cx="113184" cy="113184"/>
                    <a:chOff x="3997572" y="5798445"/>
                    <a:chExt cx="113184" cy="113184"/>
                  </a:xfrm>
                </p:grpSpPr>
                <p:sp>
                  <p:nvSpPr>
                    <p:cNvPr id="17" name="사각형: 둥근 모서리 16">
                      <a:extLst>
                        <a:ext uri="{FF2B5EF4-FFF2-40B4-BE49-F238E27FC236}">
                          <a16:creationId xmlns:a16="http://schemas.microsoft.com/office/drawing/2014/main" id="{647D7230-0735-3C61-4C32-29C9425F49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97572" y="5798445"/>
                      <a:ext cx="113184" cy="113184"/>
                    </a:xfrm>
                    <a:prstGeom prst="roundRect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12700">
                      <a:noFill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18" name="TextBox 17">
                      <a:extLst>
                        <a:ext uri="{FF2B5EF4-FFF2-40B4-BE49-F238E27FC236}">
                          <a16:creationId xmlns:a16="http://schemas.microsoft.com/office/drawing/2014/main" id="{90B03965-8555-B4CC-0911-4FBE3FB5383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07677" y="5808871"/>
                      <a:ext cx="92974" cy="9233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 algn="ctr">
                        <a:defRPr sz="8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defRPr>
                      </a:lvl1pPr>
                    </a:lstStyle>
                    <a:p>
                      <a:r>
                        <a:rPr lang="en-US" altLang="ko-KR" sz="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02</a:t>
                      </a:r>
                      <a:endParaRPr lang="en-US" altLang="ko-KR" sz="600" dirty="0">
                        <a:solidFill>
                          <a:srgbClr val="B0429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p:txBody>
                </p:sp>
              </p:grpSp>
            </p:grpSp>
            <p:grpSp>
              <p:nvGrpSpPr>
                <p:cNvPr id="19" name="그룹 18">
                  <a:extLst>
                    <a:ext uri="{FF2B5EF4-FFF2-40B4-BE49-F238E27FC236}">
                      <a16:creationId xmlns:a16="http://schemas.microsoft.com/office/drawing/2014/main" id="{CDE606A7-68DE-720E-833C-56AED43A6E53}"/>
                    </a:ext>
                  </a:extLst>
                </p:cNvPr>
                <p:cNvGrpSpPr/>
                <p:nvPr/>
              </p:nvGrpSpPr>
              <p:grpSpPr>
                <a:xfrm>
                  <a:off x="3951444" y="5664561"/>
                  <a:ext cx="322604" cy="123111"/>
                  <a:chOff x="3782914" y="6350679"/>
                  <a:chExt cx="322604" cy="123111"/>
                </a:xfrm>
              </p:grpSpPr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88F60465-A016-161F-7B1E-354FBE61A0A7}"/>
                      </a:ext>
                    </a:extLst>
                  </p:cNvPr>
                  <p:cNvSpPr txBox="1"/>
                  <p:nvPr/>
                </p:nvSpPr>
                <p:spPr>
                  <a:xfrm>
                    <a:off x="3919570" y="6350679"/>
                    <a:ext cx="185948" cy="12311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 algn="ctr">
                      <a:defRPr sz="8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pPr algn="l"/>
                    <a:r>
                      <a:rPr lang="ko-KR" altLang="en-US" dirty="0">
                        <a:solidFill>
                          <a:srgbClr val="B0429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rPr>
                      <a:t>읽기</a:t>
                    </a:r>
                    <a:endParaRPr lang="en-US" altLang="ko-KR" dirty="0">
                      <a:solidFill>
                        <a:srgbClr val="B0429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endParaRPr>
                  </a:p>
                </p:txBody>
              </p:sp>
              <p:grpSp>
                <p:nvGrpSpPr>
                  <p:cNvPr id="21" name="그룹 20">
                    <a:extLst>
                      <a:ext uri="{FF2B5EF4-FFF2-40B4-BE49-F238E27FC236}">
                        <a16:creationId xmlns:a16="http://schemas.microsoft.com/office/drawing/2014/main" id="{78C6C112-61F5-6994-6C5A-472D9E606F24}"/>
                      </a:ext>
                    </a:extLst>
                  </p:cNvPr>
                  <p:cNvGrpSpPr/>
                  <p:nvPr/>
                </p:nvGrpSpPr>
                <p:grpSpPr>
                  <a:xfrm>
                    <a:off x="3782914" y="6355642"/>
                    <a:ext cx="113184" cy="113184"/>
                    <a:chOff x="3997572" y="5798445"/>
                    <a:chExt cx="113184" cy="113184"/>
                  </a:xfrm>
                </p:grpSpPr>
                <p:sp>
                  <p:nvSpPr>
                    <p:cNvPr id="22" name="사각형: 둥근 모서리 21">
                      <a:extLst>
                        <a:ext uri="{FF2B5EF4-FFF2-40B4-BE49-F238E27FC236}">
                          <a16:creationId xmlns:a16="http://schemas.microsoft.com/office/drawing/2014/main" id="{F4023949-2DA6-56C9-5A50-66C31C980D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97572" y="5798445"/>
                      <a:ext cx="113184" cy="113184"/>
                    </a:xfrm>
                    <a:prstGeom prst="roundRect">
                      <a:avLst/>
                    </a:prstGeom>
                    <a:solidFill>
                      <a:srgbClr val="B04291"/>
                    </a:solidFill>
                    <a:ln w="12700">
                      <a:noFill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23" name="TextBox 22">
                      <a:extLst>
                        <a:ext uri="{FF2B5EF4-FFF2-40B4-BE49-F238E27FC236}">
                          <a16:creationId xmlns:a16="http://schemas.microsoft.com/office/drawing/2014/main" id="{B480CBD3-D5B3-0006-6432-57DB75E90DF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07677" y="5808871"/>
                      <a:ext cx="92974" cy="9233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 algn="ctr">
                        <a:defRPr sz="8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defRPr>
                      </a:lvl1pPr>
                    </a:lstStyle>
                    <a:p>
                      <a:r>
                        <a:rPr lang="en-US" altLang="ko-KR" sz="6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03</a:t>
                      </a:r>
                    </a:p>
                  </p:txBody>
                </p:sp>
              </p:grpSp>
            </p:grpSp>
            <p:grpSp>
              <p:nvGrpSpPr>
                <p:cNvPr id="37" name="그룹 36">
                  <a:extLst>
                    <a:ext uri="{FF2B5EF4-FFF2-40B4-BE49-F238E27FC236}">
                      <a16:creationId xmlns:a16="http://schemas.microsoft.com/office/drawing/2014/main" id="{E8623957-821C-A941-93E7-1B8913969640}"/>
                    </a:ext>
                  </a:extLst>
                </p:cNvPr>
                <p:cNvGrpSpPr/>
                <p:nvPr/>
              </p:nvGrpSpPr>
              <p:grpSpPr>
                <a:xfrm>
                  <a:off x="4509568" y="5358167"/>
                  <a:ext cx="322604" cy="276308"/>
                  <a:chOff x="4484965" y="5358167"/>
                  <a:chExt cx="322604" cy="276308"/>
                </a:xfrm>
              </p:grpSpPr>
              <p:grpSp>
                <p:nvGrpSpPr>
                  <p:cNvPr id="24" name="그룹 23">
                    <a:extLst>
                      <a:ext uri="{FF2B5EF4-FFF2-40B4-BE49-F238E27FC236}">
                        <a16:creationId xmlns:a16="http://schemas.microsoft.com/office/drawing/2014/main" id="{1FC6330C-8A3A-548F-C250-B1ED333B098F}"/>
                      </a:ext>
                    </a:extLst>
                  </p:cNvPr>
                  <p:cNvGrpSpPr/>
                  <p:nvPr/>
                </p:nvGrpSpPr>
                <p:grpSpPr>
                  <a:xfrm>
                    <a:off x="4484965" y="5358167"/>
                    <a:ext cx="322604" cy="123111"/>
                    <a:chOff x="3782914" y="6350679"/>
                    <a:chExt cx="322604" cy="123111"/>
                  </a:xfrm>
                </p:grpSpPr>
                <p:sp>
                  <p:nvSpPr>
                    <p:cNvPr id="25" name="TextBox 24">
                      <a:extLst>
                        <a:ext uri="{FF2B5EF4-FFF2-40B4-BE49-F238E27FC236}">
                          <a16:creationId xmlns:a16="http://schemas.microsoft.com/office/drawing/2014/main" id="{AEEC0A1E-C5CC-7298-2AE3-A576C70E308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919570" y="6350679"/>
                      <a:ext cx="185948" cy="12311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 algn="ctr">
                        <a:defRPr sz="8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defRPr>
                      </a:lvl1pPr>
                    </a:lstStyle>
                    <a:p>
                      <a:pPr algn="l"/>
                      <a:r>
                        <a:rPr lang="ko-KR" altLang="en-US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쓰기</a:t>
                      </a:r>
                      <a:endParaRPr lang="en-US" altLang="ko-KR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grpSp>
                  <p:nvGrpSpPr>
                    <p:cNvPr id="26" name="그룹 25">
                      <a:extLst>
                        <a:ext uri="{FF2B5EF4-FFF2-40B4-BE49-F238E27FC236}">
                          <a16:creationId xmlns:a16="http://schemas.microsoft.com/office/drawing/2014/main" id="{DAD2FDE4-982E-F46A-5D20-B6E375A2E18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82914" y="6355642"/>
                      <a:ext cx="113184" cy="113184"/>
                      <a:chOff x="3997572" y="5798445"/>
                      <a:chExt cx="113184" cy="113184"/>
                    </a:xfrm>
                  </p:grpSpPr>
                  <p:sp>
                    <p:nvSpPr>
                      <p:cNvPr id="27" name="사각형: 둥근 모서리 26">
                        <a:extLst>
                          <a:ext uri="{FF2B5EF4-FFF2-40B4-BE49-F238E27FC236}">
                            <a16:creationId xmlns:a16="http://schemas.microsoft.com/office/drawing/2014/main" id="{03FC5015-B31D-A89A-C74B-8C661FFFA12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997572" y="5798445"/>
                        <a:ext cx="113184" cy="113184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sp>
                    <p:nvSpPr>
                      <p:cNvPr id="28" name="TextBox 27">
                        <a:extLst>
                          <a:ext uri="{FF2B5EF4-FFF2-40B4-BE49-F238E27FC236}">
                            <a16:creationId xmlns:a16="http://schemas.microsoft.com/office/drawing/2014/main" id="{8F248252-ACF8-A862-FC1D-C0FEC6E6F4B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007677" y="5808871"/>
                        <a:ext cx="92974" cy="9233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>
                        <a:defPPr>
                          <a:defRPr lang="ko-KR"/>
                        </a:defPPr>
                        <a:lvl1pPr algn="ctr">
                          <a:defRPr sz="80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나눔스퀘어" panose="020B0600000101010101" pitchFamily="50" charset="-127"/>
                            <a:ea typeface="나눔스퀘어" panose="020B0600000101010101" pitchFamily="50" charset="-127"/>
                            <a:cs typeface="Interop" panose="02000503000000020004" pitchFamily="2" charset="0"/>
                          </a:defRPr>
                        </a:lvl1pPr>
                      </a:lstStyle>
                      <a:p>
                        <a:r>
                          <a:rPr lang="en-US" altLang="ko-KR" sz="600" dirty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나눔스퀘어 Bold" panose="020B0600000101010101" pitchFamily="50" charset="-127"/>
                            <a:ea typeface="나눔스퀘어 Bold" panose="020B0600000101010101" pitchFamily="50" charset="-127"/>
                          </a:rPr>
                          <a:t>04</a:t>
                        </a:r>
                        <a:endParaRPr lang="en-US" altLang="ko-KR" sz="600" dirty="0">
                          <a:solidFill>
                            <a:srgbClr val="B0429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endParaRPr>
                      </a:p>
                    </p:txBody>
                  </p:sp>
                </p:grpSp>
              </p:grpSp>
              <p:grpSp>
                <p:nvGrpSpPr>
                  <p:cNvPr id="29" name="그룹 28">
                    <a:extLst>
                      <a:ext uri="{FF2B5EF4-FFF2-40B4-BE49-F238E27FC236}">
                        <a16:creationId xmlns:a16="http://schemas.microsoft.com/office/drawing/2014/main" id="{69F0062B-8FDD-65F2-3346-17AC6FF65188}"/>
                      </a:ext>
                    </a:extLst>
                  </p:cNvPr>
                  <p:cNvGrpSpPr/>
                  <p:nvPr/>
                </p:nvGrpSpPr>
                <p:grpSpPr>
                  <a:xfrm>
                    <a:off x="4484965" y="5511364"/>
                    <a:ext cx="322604" cy="123111"/>
                    <a:chOff x="3782914" y="6350679"/>
                    <a:chExt cx="322604" cy="123111"/>
                  </a:xfrm>
                </p:grpSpPr>
                <p:sp>
                  <p:nvSpPr>
                    <p:cNvPr id="30" name="TextBox 29">
                      <a:extLst>
                        <a:ext uri="{FF2B5EF4-FFF2-40B4-BE49-F238E27FC236}">
                          <a16:creationId xmlns:a16="http://schemas.microsoft.com/office/drawing/2014/main" id="{821E8B03-C737-4F27-6730-09592BB2304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919570" y="6350679"/>
                      <a:ext cx="185948" cy="12311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 algn="ctr">
                        <a:defRPr sz="8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defRPr>
                      </a:lvl1pPr>
                    </a:lstStyle>
                    <a:p>
                      <a:pPr algn="l"/>
                      <a:r>
                        <a:rPr lang="ko-KR" altLang="en-US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문화</a:t>
                      </a:r>
                      <a:endParaRPr lang="en-US" altLang="ko-KR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grpSp>
                  <p:nvGrpSpPr>
                    <p:cNvPr id="31" name="그룹 30">
                      <a:extLst>
                        <a:ext uri="{FF2B5EF4-FFF2-40B4-BE49-F238E27FC236}">
                          <a16:creationId xmlns:a16="http://schemas.microsoft.com/office/drawing/2014/main" id="{DB30CE9A-BFCF-DD58-93A3-7F748BFE248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82914" y="6355642"/>
                      <a:ext cx="113184" cy="113184"/>
                      <a:chOff x="3997572" y="5798445"/>
                      <a:chExt cx="113184" cy="113184"/>
                    </a:xfrm>
                  </p:grpSpPr>
                  <p:sp>
                    <p:nvSpPr>
                      <p:cNvPr id="32" name="사각형: 둥근 모서리 31">
                        <a:extLst>
                          <a:ext uri="{FF2B5EF4-FFF2-40B4-BE49-F238E27FC236}">
                            <a16:creationId xmlns:a16="http://schemas.microsoft.com/office/drawing/2014/main" id="{472B726B-04C2-6CD6-38F4-8373042E75D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997572" y="5798445"/>
                        <a:ext cx="113184" cy="113184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sp>
                    <p:nvSpPr>
                      <p:cNvPr id="34" name="TextBox 33">
                        <a:extLst>
                          <a:ext uri="{FF2B5EF4-FFF2-40B4-BE49-F238E27FC236}">
                            <a16:creationId xmlns:a16="http://schemas.microsoft.com/office/drawing/2014/main" id="{974E2302-A402-6BDB-27EF-B2425E81FA2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007677" y="5808871"/>
                        <a:ext cx="92974" cy="9233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>
                        <a:defPPr>
                          <a:defRPr lang="ko-KR"/>
                        </a:defPPr>
                        <a:lvl1pPr algn="ctr">
                          <a:defRPr sz="80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나눔스퀘어" panose="020B0600000101010101" pitchFamily="50" charset="-127"/>
                            <a:ea typeface="나눔스퀘어" panose="020B0600000101010101" pitchFamily="50" charset="-127"/>
                            <a:cs typeface="Interop" panose="02000503000000020004" pitchFamily="2" charset="0"/>
                          </a:defRPr>
                        </a:lvl1pPr>
                      </a:lstStyle>
                      <a:p>
                        <a:r>
                          <a:rPr lang="en-US" altLang="ko-KR" sz="600" dirty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나눔스퀘어 Bold" panose="020B0600000101010101" pitchFamily="50" charset="-127"/>
                            <a:ea typeface="나눔스퀘어 Bold" panose="020B0600000101010101" pitchFamily="50" charset="-127"/>
                          </a:rPr>
                          <a:t>05</a:t>
                        </a:r>
                        <a:endParaRPr lang="en-US" altLang="ko-KR" sz="600" dirty="0">
                          <a:solidFill>
                            <a:srgbClr val="B0429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endParaRPr>
                      </a:p>
                    </p:txBody>
                  </p:sp>
                </p:grpSp>
              </p:grpSp>
            </p:grpSp>
          </p:grpSp>
        </p:grpSp>
        <p:grpSp>
          <p:nvGrpSpPr>
            <p:cNvPr id="210" name="그룹 209">
              <a:extLst>
                <a:ext uri="{FF2B5EF4-FFF2-40B4-BE49-F238E27FC236}">
                  <a16:creationId xmlns:a16="http://schemas.microsoft.com/office/drawing/2014/main" id="{794C71EC-A0DB-4549-E5CA-54587D832CC5}"/>
                </a:ext>
              </a:extLst>
            </p:cNvPr>
            <p:cNvGrpSpPr/>
            <p:nvPr/>
          </p:nvGrpSpPr>
          <p:grpSpPr>
            <a:xfrm>
              <a:off x="878976" y="2319735"/>
              <a:ext cx="7510359" cy="1606242"/>
              <a:chOff x="878976" y="2319735"/>
              <a:chExt cx="7510359" cy="1606242"/>
            </a:xfrm>
          </p:grpSpPr>
          <p:grpSp>
            <p:nvGrpSpPr>
              <p:cNvPr id="103" name="그룹 102">
                <a:extLst>
                  <a:ext uri="{FF2B5EF4-FFF2-40B4-BE49-F238E27FC236}">
                    <a16:creationId xmlns:a16="http://schemas.microsoft.com/office/drawing/2014/main" id="{D226681A-C2CA-056F-272D-A6C938E8C500}"/>
                  </a:ext>
                </a:extLst>
              </p:cNvPr>
              <p:cNvGrpSpPr/>
              <p:nvPr/>
            </p:nvGrpSpPr>
            <p:grpSpPr>
              <a:xfrm flipH="1">
                <a:off x="2141229" y="2319735"/>
                <a:ext cx="464767" cy="319653"/>
                <a:chOff x="459111" y="2574059"/>
                <a:chExt cx="464767" cy="319653"/>
              </a:xfrm>
              <a:effectLst>
                <a:outerShdw blurRad="25400" dist="12700" dir="5400000" algn="t" rotWithShape="0">
                  <a:prstClr val="black">
                    <a:alpha val="20000"/>
                  </a:prstClr>
                </a:outerShdw>
              </a:effectLst>
            </p:grpSpPr>
            <p:sp>
              <p:nvSpPr>
                <p:cNvPr id="101" name="자유형: 도형 100">
                  <a:extLst>
                    <a:ext uri="{FF2B5EF4-FFF2-40B4-BE49-F238E27FC236}">
                      <a16:creationId xmlns:a16="http://schemas.microsoft.com/office/drawing/2014/main" id="{AB895F71-5BF6-084E-4929-D7C78D214468}"/>
                    </a:ext>
                  </a:extLst>
                </p:cNvPr>
                <p:cNvSpPr/>
                <p:nvPr/>
              </p:nvSpPr>
              <p:spPr>
                <a:xfrm flipH="1">
                  <a:off x="459111" y="2574059"/>
                  <a:ext cx="464767" cy="319653"/>
                </a:xfrm>
                <a:custGeom>
                  <a:avLst/>
                  <a:gdLst>
                    <a:gd name="connsiteX0" fmla="*/ 232383 w 464767"/>
                    <a:gd name="connsiteY0" fmla="*/ 319653 h 319653"/>
                    <a:gd name="connsiteX1" fmla="*/ 264996 w 464767"/>
                    <a:gd name="connsiteY1" fmla="*/ 273612 h 319653"/>
                    <a:gd name="connsiteX2" fmla="*/ 259694 w 464767"/>
                    <a:gd name="connsiteY2" fmla="*/ 250222 h 319653"/>
                    <a:gd name="connsiteX3" fmla="*/ 125111 w 464767"/>
                    <a:gd name="connsiteY3" fmla="*/ 250222 h 319653"/>
                    <a:gd name="connsiteX4" fmla="*/ 0 w 464767"/>
                    <a:gd name="connsiteY4" fmla="*/ 125111 h 319653"/>
                    <a:gd name="connsiteX5" fmla="*/ 125111 w 464767"/>
                    <a:gd name="connsiteY5" fmla="*/ 0 h 319653"/>
                    <a:gd name="connsiteX6" fmla="*/ 339656 w 464767"/>
                    <a:gd name="connsiteY6" fmla="*/ 0 h 319653"/>
                    <a:gd name="connsiteX7" fmla="*/ 464767 w 464767"/>
                    <a:gd name="connsiteY7" fmla="*/ 125111 h 319653"/>
                    <a:gd name="connsiteX8" fmla="*/ 339656 w 464767"/>
                    <a:gd name="connsiteY8" fmla="*/ 250222 h 319653"/>
                    <a:gd name="connsiteX9" fmla="*/ 332246 w 464767"/>
                    <a:gd name="connsiteY9" fmla="*/ 250222 h 319653"/>
                    <a:gd name="connsiteX10" fmla="*/ 331181 w 464767"/>
                    <a:gd name="connsiteY10" fmla="*/ 252509 h 319653"/>
                    <a:gd name="connsiteX11" fmla="*/ 232383 w 464767"/>
                    <a:gd name="connsiteY11" fmla="*/ 319653 h 3196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64767" h="319653">
                      <a:moveTo>
                        <a:pt x="232383" y="319653"/>
                      </a:moveTo>
                      <a:cubicBezTo>
                        <a:pt x="232383" y="319653"/>
                        <a:pt x="261799" y="303027"/>
                        <a:pt x="264996" y="273612"/>
                      </a:cubicBezTo>
                      <a:lnTo>
                        <a:pt x="259694" y="250222"/>
                      </a:lnTo>
                      <a:lnTo>
                        <a:pt x="125111" y="250222"/>
                      </a:lnTo>
                      <a:cubicBezTo>
                        <a:pt x="56014" y="250222"/>
                        <a:pt x="0" y="194208"/>
                        <a:pt x="0" y="125111"/>
                      </a:cubicBezTo>
                      <a:cubicBezTo>
                        <a:pt x="0" y="56014"/>
                        <a:pt x="56014" y="0"/>
                        <a:pt x="125111" y="0"/>
                      </a:cubicBezTo>
                      <a:lnTo>
                        <a:pt x="339656" y="0"/>
                      </a:lnTo>
                      <a:cubicBezTo>
                        <a:pt x="408753" y="0"/>
                        <a:pt x="464767" y="56014"/>
                        <a:pt x="464767" y="125111"/>
                      </a:cubicBezTo>
                      <a:cubicBezTo>
                        <a:pt x="464767" y="194208"/>
                        <a:pt x="408753" y="250222"/>
                        <a:pt x="339656" y="250222"/>
                      </a:cubicBezTo>
                      <a:lnTo>
                        <a:pt x="332246" y="250222"/>
                      </a:lnTo>
                      <a:lnTo>
                        <a:pt x="331181" y="252509"/>
                      </a:lnTo>
                      <a:cubicBezTo>
                        <a:pt x="319351" y="274890"/>
                        <a:pt x="288656" y="319653"/>
                        <a:pt x="232383" y="31965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158" name="TextBox 157">
                  <a:extLst>
                    <a:ext uri="{FF2B5EF4-FFF2-40B4-BE49-F238E27FC236}">
                      <a16:creationId xmlns:a16="http://schemas.microsoft.com/office/drawing/2014/main" id="{765301C5-800D-A34E-5923-1678FB1DCC54}"/>
                    </a:ext>
                  </a:extLst>
                </p:cNvPr>
                <p:cNvSpPr txBox="1"/>
                <p:nvPr/>
              </p:nvSpPr>
              <p:spPr>
                <a:xfrm flipH="1">
                  <a:off x="564857" y="2579381"/>
                  <a:ext cx="253275" cy="2308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en-US" altLang="ko-KR" dirty="0">
                      <a:solidFill>
                        <a:srgbClr val="2F72DA"/>
                      </a:solidFill>
                    </a:rPr>
                    <a:t>tip</a:t>
                  </a:r>
                  <a:endParaRPr lang="ko-KR" altLang="en-US" dirty="0">
                    <a:solidFill>
                      <a:srgbClr val="2F72DA"/>
                    </a:solidFill>
                  </a:endParaRPr>
                </a:p>
              </p:txBody>
            </p:sp>
          </p:grpSp>
          <p:grpSp>
            <p:nvGrpSpPr>
              <p:cNvPr id="209" name="그룹 208">
                <a:extLst>
                  <a:ext uri="{FF2B5EF4-FFF2-40B4-BE49-F238E27FC236}">
                    <a16:creationId xmlns:a16="http://schemas.microsoft.com/office/drawing/2014/main" id="{BF9844A9-36ED-55A0-7AC9-83070048EB17}"/>
                  </a:ext>
                </a:extLst>
              </p:cNvPr>
              <p:cNvGrpSpPr/>
              <p:nvPr/>
            </p:nvGrpSpPr>
            <p:grpSpPr>
              <a:xfrm>
                <a:off x="878976" y="2366734"/>
                <a:ext cx="7510359" cy="1559243"/>
                <a:chOff x="878976" y="2366734"/>
                <a:chExt cx="7510359" cy="1559243"/>
              </a:xfrm>
            </p:grpSpPr>
            <p:grpSp>
              <p:nvGrpSpPr>
                <p:cNvPr id="65" name="그룹 64">
                  <a:extLst>
                    <a:ext uri="{FF2B5EF4-FFF2-40B4-BE49-F238E27FC236}">
                      <a16:creationId xmlns:a16="http://schemas.microsoft.com/office/drawing/2014/main" id="{6A1030BD-6955-DFC0-3DAA-9EE98F961725}"/>
                    </a:ext>
                  </a:extLst>
                </p:cNvPr>
                <p:cNvGrpSpPr/>
                <p:nvPr/>
              </p:nvGrpSpPr>
              <p:grpSpPr>
                <a:xfrm flipV="1">
                  <a:off x="878976" y="2404031"/>
                  <a:ext cx="1346139" cy="519657"/>
                  <a:chOff x="669132" y="3598278"/>
                  <a:chExt cx="1346139" cy="519657"/>
                </a:xfrm>
              </p:grpSpPr>
              <p:grpSp>
                <p:nvGrpSpPr>
                  <p:cNvPr id="66" name="그룹 65">
                    <a:extLst>
                      <a:ext uri="{FF2B5EF4-FFF2-40B4-BE49-F238E27FC236}">
                        <a16:creationId xmlns:a16="http://schemas.microsoft.com/office/drawing/2014/main" id="{2CA518E4-122C-1292-7F99-D4D455EA4D94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669132" y="3598278"/>
                    <a:ext cx="1346139" cy="519657"/>
                    <a:chOff x="468315" y="1393973"/>
                    <a:chExt cx="1658996" cy="640430"/>
                  </a:xfrm>
                </p:grpSpPr>
                <p:sp>
                  <p:nvSpPr>
                    <p:cNvPr id="69" name="자유형 31">
                      <a:extLst>
                        <a:ext uri="{FF2B5EF4-FFF2-40B4-BE49-F238E27FC236}">
                          <a16:creationId xmlns:a16="http://schemas.microsoft.com/office/drawing/2014/main" id="{9B9774A0-FF62-15C0-FEB2-2F36C73BDE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8315" y="1393973"/>
                      <a:ext cx="1410548" cy="640430"/>
                    </a:xfrm>
                    <a:prstGeom prst="round2SameRect">
                      <a:avLst/>
                    </a:prstGeom>
                    <a:solidFill>
                      <a:srgbClr val="2F72DA"/>
                    </a:solidFill>
                    <a:ln w="19050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70" name="자유형 31">
                      <a:extLst>
                        <a:ext uri="{FF2B5EF4-FFF2-40B4-BE49-F238E27FC236}">
                          <a16:creationId xmlns:a16="http://schemas.microsoft.com/office/drawing/2014/main" id="{A2F19108-90B6-83FD-1214-2E53FA5883F4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780057" y="1396906"/>
                      <a:ext cx="1347254" cy="343388"/>
                    </a:xfrm>
                    <a:custGeom>
                      <a:avLst/>
                      <a:gdLst>
                        <a:gd name="connsiteX0" fmla="*/ 340585 w 1326965"/>
                        <a:gd name="connsiteY0" fmla="*/ 0 h 356900"/>
                        <a:gd name="connsiteX1" fmla="*/ 579666 w 1326965"/>
                        <a:gd name="connsiteY1" fmla="*/ 0 h 356900"/>
                        <a:gd name="connsiteX2" fmla="*/ 623320 w 1326965"/>
                        <a:gd name="connsiteY2" fmla="*/ 0 h 356900"/>
                        <a:gd name="connsiteX3" fmla="*/ 862401 w 1326965"/>
                        <a:gd name="connsiteY3" fmla="*/ 0 h 356900"/>
                        <a:gd name="connsiteX4" fmla="*/ 1326965 w 1326965"/>
                        <a:gd name="connsiteY4" fmla="*/ 0 h 356900"/>
                        <a:gd name="connsiteX5" fmla="*/ 1326965 w 1326965"/>
                        <a:gd name="connsiteY5" fmla="*/ 356900 h 356900"/>
                        <a:gd name="connsiteX6" fmla="*/ 1285302 w 1326965"/>
                        <a:gd name="connsiteY6" fmla="*/ 356900 h 356900"/>
                        <a:gd name="connsiteX7" fmla="*/ 1241647 w 1326965"/>
                        <a:gd name="connsiteY7" fmla="*/ 356900 h 356900"/>
                        <a:gd name="connsiteX8" fmla="*/ 1002566 w 1326965"/>
                        <a:gd name="connsiteY8" fmla="*/ 356900 h 356900"/>
                        <a:gd name="connsiteX9" fmla="*/ 521816 w 1326965"/>
                        <a:gd name="connsiteY9" fmla="*/ 356900 h 356900"/>
                        <a:gd name="connsiteX10" fmla="*/ 282735 w 1326965"/>
                        <a:gd name="connsiteY10" fmla="*/ 356900 h 356900"/>
                        <a:gd name="connsiteX11" fmla="*/ 239081 w 1326965"/>
                        <a:gd name="connsiteY11" fmla="*/ 356900 h 356900"/>
                        <a:gd name="connsiteX12" fmla="*/ 0 w 1326965"/>
                        <a:gd name="connsiteY12" fmla="*/ 356900 h 356900"/>
                        <a:gd name="connsiteX13" fmla="*/ 14916 w 1326965"/>
                        <a:gd name="connsiteY13" fmla="*/ 349086 h 356900"/>
                        <a:gd name="connsiteX14" fmla="*/ 34804 w 1326965"/>
                        <a:gd name="connsiteY14" fmla="*/ 336060 h 356900"/>
                        <a:gd name="connsiteX15" fmla="*/ 59665 w 1326965"/>
                        <a:gd name="connsiteY15" fmla="*/ 315218 h 356900"/>
                        <a:gd name="connsiteX16" fmla="*/ 89497 w 1326965"/>
                        <a:gd name="connsiteY16" fmla="*/ 281352 h 356900"/>
                        <a:gd name="connsiteX17" fmla="*/ 104414 w 1326965"/>
                        <a:gd name="connsiteY17" fmla="*/ 260512 h 356900"/>
                        <a:gd name="connsiteX18" fmla="*/ 121815 w 1326965"/>
                        <a:gd name="connsiteY18" fmla="*/ 237066 h 356900"/>
                        <a:gd name="connsiteX19" fmla="*/ 139216 w 1326965"/>
                        <a:gd name="connsiteY19" fmla="*/ 208410 h 356900"/>
                        <a:gd name="connsiteX20" fmla="*/ 156620 w 1326965"/>
                        <a:gd name="connsiteY20" fmla="*/ 174543 h 356900"/>
                        <a:gd name="connsiteX21" fmla="*/ 176508 w 1326965"/>
                        <a:gd name="connsiteY21" fmla="*/ 138071 h 356900"/>
                        <a:gd name="connsiteX22" fmla="*/ 193910 w 1326965"/>
                        <a:gd name="connsiteY22" fmla="*/ 96390 h 356900"/>
                        <a:gd name="connsiteX23" fmla="*/ 208824 w 1326965"/>
                        <a:gd name="connsiteY23" fmla="*/ 65128 h 356900"/>
                        <a:gd name="connsiteX24" fmla="*/ 226228 w 1326965"/>
                        <a:gd name="connsiteY24" fmla="*/ 41682 h 356900"/>
                        <a:gd name="connsiteX25" fmla="*/ 243631 w 1326965"/>
                        <a:gd name="connsiteY25" fmla="*/ 23446 h 356900"/>
                        <a:gd name="connsiteX26" fmla="*/ 263519 w 1326965"/>
                        <a:gd name="connsiteY26" fmla="*/ 13025 h 356900"/>
                        <a:gd name="connsiteX27" fmla="*/ 283408 w 1326965"/>
                        <a:gd name="connsiteY27" fmla="*/ 5211 h 356900"/>
                        <a:gd name="connsiteX28" fmla="*/ 303295 w 1326965"/>
                        <a:gd name="connsiteY28" fmla="*/ 2606 h 356900"/>
                        <a:gd name="connsiteX29" fmla="*/ 340585 w 1326965"/>
                        <a:gd name="connsiteY29" fmla="*/ 0 h 3569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</a:cxnLst>
                      <a:rect l="l" t="t" r="r" b="b"/>
                      <a:pathLst>
                        <a:path w="1326965" h="356900">
                          <a:moveTo>
                            <a:pt x="340585" y="0"/>
                          </a:moveTo>
                          <a:lnTo>
                            <a:pt x="579666" y="0"/>
                          </a:lnTo>
                          <a:lnTo>
                            <a:pt x="623320" y="0"/>
                          </a:lnTo>
                          <a:lnTo>
                            <a:pt x="862401" y="0"/>
                          </a:lnTo>
                          <a:lnTo>
                            <a:pt x="1326965" y="0"/>
                          </a:lnTo>
                          <a:lnTo>
                            <a:pt x="1326965" y="356900"/>
                          </a:lnTo>
                          <a:lnTo>
                            <a:pt x="1285302" y="356900"/>
                          </a:lnTo>
                          <a:lnTo>
                            <a:pt x="1241647" y="356900"/>
                          </a:lnTo>
                          <a:lnTo>
                            <a:pt x="1002566" y="356900"/>
                          </a:lnTo>
                          <a:lnTo>
                            <a:pt x="521816" y="356900"/>
                          </a:lnTo>
                          <a:lnTo>
                            <a:pt x="282735" y="356900"/>
                          </a:lnTo>
                          <a:lnTo>
                            <a:pt x="239081" y="356900"/>
                          </a:lnTo>
                          <a:lnTo>
                            <a:pt x="0" y="356900"/>
                          </a:lnTo>
                          <a:lnTo>
                            <a:pt x="14916" y="349086"/>
                          </a:lnTo>
                          <a:lnTo>
                            <a:pt x="34804" y="336060"/>
                          </a:lnTo>
                          <a:lnTo>
                            <a:pt x="59665" y="315218"/>
                          </a:lnTo>
                          <a:lnTo>
                            <a:pt x="89497" y="281352"/>
                          </a:lnTo>
                          <a:lnTo>
                            <a:pt x="104414" y="260512"/>
                          </a:lnTo>
                          <a:lnTo>
                            <a:pt x="121815" y="237066"/>
                          </a:lnTo>
                          <a:lnTo>
                            <a:pt x="139216" y="208410"/>
                          </a:lnTo>
                          <a:lnTo>
                            <a:pt x="156620" y="174543"/>
                          </a:lnTo>
                          <a:lnTo>
                            <a:pt x="176508" y="138071"/>
                          </a:lnTo>
                          <a:lnTo>
                            <a:pt x="193910" y="96390"/>
                          </a:lnTo>
                          <a:lnTo>
                            <a:pt x="208824" y="65128"/>
                          </a:lnTo>
                          <a:lnTo>
                            <a:pt x="226228" y="41682"/>
                          </a:lnTo>
                          <a:lnTo>
                            <a:pt x="243631" y="23446"/>
                          </a:lnTo>
                          <a:lnTo>
                            <a:pt x="263519" y="13025"/>
                          </a:lnTo>
                          <a:lnTo>
                            <a:pt x="283408" y="5211"/>
                          </a:lnTo>
                          <a:lnTo>
                            <a:pt x="303295" y="2606"/>
                          </a:lnTo>
                          <a:lnTo>
                            <a:pt x="340585" y="0"/>
                          </a:lnTo>
                          <a:close/>
                        </a:path>
                      </a:pathLst>
                    </a:custGeom>
                    <a:solidFill>
                      <a:srgbClr val="2F72DA"/>
                    </a:solidFill>
                    <a:ln w="19050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sp>
                <p:nvSpPr>
                  <p:cNvPr id="68" name="TextBox 67">
                    <a:extLst>
                      <a:ext uri="{FF2B5EF4-FFF2-40B4-BE49-F238E27FC236}">
                        <a16:creationId xmlns:a16="http://schemas.microsoft.com/office/drawing/2014/main" id="{878C3F46-8204-25BC-70AD-227322550FBD}"/>
                      </a:ext>
                    </a:extLst>
                  </p:cNvPr>
                  <p:cNvSpPr txBox="1"/>
                  <p:nvPr/>
                </p:nvSpPr>
                <p:spPr>
                  <a:xfrm flipV="1">
                    <a:off x="804376" y="3878591"/>
                    <a:ext cx="650819" cy="20005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코드 설명</a:t>
                    </a:r>
                  </a:p>
                </p:txBody>
              </p:sp>
            </p:grpSp>
            <p:sp>
              <p:nvSpPr>
                <p:cNvPr id="153" name="사각형: 둥근 모서리 152">
                  <a:extLst>
                    <a:ext uri="{FF2B5EF4-FFF2-40B4-BE49-F238E27FC236}">
                      <a16:creationId xmlns:a16="http://schemas.microsoft.com/office/drawing/2014/main" id="{C9853855-4CE8-FEE1-FB4C-BCE9E0B344F9}"/>
                    </a:ext>
                  </a:extLst>
                </p:cNvPr>
                <p:cNvSpPr/>
                <p:nvPr/>
              </p:nvSpPr>
              <p:spPr>
                <a:xfrm>
                  <a:off x="878976" y="2686051"/>
                  <a:ext cx="7510359" cy="1239926"/>
                </a:xfrm>
                <a:prstGeom prst="roundRect">
                  <a:avLst>
                    <a:gd name="adj" fmla="val 9575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73" name="그룹 72">
                  <a:extLst>
                    <a:ext uri="{FF2B5EF4-FFF2-40B4-BE49-F238E27FC236}">
                      <a16:creationId xmlns:a16="http://schemas.microsoft.com/office/drawing/2014/main" id="{2469BAB2-7AA3-7FB5-6D65-A253F3847D7F}"/>
                    </a:ext>
                  </a:extLst>
                </p:cNvPr>
                <p:cNvGrpSpPr/>
                <p:nvPr/>
              </p:nvGrpSpPr>
              <p:grpSpPr>
                <a:xfrm>
                  <a:off x="6804247" y="2366734"/>
                  <a:ext cx="1585087" cy="245380"/>
                  <a:chOff x="6896924" y="1926801"/>
                  <a:chExt cx="1585087" cy="245380"/>
                </a:xfrm>
              </p:grpSpPr>
              <p:sp>
                <p:nvSpPr>
                  <p:cNvPr id="71" name="사각형: 둥근 모서리 70">
                    <a:extLst>
                      <a:ext uri="{FF2B5EF4-FFF2-40B4-BE49-F238E27FC236}">
                        <a16:creationId xmlns:a16="http://schemas.microsoft.com/office/drawing/2014/main" id="{B9B31523-684C-E0EB-7ED5-2831F1E945A6}"/>
                      </a:ext>
                    </a:extLst>
                  </p:cNvPr>
                  <p:cNvSpPr/>
                  <p:nvPr/>
                </p:nvSpPr>
                <p:spPr>
                  <a:xfrm>
                    <a:off x="6896924" y="1926801"/>
                    <a:ext cx="1585087" cy="24538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B4B5E6">
                      <a:alpha val="55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EF6A66A5-B27D-7626-E95C-43A55341ECFB}"/>
                      </a:ext>
                    </a:extLst>
                  </p:cNvPr>
                  <p:cNvSpPr txBox="1"/>
                  <p:nvPr/>
                </p:nvSpPr>
                <p:spPr>
                  <a:xfrm>
                    <a:off x="7059487" y="1964853"/>
                    <a:ext cx="1259960" cy="1692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생활 독일어 과목 예시</a:t>
                    </a:r>
                  </a:p>
                </p:txBody>
              </p:sp>
            </p:grpSp>
            <p:sp>
              <p:nvSpPr>
                <p:cNvPr id="169" name="TextBox 168">
                  <a:extLst>
                    <a:ext uri="{FF2B5EF4-FFF2-40B4-BE49-F238E27FC236}">
                      <a16:creationId xmlns:a16="http://schemas.microsoft.com/office/drawing/2014/main" id="{7CEA7FEE-CB07-8619-B738-445D3FFD3DE4}"/>
                    </a:ext>
                  </a:extLst>
                </p:cNvPr>
                <p:cNvSpPr txBox="1"/>
                <p:nvPr/>
              </p:nvSpPr>
              <p:spPr>
                <a:xfrm>
                  <a:off x="1098323" y="3059792"/>
                  <a:ext cx="929742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F72D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2022 </a:t>
                  </a:r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F72D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개정</a:t>
                  </a:r>
                  <a:endPara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F72DA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  <a:p>
                  <a:pPr algn="ctr"/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F72D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교육과정</a:t>
                  </a:r>
                </a:p>
              </p:txBody>
            </p:sp>
            <p:grpSp>
              <p:nvGrpSpPr>
                <p:cNvPr id="77" name="그룹 76">
                  <a:extLst>
                    <a:ext uri="{FF2B5EF4-FFF2-40B4-BE49-F238E27FC236}">
                      <a16:creationId xmlns:a16="http://schemas.microsoft.com/office/drawing/2014/main" id="{F8F21704-1091-4CDA-44DF-990951F17D3E}"/>
                    </a:ext>
                  </a:extLst>
                </p:cNvPr>
                <p:cNvGrpSpPr/>
                <p:nvPr/>
              </p:nvGrpSpPr>
              <p:grpSpPr>
                <a:xfrm rot="16200000">
                  <a:off x="2283206" y="3187840"/>
                  <a:ext cx="135286" cy="236350"/>
                  <a:chOff x="5812721" y="3326823"/>
                  <a:chExt cx="105702" cy="184665"/>
                </a:xfrm>
              </p:grpSpPr>
              <p:sp>
                <p:nvSpPr>
                  <p:cNvPr id="75" name="자유형: 도형 74">
                    <a:extLst>
                      <a:ext uri="{FF2B5EF4-FFF2-40B4-BE49-F238E27FC236}">
                        <a16:creationId xmlns:a16="http://schemas.microsoft.com/office/drawing/2014/main" id="{02DDC3CC-9266-E252-9A56-53255E692767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827260" y="3312284"/>
                    <a:ext cx="76623" cy="105702"/>
                  </a:xfrm>
                  <a:custGeom>
                    <a:avLst/>
                    <a:gdLst>
                      <a:gd name="connsiteX0" fmla="*/ 0 w 181554"/>
                      <a:gd name="connsiteY0" fmla="*/ 0 h 290486"/>
                      <a:gd name="connsiteX1" fmla="*/ 0 w 181554"/>
                      <a:gd name="connsiteY1" fmla="*/ 290487 h 290486"/>
                      <a:gd name="connsiteX2" fmla="*/ 181554 w 181554"/>
                      <a:gd name="connsiteY2" fmla="*/ 145243 h 2904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81554" h="290486">
                        <a:moveTo>
                          <a:pt x="0" y="0"/>
                        </a:moveTo>
                        <a:lnTo>
                          <a:pt x="0" y="290487"/>
                        </a:lnTo>
                        <a:lnTo>
                          <a:pt x="181554" y="145243"/>
                        </a:lnTo>
                        <a:close/>
                      </a:path>
                    </a:pathLst>
                  </a:custGeom>
                  <a:solidFill>
                    <a:srgbClr val="7BA8E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76" name="자유형: 도형 75">
                    <a:extLst>
                      <a:ext uri="{FF2B5EF4-FFF2-40B4-BE49-F238E27FC236}">
                        <a16:creationId xmlns:a16="http://schemas.microsoft.com/office/drawing/2014/main" id="{9DFA53B3-0F59-DA09-4CF7-0256712BD73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827260" y="3420326"/>
                    <a:ext cx="76623" cy="105702"/>
                  </a:xfrm>
                  <a:custGeom>
                    <a:avLst/>
                    <a:gdLst>
                      <a:gd name="connsiteX0" fmla="*/ 0 w 181554"/>
                      <a:gd name="connsiteY0" fmla="*/ 0 h 290486"/>
                      <a:gd name="connsiteX1" fmla="*/ 0 w 181554"/>
                      <a:gd name="connsiteY1" fmla="*/ 290487 h 290486"/>
                      <a:gd name="connsiteX2" fmla="*/ 181554 w 181554"/>
                      <a:gd name="connsiteY2" fmla="*/ 145243 h 2904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81554" h="290486">
                        <a:moveTo>
                          <a:pt x="0" y="0"/>
                        </a:moveTo>
                        <a:lnTo>
                          <a:pt x="0" y="290487"/>
                        </a:lnTo>
                        <a:lnTo>
                          <a:pt x="181554" y="145243"/>
                        </a:lnTo>
                        <a:close/>
                      </a:path>
                    </a:pathLst>
                  </a:custGeom>
                  <a:solidFill>
                    <a:srgbClr val="7BA8E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solidFill>
                        <a:schemeClr val="lt1"/>
                      </a:solidFill>
                    </a:endParaRPr>
                  </a:p>
                </p:txBody>
              </p:sp>
            </p:grpSp>
            <p:grpSp>
              <p:nvGrpSpPr>
                <p:cNvPr id="206" name="그룹 205">
                  <a:extLst>
                    <a:ext uri="{FF2B5EF4-FFF2-40B4-BE49-F238E27FC236}">
                      <a16:creationId xmlns:a16="http://schemas.microsoft.com/office/drawing/2014/main" id="{10F08452-25CB-F265-38FF-222F73A77FEC}"/>
                    </a:ext>
                  </a:extLst>
                </p:cNvPr>
                <p:cNvGrpSpPr/>
                <p:nvPr/>
              </p:nvGrpSpPr>
              <p:grpSpPr>
                <a:xfrm>
                  <a:off x="2232676" y="2823543"/>
                  <a:ext cx="6015788" cy="967408"/>
                  <a:chOff x="2022519" y="2823543"/>
                  <a:chExt cx="6015788" cy="967408"/>
                </a:xfrm>
              </p:grpSpPr>
              <p:sp>
                <p:nvSpPr>
                  <p:cNvPr id="79" name="사각형: 둥근 모서리 78">
                    <a:extLst>
                      <a:ext uri="{FF2B5EF4-FFF2-40B4-BE49-F238E27FC236}">
                        <a16:creationId xmlns:a16="http://schemas.microsoft.com/office/drawing/2014/main" id="{62395A2C-EF97-CADF-0FA0-7FFA1972F173}"/>
                      </a:ext>
                    </a:extLst>
                  </p:cNvPr>
                  <p:cNvSpPr/>
                  <p:nvPr/>
                </p:nvSpPr>
                <p:spPr>
                  <a:xfrm>
                    <a:off x="2022519" y="2823543"/>
                    <a:ext cx="6015788" cy="967408"/>
                  </a:xfrm>
                  <a:prstGeom prst="roundRect">
                    <a:avLst>
                      <a:gd name="adj" fmla="val 6427"/>
                    </a:avLst>
                  </a:prstGeom>
                  <a:solidFill>
                    <a:srgbClr val="7BA8E9">
                      <a:alpha val="32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  <p:grpSp>
                <p:nvGrpSpPr>
                  <p:cNvPr id="83" name="그룹 82">
                    <a:extLst>
                      <a:ext uri="{FF2B5EF4-FFF2-40B4-BE49-F238E27FC236}">
                        <a16:creationId xmlns:a16="http://schemas.microsoft.com/office/drawing/2014/main" id="{0AB6D891-1959-5AF1-16C1-BD3EBBC37595}"/>
                      </a:ext>
                    </a:extLst>
                  </p:cNvPr>
                  <p:cNvGrpSpPr/>
                  <p:nvPr/>
                </p:nvGrpSpPr>
                <p:grpSpPr>
                  <a:xfrm>
                    <a:off x="2831093" y="3020183"/>
                    <a:ext cx="4398640" cy="574129"/>
                    <a:chOff x="2981907" y="2999552"/>
                    <a:chExt cx="4398640" cy="574129"/>
                  </a:xfrm>
                </p:grpSpPr>
                <p:sp>
                  <p:nvSpPr>
                    <p:cNvPr id="166" name="TextBox 165">
                      <a:extLst>
                        <a:ext uri="{FF2B5EF4-FFF2-40B4-BE49-F238E27FC236}">
                          <a16:creationId xmlns:a16="http://schemas.microsoft.com/office/drawing/2014/main" id="{807CA941-7CA5-6A49-FB99-8B49EAAC913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981907" y="3358237"/>
                      <a:ext cx="4398640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Interop" panose="02000503000000020004" pitchFamily="2" charset="0"/>
                        </a:rPr>
                        <a:t>간단하고 쉬운 대화문이나 텍스트를 읽고 정보를 파악한다</a:t>
                      </a:r>
                      <a:r>
                        <a:rPr lang="en-US" altLang="ko-KR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Interop" panose="02000503000000020004" pitchFamily="2" charset="0"/>
                        </a:rPr>
                        <a:t>.</a:t>
                      </a:r>
                    </a:p>
                  </p:txBody>
                </p:sp>
                <p:grpSp>
                  <p:nvGrpSpPr>
                    <p:cNvPr id="82" name="그룹 81">
                      <a:extLst>
                        <a:ext uri="{FF2B5EF4-FFF2-40B4-BE49-F238E27FC236}">
                          <a16:creationId xmlns:a16="http://schemas.microsoft.com/office/drawing/2014/main" id="{D8EA7ACF-1D26-DEAA-5B88-A84FFC3F4A6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461840" y="2999552"/>
                      <a:ext cx="1438775" cy="271523"/>
                      <a:chOff x="3547156" y="3066227"/>
                      <a:chExt cx="1438775" cy="271523"/>
                    </a:xfrm>
                  </p:grpSpPr>
                  <p:sp>
                    <p:nvSpPr>
                      <p:cNvPr id="80" name="사각형: 둥근 모서리 79">
                        <a:extLst>
                          <a:ext uri="{FF2B5EF4-FFF2-40B4-BE49-F238E27FC236}">
                            <a16:creationId xmlns:a16="http://schemas.microsoft.com/office/drawing/2014/main" id="{6AB10570-6C03-DCAB-22AB-FC8E33F6914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47156" y="3066227"/>
                        <a:ext cx="1438775" cy="271523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rgbClr val="2F72DA"/>
                      </a:solidFill>
                      <a:ln w="19050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sp>
                    <p:nvSpPr>
                      <p:cNvPr id="35" name="TextBox 34">
                        <a:extLst>
                          <a:ext uri="{FF2B5EF4-FFF2-40B4-BE49-F238E27FC236}">
                            <a16:creationId xmlns:a16="http://schemas.microsoft.com/office/drawing/2014/main" id="{EA9FBA51-2DF4-E221-7837-277F0B497FE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719919" y="3078878"/>
                        <a:ext cx="1093248" cy="24622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en-US" altLang="ko-KR" sz="16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  <a:cs typeface="Interop" panose="02000503000000020004" pitchFamily="2" charset="0"/>
                          </a:rPr>
                          <a:t>9</a:t>
                        </a:r>
                        <a:r>
                          <a:rPr lang="ko-KR" altLang="en-US" sz="16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  <a:cs typeface="Interop" panose="02000503000000020004" pitchFamily="2" charset="0"/>
                          </a:rPr>
                          <a:t>생독</a:t>
                        </a:r>
                        <a:r>
                          <a:rPr lang="en-US" altLang="ko-KR" sz="16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  <a:cs typeface="Interop" panose="02000503000000020004" pitchFamily="2" charset="0"/>
                          </a:rPr>
                          <a:t>03-03</a:t>
                        </a:r>
                      </a:p>
                    </p:txBody>
                  </p:sp>
                </p:grpSp>
              </p:grpSp>
            </p:grpSp>
            <p:sp>
              <p:nvSpPr>
                <p:cNvPr id="33" name="화살표: 오른쪽 32">
                  <a:extLst>
                    <a:ext uri="{FF2B5EF4-FFF2-40B4-BE49-F238E27FC236}">
                      <a16:creationId xmlns:a16="http://schemas.microsoft.com/office/drawing/2014/main" id="{22E7ABD0-8145-1654-73B8-80FB531F0D36}"/>
                    </a:ext>
                  </a:extLst>
                </p:cNvPr>
                <p:cNvSpPr/>
                <p:nvPr/>
              </p:nvSpPr>
              <p:spPr>
                <a:xfrm>
                  <a:off x="2108009" y="2987612"/>
                  <a:ext cx="624454" cy="619818"/>
                </a:xfrm>
                <a:prstGeom prst="rightArrow">
                  <a:avLst>
                    <a:gd name="adj1" fmla="val 60572"/>
                    <a:gd name="adj2" fmla="val 52049"/>
                  </a:avLst>
                </a:prstGeom>
                <a:solidFill>
                  <a:srgbClr val="FFFFFF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465439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" name="그룹 154">
            <a:extLst>
              <a:ext uri="{FF2B5EF4-FFF2-40B4-BE49-F238E27FC236}">
                <a16:creationId xmlns:a16="http://schemas.microsoft.com/office/drawing/2014/main" id="{77D3DDE5-C02F-C5B6-976A-19629419EEEA}"/>
              </a:ext>
            </a:extLst>
          </p:cNvPr>
          <p:cNvGrpSpPr/>
          <p:nvPr/>
        </p:nvGrpSpPr>
        <p:grpSpPr>
          <a:xfrm>
            <a:off x="298091" y="284805"/>
            <a:ext cx="5381213" cy="641751"/>
            <a:chOff x="298091" y="299319"/>
            <a:chExt cx="5381213" cy="641751"/>
          </a:xfrm>
        </p:grpSpPr>
        <p:grpSp>
          <p:nvGrpSpPr>
            <p:cNvPr id="156" name="그룹 155">
              <a:extLst>
                <a:ext uri="{FF2B5EF4-FFF2-40B4-BE49-F238E27FC236}">
                  <a16:creationId xmlns:a16="http://schemas.microsoft.com/office/drawing/2014/main" id="{46AAC943-D68B-3269-388D-40224E0B00AA}"/>
                </a:ext>
              </a:extLst>
            </p:cNvPr>
            <p:cNvGrpSpPr/>
            <p:nvPr/>
          </p:nvGrpSpPr>
          <p:grpSpPr>
            <a:xfrm>
              <a:off x="1062656" y="299319"/>
              <a:ext cx="4616648" cy="582226"/>
              <a:chOff x="1062656" y="318369"/>
              <a:chExt cx="4616648" cy="582226"/>
            </a:xfrm>
          </p:grpSpPr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C68263DE-F062-DC1E-7CE8-0A4E29D5AA65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461664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</a:t>
                </a:r>
              </a:p>
            </p:txBody>
          </p:sp>
          <p:sp>
            <p:nvSpPr>
              <p:cNvPr id="159" name="TextBox 158">
                <a:extLst>
                  <a:ext uri="{FF2B5EF4-FFF2-40B4-BE49-F238E27FC236}">
                    <a16:creationId xmlns:a16="http://schemas.microsoft.com/office/drawing/2014/main" id="{7EF1BCF5-0C34-8209-A290-B9BE004DCE59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0566E8F5-90B8-48AD-93D7-905783D74B63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Ⅲ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131" name="그룹 130">
            <a:extLst>
              <a:ext uri="{FF2B5EF4-FFF2-40B4-BE49-F238E27FC236}">
                <a16:creationId xmlns:a16="http://schemas.microsoft.com/office/drawing/2014/main" id="{06CC4D0B-4F6A-5060-EEAB-132757174C07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141" name="그룹 140">
              <a:extLst>
                <a:ext uri="{FF2B5EF4-FFF2-40B4-BE49-F238E27FC236}">
                  <a16:creationId xmlns:a16="http://schemas.microsoft.com/office/drawing/2014/main" id="{7ADD49C1-E8D1-C1A1-CFAF-3686DD8902A0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142" name="사각형: 둥근 모서리 141">
                <a:extLst>
                  <a:ext uri="{FF2B5EF4-FFF2-40B4-BE49-F238E27FC236}">
                    <a16:creationId xmlns:a16="http://schemas.microsoft.com/office/drawing/2014/main" id="{F4CC873A-6C8C-04B3-8729-E208A024C55A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143" name="그룹 142">
                <a:extLst>
                  <a:ext uri="{FF2B5EF4-FFF2-40B4-BE49-F238E27FC236}">
                    <a16:creationId xmlns:a16="http://schemas.microsoft.com/office/drawing/2014/main" id="{3FCDC663-1785-0895-E1E7-ABBBE63DBC7F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153" name="사각형: 둥근 위쪽 모서리 152">
                  <a:extLst>
                    <a:ext uri="{FF2B5EF4-FFF2-40B4-BE49-F238E27FC236}">
                      <a16:creationId xmlns:a16="http://schemas.microsoft.com/office/drawing/2014/main" id="{32BFAF93-C9AF-AAEC-2978-FB388AA85C37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54" name="사각형: 둥근 위쪽 모서리 153">
                  <a:extLst>
                    <a:ext uri="{FF2B5EF4-FFF2-40B4-BE49-F238E27FC236}">
                      <a16:creationId xmlns:a16="http://schemas.microsoft.com/office/drawing/2014/main" id="{2B0BACA1-1CFB-66E3-0C87-80087777DD64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44" name="그룹 143">
                <a:extLst>
                  <a:ext uri="{FF2B5EF4-FFF2-40B4-BE49-F238E27FC236}">
                    <a16:creationId xmlns:a16="http://schemas.microsoft.com/office/drawing/2014/main" id="{19708B31-0FAD-22C1-BA66-0DACE92F4A92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145" name="그룹 144">
                  <a:extLst>
                    <a:ext uri="{FF2B5EF4-FFF2-40B4-BE49-F238E27FC236}">
                      <a16:creationId xmlns:a16="http://schemas.microsoft.com/office/drawing/2014/main" id="{99006F1C-E549-C27E-BC2A-D50FA74A295E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150" name="사각형: 둥근 위쪽 모서리 149">
                    <a:extLst>
                      <a:ext uri="{FF2B5EF4-FFF2-40B4-BE49-F238E27FC236}">
                        <a16:creationId xmlns:a16="http://schemas.microsoft.com/office/drawing/2014/main" id="{13D2FFF6-93E6-E649-21E7-E2C65062FCA7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151" name="자유형: 도형 150">
                    <a:extLst>
                      <a:ext uri="{FF2B5EF4-FFF2-40B4-BE49-F238E27FC236}">
                        <a16:creationId xmlns:a16="http://schemas.microsoft.com/office/drawing/2014/main" id="{4FFB4FC7-8D3A-0391-42AD-772ACA66141A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52" name="자유형: 도형 151">
                    <a:extLst>
                      <a:ext uri="{FF2B5EF4-FFF2-40B4-BE49-F238E27FC236}">
                        <a16:creationId xmlns:a16="http://schemas.microsoft.com/office/drawing/2014/main" id="{8126D8E5-2509-7B53-BC24-2BC28D43DBAD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146" name="그룹 145">
                  <a:extLst>
                    <a:ext uri="{FF2B5EF4-FFF2-40B4-BE49-F238E27FC236}">
                      <a16:creationId xmlns:a16="http://schemas.microsoft.com/office/drawing/2014/main" id="{F4D62ED7-0817-84E9-BF08-DBA046DC7D3E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2549075" cy="307777"/>
                  <a:chOff x="763074" y="1447958"/>
                  <a:chExt cx="2549075" cy="307777"/>
                </a:xfrm>
              </p:grpSpPr>
              <p:sp>
                <p:nvSpPr>
                  <p:cNvPr id="147" name="TextBox 146">
                    <a:extLst>
                      <a:ext uri="{FF2B5EF4-FFF2-40B4-BE49-F238E27FC236}">
                        <a16:creationId xmlns:a16="http://schemas.microsoft.com/office/drawing/2014/main" id="{B35F748D-0217-33C3-A80C-014C1DECAAE8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0562"/>
                    <a:ext cx="2063065" cy="2825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alpha val="4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내용 체계 및 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성취기준</a:t>
                    </a:r>
                  </a:p>
                </p:txBody>
              </p:sp>
              <p:sp>
                <p:nvSpPr>
                  <p:cNvPr id="148" name="TextBox 147">
                    <a:extLst>
                      <a:ext uri="{FF2B5EF4-FFF2-40B4-BE49-F238E27FC236}">
                        <a16:creationId xmlns:a16="http://schemas.microsoft.com/office/drawing/2014/main" id="{D579ADBE-3CFE-681A-0B11-EE65914299C8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2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149" name="직선 연결선 148">
                    <a:extLst>
                      <a:ext uri="{FF2B5EF4-FFF2-40B4-BE49-F238E27FC236}">
                        <a16:creationId xmlns:a16="http://schemas.microsoft.com/office/drawing/2014/main" id="{FD2C4B40-FD62-B8E5-C60C-84483AADDE8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160" name="그룹 159">
              <a:extLst>
                <a:ext uri="{FF2B5EF4-FFF2-40B4-BE49-F238E27FC236}">
                  <a16:creationId xmlns:a16="http://schemas.microsoft.com/office/drawing/2014/main" id="{0D565D8A-ED89-B8DC-3B59-225E51931E26}"/>
                </a:ext>
              </a:extLst>
            </p:cNvPr>
            <p:cNvGrpSpPr/>
            <p:nvPr/>
          </p:nvGrpSpPr>
          <p:grpSpPr>
            <a:xfrm>
              <a:off x="751850" y="1936193"/>
              <a:ext cx="1458314" cy="250222"/>
              <a:chOff x="566993" y="1934169"/>
              <a:chExt cx="1659700" cy="257804"/>
            </a:xfrm>
            <a:solidFill>
              <a:schemeClr val="bg1"/>
            </a:solidFill>
          </p:grpSpPr>
          <p:sp>
            <p:nvSpPr>
              <p:cNvPr id="161" name="사각형: 둥근 모서리 160">
                <a:extLst>
                  <a:ext uri="{FF2B5EF4-FFF2-40B4-BE49-F238E27FC236}">
                    <a16:creationId xmlns:a16="http://schemas.microsoft.com/office/drawing/2014/main" id="{F1724ED1-AA9B-4B17-9963-1F206F34E8B3}"/>
                  </a:ext>
                </a:extLst>
              </p:cNvPr>
              <p:cNvSpPr/>
              <p:nvPr/>
            </p:nvSpPr>
            <p:spPr>
              <a:xfrm>
                <a:off x="566993" y="1934169"/>
                <a:ext cx="288854" cy="257804"/>
              </a:xfrm>
              <a:prstGeom prst="roundRect">
                <a:avLst/>
              </a:prstGeom>
              <a:solidFill>
                <a:srgbClr val="2F72DA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40D89BCF-2430-1BE1-06E3-0ACB25A825AB}"/>
                  </a:ext>
                </a:extLst>
              </p:cNvPr>
              <p:cNvSpPr txBox="1"/>
              <p:nvPr/>
            </p:nvSpPr>
            <p:spPr>
              <a:xfrm>
                <a:off x="648481" y="1952087"/>
                <a:ext cx="125882" cy="2219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4</a:t>
                </a:r>
                <a:endPara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</p:txBody>
          </p:sp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C8EDDF6A-255D-2D4F-7B47-ED97C8FB77CC}"/>
                  </a:ext>
                </a:extLst>
              </p:cNvPr>
              <p:cNvSpPr txBox="1"/>
              <p:nvPr/>
            </p:nvSpPr>
            <p:spPr>
              <a:xfrm>
                <a:off x="924093" y="1944160"/>
                <a:ext cx="1302600" cy="2378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성취기준 코드 </a:t>
                </a:r>
              </a:p>
            </p:txBody>
          </p:sp>
        </p:grpSp>
        <p:sp>
          <p:nvSpPr>
            <p:cNvPr id="190" name="그래픽 219">
              <a:extLst>
                <a:ext uri="{FF2B5EF4-FFF2-40B4-BE49-F238E27FC236}">
                  <a16:creationId xmlns:a16="http://schemas.microsoft.com/office/drawing/2014/main" id="{3372F75B-1212-8B28-5A87-B546FE0129C6}"/>
                </a:ext>
              </a:extLst>
            </p:cNvPr>
            <p:cNvSpPr/>
            <p:nvPr/>
          </p:nvSpPr>
          <p:spPr>
            <a:xfrm>
              <a:off x="679064" y="3555025"/>
              <a:ext cx="1055507" cy="1282073"/>
            </a:xfrm>
            <a:custGeom>
              <a:avLst/>
              <a:gdLst>
                <a:gd name="connsiteX0" fmla="*/ 5568092 w 5644319"/>
                <a:gd name="connsiteY0" fmla="*/ 5016404 h 6855884"/>
                <a:gd name="connsiteX1" fmla="*/ 3730695 w 5644319"/>
                <a:gd name="connsiteY1" fmla="*/ 3540368 h 6855884"/>
                <a:gd name="connsiteX2" fmla="*/ 3398992 w 5644319"/>
                <a:gd name="connsiteY2" fmla="*/ 3699388 h 6855884"/>
                <a:gd name="connsiteX3" fmla="*/ 3398992 w 5644319"/>
                <a:gd name="connsiteY3" fmla="*/ 4322340 h 6855884"/>
                <a:gd name="connsiteX4" fmla="*/ 3391860 w 5644319"/>
                <a:gd name="connsiteY4" fmla="*/ 4322806 h 6855884"/>
                <a:gd name="connsiteX5" fmla="*/ 3254767 w 5644319"/>
                <a:gd name="connsiteY5" fmla="*/ 4327538 h 6855884"/>
                <a:gd name="connsiteX6" fmla="*/ 3208914 w 5644319"/>
                <a:gd name="connsiteY6" fmla="*/ 4327672 h 6855884"/>
                <a:gd name="connsiteX7" fmla="*/ 2932728 w 5644319"/>
                <a:gd name="connsiteY7" fmla="*/ 4312942 h 6855884"/>
                <a:gd name="connsiteX8" fmla="*/ 2338701 w 5644319"/>
                <a:gd name="connsiteY8" fmla="*/ 4185779 h 6855884"/>
                <a:gd name="connsiteX9" fmla="*/ 2204807 w 5644319"/>
                <a:gd name="connsiteY9" fmla="*/ 4137727 h 6855884"/>
                <a:gd name="connsiteX10" fmla="*/ 1574990 w 5644319"/>
                <a:gd name="connsiteY10" fmla="*/ 3791761 h 6855884"/>
                <a:gd name="connsiteX11" fmla="*/ 1536201 w 5644319"/>
                <a:gd name="connsiteY11" fmla="*/ 3762503 h 6855884"/>
                <a:gd name="connsiteX12" fmla="*/ 1422835 w 5644319"/>
                <a:gd name="connsiteY12" fmla="*/ 3670263 h 6855884"/>
                <a:gd name="connsiteX13" fmla="*/ 1349989 w 5644319"/>
                <a:gd name="connsiteY13" fmla="*/ 3605082 h 6855884"/>
                <a:gd name="connsiteX14" fmla="*/ 1279476 w 5644319"/>
                <a:gd name="connsiteY14" fmla="*/ 3536969 h 6855884"/>
                <a:gd name="connsiteX15" fmla="*/ 995159 w 5644319"/>
                <a:gd name="connsiteY15" fmla="*/ 3195535 h 6855884"/>
                <a:gd name="connsiteX16" fmla="*/ 655325 w 5644319"/>
                <a:gd name="connsiteY16" fmla="*/ 2463815 h 6855884"/>
                <a:gd name="connsiteX17" fmla="*/ 609538 w 5644319"/>
                <a:gd name="connsiteY17" fmla="*/ 2261007 h 6855884"/>
                <a:gd name="connsiteX18" fmla="*/ 586478 w 5644319"/>
                <a:gd name="connsiteY18" fmla="*/ 2105053 h 6855884"/>
                <a:gd name="connsiteX19" fmla="*/ 580880 w 5644319"/>
                <a:gd name="connsiteY19" fmla="*/ 2052535 h 6855884"/>
                <a:gd name="connsiteX20" fmla="*/ 571083 w 5644319"/>
                <a:gd name="connsiteY20" fmla="*/ 1893581 h 6855884"/>
                <a:gd name="connsiteX21" fmla="*/ 570017 w 5644319"/>
                <a:gd name="connsiteY21" fmla="*/ 1840263 h 6855884"/>
                <a:gd name="connsiteX22" fmla="*/ 577414 w 5644319"/>
                <a:gd name="connsiteY22" fmla="*/ 1625593 h 6855884"/>
                <a:gd name="connsiteX23" fmla="*/ 582146 w 5644319"/>
                <a:gd name="connsiteY23" fmla="*/ 1571742 h 6855884"/>
                <a:gd name="connsiteX24" fmla="*/ 662456 w 5644319"/>
                <a:gd name="connsiteY24" fmla="*/ 1141534 h 6855884"/>
                <a:gd name="connsiteX25" fmla="*/ 750297 w 5644319"/>
                <a:gd name="connsiteY25" fmla="*/ 877011 h 6855884"/>
                <a:gd name="connsiteX26" fmla="*/ 793351 w 5644319"/>
                <a:gd name="connsiteY26" fmla="*/ 772975 h 6855884"/>
                <a:gd name="connsiteX27" fmla="*/ 840804 w 5644319"/>
                <a:gd name="connsiteY27" fmla="*/ 670205 h 6855884"/>
                <a:gd name="connsiteX28" fmla="*/ 892589 w 5644319"/>
                <a:gd name="connsiteY28" fmla="*/ 568901 h 6855884"/>
                <a:gd name="connsiteX29" fmla="*/ 948573 w 5644319"/>
                <a:gd name="connsiteY29" fmla="*/ 469197 h 6855884"/>
                <a:gd name="connsiteX30" fmla="*/ 978098 w 5644319"/>
                <a:gd name="connsiteY30" fmla="*/ 420011 h 6855884"/>
                <a:gd name="connsiteX31" fmla="*/ 1194301 w 5644319"/>
                <a:gd name="connsiteY31" fmla="*/ 112301 h 6855884"/>
                <a:gd name="connsiteX32" fmla="*/ 1287807 w 5644319"/>
                <a:gd name="connsiteY32" fmla="*/ 0 h 6855884"/>
                <a:gd name="connsiteX33" fmla="*/ 1287807 w 5644319"/>
                <a:gd name="connsiteY33" fmla="*/ 0 h 6855884"/>
                <a:gd name="connsiteX34" fmla="*/ 1287807 w 5644319"/>
                <a:gd name="connsiteY34" fmla="*/ 0 h 6855884"/>
                <a:gd name="connsiteX35" fmla="*/ 1245486 w 5644319"/>
                <a:gd name="connsiteY35" fmla="*/ 30591 h 6855884"/>
                <a:gd name="connsiteX36" fmla="*/ 1232823 w 5644319"/>
                <a:gd name="connsiteY36" fmla="*/ 39922 h 6855884"/>
                <a:gd name="connsiteX37" fmla="*/ 1201766 w 5644319"/>
                <a:gd name="connsiteY37" fmla="*/ 63248 h 6855884"/>
                <a:gd name="connsiteX38" fmla="*/ 1189369 w 5644319"/>
                <a:gd name="connsiteY38" fmla="*/ 72712 h 6855884"/>
                <a:gd name="connsiteX39" fmla="*/ 1150181 w 5644319"/>
                <a:gd name="connsiteY39" fmla="*/ 103303 h 6855884"/>
                <a:gd name="connsiteX40" fmla="*/ 1135852 w 5644319"/>
                <a:gd name="connsiteY40" fmla="*/ 114833 h 6855884"/>
                <a:gd name="connsiteX41" fmla="*/ 1110459 w 5644319"/>
                <a:gd name="connsiteY41" fmla="*/ 135427 h 6855884"/>
                <a:gd name="connsiteX42" fmla="*/ 1091931 w 5644319"/>
                <a:gd name="connsiteY42" fmla="*/ 150756 h 6855884"/>
                <a:gd name="connsiteX43" fmla="*/ 1070871 w 5644319"/>
                <a:gd name="connsiteY43" fmla="*/ 168484 h 6855884"/>
                <a:gd name="connsiteX44" fmla="*/ 1034881 w 5644319"/>
                <a:gd name="connsiteY44" fmla="*/ 199475 h 6855884"/>
                <a:gd name="connsiteX45" fmla="*/ 1019486 w 5644319"/>
                <a:gd name="connsiteY45" fmla="*/ 212938 h 6855884"/>
                <a:gd name="connsiteX46" fmla="*/ 995093 w 5644319"/>
                <a:gd name="connsiteY46" fmla="*/ 234865 h 6855884"/>
                <a:gd name="connsiteX47" fmla="*/ 983429 w 5644319"/>
                <a:gd name="connsiteY47" fmla="*/ 245462 h 6855884"/>
                <a:gd name="connsiteX48" fmla="*/ 896122 w 5644319"/>
                <a:gd name="connsiteY48" fmla="*/ 328371 h 6855884"/>
                <a:gd name="connsiteX49" fmla="*/ 894988 w 5644319"/>
                <a:gd name="connsiteY49" fmla="*/ 329504 h 6855884"/>
                <a:gd name="connsiteX50" fmla="*/ 865131 w 5644319"/>
                <a:gd name="connsiteY50" fmla="*/ 359362 h 6855884"/>
                <a:gd name="connsiteX51" fmla="*/ 864064 w 5644319"/>
                <a:gd name="connsiteY51" fmla="*/ 360428 h 6855884"/>
                <a:gd name="connsiteX52" fmla="*/ 775557 w 5644319"/>
                <a:gd name="connsiteY52" fmla="*/ 454201 h 6855884"/>
                <a:gd name="connsiteX53" fmla="*/ 775557 w 5644319"/>
                <a:gd name="connsiteY53" fmla="*/ 454201 h 6855884"/>
                <a:gd name="connsiteX54" fmla="*/ 775557 w 5644319"/>
                <a:gd name="connsiteY54" fmla="*/ 454201 h 6855884"/>
                <a:gd name="connsiteX55" fmla="*/ 604073 w 5644319"/>
                <a:gd name="connsiteY55" fmla="*/ 660941 h 6855884"/>
                <a:gd name="connsiteX56" fmla="*/ 146740 w 5644319"/>
                <a:gd name="connsiteY56" fmla="*/ 1536085 h 6855884"/>
                <a:gd name="connsiteX57" fmla="*/ 78693 w 5644319"/>
                <a:gd name="connsiteY57" fmla="*/ 1780814 h 6855884"/>
                <a:gd name="connsiteX58" fmla="*/ 31374 w 5644319"/>
                <a:gd name="connsiteY58" fmla="*/ 2032674 h 6855884"/>
                <a:gd name="connsiteX59" fmla="*/ 5381 w 5644319"/>
                <a:gd name="connsiteY59" fmla="*/ 2289732 h 6855884"/>
                <a:gd name="connsiteX60" fmla="*/ 1249 w 5644319"/>
                <a:gd name="connsiteY60" fmla="*/ 2550590 h 6855884"/>
                <a:gd name="connsiteX61" fmla="*/ 208989 w 5644319"/>
                <a:gd name="connsiteY61" fmla="*/ 3590353 h 6855884"/>
                <a:gd name="connsiteX62" fmla="*/ 749631 w 5644319"/>
                <a:gd name="connsiteY62" fmla="*/ 4531012 h 6855884"/>
                <a:gd name="connsiteX63" fmla="*/ 1554263 w 5644319"/>
                <a:gd name="connsiteY63" fmla="*/ 5285792 h 6855884"/>
                <a:gd name="connsiteX64" fmla="*/ 2549506 w 5644319"/>
                <a:gd name="connsiteY64" fmla="*/ 5803974 h 6855884"/>
                <a:gd name="connsiteX65" fmla="*/ 3398992 w 5644319"/>
                <a:gd name="connsiteY65" fmla="*/ 6020511 h 6855884"/>
                <a:gd name="connsiteX66" fmla="*/ 3398992 w 5644319"/>
                <a:gd name="connsiteY66" fmla="*/ 6651527 h 6855884"/>
                <a:gd name="connsiteX67" fmla="*/ 3730695 w 5644319"/>
                <a:gd name="connsiteY67" fmla="*/ 6810547 h 6855884"/>
                <a:gd name="connsiteX68" fmla="*/ 5568092 w 5644319"/>
                <a:gd name="connsiteY68" fmla="*/ 5334511 h 6855884"/>
                <a:gd name="connsiteX69" fmla="*/ 5568092 w 5644319"/>
                <a:gd name="connsiteY69" fmla="*/ 5016471 h 6855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5644319" h="6855884">
                  <a:moveTo>
                    <a:pt x="5568092" y="5016404"/>
                  </a:moveTo>
                  <a:lnTo>
                    <a:pt x="3730695" y="3540368"/>
                  </a:lnTo>
                  <a:cubicBezTo>
                    <a:pt x="3597200" y="3433132"/>
                    <a:pt x="3398992" y="3528171"/>
                    <a:pt x="3398992" y="3699388"/>
                  </a:cubicBezTo>
                  <a:lnTo>
                    <a:pt x="3398992" y="4322340"/>
                  </a:lnTo>
                  <a:cubicBezTo>
                    <a:pt x="3396592" y="4322473"/>
                    <a:pt x="3394260" y="4322673"/>
                    <a:pt x="3391860" y="4322806"/>
                  </a:cubicBezTo>
                  <a:cubicBezTo>
                    <a:pt x="3346340" y="4325472"/>
                    <a:pt x="3300620" y="4327072"/>
                    <a:pt x="3254767" y="4327538"/>
                  </a:cubicBezTo>
                  <a:cubicBezTo>
                    <a:pt x="3239505" y="4327672"/>
                    <a:pt x="3224176" y="4327738"/>
                    <a:pt x="3208914" y="4327672"/>
                  </a:cubicBezTo>
                  <a:cubicBezTo>
                    <a:pt x="3117140" y="4327205"/>
                    <a:pt x="3024901" y="4322340"/>
                    <a:pt x="2932728" y="4312942"/>
                  </a:cubicBezTo>
                  <a:cubicBezTo>
                    <a:pt x="2733052" y="4292282"/>
                    <a:pt x="2533311" y="4250094"/>
                    <a:pt x="2338701" y="4185779"/>
                  </a:cubicBezTo>
                  <a:cubicBezTo>
                    <a:pt x="2293781" y="4170917"/>
                    <a:pt x="2249127" y="4154922"/>
                    <a:pt x="2204807" y="4137727"/>
                  </a:cubicBezTo>
                  <a:cubicBezTo>
                    <a:pt x="1983271" y="4051752"/>
                    <a:pt x="1770200" y="3936052"/>
                    <a:pt x="1574990" y="3791761"/>
                  </a:cubicBezTo>
                  <a:cubicBezTo>
                    <a:pt x="1561994" y="3782164"/>
                    <a:pt x="1549064" y="3772367"/>
                    <a:pt x="1536201" y="3762503"/>
                  </a:cubicBezTo>
                  <a:cubicBezTo>
                    <a:pt x="1497679" y="3732911"/>
                    <a:pt x="1459824" y="3702120"/>
                    <a:pt x="1422835" y="3670263"/>
                  </a:cubicBezTo>
                  <a:cubicBezTo>
                    <a:pt x="1398175" y="3649003"/>
                    <a:pt x="1373915" y="3627276"/>
                    <a:pt x="1349989" y="3605082"/>
                  </a:cubicBezTo>
                  <a:cubicBezTo>
                    <a:pt x="1326063" y="3582889"/>
                    <a:pt x="1302603" y="3560162"/>
                    <a:pt x="1279476" y="3536969"/>
                  </a:cubicBezTo>
                  <a:cubicBezTo>
                    <a:pt x="1175573" y="3432599"/>
                    <a:pt x="1080068" y="3318566"/>
                    <a:pt x="995159" y="3195535"/>
                  </a:cubicBezTo>
                  <a:cubicBezTo>
                    <a:pt x="844270" y="2976999"/>
                    <a:pt x="727504" y="2729937"/>
                    <a:pt x="655325" y="2463815"/>
                  </a:cubicBezTo>
                  <a:cubicBezTo>
                    <a:pt x="636797" y="2397368"/>
                    <a:pt x="622268" y="2329587"/>
                    <a:pt x="609538" y="2261007"/>
                  </a:cubicBezTo>
                  <a:cubicBezTo>
                    <a:pt x="599875" y="2209556"/>
                    <a:pt x="592477" y="2157504"/>
                    <a:pt x="586478" y="2105053"/>
                  </a:cubicBezTo>
                  <a:cubicBezTo>
                    <a:pt x="584479" y="2087591"/>
                    <a:pt x="582613" y="2070063"/>
                    <a:pt x="580880" y="2052535"/>
                  </a:cubicBezTo>
                  <a:cubicBezTo>
                    <a:pt x="575548" y="1999817"/>
                    <a:pt x="572616" y="1946832"/>
                    <a:pt x="571083" y="1893581"/>
                  </a:cubicBezTo>
                  <a:cubicBezTo>
                    <a:pt x="570550" y="1875853"/>
                    <a:pt x="570217" y="1858058"/>
                    <a:pt x="570017" y="1840263"/>
                  </a:cubicBezTo>
                  <a:cubicBezTo>
                    <a:pt x="568950" y="1768951"/>
                    <a:pt x="572083" y="1697438"/>
                    <a:pt x="577414" y="1625593"/>
                  </a:cubicBezTo>
                  <a:cubicBezTo>
                    <a:pt x="578814" y="1607665"/>
                    <a:pt x="580347" y="1589670"/>
                    <a:pt x="582146" y="1571742"/>
                  </a:cubicBezTo>
                  <a:cubicBezTo>
                    <a:pt x="596409" y="1428050"/>
                    <a:pt x="623268" y="1283959"/>
                    <a:pt x="662456" y="1141534"/>
                  </a:cubicBezTo>
                  <a:cubicBezTo>
                    <a:pt x="686983" y="1052560"/>
                    <a:pt x="716241" y="964186"/>
                    <a:pt x="750297" y="877011"/>
                  </a:cubicBezTo>
                  <a:cubicBezTo>
                    <a:pt x="763893" y="842154"/>
                    <a:pt x="778289" y="807431"/>
                    <a:pt x="793351" y="772975"/>
                  </a:cubicBezTo>
                  <a:cubicBezTo>
                    <a:pt x="808414" y="738451"/>
                    <a:pt x="824276" y="704195"/>
                    <a:pt x="840804" y="670205"/>
                  </a:cubicBezTo>
                  <a:cubicBezTo>
                    <a:pt x="857333" y="636148"/>
                    <a:pt x="874594" y="602424"/>
                    <a:pt x="892589" y="568901"/>
                  </a:cubicBezTo>
                  <a:cubicBezTo>
                    <a:pt x="910584" y="535377"/>
                    <a:pt x="929245" y="502120"/>
                    <a:pt x="948573" y="469197"/>
                  </a:cubicBezTo>
                  <a:cubicBezTo>
                    <a:pt x="958237" y="452735"/>
                    <a:pt x="968100" y="436339"/>
                    <a:pt x="978098" y="420011"/>
                  </a:cubicBezTo>
                  <a:cubicBezTo>
                    <a:pt x="1043212" y="313908"/>
                    <a:pt x="1115524" y="211138"/>
                    <a:pt x="1194301" y="112301"/>
                  </a:cubicBezTo>
                  <a:cubicBezTo>
                    <a:pt x="1224492" y="74178"/>
                    <a:pt x="1255617" y="36723"/>
                    <a:pt x="1287807" y="0"/>
                  </a:cubicBezTo>
                  <a:lnTo>
                    <a:pt x="1287807" y="0"/>
                  </a:lnTo>
                  <a:cubicBezTo>
                    <a:pt x="1287807" y="0"/>
                    <a:pt x="1287807" y="0"/>
                    <a:pt x="1287807" y="0"/>
                  </a:cubicBezTo>
                  <a:cubicBezTo>
                    <a:pt x="1273611" y="10064"/>
                    <a:pt x="1259549" y="20261"/>
                    <a:pt x="1245486" y="30591"/>
                  </a:cubicBezTo>
                  <a:cubicBezTo>
                    <a:pt x="1241288" y="33724"/>
                    <a:pt x="1237022" y="36789"/>
                    <a:pt x="1232823" y="39922"/>
                  </a:cubicBezTo>
                  <a:cubicBezTo>
                    <a:pt x="1222426" y="47653"/>
                    <a:pt x="1212096" y="55384"/>
                    <a:pt x="1201766" y="63248"/>
                  </a:cubicBezTo>
                  <a:cubicBezTo>
                    <a:pt x="1197634" y="66381"/>
                    <a:pt x="1193501" y="69513"/>
                    <a:pt x="1189369" y="72712"/>
                  </a:cubicBezTo>
                  <a:cubicBezTo>
                    <a:pt x="1176240" y="82776"/>
                    <a:pt x="1163177" y="92973"/>
                    <a:pt x="1150181" y="103303"/>
                  </a:cubicBezTo>
                  <a:cubicBezTo>
                    <a:pt x="1145382" y="107102"/>
                    <a:pt x="1140584" y="110968"/>
                    <a:pt x="1135852" y="114833"/>
                  </a:cubicBezTo>
                  <a:cubicBezTo>
                    <a:pt x="1127387" y="121631"/>
                    <a:pt x="1118923" y="128496"/>
                    <a:pt x="1110459" y="135427"/>
                  </a:cubicBezTo>
                  <a:cubicBezTo>
                    <a:pt x="1104261" y="140492"/>
                    <a:pt x="1098063" y="145624"/>
                    <a:pt x="1091931" y="150756"/>
                  </a:cubicBezTo>
                  <a:cubicBezTo>
                    <a:pt x="1084866" y="156621"/>
                    <a:pt x="1077868" y="162553"/>
                    <a:pt x="1070871" y="168484"/>
                  </a:cubicBezTo>
                  <a:cubicBezTo>
                    <a:pt x="1058807" y="178748"/>
                    <a:pt x="1046811" y="189078"/>
                    <a:pt x="1034881" y="199475"/>
                  </a:cubicBezTo>
                  <a:cubicBezTo>
                    <a:pt x="1029749" y="203941"/>
                    <a:pt x="1024551" y="208406"/>
                    <a:pt x="1019486" y="212938"/>
                  </a:cubicBezTo>
                  <a:cubicBezTo>
                    <a:pt x="1011288" y="220202"/>
                    <a:pt x="1003157" y="227534"/>
                    <a:pt x="995093" y="234865"/>
                  </a:cubicBezTo>
                  <a:cubicBezTo>
                    <a:pt x="991227" y="238397"/>
                    <a:pt x="987295" y="241929"/>
                    <a:pt x="983429" y="245462"/>
                  </a:cubicBezTo>
                  <a:cubicBezTo>
                    <a:pt x="953838" y="272454"/>
                    <a:pt x="924713" y="300112"/>
                    <a:pt x="896122" y="328371"/>
                  </a:cubicBezTo>
                  <a:cubicBezTo>
                    <a:pt x="895722" y="328771"/>
                    <a:pt x="895322" y="329104"/>
                    <a:pt x="894988" y="329504"/>
                  </a:cubicBezTo>
                  <a:cubicBezTo>
                    <a:pt x="884991" y="339368"/>
                    <a:pt x="875061" y="349365"/>
                    <a:pt x="865131" y="359362"/>
                  </a:cubicBezTo>
                  <a:cubicBezTo>
                    <a:pt x="864797" y="359695"/>
                    <a:pt x="864397" y="360095"/>
                    <a:pt x="864064" y="360428"/>
                  </a:cubicBezTo>
                  <a:cubicBezTo>
                    <a:pt x="834006" y="390953"/>
                    <a:pt x="804482" y="422210"/>
                    <a:pt x="775557" y="454201"/>
                  </a:cubicBezTo>
                  <a:cubicBezTo>
                    <a:pt x="775557" y="454201"/>
                    <a:pt x="775557" y="454201"/>
                    <a:pt x="775557" y="454201"/>
                  </a:cubicBezTo>
                  <a:cubicBezTo>
                    <a:pt x="775557" y="454201"/>
                    <a:pt x="775557" y="454201"/>
                    <a:pt x="775557" y="454201"/>
                  </a:cubicBezTo>
                  <a:cubicBezTo>
                    <a:pt x="715774" y="520248"/>
                    <a:pt x="658458" y="589095"/>
                    <a:pt x="604073" y="660941"/>
                  </a:cubicBezTo>
                  <a:cubicBezTo>
                    <a:pt x="408397" y="919265"/>
                    <a:pt x="250776" y="1215112"/>
                    <a:pt x="146740" y="1536085"/>
                  </a:cubicBezTo>
                  <a:cubicBezTo>
                    <a:pt x="120948" y="1616329"/>
                    <a:pt x="97554" y="1697905"/>
                    <a:pt x="78693" y="1780814"/>
                  </a:cubicBezTo>
                  <a:cubicBezTo>
                    <a:pt x="59765" y="1863723"/>
                    <a:pt x="43170" y="1947699"/>
                    <a:pt x="31374" y="2032674"/>
                  </a:cubicBezTo>
                  <a:cubicBezTo>
                    <a:pt x="19444" y="2117583"/>
                    <a:pt x="9980" y="2203358"/>
                    <a:pt x="5381" y="2289732"/>
                  </a:cubicBezTo>
                  <a:cubicBezTo>
                    <a:pt x="583" y="2376107"/>
                    <a:pt x="-1550" y="2463282"/>
                    <a:pt x="1249" y="2550590"/>
                  </a:cubicBezTo>
                  <a:cubicBezTo>
                    <a:pt x="10380" y="2900088"/>
                    <a:pt x="80893" y="3254184"/>
                    <a:pt x="208989" y="3590353"/>
                  </a:cubicBezTo>
                  <a:cubicBezTo>
                    <a:pt x="336885" y="3926722"/>
                    <a:pt x="521231" y="4245029"/>
                    <a:pt x="749631" y="4531012"/>
                  </a:cubicBezTo>
                  <a:cubicBezTo>
                    <a:pt x="978031" y="4817262"/>
                    <a:pt x="1250285" y="5071521"/>
                    <a:pt x="1554263" y="5285792"/>
                  </a:cubicBezTo>
                  <a:cubicBezTo>
                    <a:pt x="1858174" y="5500130"/>
                    <a:pt x="2193876" y="5674679"/>
                    <a:pt x="2549506" y="5803974"/>
                  </a:cubicBezTo>
                  <a:cubicBezTo>
                    <a:pt x="2822893" y="5903212"/>
                    <a:pt x="3108010" y="5975524"/>
                    <a:pt x="3398992" y="6020511"/>
                  </a:cubicBezTo>
                  <a:lnTo>
                    <a:pt x="3398992" y="6651527"/>
                  </a:lnTo>
                  <a:cubicBezTo>
                    <a:pt x="3398992" y="6822744"/>
                    <a:pt x="3597200" y="6917783"/>
                    <a:pt x="3730695" y="6810547"/>
                  </a:cubicBezTo>
                  <a:lnTo>
                    <a:pt x="5568092" y="5334511"/>
                  </a:lnTo>
                  <a:cubicBezTo>
                    <a:pt x="5669729" y="5252868"/>
                    <a:pt x="5669729" y="5098114"/>
                    <a:pt x="5568092" y="5016471"/>
                  </a:cubicBezTo>
                  <a:close/>
                </a:path>
              </a:pathLst>
            </a:custGeom>
            <a:gradFill>
              <a:gsLst>
                <a:gs pos="0">
                  <a:srgbClr val="95C7EA">
                    <a:alpha val="0"/>
                  </a:srgbClr>
                </a:gs>
                <a:gs pos="59000">
                  <a:srgbClr val="2F72DA"/>
                </a:gs>
              </a:gsLst>
              <a:lin ang="1578295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  <p:grpSp>
          <p:nvGrpSpPr>
            <p:cNvPr id="191" name="그룹 190">
              <a:extLst>
                <a:ext uri="{FF2B5EF4-FFF2-40B4-BE49-F238E27FC236}">
                  <a16:creationId xmlns:a16="http://schemas.microsoft.com/office/drawing/2014/main" id="{611F0C3F-F899-F28C-F001-56A75C36B2D4}"/>
                </a:ext>
              </a:extLst>
            </p:cNvPr>
            <p:cNvGrpSpPr/>
            <p:nvPr/>
          </p:nvGrpSpPr>
          <p:grpSpPr>
            <a:xfrm>
              <a:off x="6069911" y="4127497"/>
              <a:ext cx="2319423" cy="1826197"/>
              <a:chOff x="6069911" y="4112257"/>
              <a:chExt cx="2319423" cy="1826197"/>
            </a:xfrm>
          </p:grpSpPr>
          <p:grpSp>
            <p:nvGrpSpPr>
              <p:cNvPr id="192" name="그룹 191">
                <a:extLst>
                  <a:ext uri="{FF2B5EF4-FFF2-40B4-BE49-F238E27FC236}">
                    <a16:creationId xmlns:a16="http://schemas.microsoft.com/office/drawing/2014/main" id="{B0DE41A7-5977-182B-BBF2-3086549B0F3F}"/>
                  </a:ext>
                </a:extLst>
              </p:cNvPr>
              <p:cNvGrpSpPr/>
              <p:nvPr/>
            </p:nvGrpSpPr>
            <p:grpSpPr>
              <a:xfrm>
                <a:off x="6069911" y="4112257"/>
                <a:ext cx="2319423" cy="1826197"/>
                <a:chOff x="2866301" y="2687243"/>
                <a:chExt cx="2567208" cy="513850"/>
              </a:xfrm>
              <a:effectLst>
                <a:outerShdw blurRad="50800" dist="38100" dir="5400000" algn="t" rotWithShape="0">
                  <a:prstClr val="black">
                    <a:alpha val="27000"/>
                  </a:prstClr>
                </a:outerShdw>
              </a:effectLst>
            </p:grpSpPr>
            <p:sp>
              <p:nvSpPr>
                <p:cNvPr id="196" name="사각형: 둥근 모서리 195">
                  <a:extLst>
                    <a:ext uri="{FF2B5EF4-FFF2-40B4-BE49-F238E27FC236}">
                      <a16:creationId xmlns:a16="http://schemas.microsoft.com/office/drawing/2014/main" id="{9507BAAB-91E9-8990-5D63-DAC4DAD45840}"/>
                    </a:ext>
                  </a:extLst>
                </p:cNvPr>
                <p:cNvSpPr/>
                <p:nvPr/>
              </p:nvSpPr>
              <p:spPr>
                <a:xfrm>
                  <a:off x="2866301" y="2687243"/>
                  <a:ext cx="2567208" cy="513850"/>
                </a:xfrm>
                <a:prstGeom prst="roundRect">
                  <a:avLst>
                    <a:gd name="adj" fmla="val 7278"/>
                  </a:avLst>
                </a:prstGeom>
                <a:solidFill>
                  <a:srgbClr val="EE1673"/>
                </a:solidFill>
                <a:ln w="317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97" name="TextBox 196">
                  <a:extLst>
                    <a:ext uri="{FF2B5EF4-FFF2-40B4-BE49-F238E27FC236}">
                      <a16:creationId xmlns:a16="http://schemas.microsoft.com/office/drawing/2014/main" id="{8EE63432-C81B-93C2-E89F-031722A03A08}"/>
                    </a:ext>
                  </a:extLst>
                </p:cNvPr>
                <p:cNvSpPr txBox="1"/>
                <p:nvPr/>
              </p:nvSpPr>
              <p:spPr>
                <a:xfrm>
                  <a:off x="3156328" y="2929631"/>
                  <a:ext cx="1987163" cy="19485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성취기준의 </a:t>
                  </a:r>
                  <a:r>
                    <a:rPr lang="en-US" altLang="ko-KR" sz="1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03</a:t>
                  </a:r>
                  <a:r>
                    <a:rPr lang="ko-KR" altLang="en-US" sz="1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은</a:t>
                  </a:r>
                  <a:endParaRPr lang="en-US" altLang="ko-KR" sz="1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  <a:p>
                  <a:pPr algn="ctr"/>
                  <a:r>
                    <a:rPr lang="ko-KR" altLang="en-US" sz="1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세번째 성취기준이라는</a:t>
                  </a:r>
                  <a:endParaRPr lang="en-US" altLang="ko-KR" sz="1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  <a:p>
                  <a:pPr algn="ctr"/>
                  <a:r>
                    <a:rPr lang="ko-KR" altLang="en-US" sz="1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의미임</a:t>
                  </a:r>
                </a:p>
              </p:txBody>
            </p:sp>
          </p:grpSp>
          <p:grpSp>
            <p:nvGrpSpPr>
              <p:cNvPr id="193" name="그룹 192">
                <a:extLst>
                  <a:ext uri="{FF2B5EF4-FFF2-40B4-BE49-F238E27FC236}">
                    <a16:creationId xmlns:a16="http://schemas.microsoft.com/office/drawing/2014/main" id="{5D948D1B-79C7-7544-C753-CC9CB9EBB568}"/>
                  </a:ext>
                </a:extLst>
              </p:cNvPr>
              <p:cNvGrpSpPr/>
              <p:nvPr/>
            </p:nvGrpSpPr>
            <p:grpSpPr>
              <a:xfrm>
                <a:off x="7050911" y="4277825"/>
                <a:ext cx="357423" cy="515745"/>
                <a:chOff x="2856631" y="2475313"/>
                <a:chExt cx="357423" cy="515745"/>
              </a:xfrm>
            </p:grpSpPr>
            <p:sp>
              <p:nvSpPr>
                <p:cNvPr id="194" name="타원 193">
                  <a:extLst>
                    <a:ext uri="{FF2B5EF4-FFF2-40B4-BE49-F238E27FC236}">
                      <a16:creationId xmlns:a16="http://schemas.microsoft.com/office/drawing/2014/main" id="{4C7452BF-FEBA-6393-A399-D0E6332191C3}"/>
                    </a:ext>
                  </a:extLst>
                </p:cNvPr>
                <p:cNvSpPr/>
                <p:nvPr/>
              </p:nvSpPr>
              <p:spPr>
                <a:xfrm>
                  <a:off x="2937180" y="2935542"/>
                  <a:ext cx="196326" cy="55516"/>
                </a:xfrm>
                <a:prstGeom prst="ellipse">
                  <a:avLst/>
                </a:prstGeom>
                <a:solidFill>
                  <a:schemeClr val="tx1">
                    <a:alpha val="21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pic>
              <p:nvPicPr>
                <p:cNvPr id="195" name="그림 194">
                  <a:extLst>
                    <a:ext uri="{FF2B5EF4-FFF2-40B4-BE49-F238E27FC236}">
                      <a16:creationId xmlns:a16="http://schemas.microsoft.com/office/drawing/2014/main" id="{0989F8B4-F40F-1EEA-CA7C-E472BD4DF6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2856631" y="2475313"/>
                  <a:ext cx="357423" cy="475867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EFD03C71-9313-3B34-92E7-5DF3EFC20B13}"/>
                </a:ext>
              </a:extLst>
            </p:cNvPr>
            <p:cNvGrpSpPr/>
            <p:nvPr/>
          </p:nvGrpSpPr>
          <p:grpSpPr>
            <a:xfrm>
              <a:off x="1826031" y="4180455"/>
              <a:ext cx="3895314" cy="1720280"/>
              <a:chOff x="1826031" y="4180455"/>
              <a:chExt cx="3895314" cy="1720280"/>
            </a:xfrm>
          </p:grpSpPr>
          <p:cxnSp>
            <p:nvCxnSpPr>
              <p:cNvPr id="3" name="직선 연결선 2">
                <a:extLst>
                  <a:ext uri="{FF2B5EF4-FFF2-40B4-BE49-F238E27FC236}">
                    <a16:creationId xmlns:a16="http://schemas.microsoft.com/office/drawing/2014/main" id="{E02195B1-8976-11A1-030C-54F55772F9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68238" y="4727487"/>
                <a:ext cx="0" cy="532570"/>
              </a:xfrm>
              <a:prstGeom prst="line">
                <a:avLst/>
              </a:prstGeom>
              <a:solidFill>
                <a:schemeClr val="bg1"/>
              </a:solidFill>
              <a:ln>
                <a:solidFill>
                  <a:srgbClr val="F2650E"/>
                </a:solidFill>
                <a:prstDash val="sysDot"/>
              </a:ln>
              <a:effectLst>
                <a:outerShdw blurRad="50800"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6ADDE3B1-85C9-CA0D-031F-B115E095C643}"/>
                  </a:ext>
                </a:extLst>
              </p:cNvPr>
              <p:cNvGrpSpPr/>
              <p:nvPr/>
            </p:nvGrpSpPr>
            <p:grpSpPr>
              <a:xfrm>
                <a:off x="1826031" y="5038216"/>
                <a:ext cx="884414" cy="862519"/>
                <a:chOff x="1637892" y="5224693"/>
                <a:chExt cx="884414" cy="862519"/>
              </a:xfrm>
            </p:grpSpPr>
            <p:grpSp>
              <p:nvGrpSpPr>
                <p:cNvPr id="62" name="그룹 61">
                  <a:extLst>
                    <a:ext uri="{FF2B5EF4-FFF2-40B4-BE49-F238E27FC236}">
                      <a16:creationId xmlns:a16="http://schemas.microsoft.com/office/drawing/2014/main" id="{3030AB36-CFAA-6A19-1777-086A9AF47C58}"/>
                    </a:ext>
                  </a:extLst>
                </p:cNvPr>
                <p:cNvGrpSpPr/>
                <p:nvPr/>
              </p:nvGrpSpPr>
              <p:grpSpPr>
                <a:xfrm>
                  <a:off x="1637892" y="5224693"/>
                  <a:ext cx="884414" cy="862519"/>
                  <a:chOff x="1912160" y="5265548"/>
                  <a:chExt cx="884414" cy="1086180"/>
                </a:xfrm>
              </p:grpSpPr>
              <p:sp>
                <p:nvSpPr>
                  <p:cNvPr id="128" name="사각형: 둥근 모서리 127">
                    <a:extLst>
                      <a:ext uri="{FF2B5EF4-FFF2-40B4-BE49-F238E27FC236}">
                        <a16:creationId xmlns:a16="http://schemas.microsoft.com/office/drawing/2014/main" id="{7E5C270E-6D07-B6FE-92CD-6F57EDFC1F51}"/>
                      </a:ext>
                    </a:extLst>
                  </p:cNvPr>
                  <p:cNvSpPr/>
                  <p:nvPr/>
                </p:nvSpPr>
                <p:spPr>
                  <a:xfrm>
                    <a:off x="1912160" y="5265548"/>
                    <a:ext cx="884414" cy="1086180"/>
                  </a:xfrm>
                  <a:prstGeom prst="roundRect">
                    <a:avLst>
                      <a:gd name="adj" fmla="val 6162"/>
                    </a:avLst>
                  </a:prstGeom>
                  <a:solidFill>
                    <a:schemeClr val="bg1"/>
                  </a:solidFill>
                  <a:ln>
                    <a:solidFill>
                      <a:srgbClr val="F2650E"/>
                    </a:solidFill>
                    <a:prstDash val="sysDot"/>
                  </a:ln>
                  <a:effectLst>
                    <a:outerShdw blurRad="50800" dist="38100" dir="5400000" algn="t" rotWithShape="0">
                      <a:prstClr val="black">
                        <a:alpha val="15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29" name="TextBox 128">
                    <a:extLst>
                      <a:ext uri="{FF2B5EF4-FFF2-40B4-BE49-F238E27FC236}">
                        <a16:creationId xmlns:a16="http://schemas.microsoft.com/office/drawing/2014/main" id="{8CA0929D-5316-B3A7-254C-BCB1AA361A75}"/>
                      </a:ext>
                    </a:extLst>
                  </p:cNvPr>
                  <p:cNvSpPr txBox="1"/>
                  <p:nvPr/>
                </p:nvSpPr>
                <p:spPr>
                  <a:xfrm>
                    <a:off x="2171623" y="5341432"/>
                    <a:ext cx="365486" cy="2034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0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F2650E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학년군</a:t>
                    </a:r>
                    <a:endParaRPr lang="en-US" altLang="ko-KR" sz="10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F2650E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sp>
                <p:nvSpPr>
                  <p:cNvPr id="130" name="TextBox 129">
                    <a:extLst>
                      <a:ext uri="{FF2B5EF4-FFF2-40B4-BE49-F238E27FC236}">
                        <a16:creationId xmlns:a16="http://schemas.microsoft.com/office/drawing/2014/main" id="{2C01E38B-52FA-96F7-5E42-E3866F2C712C}"/>
                      </a:ext>
                    </a:extLst>
                  </p:cNvPr>
                  <p:cNvSpPr txBox="1"/>
                  <p:nvPr/>
                </p:nvSpPr>
                <p:spPr>
                  <a:xfrm>
                    <a:off x="2168419" y="5877983"/>
                    <a:ext cx="371897" cy="15503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8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Interop" panose="02000503000000020004" pitchFamily="2" charset="0"/>
                      </a:rPr>
                      <a:t>고등학교</a:t>
                    </a:r>
                  </a:p>
                </p:txBody>
              </p:sp>
            </p:grpSp>
            <p:cxnSp>
              <p:nvCxnSpPr>
                <p:cNvPr id="63" name="직선 연결선 62">
                  <a:extLst>
                    <a:ext uri="{FF2B5EF4-FFF2-40B4-BE49-F238E27FC236}">
                      <a16:creationId xmlns:a16="http://schemas.microsoft.com/office/drawing/2014/main" id="{B91D76D7-07B8-BA9A-A63E-09665EAD06E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98684" y="5502943"/>
                  <a:ext cx="762830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  <a:alpha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" name="직선 연결선 4">
                <a:extLst>
                  <a:ext uri="{FF2B5EF4-FFF2-40B4-BE49-F238E27FC236}">
                    <a16:creationId xmlns:a16="http://schemas.microsoft.com/office/drawing/2014/main" id="{21861560-40F4-451E-B8AE-226F4D91B3BA}"/>
                  </a:ext>
                </a:extLst>
              </p:cNvPr>
              <p:cNvCxnSpPr/>
              <p:nvPr/>
            </p:nvCxnSpPr>
            <p:spPr>
              <a:xfrm>
                <a:off x="3005444" y="4727487"/>
                <a:ext cx="0" cy="532570"/>
              </a:xfrm>
              <a:prstGeom prst="line">
                <a:avLst/>
              </a:prstGeom>
              <a:solidFill>
                <a:schemeClr val="bg1"/>
              </a:solidFill>
              <a:ln>
                <a:solidFill>
                  <a:srgbClr val="088CCE"/>
                </a:solidFill>
                <a:prstDash val="sysDot"/>
              </a:ln>
              <a:effectLst>
                <a:outerShdw blurRad="50800"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grpSp>
            <p:nvGrpSpPr>
              <p:cNvPr id="6" name="그룹 5">
                <a:extLst>
                  <a:ext uri="{FF2B5EF4-FFF2-40B4-BE49-F238E27FC236}">
                    <a16:creationId xmlns:a16="http://schemas.microsoft.com/office/drawing/2014/main" id="{28E57FFF-E197-0AD3-604F-C5F1DD078B9E}"/>
                  </a:ext>
                </a:extLst>
              </p:cNvPr>
              <p:cNvGrpSpPr/>
              <p:nvPr/>
            </p:nvGrpSpPr>
            <p:grpSpPr>
              <a:xfrm>
                <a:off x="2848478" y="5038216"/>
                <a:ext cx="884414" cy="862519"/>
                <a:chOff x="1637892" y="5224693"/>
                <a:chExt cx="884414" cy="862519"/>
              </a:xfrm>
            </p:grpSpPr>
            <p:grpSp>
              <p:nvGrpSpPr>
                <p:cNvPr id="57" name="그룹 56">
                  <a:extLst>
                    <a:ext uri="{FF2B5EF4-FFF2-40B4-BE49-F238E27FC236}">
                      <a16:creationId xmlns:a16="http://schemas.microsoft.com/office/drawing/2014/main" id="{D79AA0C8-D3B4-7A35-0BC5-6F49ABE331AE}"/>
                    </a:ext>
                  </a:extLst>
                </p:cNvPr>
                <p:cNvGrpSpPr/>
                <p:nvPr/>
              </p:nvGrpSpPr>
              <p:grpSpPr>
                <a:xfrm>
                  <a:off x="1637892" y="5224693"/>
                  <a:ext cx="884414" cy="862519"/>
                  <a:chOff x="1912160" y="5265548"/>
                  <a:chExt cx="884414" cy="1086180"/>
                </a:xfrm>
              </p:grpSpPr>
              <p:sp>
                <p:nvSpPr>
                  <p:cNvPr id="59" name="사각형: 둥근 모서리 58">
                    <a:extLst>
                      <a:ext uri="{FF2B5EF4-FFF2-40B4-BE49-F238E27FC236}">
                        <a16:creationId xmlns:a16="http://schemas.microsoft.com/office/drawing/2014/main" id="{79567603-A83C-D0E7-3861-05F8245830CF}"/>
                      </a:ext>
                    </a:extLst>
                  </p:cNvPr>
                  <p:cNvSpPr/>
                  <p:nvPr/>
                </p:nvSpPr>
                <p:spPr>
                  <a:xfrm>
                    <a:off x="1912160" y="5265548"/>
                    <a:ext cx="884414" cy="1086180"/>
                  </a:xfrm>
                  <a:prstGeom prst="roundRect">
                    <a:avLst>
                      <a:gd name="adj" fmla="val 6162"/>
                    </a:avLst>
                  </a:prstGeom>
                  <a:solidFill>
                    <a:schemeClr val="bg1"/>
                  </a:solidFill>
                  <a:ln>
                    <a:solidFill>
                      <a:srgbClr val="088CCE"/>
                    </a:solidFill>
                    <a:prstDash val="sysDot"/>
                  </a:ln>
                  <a:effectLst>
                    <a:outerShdw blurRad="50800" dist="38100" dir="5400000" algn="t" rotWithShape="0">
                      <a:prstClr val="black">
                        <a:alpha val="15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8C3000CF-6009-7B71-AF9C-92E00F08F64D}"/>
                      </a:ext>
                    </a:extLst>
                  </p:cNvPr>
                  <p:cNvSpPr txBox="1"/>
                  <p:nvPr/>
                </p:nvSpPr>
                <p:spPr>
                  <a:xfrm>
                    <a:off x="2171623" y="5341432"/>
                    <a:ext cx="365486" cy="2034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0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088CCE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교과명</a:t>
                    </a:r>
                    <a:endParaRPr lang="en-US" altLang="ko-KR" sz="10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088CCE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sp>
                <p:nvSpPr>
                  <p:cNvPr id="61" name="TextBox 60">
                    <a:extLst>
                      <a:ext uri="{FF2B5EF4-FFF2-40B4-BE49-F238E27FC236}">
                        <a16:creationId xmlns:a16="http://schemas.microsoft.com/office/drawing/2014/main" id="{3F76C630-0321-97DF-79D7-6F88DBBE0AC5}"/>
                      </a:ext>
                    </a:extLst>
                  </p:cNvPr>
                  <p:cNvSpPr txBox="1"/>
                  <p:nvPr/>
                </p:nvSpPr>
                <p:spPr>
                  <a:xfrm>
                    <a:off x="2168419" y="5877983"/>
                    <a:ext cx="371897" cy="15503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8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Interop" panose="02000503000000020004" pitchFamily="2" charset="0"/>
                      </a:rPr>
                      <a:t>프랑스어</a:t>
                    </a:r>
                  </a:p>
                </p:txBody>
              </p:sp>
            </p:grpSp>
            <p:cxnSp>
              <p:nvCxnSpPr>
                <p:cNvPr id="58" name="직선 연결선 57">
                  <a:extLst>
                    <a:ext uri="{FF2B5EF4-FFF2-40B4-BE49-F238E27FC236}">
                      <a16:creationId xmlns:a16="http://schemas.microsoft.com/office/drawing/2014/main" id="{DBC23E9B-BAE8-541D-73DD-BE0A7028583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98684" y="5502943"/>
                  <a:ext cx="762830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  <a:alpha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연결선: 꺾임 6">
                <a:extLst>
                  <a:ext uri="{FF2B5EF4-FFF2-40B4-BE49-F238E27FC236}">
                    <a16:creationId xmlns:a16="http://schemas.microsoft.com/office/drawing/2014/main" id="{E96BE5EA-6DB4-4325-CE27-71B0612A8E64}"/>
                  </a:ext>
                </a:extLst>
              </p:cNvPr>
              <p:cNvCxnSpPr>
                <a:stCxn id="44" idx="3"/>
                <a:endCxn id="55" idx="0"/>
              </p:cNvCxnSpPr>
              <p:nvPr/>
            </p:nvCxnSpPr>
            <p:spPr>
              <a:xfrm>
                <a:off x="4727995" y="4453971"/>
                <a:ext cx="711059" cy="584245"/>
              </a:xfrm>
              <a:prstGeom prst="bentConnector2">
                <a:avLst/>
              </a:prstGeom>
              <a:solidFill>
                <a:schemeClr val="bg1"/>
              </a:solidFill>
              <a:ln>
                <a:solidFill>
                  <a:srgbClr val="2E9CA2"/>
                </a:solidFill>
                <a:prstDash val="sysDot"/>
              </a:ln>
              <a:effectLst>
                <a:outerShdw blurRad="50800"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6FE39973-59AB-EA63-201E-7F013CB0781A}"/>
                  </a:ext>
                </a:extLst>
              </p:cNvPr>
              <p:cNvGrpSpPr/>
              <p:nvPr/>
            </p:nvGrpSpPr>
            <p:grpSpPr>
              <a:xfrm>
                <a:off x="5156762" y="5038216"/>
                <a:ext cx="564583" cy="862519"/>
                <a:chOff x="4357375" y="5224693"/>
                <a:chExt cx="884414" cy="862519"/>
              </a:xfrm>
            </p:grpSpPr>
            <p:sp>
              <p:nvSpPr>
                <p:cNvPr id="55" name="사각형: 둥근 모서리 54">
                  <a:extLst>
                    <a:ext uri="{FF2B5EF4-FFF2-40B4-BE49-F238E27FC236}">
                      <a16:creationId xmlns:a16="http://schemas.microsoft.com/office/drawing/2014/main" id="{10ED7424-C178-B72F-C7D8-B2D0EA08A687}"/>
                    </a:ext>
                  </a:extLst>
                </p:cNvPr>
                <p:cNvSpPr/>
                <p:nvPr/>
              </p:nvSpPr>
              <p:spPr>
                <a:xfrm>
                  <a:off x="4357375" y="5224693"/>
                  <a:ext cx="884414" cy="862519"/>
                </a:xfrm>
                <a:prstGeom prst="roundRect">
                  <a:avLst>
                    <a:gd name="adj" fmla="val 9958"/>
                  </a:avLst>
                </a:prstGeom>
                <a:solidFill>
                  <a:schemeClr val="bg1"/>
                </a:solidFill>
                <a:ln>
                  <a:solidFill>
                    <a:srgbClr val="2E9CA2"/>
                  </a:solidFill>
                  <a:prstDash val="sysDot"/>
                </a:ln>
                <a:effectLst>
                  <a:outerShdw blurRad="50800" dist="38100" dir="5400000" algn="t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3D94235B-69A4-6D05-5DCA-E0CA37858A40}"/>
                    </a:ext>
                  </a:extLst>
                </p:cNvPr>
                <p:cNvSpPr txBox="1"/>
                <p:nvPr/>
              </p:nvSpPr>
              <p:spPr>
                <a:xfrm>
                  <a:off x="4608739" y="5413579"/>
                  <a:ext cx="381685" cy="48474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0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E9CA2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성취</a:t>
                  </a:r>
                  <a:endParaRPr lang="en-US" altLang="ko-KR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E9CA2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  <a:p>
                  <a:pPr algn="ctr"/>
                  <a:r>
                    <a:rPr lang="ko-KR" altLang="en-US" sz="10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E9CA2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기준</a:t>
                  </a:r>
                  <a:endParaRPr lang="en-US" altLang="ko-KR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E9CA2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  <a:p>
                  <a:pPr algn="ctr"/>
                  <a:r>
                    <a:rPr lang="ko-KR" altLang="en-US" sz="10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E9CA2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번호</a:t>
                  </a:r>
                  <a:endParaRPr lang="en-US" altLang="ko-KR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E9CA2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</p:txBody>
            </p:sp>
          </p:grpSp>
          <p:grpSp>
            <p:nvGrpSpPr>
              <p:cNvPr id="9" name="그룹 8">
                <a:extLst>
                  <a:ext uri="{FF2B5EF4-FFF2-40B4-BE49-F238E27FC236}">
                    <a16:creationId xmlns:a16="http://schemas.microsoft.com/office/drawing/2014/main" id="{84561719-78C2-F8BF-C1E1-1BA1F2C7F290}"/>
                  </a:ext>
                </a:extLst>
              </p:cNvPr>
              <p:cNvGrpSpPr/>
              <p:nvPr/>
            </p:nvGrpSpPr>
            <p:grpSpPr>
              <a:xfrm>
                <a:off x="3870925" y="5038216"/>
                <a:ext cx="1147803" cy="862519"/>
                <a:chOff x="3136165" y="5224693"/>
                <a:chExt cx="884414" cy="862519"/>
              </a:xfrm>
            </p:grpSpPr>
            <p:sp>
              <p:nvSpPr>
                <p:cNvPr id="52" name="사각형: 둥근 모서리 51">
                  <a:extLst>
                    <a:ext uri="{FF2B5EF4-FFF2-40B4-BE49-F238E27FC236}">
                      <a16:creationId xmlns:a16="http://schemas.microsoft.com/office/drawing/2014/main" id="{8D2F4B02-F78D-404D-4261-A6DFAC888EFD}"/>
                    </a:ext>
                  </a:extLst>
                </p:cNvPr>
                <p:cNvSpPr/>
                <p:nvPr/>
              </p:nvSpPr>
              <p:spPr>
                <a:xfrm>
                  <a:off x="3136165" y="5224693"/>
                  <a:ext cx="884414" cy="862519"/>
                </a:xfrm>
                <a:prstGeom prst="roundRect">
                  <a:avLst>
                    <a:gd name="adj" fmla="val 6162"/>
                  </a:avLst>
                </a:prstGeom>
                <a:solidFill>
                  <a:schemeClr val="bg1"/>
                </a:solidFill>
                <a:ln>
                  <a:solidFill>
                    <a:srgbClr val="B04291"/>
                  </a:solidFill>
                  <a:prstDash val="sysDot"/>
                </a:ln>
                <a:effectLst>
                  <a:outerShdw blurRad="50800" dist="38100" dir="5400000" algn="t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216CC0DD-2D95-1605-4067-50F5D322807B}"/>
                    </a:ext>
                  </a:extLst>
                </p:cNvPr>
                <p:cNvSpPr txBox="1"/>
                <p:nvPr/>
              </p:nvSpPr>
              <p:spPr>
                <a:xfrm>
                  <a:off x="3377659" y="5284951"/>
                  <a:ext cx="401426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0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B0429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내용 영역</a:t>
                  </a:r>
                  <a:endParaRPr lang="en-US" altLang="ko-KR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B0429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</p:txBody>
            </p:sp>
            <p:cxnSp>
              <p:nvCxnSpPr>
                <p:cNvPr id="54" name="직선 연결선 53">
                  <a:extLst>
                    <a:ext uri="{FF2B5EF4-FFF2-40B4-BE49-F238E27FC236}">
                      <a16:creationId xmlns:a16="http://schemas.microsoft.com/office/drawing/2014/main" id="{36C9AA61-22AD-B4B5-23C2-CFB12F848B4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196957" y="5502943"/>
                  <a:ext cx="762830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  <a:alpha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" name="자유형: 도형 9">
                <a:extLst>
                  <a:ext uri="{FF2B5EF4-FFF2-40B4-BE49-F238E27FC236}">
                    <a16:creationId xmlns:a16="http://schemas.microsoft.com/office/drawing/2014/main" id="{D4A63D99-04A4-4D8E-568A-5B48EC9A90EA}"/>
                  </a:ext>
                </a:extLst>
              </p:cNvPr>
              <p:cNvSpPr/>
              <p:nvPr/>
            </p:nvSpPr>
            <p:spPr>
              <a:xfrm>
                <a:off x="3786742" y="4633913"/>
                <a:ext cx="195263" cy="414337"/>
              </a:xfrm>
              <a:custGeom>
                <a:avLst/>
                <a:gdLst>
                  <a:gd name="connsiteX0" fmla="*/ 0 w 195263"/>
                  <a:gd name="connsiteY0" fmla="*/ 0 h 414337"/>
                  <a:gd name="connsiteX1" fmla="*/ 195263 w 195263"/>
                  <a:gd name="connsiteY1" fmla="*/ 0 h 414337"/>
                  <a:gd name="connsiteX2" fmla="*/ 195263 w 195263"/>
                  <a:gd name="connsiteY2" fmla="*/ 414337 h 414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5263" h="414337">
                    <a:moveTo>
                      <a:pt x="0" y="0"/>
                    </a:moveTo>
                    <a:lnTo>
                      <a:pt x="195263" y="0"/>
                    </a:lnTo>
                    <a:lnTo>
                      <a:pt x="195263" y="414337"/>
                    </a:lnTo>
                  </a:path>
                </a:pathLst>
              </a:custGeom>
              <a:noFill/>
              <a:ln>
                <a:solidFill>
                  <a:srgbClr val="B04291"/>
                </a:solidFill>
                <a:prstDash val="sysDot"/>
              </a:ln>
              <a:effectLst>
                <a:outerShdw blurRad="50800"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11" name="그룹 10">
                <a:extLst>
                  <a:ext uri="{FF2B5EF4-FFF2-40B4-BE49-F238E27FC236}">
                    <a16:creationId xmlns:a16="http://schemas.microsoft.com/office/drawing/2014/main" id="{1FDBFFE8-E217-895A-B816-40D045E4C60D}"/>
                  </a:ext>
                </a:extLst>
              </p:cNvPr>
              <p:cNvGrpSpPr/>
              <p:nvPr/>
            </p:nvGrpSpPr>
            <p:grpSpPr>
              <a:xfrm>
                <a:off x="1826031" y="4180455"/>
                <a:ext cx="2901964" cy="547032"/>
                <a:chOff x="1826031" y="4180455"/>
                <a:chExt cx="2901964" cy="547032"/>
              </a:xfrm>
            </p:grpSpPr>
            <p:grpSp>
              <p:nvGrpSpPr>
                <p:cNvPr id="39" name="그룹 38">
                  <a:extLst>
                    <a:ext uri="{FF2B5EF4-FFF2-40B4-BE49-F238E27FC236}">
                      <a16:creationId xmlns:a16="http://schemas.microsoft.com/office/drawing/2014/main" id="{08266AF6-85B4-DED5-5260-1D8D2AD14E28}"/>
                    </a:ext>
                  </a:extLst>
                </p:cNvPr>
                <p:cNvGrpSpPr/>
                <p:nvPr/>
              </p:nvGrpSpPr>
              <p:grpSpPr>
                <a:xfrm>
                  <a:off x="1826031" y="4180455"/>
                  <a:ext cx="547032" cy="547032"/>
                  <a:chOff x="3066857" y="4527888"/>
                  <a:chExt cx="547032" cy="547032"/>
                </a:xfrm>
              </p:grpSpPr>
              <p:sp>
                <p:nvSpPr>
                  <p:cNvPr id="50" name="사각형: 둥근 모서리 49">
                    <a:extLst>
                      <a:ext uri="{FF2B5EF4-FFF2-40B4-BE49-F238E27FC236}">
                        <a16:creationId xmlns:a16="http://schemas.microsoft.com/office/drawing/2014/main" id="{E5F67222-78FF-095F-66DE-8E5A80EB79C6}"/>
                      </a:ext>
                    </a:extLst>
                  </p:cNvPr>
                  <p:cNvSpPr/>
                  <p:nvPr/>
                </p:nvSpPr>
                <p:spPr>
                  <a:xfrm>
                    <a:off x="3066857" y="4527888"/>
                    <a:ext cx="547032" cy="547032"/>
                  </a:xfrm>
                  <a:prstGeom prst="roundRect">
                    <a:avLst>
                      <a:gd name="adj" fmla="val 11879"/>
                    </a:avLst>
                  </a:prstGeom>
                  <a:solidFill>
                    <a:srgbClr val="F2650E"/>
                  </a:solidFill>
                  <a:ln>
                    <a:solidFill>
                      <a:schemeClr val="bg1"/>
                    </a:solidFill>
                  </a:ln>
                  <a:effectLst>
                    <a:outerShdw blurRad="38100" dist="25400" dir="5400000" algn="t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1" name="TextBox 50">
                    <a:extLst>
                      <a:ext uri="{FF2B5EF4-FFF2-40B4-BE49-F238E27FC236}">
                        <a16:creationId xmlns:a16="http://schemas.microsoft.com/office/drawing/2014/main" id="{9708CFBB-C234-CD89-CA50-B918C72AE545}"/>
                      </a:ext>
                    </a:extLst>
                  </p:cNvPr>
                  <p:cNvSpPr txBox="1"/>
                  <p:nvPr/>
                </p:nvSpPr>
                <p:spPr>
                  <a:xfrm>
                    <a:off x="3149615" y="4616739"/>
                    <a:ext cx="381516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12</a:t>
                    </a:r>
                    <a:endParaRPr lang="ko-KR" altLang="en-US" sz="2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</p:grpSp>
            <p:grpSp>
              <p:nvGrpSpPr>
                <p:cNvPr id="40" name="그룹 39">
                  <a:extLst>
                    <a:ext uri="{FF2B5EF4-FFF2-40B4-BE49-F238E27FC236}">
                      <a16:creationId xmlns:a16="http://schemas.microsoft.com/office/drawing/2014/main" id="{CB07AB0A-BD80-D475-34A3-BF8FCE556E10}"/>
                    </a:ext>
                  </a:extLst>
                </p:cNvPr>
                <p:cNvGrpSpPr/>
                <p:nvPr/>
              </p:nvGrpSpPr>
              <p:grpSpPr>
                <a:xfrm>
                  <a:off x="2485297" y="4180455"/>
                  <a:ext cx="680484" cy="547032"/>
                  <a:chOff x="3043633" y="4527888"/>
                  <a:chExt cx="680484" cy="547032"/>
                </a:xfrm>
              </p:grpSpPr>
              <p:sp>
                <p:nvSpPr>
                  <p:cNvPr id="48" name="사각형: 둥근 모서리 47">
                    <a:extLst>
                      <a:ext uri="{FF2B5EF4-FFF2-40B4-BE49-F238E27FC236}">
                        <a16:creationId xmlns:a16="http://schemas.microsoft.com/office/drawing/2014/main" id="{C17C222C-C10E-AE11-3863-4D6234DCE1BB}"/>
                      </a:ext>
                    </a:extLst>
                  </p:cNvPr>
                  <p:cNvSpPr/>
                  <p:nvPr/>
                </p:nvSpPr>
                <p:spPr>
                  <a:xfrm>
                    <a:off x="3043633" y="4527888"/>
                    <a:ext cx="680484" cy="547032"/>
                  </a:xfrm>
                  <a:prstGeom prst="roundRect">
                    <a:avLst>
                      <a:gd name="adj" fmla="val 11879"/>
                    </a:avLst>
                  </a:prstGeom>
                  <a:solidFill>
                    <a:srgbClr val="088CCE"/>
                  </a:solidFill>
                  <a:ln>
                    <a:solidFill>
                      <a:schemeClr val="bg1"/>
                    </a:solidFill>
                  </a:ln>
                  <a:effectLst>
                    <a:outerShdw blurRad="38100" dist="25400" dir="5400000" algn="t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641FADF1-3950-F903-476E-9C46FF4ED7A9}"/>
                      </a:ext>
                    </a:extLst>
                  </p:cNvPr>
                  <p:cNvSpPr txBox="1"/>
                  <p:nvPr/>
                </p:nvSpPr>
                <p:spPr>
                  <a:xfrm>
                    <a:off x="3103349" y="4616739"/>
                    <a:ext cx="561052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2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프어</a:t>
                    </a:r>
                  </a:p>
                </p:txBody>
              </p:sp>
            </p:grpSp>
            <p:grpSp>
              <p:nvGrpSpPr>
                <p:cNvPr id="41" name="그룹 40">
                  <a:extLst>
                    <a:ext uri="{FF2B5EF4-FFF2-40B4-BE49-F238E27FC236}">
                      <a16:creationId xmlns:a16="http://schemas.microsoft.com/office/drawing/2014/main" id="{7E64DB5E-EEB5-7951-E696-020BD4538D26}"/>
                    </a:ext>
                  </a:extLst>
                </p:cNvPr>
                <p:cNvGrpSpPr/>
                <p:nvPr/>
              </p:nvGrpSpPr>
              <p:grpSpPr>
                <a:xfrm>
                  <a:off x="3278015" y="4180455"/>
                  <a:ext cx="547032" cy="547032"/>
                  <a:chOff x="3066857" y="4527888"/>
                  <a:chExt cx="547032" cy="547032"/>
                </a:xfrm>
              </p:grpSpPr>
              <p:sp>
                <p:nvSpPr>
                  <p:cNvPr id="46" name="사각형: 둥근 모서리 45">
                    <a:extLst>
                      <a:ext uri="{FF2B5EF4-FFF2-40B4-BE49-F238E27FC236}">
                        <a16:creationId xmlns:a16="http://schemas.microsoft.com/office/drawing/2014/main" id="{16C800F9-6623-8B40-8836-8DC68CAC7345}"/>
                      </a:ext>
                    </a:extLst>
                  </p:cNvPr>
                  <p:cNvSpPr/>
                  <p:nvPr/>
                </p:nvSpPr>
                <p:spPr>
                  <a:xfrm>
                    <a:off x="3066857" y="4527888"/>
                    <a:ext cx="547032" cy="547032"/>
                  </a:xfrm>
                  <a:prstGeom prst="roundRect">
                    <a:avLst>
                      <a:gd name="adj" fmla="val 11879"/>
                    </a:avLst>
                  </a:prstGeom>
                  <a:solidFill>
                    <a:srgbClr val="B04291"/>
                  </a:solidFill>
                  <a:ln>
                    <a:solidFill>
                      <a:schemeClr val="bg1"/>
                    </a:solidFill>
                  </a:ln>
                  <a:effectLst>
                    <a:outerShdw blurRad="38100" dist="25400" dir="5400000" algn="t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A32DDD2C-293C-F233-B020-900A472F2573}"/>
                      </a:ext>
                    </a:extLst>
                  </p:cNvPr>
                  <p:cNvSpPr txBox="1"/>
                  <p:nvPr/>
                </p:nvSpPr>
                <p:spPr>
                  <a:xfrm>
                    <a:off x="3149615" y="4616739"/>
                    <a:ext cx="381516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02</a:t>
                    </a:r>
                    <a:endParaRPr lang="ko-KR" altLang="en-US" sz="2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</p:grp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F4C73099-CA77-1273-DF91-DE3A57B7DC84}"/>
                    </a:ext>
                  </a:extLst>
                </p:cNvPr>
                <p:cNvSpPr txBox="1"/>
                <p:nvPr/>
              </p:nvSpPr>
              <p:spPr>
                <a:xfrm>
                  <a:off x="3937281" y="4269305"/>
                  <a:ext cx="13144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2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-</a:t>
                  </a:r>
                  <a:endParaRPr lang="ko-KR" altLang="en-US" sz="2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</p:txBody>
            </p:sp>
            <p:grpSp>
              <p:nvGrpSpPr>
                <p:cNvPr id="43" name="그룹 42">
                  <a:extLst>
                    <a:ext uri="{FF2B5EF4-FFF2-40B4-BE49-F238E27FC236}">
                      <a16:creationId xmlns:a16="http://schemas.microsoft.com/office/drawing/2014/main" id="{6A46CA05-E5B8-A9D1-B4B9-6877FB49831E}"/>
                    </a:ext>
                  </a:extLst>
                </p:cNvPr>
                <p:cNvGrpSpPr/>
                <p:nvPr/>
              </p:nvGrpSpPr>
              <p:grpSpPr>
                <a:xfrm>
                  <a:off x="4180963" y="4180455"/>
                  <a:ext cx="547032" cy="547032"/>
                  <a:chOff x="3066857" y="4527888"/>
                  <a:chExt cx="547032" cy="547032"/>
                </a:xfrm>
              </p:grpSpPr>
              <p:sp>
                <p:nvSpPr>
                  <p:cNvPr id="44" name="사각형: 둥근 모서리 43">
                    <a:extLst>
                      <a:ext uri="{FF2B5EF4-FFF2-40B4-BE49-F238E27FC236}">
                        <a16:creationId xmlns:a16="http://schemas.microsoft.com/office/drawing/2014/main" id="{CC336084-1FF3-BEEF-D4FB-2C35167C71BB}"/>
                      </a:ext>
                    </a:extLst>
                  </p:cNvPr>
                  <p:cNvSpPr/>
                  <p:nvPr/>
                </p:nvSpPr>
                <p:spPr>
                  <a:xfrm>
                    <a:off x="3066857" y="4527888"/>
                    <a:ext cx="547032" cy="547032"/>
                  </a:xfrm>
                  <a:prstGeom prst="roundRect">
                    <a:avLst>
                      <a:gd name="adj" fmla="val 11879"/>
                    </a:avLst>
                  </a:prstGeom>
                  <a:solidFill>
                    <a:srgbClr val="2E9CA2"/>
                  </a:solidFill>
                  <a:ln>
                    <a:solidFill>
                      <a:schemeClr val="bg1"/>
                    </a:solidFill>
                  </a:ln>
                  <a:effectLst>
                    <a:outerShdw blurRad="38100" dist="25400" dir="5400000" algn="t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6F50AD4E-2226-3DF3-C661-B2E1644EF61C}"/>
                      </a:ext>
                    </a:extLst>
                  </p:cNvPr>
                  <p:cNvSpPr txBox="1"/>
                  <p:nvPr/>
                </p:nvSpPr>
                <p:spPr>
                  <a:xfrm>
                    <a:off x="3149615" y="4616739"/>
                    <a:ext cx="381516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03</a:t>
                    </a:r>
                    <a:endParaRPr lang="ko-KR" altLang="en-US" sz="2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</p:grpSp>
          </p:grpSp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94EF7B91-31AC-EDCF-8C69-15591EAAE762}"/>
                  </a:ext>
                </a:extLst>
              </p:cNvPr>
              <p:cNvGrpSpPr/>
              <p:nvPr/>
            </p:nvGrpSpPr>
            <p:grpSpPr>
              <a:xfrm>
                <a:off x="3951444" y="5358167"/>
                <a:ext cx="880728" cy="429505"/>
                <a:chOff x="3951444" y="5358167"/>
                <a:chExt cx="880728" cy="429505"/>
              </a:xfrm>
            </p:grpSpPr>
            <p:grpSp>
              <p:nvGrpSpPr>
                <p:cNvPr id="13" name="그룹 12">
                  <a:extLst>
                    <a:ext uri="{FF2B5EF4-FFF2-40B4-BE49-F238E27FC236}">
                      <a16:creationId xmlns:a16="http://schemas.microsoft.com/office/drawing/2014/main" id="{C2F3C7B1-3FE7-6175-6404-004FE13DD967}"/>
                    </a:ext>
                  </a:extLst>
                </p:cNvPr>
                <p:cNvGrpSpPr/>
                <p:nvPr/>
              </p:nvGrpSpPr>
              <p:grpSpPr>
                <a:xfrm>
                  <a:off x="3951444" y="5358167"/>
                  <a:ext cx="322604" cy="123111"/>
                  <a:chOff x="3782914" y="6350679"/>
                  <a:chExt cx="322604" cy="123111"/>
                </a:xfrm>
              </p:grpSpPr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B4A9A74F-E2ED-8E38-3E02-7F7C94F5424F}"/>
                      </a:ext>
                    </a:extLst>
                  </p:cNvPr>
                  <p:cNvSpPr txBox="1"/>
                  <p:nvPr/>
                </p:nvSpPr>
                <p:spPr>
                  <a:xfrm>
                    <a:off x="3919570" y="6350679"/>
                    <a:ext cx="185948" cy="12311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 algn="ctr">
                      <a:defRPr sz="8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pPr algn="l"/>
                    <a:r>
                      <a:rPr lang="ko-KR" altLang="en-US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듣기</a:t>
                    </a:r>
                    <a:endParaRPr lang="en-US" altLang="ko-KR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grpSp>
                <p:nvGrpSpPr>
                  <p:cNvPr id="36" name="그룹 35">
                    <a:extLst>
                      <a:ext uri="{FF2B5EF4-FFF2-40B4-BE49-F238E27FC236}">
                        <a16:creationId xmlns:a16="http://schemas.microsoft.com/office/drawing/2014/main" id="{9B5EA7C3-BA51-B48D-5C88-7E53C202C4BC}"/>
                      </a:ext>
                    </a:extLst>
                  </p:cNvPr>
                  <p:cNvGrpSpPr/>
                  <p:nvPr/>
                </p:nvGrpSpPr>
                <p:grpSpPr>
                  <a:xfrm>
                    <a:off x="3782914" y="6355642"/>
                    <a:ext cx="113184" cy="113184"/>
                    <a:chOff x="3997572" y="5798445"/>
                    <a:chExt cx="113184" cy="113184"/>
                  </a:xfrm>
                </p:grpSpPr>
                <p:sp>
                  <p:nvSpPr>
                    <p:cNvPr id="37" name="사각형: 둥근 모서리 36">
                      <a:extLst>
                        <a:ext uri="{FF2B5EF4-FFF2-40B4-BE49-F238E27FC236}">
                          <a16:creationId xmlns:a16="http://schemas.microsoft.com/office/drawing/2014/main" id="{469DB028-9D9C-AA4C-8C83-9B55033AC2D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97572" y="5798445"/>
                      <a:ext cx="113184" cy="113184"/>
                    </a:xfrm>
                    <a:prstGeom prst="roundRect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12700">
                      <a:noFill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38" name="TextBox 37">
                      <a:extLst>
                        <a:ext uri="{FF2B5EF4-FFF2-40B4-BE49-F238E27FC236}">
                          <a16:creationId xmlns:a16="http://schemas.microsoft.com/office/drawing/2014/main" id="{66D49A39-80B1-A16A-5710-7842EFB72D4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07677" y="5808871"/>
                      <a:ext cx="92974" cy="9233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 algn="ctr">
                        <a:defRPr sz="8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defRPr>
                      </a:lvl1pPr>
                    </a:lstStyle>
                    <a:p>
                      <a:r>
                        <a:rPr lang="en-US" altLang="ko-KR" sz="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01</a:t>
                      </a:r>
                      <a:endParaRPr lang="en-US" altLang="ko-KR" sz="600" dirty="0">
                        <a:solidFill>
                          <a:srgbClr val="B0429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p:txBody>
                </p:sp>
              </p:grpSp>
            </p:grpSp>
            <p:grpSp>
              <p:nvGrpSpPr>
                <p:cNvPr id="14" name="그룹 13">
                  <a:extLst>
                    <a:ext uri="{FF2B5EF4-FFF2-40B4-BE49-F238E27FC236}">
                      <a16:creationId xmlns:a16="http://schemas.microsoft.com/office/drawing/2014/main" id="{F2C66952-A5B8-18E4-D582-40F963301F16}"/>
                    </a:ext>
                  </a:extLst>
                </p:cNvPr>
                <p:cNvGrpSpPr/>
                <p:nvPr/>
              </p:nvGrpSpPr>
              <p:grpSpPr>
                <a:xfrm>
                  <a:off x="3951444" y="5511364"/>
                  <a:ext cx="415579" cy="123111"/>
                  <a:chOff x="3782914" y="6350679"/>
                  <a:chExt cx="415579" cy="123111"/>
                </a:xfrm>
              </p:grpSpPr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E5026CE7-6A16-6DDA-4ACE-697FD38BBA31}"/>
                      </a:ext>
                    </a:extLst>
                  </p:cNvPr>
                  <p:cNvSpPr txBox="1"/>
                  <p:nvPr/>
                </p:nvSpPr>
                <p:spPr>
                  <a:xfrm>
                    <a:off x="3919570" y="6350679"/>
                    <a:ext cx="278923" cy="12311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8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B0429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r>
                      <a:rPr lang="ko-KR" altLang="en-US" dirty="0"/>
                      <a:t>말하기</a:t>
                    </a:r>
                    <a:endParaRPr lang="en-US" altLang="ko-KR" dirty="0"/>
                  </a:p>
                </p:txBody>
              </p:sp>
              <p:grpSp>
                <p:nvGrpSpPr>
                  <p:cNvPr id="32" name="그룹 31">
                    <a:extLst>
                      <a:ext uri="{FF2B5EF4-FFF2-40B4-BE49-F238E27FC236}">
                        <a16:creationId xmlns:a16="http://schemas.microsoft.com/office/drawing/2014/main" id="{44952FD9-4F37-F0BA-2D4B-B2E9F712BAC4}"/>
                      </a:ext>
                    </a:extLst>
                  </p:cNvPr>
                  <p:cNvGrpSpPr/>
                  <p:nvPr/>
                </p:nvGrpSpPr>
                <p:grpSpPr>
                  <a:xfrm>
                    <a:off x="3782914" y="6355642"/>
                    <a:ext cx="113184" cy="113184"/>
                    <a:chOff x="3997572" y="5798445"/>
                    <a:chExt cx="113184" cy="113184"/>
                  </a:xfrm>
                </p:grpSpPr>
                <p:sp>
                  <p:nvSpPr>
                    <p:cNvPr id="33" name="사각형: 둥근 모서리 32">
                      <a:extLst>
                        <a:ext uri="{FF2B5EF4-FFF2-40B4-BE49-F238E27FC236}">
                          <a16:creationId xmlns:a16="http://schemas.microsoft.com/office/drawing/2014/main" id="{90D2E6CC-18F6-4DFD-ADD1-0F56DDE6AF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97572" y="5798445"/>
                      <a:ext cx="113184" cy="113184"/>
                    </a:xfrm>
                    <a:prstGeom prst="roundRect">
                      <a:avLst/>
                    </a:prstGeom>
                    <a:solidFill>
                      <a:srgbClr val="B04291"/>
                    </a:solidFill>
                    <a:ln w="12700">
                      <a:noFill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34" name="TextBox 33">
                      <a:extLst>
                        <a:ext uri="{FF2B5EF4-FFF2-40B4-BE49-F238E27FC236}">
                          <a16:creationId xmlns:a16="http://schemas.microsoft.com/office/drawing/2014/main" id="{3DAFB8FC-D171-324D-A231-4C8E08B2FE0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07677" y="5808871"/>
                      <a:ext cx="92974" cy="9233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 algn="ctr">
                        <a:defRPr sz="6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Interop" panose="02000503000000020004" pitchFamily="2" charset="0"/>
                        </a:defRPr>
                      </a:lvl1pPr>
                    </a:lstStyle>
                    <a:p>
                      <a:r>
                        <a:rPr lang="en-US" altLang="ko-KR" dirty="0"/>
                        <a:t>02</a:t>
                      </a:r>
                    </a:p>
                  </p:txBody>
                </p:sp>
              </p:grpSp>
            </p:grpSp>
            <p:grpSp>
              <p:nvGrpSpPr>
                <p:cNvPr id="15" name="그룹 14">
                  <a:extLst>
                    <a:ext uri="{FF2B5EF4-FFF2-40B4-BE49-F238E27FC236}">
                      <a16:creationId xmlns:a16="http://schemas.microsoft.com/office/drawing/2014/main" id="{3D058035-97FB-E2BC-07D3-C28D1F87E29D}"/>
                    </a:ext>
                  </a:extLst>
                </p:cNvPr>
                <p:cNvGrpSpPr/>
                <p:nvPr/>
              </p:nvGrpSpPr>
              <p:grpSpPr>
                <a:xfrm>
                  <a:off x="3951444" y="5664561"/>
                  <a:ext cx="322604" cy="123111"/>
                  <a:chOff x="3782914" y="6350679"/>
                  <a:chExt cx="322604" cy="123111"/>
                </a:xfrm>
              </p:grpSpPr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84FD7A86-F156-3159-416E-B4DC3E860BAE}"/>
                      </a:ext>
                    </a:extLst>
                  </p:cNvPr>
                  <p:cNvSpPr txBox="1"/>
                  <p:nvPr/>
                </p:nvSpPr>
                <p:spPr>
                  <a:xfrm>
                    <a:off x="3919570" y="6350679"/>
                    <a:ext cx="185948" cy="12311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>
                      <a:defRPr lang="ko-KR"/>
                    </a:defPPr>
                    <a:lvl1pPr>
                      <a:defRPr sz="80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r>
                      <a:rPr lang="ko-KR" altLang="en-US" dirty="0"/>
                      <a:t>읽기</a:t>
                    </a:r>
                    <a:endParaRPr lang="en-US" altLang="ko-KR" dirty="0"/>
                  </a:p>
                </p:txBody>
              </p:sp>
              <p:grpSp>
                <p:nvGrpSpPr>
                  <p:cNvPr id="28" name="그룹 27">
                    <a:extLst>
                      <a:ext uri="{FF2B5EF4-FFF2-40B4-BE49-F238E27FC236}">
                        <a16:creationId xmlns:a16="http://schemas.microsoft.com/office/drawing/2014/main" id="{9AD30718-9AFC-36E9-133B-154D5D372B17}"/>
                      </a:ext>
                    </a:extLst>
                  </p:cNvPr>
                  <p:cNvGrpSpPr/>
                  <p:nvPr/>
                </p:nvGrpSpPr>
                <p:grpSpPr>
                  <a:xfrm>
                    <a:off x="3782914" y="6355642"/>
                    <a:ext cx="113184" cy="113184"/>
                    <a:chOff x="3997572" y="5798445"/>
                    <a:chExt cx="113184" cy="113184"/>
                  </a:xfrm>
                </p:grpSpPr>
                <p:sp>
                  <p:nvSpPr>
                    <p:cNvPr id="29" name="사각형: 둥근 모서리 28">
                      <a:extLst>
                        <a:ext uri="{FF2B5EF4-FFF2-40B4-BE49-F238E27FC236}">
                          <a16:creationId xmlns:a16="http://schemas.microsoft.com/office/drawing/2014/main" id="{8352D646-7D0B-4AB0-E3F0-63CF890015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97572" y="5798445"/>
                      <a:ext cx="113184" cy="113184"/>
                    </a:xfrm>
                    <a:prstGeom prst="roundRect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12700">
                      <a:noFill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30" name="TextBox 29">
                      <a:extLst>
                        <a:ext uri="{FF2B5EF4-FFF2-40B4-BE49-F238E27FC236}">
                          <a16:creationId xmlns:a16="http://schemas.microsoft.com/office/drawing/2014/main" id="{385606EF-AF19-610E-0E80-40B733CF797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07677" y="5808871"/>
                      <a:ext cx="92974" cy="9233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 algn="ctr">
                        <a:defRPr sz="6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Interop" panose="02000503000000020004" pitchFamily="2" charset="0"/>
                        </a:defRPr>
                      </a:lvl1pPr>
                    </a:lstStyle>
                    <a:p>
                      <a:r>
                        <a:rPr lang="en-US" altLang="ko-KR" dirty="0"/>
                        <a:t>03</a:t>
                      </a:r>
                    </a:p>
                  </p:txBody>
                </p:sp>
              </p:grpSp>
            </p:grpSp>
            <p:grpSp>
              <p:nvGrpSpPr>
                <p:cNvPr id="16" name="그룹 15">
                  <a:extLst>
                    <a:ext uri="{FF2B5EF4-FFF2-40B4-BE49-F238E27FC236}">
                      <a16:creationId xmlns:a16="http://schemas.microsoft.com/office/drawing/2014/main" id="{14B85235-89AD-8595-896F-55C710D551B8}"/>
                    </a:ext>
                  </a:extLst>
                </p:cNvPr>
                <p:cNvGrpSpPr/>
                <p:nvPr/>
              </p:nvGrpSpPr>
              <p:grpSpPr>
                <a:xfrm>
                  <a:off x="4509568" y="5358167"/>
                  <a:ext cx="322604" cy="276308"/>
                  <a:chOff x="4484965" y="5358167"/>
                  <a:chExt cx="322604" cy="276308"/>
                </a:xfrm>
              </p:grpSpPr>
              <p:grpSp>
                <p:nvGrpSpPr>
                  <p:cNvPr id="17" name="그룹 16">
                    <a:extLst>
                      <a:ext uri="{FF2B5EF4-FFF2-40B4-BE49-F238E27FC236}">
                        <a16:creationId xmlns:a16="http://schemas.microsoft.com/office/drawing/2014/main" id="{A5ADD50F-B6C4-CBB9-3F7B-BE7A81939BD8}"/>
                      </a:ext>
                    </a:extLst>
                  </p:cNvPr>
                  <p:cNvGrpSpPr/>
                  <p:nvPr/>
                </p:nvGrpSpPr>
                <p:grpSpPr>
                  <a:xfrm>
                    <a:off x="4484965" y="5358167"/>
                    <a:ext cx="322604" cy="123111"/>
                    <a:chOff x="3782914" y="6350679"/>
                    <a:chExt cx="322604" cy="123111"/>
                  </a:xfrm>
                </p:grpSpPr>
                <p:sp>
                  <p:nvSpPr>
                    <p:cNvPr id="23" name="TextBox 22">
                      <a:extLst>
                        <a:ext uri="{FF2B5EF4-FFF2-40B4-BE49-F238E27FC236}">
                          <a16:creationId xmlns:a16="http://schemas.microsoft.com/office/drawing/2014/main" id="{61D57385-FD9F-DAF4-D5DC-535BBC1609E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919570" y="6350679"/>
                      <a:ext cx="185948" cy="12311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 algn="ctr">
                        <a:defRPr sz="8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defRPr>
                      </a:lvl1pPr>
                    </a:lstStyle>
                    <a:p>
                      <a:pPr algn="l"/>
                      <a:r>
                        <a:rPr lang="ko-KR" altLang="en-US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쓰기</a:t>
                      </a:r>
                      <a:endParaRPr lang="en-US" altLang="ko-KR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grpSp>
                  <p:nvGrpSpPr>
                    <p:cNvPr id="24" name="그룹 23">
                      <a:extLst>
                        <a:ext uri="{FF2B5EF4-FFF2-40B4-BE49-F238E27FC236}">
                          <a16:creationId xmlns:a16="http://schemas.microsoft.com/office/drawing/2014/main" id="{439D2C7E-44F7-96F3-0534-BAABBEB9CB2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82914" y="6355642"/>
                      <a:ext cx="113184" cy="113184"/>
                      <a:chOff x="3997572" y="5798445"/>
                      <a:chExt cx="113184" cy="113184"/>
                    </a:xfrm>
                  </p:grpSpPr>
                  <p:sp>
                    <p:nvSpPr>
                      <p:cNvPr id="25" name="사각형: 둥근 모서리 24">
                        <a:extLst>
                          <a:ext uri="{FF2B5EF4-FFF2-40B4-BE49-F238E27FC236}">
                            <a16:creationId xmlns:a16="http://schemas.microsoft.com/office/drawing/2014/main" id="{95CD0DD7-3876-92CE-DD09-28B5E814B05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997572" y="5798445"/>
                        <a:ext cx="113184" cy="113184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sp>
                    <p:nvSpPr>
                      <p:cNvPr id="26" name="TextBox 25">
                        <a:extLst>
                          <a:ext uri="{FF2B5EF4-FFF2-40B4-BE49-F238E27FC236}">
                            <a16:creationId xmlns:a16="http://schemas.microsoft.com/office/drawing/2014/main" id="{46D6E9D9-B79D-9140-4B3D-3E23F76E962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007677" y="5808871"/>
                        <a:ext cx="92974" cy="9233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>
                        <a:defPPr>
                          <a:defRPr lang="ko-KR"/>
                        </a:defPPr>
                        <a:lvl1pPr algn="ctr">
                          <a:defRPr sz="80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나눔스퀘어" panose="020B0600000101010101" pitchFamily="50" charset="-127"/>
                            <a:ea typeface="나눔스퀘어" panose="020B0600000101010101" pitchFamily="50" charset="-127"/>
                            <a:cs typeface="Interop" panose="02000503000000020004" pitchFamily="2" charset="0"/>
                          </a:defRPr>
                        </a:lvl1pPr>
                      </a:lstStyle>
                      <a:p>
                        <a:r>
                          <a:rPr lang="en-US" altLang="ko-KR" sz="600" dirty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나눔스퀘어 Bold" panose="020B0600000101010101" pitchFamily="50" charset="-127"/>
                            <a:ea typeface="나눔스퀘어 Bold" panose="020B0600000101010101" pitchFamily="50" charset="-127"/>
                          </a:rPr>
                          <a:t>04</a:t>
                        </a:r>
                        <a:endParaRPr lang="en-US" altLang="ko-KR" sz="600" dirty="0">
                          <a:solidFill>
                            <a:srgbClr val="B0429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endParaRPr>
                      </a:p>
                    </p:txBody>
                  </p:sp>
                </p:grpSp>
              </p:grpSp>
              <p:grpSp>
                <p:nvGrpSpPr>
                  <p:cNvPr id="18" name="그룹 17">
                    <a:extLst>
                      <a:ext uri="{FF2B5EF4-FFF2-40B4-BE49-F238E27FC236}">
                        <a16:creationId xmlns:a16="http://schemas.microsoft.com/office/drawing/2014/main" id="{22D95CDA-2074-F168-679E-8C5D2BAD1499}"/>
                      </a:ext>
                    </a:extLst>
                  </p:cNvPr>
                  <p:cNvGrpSpPr/>
                  <p:nvPr/>
                </p:nvGrpSpPr>
                <p:grpSpPr>
                  <a:xfrm>
                    <a:off x="4484965" y="5511364"/>
                    <a:ext cx="322604" cy="123111"/>
                    <a:chOff x="3782914" y="6350679"/>
                    <a:chExt cx="322604" cy="123111"/>
                  </a:xfrm>
                </p:grpSpPr>
                <p:sp>
                  <p:nvSpPr>
                    <p:cNvPr id="19" name="TextBox 18">
                      <a:extLst>
                        <a:ext uri="{FF2B5EF4-FFF2-40B4-BE49-F238E27FC236}">
                          <a16:creationId xmlns:a16="http://schemas.microsoft.com/office/drawing/2014/main" id="{99CF72BB-E901-C185-387B-F2C621A09DD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919570" y="6350679"/>
                      <a:ext cx="185948" cy="12311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>
                        <a:defRPr lang="ko-KR"/>
                      </a:defPPr>
                      <a:lvl1pPr algn="ctr">
                        <a:defRPr sz="8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Interop" panose="02000503000000020004" pitchFamily="2" charset="0"/>
                        </a:defRPr>
                      </a:lvl1pPr>
                    </a:lstStyle>
                    <a:p>
                      <a:pPr algn="l"/>
                      <a:r>
                        <a:rPr lang="ko-KR" altLang="en-US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문화</a:t>
                      </a:r>
                      <a:endParaRPr lang="en-US" altLang="ko-KR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grpSp>
                  <p:nvGrpSpPr>
                    <p:cNvPr id="20" name="그룹 19">
                      <a:extLst>
                        <a:ext uri="{FF2B5EF4-FFF2-40B4-BE49-F238E27FC236}">
                          <a16:creationId xmlns:a16="http://schemas.microsoft.com/office/drawing/2014/main" id="{BA204D7F-9E71-13C2-0C55-8FFA5E90444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82914" y="6355642"/>
                      <a:ext cx="113184" cy="113184"/>
                      <a:chOff x="3997572" y="5798445"/>
                      <a:chExt cx="113184" cy="113184"/>
                    </a:xfrm>
                  </p:grpSpPr>
                  <p:sp>
                    <p:nvSpPr>
                      <p:cNvPr id="21" name="사각형: 둥근 모서리 20">
                        <a:extLst>
                          <a:ext uri="{FF2B5EF4-FFF2-40B4-BE49-F238E27FC236}">
                            <a16:creationId xmlns:a16="http://schemas.microsoft.com/office/drawing/2014/main" id="{5E25BF69-CE97-E217-E202-4688E9DC53C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997572" y="5798445"/>
                        <a:ext cx="113184" cy="113184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sp>
                    <p:nvSpPr>
                      <p:cNvPr id="22" name="TextBox 21">
                        <a:extLst>
                          <a:ext uri="{FF2B5EF4-FFF2-40B4-BE49-F238E27FC236}">
                            <a16:creationId xmlns:a16="http://schemas.microsoft.com/office/drawing/2014/main" id="{8C93D347-FF6C-BA9B-1979-7610529CBAB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007677" y="5808871"/>
                        <a:ext cx="92974" cy="9233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>
                        <a:defPPr>
                          <a:defRPr lang="ko-KR"/>
                        </a:defPPr>
                        <a:lvl1pPr algn="ctr">
                          <a:defRPr sz="80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나눔스퀘어" panose="020B0600000101010101" pitchFamily="50" charset="-127"/>
                            <a:ea typeface="나눔스퀘어" panose="020B0600000101010101" pitchFamily="50" charset="-127"/>
                            <a:cs typeface="Interop" panose="02000503000000020004" pitchFamily="2" charset="0"/>
                          </a:defRPr>
                        </a:lvl1pPr>
                      </a:lstStyle>
                      <a:p>
                        <a:r>
                          <a:rPr lang="en-US" altLang="ko-KR" sz="600" dirty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나눔스퀘어 Bold" panose="020B0600000101010101" pitchFamily="50" charset="-127"/>
                            <a:ea typeface="나눔스퀘어 Bold" panose="020B0600000101010101" pitchFamily="50" charset="-127"/>
                          </a:rPr>
                          <a:t>05</a:t>
                        </a:r>
                        <a:endParaRPr lang="en-US" altLang="ko-KR" sz="600" dirty="0">
                          <a:solidFill>
                            <a:srgbClr val="B0429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endParaRPr>
                      </a:p>
                    </p:txBody>
                  </p:sp>
                </p:grpSp>
              </p:grpSp>
            </p:grpSp>
          </p:grpSp>
        </p:grpSp>
        <p:grpSp>
          <p:nvGrpSpPr>
            <p:cNvPr id="164" name="그룹 163">
              <a:extLst>
                <a:ext uri="{FF2B5EF4-FFF2-40B4-BE49-F238E27FC236}">
                  <a16:creationId xmlns:a16="http://schemas.microsoft.com/office/drawing/2014/main" id="{CE342EC6-2273-BCA0-606C-85499288FFFC}"/>
                </a:ext>
              </a:extLst>
            </p:cNvPr>
            <p:cNvGrpSpPr/>
            <p:nvPr/>
          </p:nvGrpSpPr>
          <p:grpSpPr>
            <a:xfrm>
              <a:off x="878976" y="2319735"/>
              <a:ext cx="7510359" cy="1606242"/>
              <a:chOff x="878976" y="2319735"/>
              <a:chExt cx="7510359" cy="1606242"/>
            </a:xfrm>
          </p:grpSpPr>
          <p:grpSp>
            <p:nvGrpSpPr>
              <p:cNvPr id="165" name="그룹 164">
                <a:extLst>
                  <a:ext uri="{FF2B5EF4-FFF2-40B4-BE49-F238E27FC236}">
                    <a16:creationId xmlns:a16="http://schemas.microsoft.com/office/drawing/2014/main" id="{631E3462-AD68-69E9-FF67-8B3C17241C21}"/>
                  </a:ext>
                </a:extLst>
              </p:cNvPr>
              <p:cNvGrpSpPr/>
              <p:nvPr/>
            </p:nvGrpSpPr>
            <p:grpSpPr>
              <a:xfrm flipH="1">
                <a:off x="2141229" y="2319735"/>
                <a:ext cx="464767" cy="319653"/>
                <a:chOff x="459111" y="2574059"/>
                <a:chExt cx="464767" cy="319653"/>
              </a:xfrm>
              <a:effectLst>
                <a:outerShdw blurRad="25400" dist="12700" dir="5400000" algn="t" rotWithShape="0">
                  <a:prstClr val="black">
                    <a:alpha val="20000"/>
                  </a:prstClr>
                </a:outerShdw>
              </a:effectLst>
            </p:grpSpPr>
            <p:sp>
              <p:nvSpPr>
                <p:cNvPr id="188" name="자유형: 도형 187">
                  <a:extLst>
                    <a:ext uri="{FF2B5EF4-FFF2-40B4-BE49-F238E27FC236}">
                      <a16:creationId xmlns:a16="http://schemas.microsoft.com/office/drawing/2014/main" id="{8D3F308D-9A4C-BBFC-C52E-052A54E35C43}"/>
                    </a:ext>
                  </a:extLst>
                </p:cNvPr>
                <p:cNvSpPr/>
                <p:nvPr/>
              </p:nvSpPr>
              <p:spPr>
                <a:xfrm flipH="1">
                  <a:off x="459111" y="2574059"/>
                  <a:ext cx="464767" cy="319653"/>
                </a:xfrm>
                <a:custGeom>
                  <a:avLst/>
                  <a:gdLst>
                    <a:gd name="connsiteX0" fmla="*/ 232383 w 464767"/>
                    <a:gd name="connsiteY0" fmla="*/ 319653 h 319653"/>
                    <a:gd name="connsiteX1" fmla="*/ 264996 w 464767"/>
                    <a:gd name="connsiteY1" fmla="*/ 273612 h 319653"/>
                    <a:gd name="connsiteX2" fmla="*/ 259694 w 464767"/>
                    <a:gd name="connsiteY2" fmla="*/ 250222 h 319653"/>
                    <a:gd name="connsiteX3" fmla="*/ 125111 w 464767"/>
                    <a:gd name="connsiteY3" fmla="*/ 250222 h 319653"/>
                    <a:gd name="connsiteX4" fmla="*/ 0 w 464767"/>
                    <a:gd name="connsiteY4" fmla="*/ 125111 h 319653"/>
                    <a:gd name="connsiteX5" fmla="*/ 125111 w 464767"/>
                    <a:gd name="connsiteY5" fmla="*/ 0 h 319653"/>
                    <a:gd name="connsiteX6" fmla="*/ 339656 w 464767"/>
                    <a:gd name="connsiteY6" fmla="*/ 0 h 319653"/>
                    <a:gd name="connsiteX7" fmla="*/ 464767 w 464767"/>
                    <a:gd name="connsiteY7" fmla="*/ 125111 h 319653"/>
                    <a:gd name="connsiteX8" fmla="*/ 339656 w 464767"/>
                    <a:gd name="connsiteY8" fmla="*/ 250222 h 319653"/>
                    <a:gd name="connsiteX9" fmla="*/ 332246 w 464767"/>
                    <a:gd name="connsiteY9" fmla="*/ 250222 h 319653"/>
                    <a:gd name="connsiteX10" fmla="*/ 331181 w 464767"/>
                    <a:gd name="connsiteY10" fmla="*/ 252509 h 319653"/>
                    <a:gd name="connsiteX11" fmla="*/ 232383 w 464767"/>
                    <a:gd name="connsiteY11" fmla="*/ 319653 h 3196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64767" h="319653">
                      <a:moveTo>
                        <a:pt x="232383" y="319653"/>
                      </a:moveTo>
                      <a:cubicBezTo>
                        <a:pt x="232383" y="319653"/>
                        <a:pt x="261799" y="303027"/>
                        <a:pt x="264996" y="273612"/>
                      </a:cubicBezTo>
                      <a:lnTo>
                        <a:pt x="259694" y="250222"/>
                      </a:lnTo>
                      <a:lnTo>
                        <a:pt x="125111" y="250222"/>
                      </a:lnTo>
                      <a:cubicBezTo>
                        <a:pt x="56014" y="250222"/>
                        <a:pt x="0" y="194208"/>
                        <a:pt x="0" y="125111"/>
                      </a:cubicBezTo>
                      <a:cubicBezTo>
                        <a:pt x="0" y="56014"/>
                        <a:pt x="56014" y="0"/>
                        <a:pt x="125111" y="0"/>
                      </a:cubicBezTo>
                      <a:lnTo>
                        <a:pt x="339656" y="0"/>
                      </a:lnTo>
                      <a:cubicBezTo>
                        <a:pt x="408753" y="0"/>
                        <a:pt x="464767" y="56014"/>
                        <a:pt x="464767" y="125111"/>
                      </a:cubicBezTo>
                      <a:cubicBezTo>
                        <a:pt x="464767" y="194208"/>
                        <a:pt x="408753" y="250222"/>
                        <a:pt x="339656" y="250222"/>
                      </a:cubicBezTo>
                      <a:lnTo>
                        <a:pt x="332246" y="250222"/>
                      </a:lnTo>
                      <a:lnTo>
                        <a:pt x="331181" y="252509"/>
                      </a:lnTo>
                      <a:cubicBezTo>
                        <a:pt x="319351" y="274890"/>
                        <a:pt x="288656" y="319653"/>
                        <a:pt x="232383" y="31965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189" name="TextBox 188">
                  <a:extLst>
                    <a:ext uri="{FF2B5EF4-FFF2-40B4-BE49-F238E27FC236}">
                      <a16:creationId xmlns:a16="http://schemas.microsoft.com/office/drawing/2014/main" id="{E6BB0D45-CF53-8541-07CB-F426262E3BB9}"/>
                    </a:ext>
                  </a:extLst>
                </p:cNvPr>
                <p:cNvSpPr txBox="1"/>
                <p:nvPr/>
              </p:nvSpPr>
              <p:spPr>
                <a:xfrm flipH="1">
                  <a:off x="564857" y="2579381"/>
                  <a:ext cx="253275" cy="2308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en-US" altLang="ko-KR" dirty="0">
                      <a:solidFill>
                        <a:srgbClr val="2F72DA"/>
                      </a:solidFill>
                    </a:rPr>
                    <a:t>tip</a:t>
                  </a:r>
                  <a:endParaRPr lang="ko-KR" altLang="en-US" dirty="0">
                    <a:solidFill>
                      <a:srgbClr val="2F72DA"/>
                    </a:solidFill>
                  </a:endParaRPr>
                </a:p>
              </p:txBody>
            </p:sp>
          </p:grpSp>
          <p:grpSp>
            <p:nvGrpSpPr>
              <p:cNvPr id="166" name="그룹 165">
                <a:extLst>
                  <a:ext uri="{FF2B5EF4-FFF2-40B4-BE49-F238E27FC236}">
                    <a16:creationId xmlns:a16="http://schemas.microsoft.com/office/drawing/2014/main" id="{F2E8D677-704C-A2F9-B9BD-8B330B1801A7}"/>
                  </a:ext>
                </a:extLst>
              </p:cNvPr>
              <p:cNvGrpSpPr/>
              <p:nvPr/>
            </p:nvGrpSpPr>
            <p:grpSpPr>
              <a:xfrm>
                <a:off x="878976" y="2366734"/>
                <a:ext cx="7510359" cy="1559243"/>
                <a:chOff x="878976" y="2366734"/>
                <a:chExt cx="7510359" cy="1559243"/>
              </a:xfrm>
            </p:grpSpPr>
            <p:grpSp>
              <p:nvGrpSpPr>
                <p:cNvPr id="167" name="그룹 166">
                  <a:extLst>
                    <a:ext uri="{FF2B5EF4-FFF2-40B4-BE49-F238E27FC236}">
                      <a16:creationId xmlns:a16="http://schemas.microsoft.com/office/drawing/2014/main" id="{341A9BA1-C030-AC51-AA44-7B3D98F69763}"/>
                    </a:ext>
                  </a:extLst>
                </p:cNvPr>
                <p:cNvGrpSpPr/>
                <p:nvPr/>
              </p:nvGrpSpPr>
              <p:grpSpPr>
                <a:xfrm flipV="1">
                  <a:off x="878976" y="2404031"/>
                  <a:ext cx="1346139" cy="519657"/>
                  <a:chOff x="669132" y="3598278"/>
                  <a:chExt cx="1346139" cy="519657"/>
                </a:xfrm>
              </p:grpSpPr>
              <p:grpSp>
                <p:nvGrpSpPr>
                  <p:cNvPr id="184" name="그룹 183">
                    <a:extLst>
                      <a:ext uri="{FF2B5EF4-FFF2-40B4-BE49-F238E27FC236}">
                        <a16:creationId xmlns:a16="http://schemas.microsoft.com/office/drawing/2014/main" id="{0835CCE6-19E4-9DC5-55C1-41FF6844769F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669132" y="3598278"/>
                    <a:ext cx="1346139" cy="519657"/>
                    <a:chOff x="468315" y="1393973"/>
                    <a:chExt cx="1658996" cy="640430"/>
                  </a:xfrm>
                </p:grpSpPr>
                <p:sp>
                  <p:nvSpPr>
                    <p:cNvPr id="186" name="자유형 31">
                      <a:extLst>
                        <a:ext uri="{FF2B5EF4-FFF2-40B4-BE49-F238E27FC236}">
                          <a16:creationId xmlns:a16="http://schemas.microsoft.com/office/drawing/2014/main" id="{2E30DFFE-48C8-23C3-0E27-39C8DAEC0B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8315" y="1393973"/>
                      <a:ext cx="1410548" cy="640430"/>
                    </a:xfrm>
                    <a:prstGeom prst="round2SameRect">
                      <a:avLst/>
                    </a:prstGeom>
                    <a:solidFill>
                      <a:srgbClr val="2F72DA"/>
                    </a:solidFill>
                    <a:ln w="19050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187" name="자유형 31">
                      <a:extLst>
                        <a:ext uri="{FF2B5EF4-FFF2-40B4-BE49-F238E27FC236}">
                          <a16:creationId xmlns:a16="http://schemas.microsoft.com/office/drawing/2014/main" id="{44D5DC4A-2CF7-3C0B-26E1-F68FEC8C91E6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780057" y="1396906"/>
                      <a:ext cx="1347254" cy="343388"/>
                    </a:xfrm>
                    <a:custGeom>
                      <a:avLst/>
                      <a:gdLst>
                        <a:gd name="connsiteX0" fmla="*/ 340585 w 1326965"/>
                        <a:gd name="connsiteY0" fmla="*/ 0 h 356900"/>
                        <a:gd name="connsiteX1" fmla="*/ 579666 w 1326965"/>
                        <a:gd name="connsiteY1" fmla="*/ 0 h 356900"/>
                        <a:gd name="connsiteX2" fmla="*/ 623320 w 1326965"/>
                        <a:gd name="connsiteY2" fmla="*/ 0 h 356900"/>
                        <a:gd name="connsiteX3" fmla="*/ 862401 w 1326965"/>
                        <a:gd name="connsiteY3" fmla="*/ 0 h 356900"/>
                        <a:gd name="connsiteX4" fmla="*/ 1326965 w 1326965"/>
                        <a:gd name="connsiteY4" fmla="*/ 0 h 356900"/>
                        <a:gd name="connsiteX5" fmla="*/ 1326965 w 1326965"/>
                        <a:gd name="connsiteY5" fmla="*/ 356900 h 356900"/>
                        <a:gd name="connsiteX6" fmla="*/ 1285302 w 1326965"/>
                        <a:gd name="connsiteY6" fmla="*/ 356900 h 356900"/>
                        <a:gd name="connsiteX7" fmla="*/ 1241647 w 1326965"/>
                        <a:gd name="connsiteY7" fmla="*/ 356900 h 356900"/>
                        <a:gd name="connsiteX8" fmla="*/ 1002566 w 1326965"/>
                        <a:gd name="connsiteY8" fmla="*/ 356900 h 356900"/>
                        <a:gd name="connsiteX9" fmla="*/ 521816 w 1326965"/>
                        <a:gd name="connsiteY9" fmla="*/ 356900 h 356900"/>
                        <a:gd name="connsiteX10" fmla="*/ 282735 w 1326965"/>
                        <a:gd name="connsiteY10" fmla="*/ 356900 h 356900"/>
                        <a:gd name="connsiteX11" fmla="*/ 239081 w 1326965"/>
                        <a:gd name="connsiteY11" fmla="*/ 356900 h 356900"/>
                        <a:gd name="connsiteX12" fmla="*/ 0 w 1326965"/>
                        <a:gd name="connsiteY12" fmla="*/ 356900 h 356900"/>
                        <a:gd name="connsiteX13" fmla="*/ 14916 w 1326965"/>
                        <a:gd name="connsiteY13" fmla="*/ 349086 h 356900"/>
                        <a:gd name="connsiteX14" fmla="*/ 34804 w 1326965"/>
                        <a:gd name="connsiteY14" fmla="*/ 336060 h 356900"/>
                        <a:gd name="connsiteX15" fmla="*/ 59665 w 1326965"/>
                        <a:gd name="connsiteY15" fmla="*/ 315218 h 356900"/>
                        <a:gd name="connsiteX16" fmla="*/ 89497 w 1326965"/>
                        <a:gd name="connsiteY16" fmla="*/ 281352 h 356900"/>
                        <a:gd name="connsiteX17" fmla="*/ 104414 w 1326965"/>
                        <a:gd name="connsiteY17" fmla="*/ 260512 h 356900"/>
                        <a:gd name="connsiteX18" fmla="*/ 121815 w 1326965"/>
                        <a:gd name="connsiteY18" fmla="*/ 237066 h 356900"/>
                        <a:gd name="connsiteX19" fmla="*/ 139216 w 1326965"/>
                        <a:gd name="connsiteY19" fmla="*/ 208410 h 356900"/>
                        <a:gd name="connsiteX20" fmla="*/ 156620 w 1326965"/>
                        <a:gd name="connsiteY20" fmla="*/ 174543 h 356900"/>
                        <a:gd name="connsiteX21" fmla="*/ 176508 w 1326965"/>
                        <a:gd name="connsiteY21" fmla="*/ 138071 h 356900"/>
                        <a:gd name="connsiteX22" fmla="*/ 193910 w 1326965"/>
                        <a:gd name="connsiteY22" fmla="*/ 96390 h 356900"/>
                        <a:gd name="connsiteX23" fmla="*/ 208824 w 1326965"/>
                        <a:gd name="connsiteY23" fmla="*/ 65128 h 356900"/>
                        <a:gd name="connsiteX24" fmla="*/ 226228 w 1326965"/>
                        <a:gd name="connsiteY24" fmla="*/ 41682 h 356900"/>
                        <a:gd name="connsiteX25" fmla="*/ 243631 w 1326965"/>
                        <a:gd name="connsiteY25" fmla="*/ 23446 h 356900"/>
                        <a:gd name="connsiteX26" fmla="*/ 263519 w 1326965"/>
                        <a:gd name="connsiteY26" fmla="*/ 13025 h 356900"/>
                        <a:gd name="connsiteX27" fmla="*/ 283408 w 1326965"/>
                        <a:gd name="connsiteY27" fmla="*/ 5211 h 356900"/>
                        <a:gd name="connsiteX28" fmla="*/ 303295 w 1326965"/>
                        <a:gd name="connsiteY28" fmla="*/ 2606 h 356900"/>
                        <a:gd name="connsiteX29" fmla="*/ 340585 w 1326965"/>
                        <a:gd name="connsiteY29" fmla="*/ 0 h 3569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</a:cxnLst>
                      <a:rect l="l" t="t" r="r" b="b"/>
                      <a:pathLst>
                        <a:path w="1326965" h="356900">
                          <a:moveTo>
                            <a:pt x="340585" y="0"/>
                          </a:moveTo>
                          <a:lnTo>
                            <a:pt x="579666" y="0"/>
                          </a:lnTo>
                          <a:lnTo>
                            <a:pt x="623320" y="0"/>
                          </a:lnTo>
                          <a:lnTo>
                            <a:pt x="862401" y="0"/>
                          </a:lnTo>
                          <a:lnTo>
                            <a:pt x="1326965" y="0"/>
                          </a:lnTo>
                          <a:lnTo>
                            <a:pt x="1326965" y="356900"/>
                          </a:lnTo>
                          <a:lnTo>
                            <a:pt x="1285302" y="356900"/>
                          </a:lnTo>
                          <a:lnTo>
                            <a:pt x="1241647" y="356900"/>
                          </a:lnTo>
                          <a:lnTo>
                            <a:pt x="1002566" y="356900"/>
                          </a:lnTo>
                          <a:lnTo>
                            <a:pt x="521816" y="356900"/>
                          </a:lnTo>
                          <a:lnTo>
                            <a:pt x="282735" y="356900"/>
                          </a:lnTo>
                          <a:lnTo>
                            <a:pt x="239081" y="356900"/>
                          </a:lnTo>
                          <a:lnTo>
                            <a:pt x="0" y="356900"/>
                          </a:lnTo>
                          <a:lnTo>
                            <a:pt x="14916" y="349086"/>
                          </a:lnTo>
                          <a:lnTo>
                            <a:pt x="34804" y="336060"/>
                          </a:lnTo>
                          <a:lnTo>
                            <a:pt x="59665" y="315218"/>
                          </a:lnTo>
                          <a:lnTo>
                            <a:pt x="89497" y="281352"/>
                          </a:lnTo>
                          <a:lnTo>
                            <a:pt x="104414" y="260512"/>
                          </a:lnTo>
                          <a:lnTo>
                            <a:pt x="121815" y="237066"/>
                          </a:lnTo>
                          <a:lnTo>
                            <a:pt x="139216" y="208410"/>
                          </a:lnTo>
                          <a:lnTo>
                            <a:pt x="156620" y="174543"/>
                          </a:lnTo>
                          <a:lnTo>
                            <a:pt x="176508" y="138071"/>
                          </a:lnTo>
                          <a:lnTo>
                            <a:pt x="193910" y="96390"/>
                          </a:lnTo>
                          <a:lnTo>
                            <a:pt x="208824" y="65128"/>
                          </a:lnTo>
                          <a:lnTo>
                            <a:pt x="226228" y="41682"/>
                          </a:lnTo>
                          <a:lnTo>
                            <a:pt x="243631" y="23446"/>
                          </a:lnTo>
                          <a:lnTo>
                            <a:pt x="263519" y="13025"/>
                          </a:lnTo>
                          <a:lnTo>
                            <a:pt x="283408" y="5211"/>
                          </a:lnTo>
                          <a:lnTo>
                            <a:pt x="303295" y="2606"/>
                          </a:lnTo>
                          <a:lnTo>
                            <a:pt x="340585" y="0"/>
                          </a:lnTo>
                          <a:close/>
                        </a:path>
                      </a:pathLst>
                    </a:custGeom>
                    <a:solidFill>
                      <a:srgbClr val="2F72DA"/>
                    </a:solidFill>
                    <a:ln w="19050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sp>
                <p:nvSpPr>
                  <p:cNvPr id="185" name="TextBox 184">
                    <a:extLst>
                      <a:ext uri="{FF2B5EF4-FFF2-40B4-BE49-F238E27FC236}">
                        <a16:creationId xmlns:a16="http://schemas.microsoft.com/office/drawing/2014/main" id="{DF6C0BFF-CD0F-9D53-78F6-9081EB88F7A1}"/>
                      </a:ext>
                    </a:extLst>
                  </p:cNvPr>
                  <p:cNvSpPr txBox="1"/>
                  <p:nvPr/>
                </p:nvSpPr>
                <p:spPr>
                  <a:xfrm flipV="1">
                    <a:off x="804376" y="3878591"/>
                    <a:ext cx="650819" cy="20005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코드 설명</a:t>
                    </a:r>
                  </a:p>
                </p:txBody>
              </p:sp>
            </p:grpSp>
            <p:sp>
              <p:nvSpPr>
                <p:cNvPr id="168" name="사각형: 둥근 모서리 167">
                  <a:extLst>
                    <a:ext uri="{FF2B5EF4-FFF2-40B4-BE49-F238E27FC236}">
                      <a16:creationId xmlns:a16="http://schemas.microsoft.com/office/drawing/2014/main" id="{997286A8-3547-8B83-81F1-F620429B2913}"/>
                    </a:ext>
                  </a:extLst>
                </p:cNvPr>
                <p:cNvSpPr/>
                <p:nvPr/>
              </p:nvSpPr>
              <p:spPr>
                <a:xfrm>
                  <a:off x="878976" y="2686051"/>
                  <a:ext cx="7510359" cy="1239926"/>
                </a:xfrm>
                <a:prstGeom prst="roundRect">
                  <a:avLst>
                    <a:gd name="adj" fmla="val 9575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169" name="그룹 168">
                  <a:extLst>
                    <a:ext uri="{FF2B5EF4-FFF2-40B4-BE49-F238E27FC236}">
                      <a16:creationId xmlns:a16="http://schemas.microsoft.com/office/drawing/2014/main" id="{679F4EF4-0BC0-BB23-EFA2-75329958EF01}"/>
                    </a:ext>
                  </a:extLst>
                </p:cNvPr>
                <p:cNvGrpSpPr/>
                <p:nvPr/>
              </p:nvGrpSpPr>
              <p:grpSpPr>
                <a:xfrm>
                  <a:off x="6804247" y="2366734"/>
                  <a:ext cx="1585087" cy="245380"/>
                  <a:chOff x="6896924" y="1926801"/>
                  <a:chExt cx="1585087" cy="245380"/>
                </a:xfrm>
              </p:grpSpPr>
              <p:sp>
                <p:nvSpPr>
                  <p:cNvPr id="182" name="사각형: 둥근 모서리 181">
                    <a:extLst>
                      <a:ext uri="{FF2B5EF4-FFF2-40B4-BE49-F238E27FC236}">
                        <a16:creationId xmlns:a16="http://schemas.microsoft.com/office/drawing/2014/main" id="{8D57A883-02AD-BC79-19AF-385E75678161}"/>
                      </a:ext>
                    </a:extLst>
                  </p:cNvPr>
                  <p:cNvSpPr/>
                  <p:nvPr/>
                </p:nvSpPr>
                <p:spPr>
                  <a:xfrm>
                    <a:off x="6896924" y="1926801"/>
                    <a:ext cx="1585087" cy="24538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B4B5E6">
                      <a:alpha val="55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83" name="TextBox 182">
                    <a:extLst>
                      <a:ext uri="{FF2B5EF4-FFF2-40B4-BE49-F238E27FC236}">
                        <a16:creationId xmlns:a16="http://schemas.microsoft.com/office/drawing/2014/main" id="{B8B20266-0D90-49A7-CF9C-59406F1C1CB6}"/>
                      </a:ext>
                    </a:extLst>
                  </p:cNvPr>
                  <p:cNvSpPr txBox="1"/>
                  <p:nvPr/>
                </p:nvSpPr>
                <p:spPr>
                  <a:xfrm>
                    <a:off x="7141240" y="1964853"/>
                    <a:ext cx="1096454" cy="1692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프랑스어 과목 예시</a:t>
                    </a:r>
                  </a:p>
                </p:txBody>
              </p:sp>
            </p:grpSp>
            <p:sp>
              <p:nvSpPr>
                <p:cNvPr id="170" name="TextBox 169">
                  <a:extLst>
                    <a:ext uri="{FF2B5EF4-FFF2-40B4-BE49-F238E27FC236}">
                      <a16:creationId xmlns:a16="http://schemas.microsoft.com/office/drawing/2014/main" id="{3857ABB6-3C31-12D3-C5A5-D3625A21C15D}"/>
                    </a:ext>
                  </a:extLst>
                </p:cNvPr>
                <p:cNvSpPr txBox="1"/>
                <p:nvPr/>
              </p:nvSpPr>
              <p:spPr>
                <a:xfrm>
                  <a:off x="1098323" y="3059792"/>
                  <a:ext cx="929742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F72D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2022 </a:t>
                  </a:r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F72D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개정</a:t>
                  </a:r>
                  <a:endPara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F72DA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  <a:p>
                  <a:pPr algn="ctr"/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F72D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교육과정</a:t>
                  </a:r>
                </a:p>
              </p:txBody>
            </p:sp>
            <p:grpSp>
              <p:nvGrpSpPr>
                <p:cNvPr id="171" name="그룹 170">
                  <a:extLst>
                    <a:ext uri="{FF2B5EF4-FFF2-40B4-BE49-F238E27FC236}">
                      <a16:creationId xmlns:a16="http://schemas.microsoft.com/office/drawing/2014/main" id="{80DC7226-8B07-5C8D-033C-59176EDE2D87}"/>
                    </a:ext>
                  </a:extLst>
                </p:cNvPr>
                <p:cNvGrpSpPr/>
                <p:nvPr/>
              </p:nvGrpSpPr>
              <p:grpSpPr>
                <a:xfrm rot="16200000">
                  <a:off x="2283206" y="3187840"/>
                  <a:ext cx="135286" cy="236350"/>
                  <a:chOff x="5812721" y="3326823"/>
                  <a:chExt cx="105702" cy="184665"/>
                </a:xfrm>
              </p:grpSpPr>
              <p:sp>
                <p:nvSpPr>
                  <p:cNvPr id="180" name="자유형: 도형 179">
                    <a:extLst>
                      <a:ext uri="{FF2B5EF4-FFF2-40B4-BE49-F238E27FC236}">
                        <a16:creationId xmlns:a16="http://schemas.microsoft.com/office/drawing/2014/main" id="{8C43B8F9-B27B-E0E4-38F9-3D154B38336B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827260" y="3312284"/>
                    <a:ext cx="76623" cy="105702"/>
                  </a:xfrm>
                  <a:custGeom>
                    <a:avLst/>
                    <a:gdLst>
                      <a:gd name="connsiteX0" fmla="*/ 0 w 181554"/>
                      <a:gd name="connsiteY0" fmla="*/ 0 h 290486"/>
                      <a:gd name="connsiteX1" fmla="*/ 0 w 181554"/>
                      <a:gd name="connsiteY1" fmla="*/ 290487 h 290486"/>
                      <a:gd name="connsiteX2" fmla="*/ 181554 w 181554"/>
                      <a:gd name="connsiteY2" fmla="*/ 145243 h 2904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81554" h="290486">
                        <a:moveTo>
                          <a:pt x="0" y="0"/>
                        </a:moveTo>
                        <a:lnTo>
                          <a:pt x="0" y="290487"/>
                        </a:lnTo>
                        <a:lnTo>
                          <a:pt x="181554" y="145243"/>
                        </a:lnTo>
                        <a:close/>
                      </a:path>
                    </a:pathLst>
                  </a:custGeom>
                  <a:solidFill>
                    <a:srgbClr val="7BA8E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181" name="자유형: 도형 180">
                    <a:extLst>
                      <a:ext uri="{FF2B5EF4-FFF2-40B4-BE49-F238E27FC236}">
                        <a16:creationId xmlns:a16="http://schemas.microsoft.com/office/drawing/2014/main" id="{1B68985E-7ED7-88F5-33E3-2891FB77ED1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827260" y="3420326"/>
                    <a:ext cx="76623" cy="105702"/>
                  </a:xfrm>
                  <a:custGeom>
                    <a:avLst/>
                    <a:gdLst>
                      <a:gd name="connsiteX0" fmla="*/ 0 w 181554"/>
                      <a:gd name="connsiteY0" fmla="*/ 0 h 290486"/>
                      <a:gd name="connsiteX1" fmla="*/ 0 w 181554"/>
                      <a:gd name="connsiteY1" fmla="*/ 290487 h 290486"/>
                      <a:gd name="connsiteX2" fmla="*/ 181554 w 181554"/>
                      <a:gd name="connsiteY2" fmla="*/ 145243 h 2904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81554" h="290486">
                        <a:moveTo>
                          <a:pt x="0" y="0"/>
                        </a:moveTo>
                        <a:lnTo>
                          <a:pt x="0" y="290487"/>
                        </a:lnTo>
                        <a:lnTo>
                          <a:pt x="181554" y="145243"/>
                        </a:lnTo>
                        <a:close/>
                      </a:path>
                    </a:pathLst>
                  </a:custGeom>
                  <a:solidFill>
                    <a:srgbClr val="7BA8E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solidFill>
                        <a:schemeClr val="lt1"/>
                      </a:solidFill>
                    </a:endParaRPr>
                  </a:p>
                </p:txBody>
              </p:sp>
            </p:grpSp>
            <p:grpSp>
              <p:nvGrpSpPr>
                <p:cNvPr id="173" name="그룹 172">
                  <a:extLst>
                    <a:ext uri="{FF2B5EF4-FFF2-40B4-BE49-F238E27FC236}">
                      <a16:creationId xmlns:a16="http://schemas.microsoft.com/office/drawing/2014/main" id="{665E0422-65DC-7752-B020-AB98D3596C04}"/>
                    </a:ext>
                  </a:extLst>
                </p:cNvPr>
                <p:cNvGrpSpPr/>
                <p:nvPr/>
              </p:nvGrpSpPr>
              <p:grpSpPr>
                <a:xfrm>
                  <a:off x="2232676" y="2823543"/>
                  <a:ext cx="6015788" cy="967408"/>
                  <a:chOff x="2022519" y="2823543"/>
                  <a:chExt cx="6015788" cy="967408"/>
                </a:xfrm>
              </p:grpSpPr>
              <p:sp>
                <p:nvSpPr>
                  <p:cNvPr id="174" name="사각형: 둥근 모서리 173">
                    <a:extLst>
                      <a:ext uri="{FF2B5EF4-FFF2-40B4-BE49-F238E27FC236}">
                        <a16:creationId xmlns:a16="http://schemas.microsoft.com/office/drawing/2014/main" id="{506671D9-1D5A-EA4C-DDC5-F4FC8274057A}"/>
                      </a:ext>
                    </a:extLst>
                  </p:cNvPr>
                  <p:cNvSpPr/>
                  <p:nvPr/>
                </p:nvSpPr>
                <p:spPr>
                  <a:xfrm>
                    <a:off x="2022519" y="2823543"/>
                    <a:ext cx="6015788" cy="967408"/>
                  </a:xfrm>
                  <a:prstGeom prst="roundRect">
                    <a:avLst>
                      <a:gd name="adj" fmla="val 6427"/>
                    </a:avLst>
                  </a:prstGeom>
                  <a:solidFill>
                    <a:srgbClr val="7BA8E9">
                      <a:alpha val="32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  <p:grpSp>
                <p:nvGrpSpPr>
                  <p:cNvPr id="175" name="그룹 174">
                    <a:extLst>
                      <a:ext uri="{FF2B5EF4-FFF2-40B4-BE49-F238E27FC236}">
                        <a16:creationId xmlns:a16="http://schemas.microsoft.com/office/drawing/2014/main" id="{195ADC08-D2E1-79BD-64E4-1E522526EC0E}"/>
                      </a:ext>
                    </a:extLst>
                  </p:cNvPr>
                  <p:cNvGrpSpPr/>
                  <p:nvPr/>
                </p:nvGrpSpPr>
                <p:grpSpPr>
                  <a:xfrm>
                    <a:off x="3070741" y="3020183"/>
                    <a:ext cx="3919343" cy="574129"/>
                    <a:chOff x="3221555" y="2999552"/>
                    <a:chExt cx="3919343" cy="574129"/>
                  </a:xfrm>
                </p:grpSpPr>
                <p:sp>
                  <p:nvSpPr>
                    <p:cNvPr id="176" name="TextBox 175">
                      <a:extLst>
                        <a:ext uri="{FF2B5EF4-FFF2-40B4-BE49-F238E27FC236}">
                          <a16:creationId xmlns:a16="http://schemas.microsoft.com/office/drawing/2014/main" id="{68A521B9-3623-E659-C95A-3BA9A23F9D1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21555" y="3358237"/>
                      <a:ext cx="3919343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Interop" panose="02000503000000020004" pitchFamily="2" charset="0"/>
                        </a:rPr>
                        <a:t>일상적이고 친숙한 주제에 대해 자신의 생각을 말한다</a:t>
                      </a:r>
                      <a:r>
                        <a:rPr lang="en-US" altLang="ko-KR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Interop" panose="02000503000000020004" pitchFamily="2" charset="0"/>
                        </a:rPr>
                        <a:t>.</a:t>
                      </a:r>
                    </a:p>
                  </p:txBody>
                </p:sp>
                <p:grpSp>
                  <p:nvGrpSpPr>
                    <p:cNvPr id="177" name="그룹 176">
                      <a:extLst>
                        <a:ext uri="{FF2B5EF4-FFF2-40B4-BE49-F238E27FC236}">
                          <a16:creationId xmlns:a16="http://schemas.microsoft.com/office/drawing/2014/main" id="{1FC4569F-DF0E-AC18-E447-D45DE17A6C4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461840" y="2999552"/>
                      <a:ext cx="1438775" cy="271523"/>
                      <a:chOff x="3547156" y="3066227"/>
                      <a:chExt cx="1438775" cy="271523"/>
                    </a:xfrm>
                  </p:grpSpPr>
                  <p:sp>
                    <p:nvSpPr>
                      <p:cNvPr id="178" name="사각형: 둥근 모서리 177">
                        <a:extLst>
                          <a:ext uri="{FF2B5EF4-FFF2-40B4-BE49-F238E27FC236}">
                            <a16:creationId xmlns:a16="http://schemas.microsoft.com/office/drawing/2014/main" id="{926D8C70-FBAB-6F93-3B5A-4E6A003ADF4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47156" y="3066227"/>
                        <a:ext cx="1438775" cy="271523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rgbClr val="2F72DA"/>
                      </a:solidFill>
                      <a:ln w="19050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sp>
                    <p:nvSpPr>
                      <p:cNvPr id="179" name="TextBox 178">
                        <a:extLst>
                          <a:ext uri="{FF2B5EF4-FFF2-40B4-BE49-F238E27FC236}">
                            <a16:creationId xmlns:a16="http://schemas.microsoft.com/office/drawing/2014/main" id="{A4B389DD-E639-1214-D55E-0AF1B39439B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656600" y="3078878"/>
                        <a:ext cx="1219885" cy="24622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en-US" altLang="ko-KR" sz="16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  <a:cs typeface="Interop" panose="02000503000000020004" pitchFamily="2" charset="0"/>
                          </a:rPr>
                          <a:t>12</a:t>
                        </a:r>
                        <a:r>
                          <a:rPr lang="ko-KR" altLang="en-US" sz="16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  <a:cs typeface="Interop" panose="02000503000000020004" pitchFamily="2" charset="0"/>
                          </a:rPr>
                          <a:t>프어</a:t>
                        </a:r>
                        <a:r>
                          <a:rPr lang="en-US" altLang="ko-KR" sz="16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  <a:cs typeface="Interop" panose="02000503000000020004" pitchFamily="2" charset="0"/>
                          </a:rPr>
                          <a:t>02-03</a:t>
                        </a:r>
                      </a:p>
                    </p:txBody>
                  </p:sp>
                </p:grpSp>
              </p:grpSp>
            </p:grpSp>
            <p:sp>
              <p:nvSpPr>
                <p:cNvPr id="172" name="화살표: 오른쪽 171">
                  <a:extLst>
                    <a:ext uri="{FF2B5EF4-FFF2-40B4-BE49-F238E27FC236}">
                      <a16:creationId xmlns:a16="http://schemas.microsoft.com/office/drawing/2014/main" id="{723943D6-0DB9-C228-3D99-774B36FEA40F}"/>
                    </a:ext>
                  </a:extLst>
                </p:cNvPr>
                <p:cNvSpPr/>
                <p:nvPr/>
              </p:nvSpPr>
              <p:spPr>
                <a:xfrm>
                  <a:off x="2108009" y="2987612"/>
                  <a:ext cx="624454" cy="619818"/>
                </a:xfrm>
                <a:prstGeom prst="rightArrow">
                  <a:avLst>
                    <a:gd name="adj1" fmla="val 60572"/>
                    <a:gd name="adj2" fmla="val 52049"/>
                  </a:avLst>
                </a:prstGeom>
                <a:solidFill>
                  <a:srgbClr val="FFFFFF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90479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그룹 54">
            <a:extLst>
              <a:ext uri="{FF2B5EF4-FFF2-40B4-BE49-F238E27FC236}">
                <a16:creationId xmlns:a16="http://schemas.microsoft.com/office/drawing/2014/main" id="{D9DF7DEC-1E93-0F10-64EA-850B37B8FD5D}"/>
              </a:ext>
            </a:extLst>
          </p:cNvPr>
          <p:cNvGrpSpPr/>
          <p:nvPr/>
        </p:nvGrpSpPr>
        <p:grpSpPr>
          <a:xfrm>
            <a:off x="298091" y="284805"/>
            <a:ext cx="5381213" cy="641751"/>
            <a:chOff x="298091" y="299319"/>
            <a:chExt cx="5381213" cy="641751"/>
          </a:xfrm>
        </p:grpSpPr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0307B9E3-F013-B054-5669-9B94AEE8A4DB}"/>
                </a:ext>
              </a:extLst>
            </p:cNvPr>
            <p:cNvGrpSpPr/>
            <p:nvPr/>
          </p:nvGrpSpPr>
          <p:grpSpPr>
            <a:xfrm>
              <a:off x="1062656" y="299319"/>
              <a:ext cx="4616648" cy="582226"/>
              <a:chOff x="1062656" y="318369"/>
              <a:chExt cx="4616648" cy="582226"/>
            </a:xfrm>
          </p:grpSpPr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7DB56C5A-724C-D5D5-EB31-9B29623D4593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461664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3C169959-5C14-3E9D-EC5C-61CD61191A8A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4A5356F-086B-54E3-3693-FD70A019F76C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Ⅲ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FD812F39-0CF1-5284-3439-C35F96AB7A7C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4A262080-E0D0-A907-CE9E-F9A4286BB60E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42" name="사각형: 둥근 모서리 41">
                <a:extLst>
                  <a:ext uri="{FF2B5EF4-FFF2-40B4-BE49-F238E27FC236}">
                    <a16:creationId xmlns:a16="http://schemas.microsoft.com/office/drawing/2014/main" id="{FD90DFA7-39C3-4DD3-3282-8AC61E989E64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43" name="그룹 42">
                <a:extLst>
                  <a:ext uri="{FF2B5EF4-FFF2-40B4-BE49-F238E27FC236}">
                    <a16:creationId xmlns:a16="http://schemas.microsoft.com/office/drawing/2014/main" id="{FE9732FC-AF51-801F-14B0-A9B5E7A0D33A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53" name="사각형: 둥근 위쪽 모서리 52">
                  <a:extLst>
                    <a:ext uri="{FF2B5EF4-FFF2-40B4-BE49-F238E27FC236}">
                      <a16:creationId xmlns:a16="http://schemas.microsoft.com/office/drawing/2014/main" id="{E6F3CA98-D731-2E70-B399-74EB420911DA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4" name="사각형: 둥근 위쪽 모서리 53">
                  <a:extLst>
                    <a:ext uri="{FF2B5EF4-FFF2-40B4-BE49-F238E27FC236}">
                      <a16:creationId xmlns:a16="http://schemas.microsoft.com/office/drawing/2014/main" id="{3C3649D2-41D3-D6CC-1B09-2D16528183E6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44" name="그룹 43">
                <a:extLst>
                  <a:ext uri="{FF2B5EF4-FFF2-40B4-BE49-F238E27FC236}">
                    <a16:creationId xmlns:a16="http://schemas.microsoft.com/office/drawing/2014/main" id="{281BCD56-9A39-33A3-DF33-1393CAD2F5E8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45" name="그룹 44">
                  <a:extLst>
                    <a:ext uri="{FF2B5EF4-FFF2-40B4-BE49-F238E27FC236}">
                      <a16:creationId xmlns:a16="http://schemas.microsoft.com/office/drawing/2014/main" id="{1F159EA1-CB5F-ACF6-9540-D5C3148D589C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50" name="사각형: 둥근 위쪽 모서리 49">
                    <a:extLst>
                      <a:ext uri="{FF2B5EF4-FFF2-40B4-BE49-F238E27FC236}">
                        <a16:creationId xmlns:a16="http://schemas.microsoft.com/office/drawing/2014/main" id="{7ED852CB-26BE-F1A0-D4AA-8CC0AF90C05F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1" name="자유형: 도형 50">
                    <a:extLst>
                      <a:ext uri="{FF2B5EF4-FFF2-40B4-BE49-F238E27FC236}">
                        <a16:creationId xmlns:a16="http://schemas.microsoft.com/office/drawing/2014/main" id="{1B956EF6-7767-3793-D006-70E24D713137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2" name="자유형: 도형 51">
                    <a:extLst>
                      <a:ext uri="{FF2B5EF4-FFF2-40B4-BE49-F238E27FC236}">
                        <a16:creationId xmlns:a16="http://schemas.microsoft.com/office/drawing/2014/main" id="{4C458692-CA3D-38D2-E1D3-BC5F1520AC45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46" name="그룹 45">
                  <a:extLst>
                    <a:ext uri="{FF2B5EF4-FFF2-40B4-BE49-F238E27FC236}">
                      <a16:creationId xmlns:a16="http://schemas.microsoft.com/office/drawing/2014/main" id="{FA998D1F-4929-E736-751E-EEF5B30500E8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2549075" cy="307777"/>
                  <a:chOff x="763074" y="1447958"/>
                  <a:chExt cx="2549075" cy="307777"/>
                </a:xfrm>
              </p:grpSpPr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70FB211E-1BBF-3B67-3961-8ACE278FEA8A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0562"/>
                    <a:ext cx="2063065" cy="2825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alpha val="4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내용 체계 및 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성취기준</a:t>
                    </a:r>
                  </a:p>
                </p:txBody>
              </p:sp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BF8F60D2-1ADD-A9B3-DB10-59A5076A5F2C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2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49" name="직선 연결선 48">
                    <a:extLst>
                      <a:ext uri="{FF2B5EF4-FFF2-40B4-BE49-F238E27FC236}">
                        <a16:creationId xmlns:a16="http://schemas.microsoft.com/office/drawing/2014/main" id="{700B2CE9-BE20-DDCF-EB94-A21A856EB16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60" name="그룹 59">
              <a:extLst>
                <a:ext uri="{FF2B5EF4-FFF2-40B4-BE49-F238E27FC236}">
                  <a16:creationId xmlns:a16="http://schemas.microsoft.com/office/drawing/2014/main" id="{66DCFE73-D0DB-8740-71A6-5F38B858DBC2}"/>
                </a:ext>
              </a:extLst>
            </p:cNvPr>
            <p:cNvGrpSpPr/>
            <p:nvPr/>
          </p:nvGrpSpPr>
          <p:grpSpPr>
            <a:xfrm>
              <a:off x="751850" y="1936193"/>
              <a:ext cx="1458314" cy="250222"/>
              <a:chOff x="566993" y="1934169"/>
              <a:chExt cx="1659700" cy="257804"/>
            </a:xfrm>
            <a:solidFill>
              <a:schemeClr val="bg1"/>
            </a:solidFill>
          </p:grpSpPr>
          <p:sp>
            <p:nvSpPr>
              <p:cNvPr id="61" name="사각형: 둥근 모서리 60">
                <a:extLst>
                  <a:ext uri="{FF2B5EF4-FFF2-40B4-BE49-F238E27FC236}">
                    <a16:creationId xmlns:a16="http://schemas.microsoft.com/office/drawing/2014/main" id="{D9D5815D-B62F-75C2-1C07-0E394E4FA6CF}"/>
                  </a:ext>
                </a:extLst>
              </p:cNvPr>
              <p:cNvSpPr/>
              <p:nvPr/>
            </p:nvSpPr>
            <p:spPr>
              <a:xfrm>
                <a:off x="566993" y="1934169"/>
                <a:ext cx="288854" cy="257804"/>
              </a:xfrm>
              <a:prstGeom prst="roundRect">
                <a:avLst/>
              </a:prstGeom>
              <a:solidFill>
                <a:srgbClr val="2F72DA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F3D423AB-0B24-583A-FFB8-20CC6F80006A}"/>
                  </a:ext>
                </a:extLst>
              </p:cNvPr>
              <p:cNvSpPr txBox="1"/>
              <p:nvPr/>
            </p:nvSpPr>
            <p:spPr>
              <a:xfrm>
                <a:off x="648481" y="1952087"/>
                <a:ext cx="125882" cy="2219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4</a:t>
                </a:r>
                <a:endPara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D1DC5480-CD26-5C24-88BC-49D9BAFF3270}"/>
                  </a:ext>
                </a:extLst>
              </p:cNvPr>
              <p:cNvSpPr txBox="1"/>
              <p:nvPr/>
            </p:nvSpPr>
            <p:spPr>
              <a:xfrm>
                <a:off x="924093" y="1944160"/>
                <a:ext cx="1302600" cy="2378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성취기준 코드 </a:t>
                </a:r>
              </a:p>
            </p:txBody>
          </p:sp>
        </p:grpSp>
        <p:sp>
          <p:nvSpPr>
            <p:cNvPr id="90" name="그래픽 219">
              <a:extLst>
                <a:ext uri="{FF2B5EF4-FFF2-40B4-BE49-F238E27FC236}">
                  <a16:creationId xmlns:a16="http://schemas.microsoft.com/office/drawing/2014/main" id="{1D07AE49-A10A-2B36-8615-0A8C1646B261}"/>
                </a:ext>
              </a:extLst>
            </p:cNvPr>
            <p:cNvSpPr/>
            <p:nvPr/>
          </p:nvSpPr>
          <p:spPr>
            <a:xfrm>
              <a:off x="679064" y="3555025"/>
              <a:ext cx="1055507" cy="1282073"/>
            </a:xfrm>
            <a:custGeom>
              <a:avLst/>
              <a:gdLst>
                <a:gd name="connsiteX0" fmla="*/ 5568092 w 5644319"/>
                <a:gd name="connsiteY0" fmla="*/ 5016404 h 6855884"/>
                <a:gd name="connsiteX1" fmla="*/ 3730695 w 5644319"/>
                <a:gd name="connsiteY1" fmla="*/ 3540368 h 6855884"/>
                <a:gd name="connsiteX2" fmla="*/ 3398992 w 5644319"/>
                <a:gd name="connsiteY2" fmla="*/ 3699388 h 6855884"/>
                <a:gd name="connsiteX3" fmla="*/ 3398992 w 5644319"/>
                <a:gd name="connsiteY3" fmla="*/ 4322340 h 6855884"/>
                <a:gd name="connsiteX4" fmla="*/ 3391860 w 5644319"/>
                <a:gd name="connsiteY4" fmla="*/ 4322806 h 6855884"/>
                <a:gd name="connsiteX5" fmla="*/ 3254767 w 5644319"/>
                <a:gd name="connsiteY5" fmla="*/ 4327538 h 6855884"/>
                <a:gd name="connsiteX6" fmla="*/ 3208914 w 5644319"/>
                <a:gd name="connsiteY6" fmla="*/ 4327672 h 6855884"/>
                <a:gd name="connsiteX7" fmla="*/ 2932728 w 5644319"/>
                <a:gd name="connsiteY7" fmla="*/ 4312942 h 6855884"/>
                <a:gd name="connsiteX8" fmla="*/ 2338701 w 5644319"/>
                <a:gd name="connsiteY8" fmla="*/ 4185779 h 6855884"/>
                <a:gd name="connsiteX9" fmla="*/ 2204807 w 5644319"/>
                <a:gd name="connsiteY9" fmla="*/ 4137727 h 6855884"/>
                <a:gd name="connsiteX10" fmla="*/ 1574990 w 5644319"/>
                <a:gd name="connsiteY10" fmla="*/ 3791761 h 6855884"/>
                <a:gd name="connsiteX11" fmla="*/ 1536201 w 5644319"/>
                <a:gd name="connsiteY11" fmla="*/ 3762503 h 6855884"/>
                <a:gd name="connsiteX12" fmla="*/ 1422835 w 5644319"/>
                <a:gd name="connsiteY12" fmla="*/ 3670263 h 6855884"/>
                <a:gd name="connsiteX13" fmla="*/ 1349989 w 5644319"/>
                <a:gd name="connsiteY13" fmla="*/ 3605082 h 6855884"/>
                <a:gd name="connsiteX14" fmla="*/ 1279476 w 5644319"/>
                <a:gd name="connsiteY14" fmla="*/ 3536969 h 6855884"/>
                <a:gd name="connsiteX15" fmla="*/ 995159 w 5644319"/>
                <a:gd name="connsiteY15" fmla="*/ 3195535 h 6855884"/>
                <a:gd name="connsiteX16" fmla="*/ 655325 w 5644319"/>
                <a:gd name="connsiteY16" fmla="*/ 2463815 h 6855884"/>
                <a:gd name="connsiteX17" fmla="*/ 609538 w 5644319"/>
                <a:gd name="connsiteY17" fmla="*/ 2261007 h 6855884"/>
                <a:gd name="connsiteX18" fmla="*/ 586478 w 5644319"/>
                <a:gd name="connsiteY18" fmla="*/ 2105053 h 6855884"/>
                <a:gd name="connsiteX19" fmla="*/ 580880 w 5644319"/>
                <a:gd name="connsiteY19" fmla="*/ 2052535 h 6855884"/>
                <a:gd name="connsiteX20" fmla="*/ 571083 w 5644319"/>
                <a:gd name="connsiteY20" fmla="*/ 1893581 h 6855884"/>
                <a:gd name="connsiteX21" fmla="*/ 570017 w 5644319"/>
                <a:gd name="connsiteY21" fmla="*/ 1840263 h 6855884"/>
                <a:gd name="connsiteX22" fmla="*/ 577414 w 5644319"/>
                <a:gd name="connsiteY22" fmla="*/ 1625593 h 6855884"/>
                <a:gd name="connsiteX23" fmla="*/ 582146 w 5644319"/>
                <a:gd name="connsiteY23" fmla="*/ 1571742 h 6855884"/>
                <a:gd name="connsiteX24" fmla="*/ 662456 w 5644319"/>
                <a:gd name="connsiteY24" fmla="*/ 1141534 h 6855884"/>
                <a:gd name="connsiteX25" fmla="*/ 750297 w 5644319"/>
                <a:gd name="connsiteY25" fmla="*/ 877011 h 6855884"/>
                <a:gd name="connsiteX26" fmla="*/ 793351 w 5644319"/>
                <a:gd name="connsiteY26" fmla="*/ 772975 h 6855884"/>
                <a:gd name="connsiteX27" fmla="*/ 840804 w 5644319"/>
                <a:gd name="connsiteY27" fmla="*/ 670205 h 6855884"/>
                <a:gd name="connsiteX28" fmla="*/ 892589 w 5644319"/>
                <a:gd name="connsiteY28" fmla="*/ 568901 h 6855884"/>
                <a:gd name="connsiteX29" fmla="*/ 948573 w 5644319"/>
                <a:gd name="connsiteY29" fmla="*/ 469197 h 6855884"/>
                <a:gd name="connsiteX30" fmla="*/ 978098 w 5644319"/>
                <a:gd name="connsiteY30" fmla="*/ 420011 h 6855884"/>
                <a:gd name="connsiteX31" fmla="*/ 1194301 w 5644319"/>
                <a:gd name="connsiteY31" fmla="*/ 112301 h 6855884"/>
                <a:gd name="connsiteX32" fmla="*/ 1287807 w 5644319"/>
                <a:gd name="connsiteY32" fmla="*/ 0 h 6855884"/>
                <a:gd name="connsiteX33" fmla="*/ 1287807 w 5644319"/>
                <a:gd name="connsiteY33" fmla="*/ 0 h 6855884"/>
                <a:gd name="connsiteX34" fmla="*/ 1287807 w 5644319"/>
                <a:gd name="connsiteY34" fmla="*/ 0 h 6855884"/>
                <a:gd name="connsiteX35" fmla="*/ 1245486 w 5644319"/>
                <a:gd name="connsiteY35" fmla="*/ 30591 h 6855884"/>
                <a:gd name="connsiteX36" fmla="*/ 1232823 w 5644319"/>
                <a:gd name="connsiteY36" fmla="*/ 39922 h 6855884"/>
                <a:gd name="connsiteX37" fmla="*/ 1201766 w 5644319"/>
                <a:gd name="connsiteY37" fmla="*/ 63248 h 6855884"/>
                <a:gd name="connsiteX38" fmla="*/ 1189369 w 5644319"/>
                <a:gd name="connsiteY38" fmla="*/ 72712 h 6855884"/>
                <a:gd name="connsiteX39" fmla="*/ 1150181 w 5644319"/>
                <a:gd name="connsiteY39" fmla="*/ 103303 h 6855884"/>
                <a:gd name="connsiteX40" fmla="*/ 1135852 w 5644319"/>
                <a:gd name="connsiteY40" fmla="*/ 114833 h 6855884"/>
                <a:gd name="connsiteX41" fmla="*/ 1110459 w 5644319"/>
                <a:gd name="connsiteY41" fmla="*/ 135427 h 6855884"/>
                <a:gd name="connsiteX42" fmla="*/ 1091931 w 5644319"/>
                <a:gd name="connsiteY42" fmla="*/ 150756 h 6855884"/>
                <a:gd name="connsiteX43" fmla="*/ 1070871 w 5644319"/>
                <a:gd name="connsiteY43" fmla="*/ 168484 h 6855884"/>
                <a:gd name="connsiteX44" fmla="*/ 1034881 w 5644319"/>
                <a:gd name="connsiteY44" fmla="*/ 199475 h 6855884"/>
                <a:gd name="connsiteX45" fmla="*/ 1019486 w 5644319"/>
                <a:gd name="connsiteY45" fmla="*/ 212938 h 6855884"/>
                <a:gd name="connsiteX46" fmla="*/ 995093 w 5644319"/>
                <a:gd name="connsiteY46" fmla="*/ 234865 h 6855884"/>
                <a:gd name="connsiteX47" fmla="*/ 983429 w 5644319"/>
                <a:gd name="connsiteY47" fmla="*/ 245462 h 6855884"/>
                <a:gd name="connsiteX48" fmla="*/ 896122 w 5644319"/>
                <a:gd name="connsiteY48" fmla="*/ 328371 h 6855884"/>
                <a:gd name="connsiteX49" fmla="*/ 894988 w 5644319"/>
                <a:gd name="connsiteY49" fmla="*/ 329504 h 6855884"/>
                <a:gd name="connsiteX50" fmla="*/ 865131 w 5644319"/>
                <a:gd name="connsiteY50" fmla="*/ 359362 h 6855884"/>
                <a:gd name="connsiteX51" fmla="*/ 864064 w 5644319"/>
                <a:gd name="connsiteY51" fmla="*/ 360428 h 6855884"/>
                <a:gd name="connsiteX52" fmla="*/ 775557 w 5644319"/>
                <a:gd name="connsiteY52" fmla="*/ 454201 h 6855884"/>
                <a:gd name="connsiteX53" fmla="*/ 775557 w 5644319"/>
                <a:gd name="connsiteY53" fmla="*/ 454201 h 6855884"/>
                <a:gd name="connsiteX54" fmla="*/ 775557 w 5644319"/>
                <a:gd name="connsiteY54" fmla="*/ 454201 h 6855884"/>
                <a:gd name="connsiteX55" fmla="*/ 604073 w 5644319"/>
                <a:gd name="connsiteY55" fmla="*/ 660941 h 6855884"/>
                <a:gd name="connsiteX56" fmla="*/ 146740 w 5644319"/>
                <a:gd name="connsiteY56" fmla="*/ 1536085 h 6855884"/>
                <a:gd name="connsiteX57" fmla="*/ 78693 w 5644319"/>
                <a:gd name="connsiteY57" fmla="*/ 1780814 h 6855884"/>
                <a:gd name="connsiteX58" fmla="*/ 31374 w 5644319"/>
                <a:gd name="connsiteY58" fmla="*/ 2032674 h 6855884"/>
                <a:gd name="connsiteX59" fmla="*/ 5381 w 5644319"/>
                <a:gd name="connsiteY59" fmla="*/ 2289732 h 6855884"/>
                <a:gd name="connsiteX60" fmla="*/ 1249 w 5644319"/>
                <a:gd name="connsiteY60" fmla="*/ 2550590 h 6855884"/>
                <a:gd name="connsiteX61" fmla="*/ 208989 w 5644319"/>
                <a:gd name="connsiteY61" fmla="*/ 3590353 h 6855884"/>
                <a:gd name="connsiteX62" fmla="*/ 749631 w 5644319"/>
                <a:gd name="connsiteY62" fmla="*/ 4531012 h 6855884"/>
                <a:gd name="connsiteX63" fmla="*/ 1554263 w 5644319"/>
                <a:gd name="connsiteY63" fmla="*/ 5285792 h 6855884"/>
                <a:gd name="connsiteX64" fmla="*/ 2549506 w 5644319"/>
                <a:gd name="connsiteY64" fmla="*/ 5803974 h 6855884"/>
                <a:gd name="connsiteX65" fmla="*/ 3398992 w 5644319"/>
                <a:gd name="connsiteY65" fmla="*/ 6020511 h 6855884"/>
                <a:gd name="connsiteX66" fmla="*/ 3398992 w 5644319"/>
                <a:gd name="connsiteY66" fmla="*/ 6651527 h 6855884"/>
                <a:gd name="connsiteX67" fmla="*/ 3730695 w 5644319"/>
                <a:gd name="connsiteY67" fmla="*/ 6810547 h 6855884"/>
                <a:gd name="connsiteX68" fmla="*/ 5568092 w 5644319"/>
                <a:gd name="connsiteY68" fmla="*/ 5334511 h 6855884"/>
                <a:gd name="connsiteX69" fmla="*/ 5568092 w 5644319"/>
                <a:gd name="connsiteY69" fmla="*/ 5016471 h 6855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5644319" h="6855884">
                  <a:moveTo>
                    <a:pt x="5568092" y="5016404"/>
                  </a:moveTo>
                  <a:lnTo>
                    <a:pt x="3730695" y="3540368"/>
                  </a:lnTo>
                  <a:cubicBezTo>
                    <a:pt x="3597200" y="3433132"/>
                    <a:pt x="3398992" y="3528171"/>
                    <a:pt x="3398992" y="3699388"/>
                  </a:cubicBezTo>
                  <a:lnTo>
                    <a:pt x="3398992" y="4322340"/>
                  </a:lnTo>
                  <a:cubicBezTo>
                    <a:pt x="3396592" y="4322473"/>
                    <a:pt x="3394260" y="4322673"/>
                    <a:pt x="3391860" y="4322806"/>
                  </a:cubicBezTo>
                  <a:cubicBezTo>
                    <a:pt x="3346340" y="4325472"/>
                    <a:pt x="3300620" y="4327072"/>
                    <a:pt x="3254767" y="4327538"/>
                  </a:cubicBezTo>
                  <a:cubicBezTo>
                    <a:pt x="3239505" y="4327672"/>
                    <a:pt x="3224176" y="4327738"/>
                    <a:pt x="3208914" y="4327672"/>
                  </a:cubicBezTo>
                  <a:cubicBezTo>
                    <a:pt x="3117140" y="4327205"/>
                    <a:pt x="3024901" y="4322340"/>
                    <a:pt x="2932728" y="4312942"/>
                  </a:cubicBezTo>
                  <a:cubicBezTo>
                    <a:pt x="2733052" y="4292282"/>
                    <a:pt x="2533311" y="4250094"/>
                    <a:pt x="2338701" y="4185779"/>
                  </a:cubicBezTo>
                  <a:cubicBezTo>
                    <a:pt x="2293781" y="4170917"/>
                    <a:pt x="2249127" y="4154922"/>
                    <a:pt x="2204807" y="4137727"/>
                  </a:cubicBezTo>
                  <a:cubicBezTo>
                    <a:pt x="1983271" y="4051752"/>
                    <a:pt x="1770200" y="3936052"/>
                    <a:pt x="1574990" y="3791761"/>
                  </a:cubicBezTo>
                  <a:cubicBezTo>
                    <a:pt x="1561994" y="3782164"/>
                    <a:pt x="1549064" y="3772367"/>
                    <a:pt x="1536201" y="3762503"/>
                  </a:cubicBezTo>
                  <a:cubicBezTo>
                    <a:pt x="1497679" y="3732911"/>
                    <a:pt x="1459824" y="3702120"/>
                    <a:pt x="1422835" y="3670263"/>
                  </a:cubicBezTo>
                  <a:cubicBezTo>
                    <a:pt x="1398175" y="3649003"/>
                    <a:pt x="1373915" y="3627276"/>
                    <a:pt x="1349989" y="3605082"/>
                  </a:cubicBezTo>
                  <a:cubicBezTo>
                    <a:pt x="1326063" y="3582889"/>
                    <a:pt x="1302603" y="3560162"/>
                    <a:pt x="1279476" y="3536969"/>
                  </a:cubicBezTo>
                  <a:cubicBezTo>
                    <a:pt x="1175573" y="3432599"/>
                    <a:pt x="1080068" y="3318566"/>
                    <a:pt x="995159" y="3195535"/>
                  </a:cubicBezTo>
                  <a:cubicBezTo>
                    <a:pt x="844270" y="2976999"/>
                    <a:pt x="727504" y="2729937"/>
                    <a:pt x="655325" y="2463815"/>
                  </a:cubicBezTo>
                  <a:cubicBezTo>
                    <a:pt x="636797" y="2397368"/>
                    <a:pt x="622268" y="2329587"/>
                    <a:pt x="609538" y="2261007"/>
                  </a:cubicBezTo>
                  <a:cubicBezTo>
                    <a:pt x="599875" y="2209556"/>
                    <a:pt x="592477" y="2157504"/>
                    <a:pt x="586478" y="2105053"/>
                  </a:cubicBezTo>
                  <a:cubicBezTo>
                    <a:pt x="584479" y="2087591"/>
                    <a:pt x="582613" y="2070063"/>
                    <a:pt x="580880" y="2052535"/>
                  </a:cubicBezTo>
                  <a:cubicBezTo>
                    <a:pt x="575548" y="1999817"/>
                    <a:pt x="572616" y="1946832"/>
                    <a:pt x="571083" y="1893581"/>
                  </a:cubicBezTo>
                  <a:cubicBezTo>
                    <a:pt x="570550" y="1875853"/>
                    <a:pt x="570217" y="1858058"/>
                    <a:pt x="570017" y="1840263"/>
                  </a:cubicBezTo>
                  <a:cubicBezTo>
                    <a:pt x="568950" y="1768951"/>
                    <a:pt x="572083" y="1697438"/>
                    <a:pt x="577414" y="1625593"/>
                  </a:cubicBezTo>
                  <a:cubicBezTo>
                    <a:pt x="578814" y="1607665"/>
                    <a:pt x="580347" y="1589670"/>
                    <a:pt x="582146" y="1571742"/>
                  </a:cubicBezTo>
                  <a:cubicBezTo>
                    <a:pt x="596409" y="1428050"/>
                    <a:pt x="623268" y="1283959"/>
                    <a:pt x="662456" y="1141534"/>
                  </a:cubicBezTo>
                  <a:cubicBezTo>
                    <a:pt x="686983" y="1052560"/>
                    <a:pt x="716241" y="964186"/>
                    <a:pt x="750297" y="877011"/>
                  </a:cubicBezTo>
                  <a:cubicBezTo>
                    <a:pt x="763893" y="842154"/>
                    <a:pt x="778289" y="807431"/>
                    <a:pt x="793351" y="772975"/>
                  </a:cubicBezTo>
                  <a:cubicBezTo>
                    <a:pt x="808414" y="738451"/>
                    <a:pt x="824276" y="704195"/>
                    <a:pt x="840804" y="670205"/>
                  </a:cubicBezTo>
                  <a:cubicBezTo>
                    <a:pt x="857333" y="636148"/>
                    <a:pt x="874594" y="602424"/>
                    <a:pt x="892589" y="568901"/>
                  </a:cubicBezTo>
                  <a:cubicBezTo>
                    <a:pt x="910584" y="535377"/>
                    <a:pt x="929245" y="502120"/>
                    <a:pt x="948573" y="469197"/>
                  </a:cubicBezTo>
                  <a:cubicBezTo>
                    <a:pt x="958237" y="452735"/>
                    <a:pt x="968100" y="436339"/>
                    <a:pt x="978098" y="420011"/>
                  </a:cubicBezTo>
                  <a:cubicBezTo>
                    <a:pt x="1043212" y="313908"/>
                    <a:pt x="1115524" y="211138"/>
                    <a:pt x="1194301" y="112301"/>
                  </a:cubicBezTo>
                  <a:cubicBezTo>
                    <a:pt x="1224492" y="74178"/>
                    <a:pt x="1255617" y="36723"/>
                    <a:pt x="1287807" y="0"/>
                  </a:cubicBezTo>
                  <a:lnTo>
                    <a:pt x="1287807" y="0"/>
                  </a:lnTo>
                  <a:cubicBezTo>
                    <a:pt x="1287807" y="0"/>
                    <a:pt x="1287807" y="0"/>
                    <a:pt x="1287807" y="0"/>
                  </a:cubicBezTo>
                  <a:cubicBezTo>
                    <a:pt x="1273611" y="10064"/>
                    <a:pt x="1259549" y="20261"/>
                    <a:pt x="1245486" y="30591"/>
                  </a:cubicBezTo>
                  <a:cubicBezTo>
                    <a:pt x="1241288" y="33724"/>
                    <a:pt x="1237022" y="36789"/>
                    <a:pt x="1232823" y="39922"/>
                  </a:cubicBezTo>
                  <a:cubicBezTo>
                    <a:pt x="1222426" y="47653"/>
                    <a:pt x="1212096" y="55384"/>
                    <a:pt x="1201766" y="63248"/>
                  </a:cubicBezTo>
                  <a:cubicBezTo>
                    <a:pt x="1197634" y="66381"/>
                    <a:pt x="1193501" y="69513"/>
                    <a:pt x="1189369" y="72712"/>
                  </a:cubicBezTo>
                  <a:cubicBezTo>
                    <a:pt x="1176240" y="82776"/>
                    <a:pt x="1163177" y="92973"/>
                    <a:pt x="1150181" y="103303"/>
                  </a:cubicBezTo>
                  <a:cubicBezTo>
                    <a:pt x="1145382" y="107102"/>
                    <a:pt x="1140584" y="110968"/>
                    <a:pt x="1135852" y="114833"/>
                  </a:cubicBezTo>
                  <a:cubicBezTo>
                    <a:pt x="1127387" y="121631"/>
                    <a:pt x="1118923" y="128496"/>
                    <a:pt x="1110459" y="135427"/>
                  </a:cubicBezTo>
                  <a:cubicBezTo>
                    <a:pt x="1104261" y="140492"/>
                    <a:pt x="1098063" y="145624"/>
                    <a:pt x="1091931" y="150756"/>
                  </a:cubicBezTo>
                  <a:cubicBezTo>
                    <a:pt x="1084866" y="156621"/>
                    <a:pt x="1077868" y="162553"/>
                    <a:pt x="1070871" y="168484"/>
                  </a:cubicBezTo>
                  <a:cubicBezTo>
                    <a:pt x="1058807" y="178748"/>
                    <a:pt x="1046811" y="189078"/>
                    <a:pt x="1034881" y="199475"/>
                  </a:cubicBezTo>
                  <a:cubicBezTo>
                    <a:pt x="1029749" y="203941"/>
                    <a:pt x="1024551" y="208406"/>
                    <a:pt x="1019486" y="212938"/>
                  </a:cubicBezTo>
                  <a:cubicBezTo>
                    <a:pt x="1011288" y="220202"/>
                    <a:pt x="1003157" y="227534"/>
                    <a:pt x="995093" y="234865"/>
                  </a:cubicBezTo>
                  <a:cubicBezTo>
                    <a:pt x="991227" y="238397"/>
                    <a:pt x="987295" y="241929"/>
                    <a:pt x="983429" y="245462"/>
                  </a:cubicBezTo>
                  <a:cubicBezTo>
                    <a:pt x="953838" y="272454"/>
                    <a:pt x="924713" y="300112"/>
                    <a:pt x="896122" y="328371"/>
                  </a:cubicBezTo>
                  <a:cubicBezTo>
                    <a:pt x="895722" y="328771"/>
                    <a:pt x="895322" y="329104"/>
                    <a:pt x="894988" y="329504"/>
                  </a:cubicBezTo>
                  <a:cubicBezTo>
                    <a:pt x="884991" y="339368"/>
                    <a:pt x="875061" y="349365"/>
                    <a:pt x="865131" y="359362"/>
                  </a:cubicBezTo>
                  <a:cubicBezTo>
                    <a:pt x="864797" y="359695"/>
                    <a:pt x="864397" y="360095"/>
                    <a:pt x="864064" y="360428"/>
                  </a:cubicBezTo>
                  <a:cubicBezTo>
                    <a:pt x="834006" y="390953"/>
                    <a:pt x="804482" y="422210"/>
                    <a:pt x="775557" y="454201"/>
                  </a:cubicBezTo>
                  <a:cubicBezTo>
                    <a:pt x="775557" y="454201"/>
                    <a:pt x="775557" y="454201"/>
                    <a:pt x="775557" y="454201"/>
                  </a:cubicBezTo>
                  <a:cubicBezTo>
                    <a:pt x="775557" y="454201"/>
                    <a:pt x="775557" y="454201"/>
                    <a:pt x="775557" y="454201"/>
                  </a:cubicBezTo>
                  <a:cubicBezTo>
                    <a:pt x="715774" y="520248"/>
                    <a:pt x="658458" y="589095"/>
                    <a:pt x="604073" y="660941"/>
                  </a:cubicBezTo>
                  <a:cubicBezTo>
                    <a:pt x="408397" y="919265"/>
                    <a:pt x="250776" y="1215112"/>
                    <a:pt x="146740" y="1536085"/>
                  </a:cubicBezTo>
                  <a:cubicBezTo>
                    <a:pt x="120948" y="1616329"/>
                    <a:pt x="97554" y="1697905"/>
                    <a:pt x="78693" y="1780814"/>
                  </a:cubicBezTo>
                  <a:cubicBezTo>
                    <a:pt x="59765" y="1863723"/>
                    <a:pt x="43170" y="1947699"/>
                    <a:pt x="31374" y="2032674"/>
                  </a:cubicBezTo>
                  <a:cubicBezTo>
                    <a:pt x="19444" y="2117583"/>
                    <a:pt x="9980" y="2203358"/>
                    <a:pt x="5381" y="2289732"/>
                  </a:cubicBezTo>
                  <a:cubicBezTo>
                    <a:pt x="583" y="2376107"/>
                    <a:pt x="-1550" y="2463282"/>
                    <a:pt x="1249" y="2550590"/>
                  </a:cubicBezTo>
                  <a:cubicBezTo>
                    <a:pt x="10380" y="2900088"/>
                    <a:pt x="80893" y="3254184"/>
                    <a:pt x="208989" y="3590353"/>
                  </a:cubicBezTo>
                  <a:cubicBezTo>
                    <a:pt x="336885" y="3926722"/>
                    <a:pt x="521231" y="4245029"/>
                    <a:pt x="749631" y="4531012"/>
                  </a:cubicBezTo>
                  <a:cubicBezTo>
                    <a:pt x="978031" y="4817262"/>
                    <a:pt x="1250285" y="5071521"/>
                    <a:pt x="1554263" y="5285792"/>
                  </a:cubicBezTo>
                  <a:cubicBezTo>
                    <a:pt x="1858174" y="5500130"/>
                    <a:pt x="2193876" y="5674679"/>
                    <a:pt x="2549506" y="5803974"/>
                  </a:cubicBezTo>
                  <a:cubicBezTo>
                    <a:pt x="2822893" y="5903212"/>
                    <a:pt x="3108010" y="5975524"/>
                    <a:pt x="3398992" y="6020511"/>
                  </a:cubicBezTo>
                  <a:lnTo>
                    <a:pt x="3398992" y="6651527"/>
                  </a:lnTo>
                  <a:cubicBezTo>
                    <a:pt x="3398992" y="6822744"/>
                    <a:pt x="3597200" y="6917783"/>
                    <a:pt x="3730695" y="6810547"/>
                  </a:cubicBezTo>
                  <a:lnTo>
                    <a:pt x="5568092" y="5334511"/>
                  </a:lnTo>
                  <a:cubicBezTo>
                    <a:pt x="5669729" y="5252868"/>
                    <a:pt x="5669729" y="5098114"/>
                    <a:pt x="5568092" y="5016471"/>
                  </a:cubicBezTo>
                  <a:close/>
                </a:path>
              </a:pathLst>
            </a:custGeom>
            <a:gradFill>
              <a:gsLst>
                <a:gs pos="0">
                  <a:srgbClr val="95C7EA">
                    <a:alpha val="0"/>
                  </a:srgbClr>
                </a:gs>
                <a:gs pos="59000">
                  <a:srgbClr val="2F72DA"/>
                </a:gs>
              </a:gsLst>
              <a:lin ang="1578295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  <p:grpSp>
          <p:nvGrpSpPr>
            <p:cNvPr id="91" name="그룹 90">
              <a:extLst>
                <a:ext uri="{FF2B5EF4-FFF2-40B4-BE49-F238E27FC236}">
                  <a16:creationId xmlns:a16="http://schemas.microsoft.com/office/drawing/2014/main" id="{8BDB21EF-C6D8-1867-C683-BCA198144090}"/>
                </a:ext>
              </a:extLst>
            </p:cNvPr>
            <p:cNvGrpSpPr/>
            <p:nvPr/>
          </p:nvGrpSpPr>
          <p:grpSpPr>
            <a:xfrm>
              <a:off x="6069912" y="4127497"/>
              <a:ext cx="2319423" cy="1826197"/>
              <a:chOff x="6069912" y="4112257"/>
              <a:chExt cx="2319423" cy="1826197"/>
            </a:xfrm>
          </p:grpSpPr>
          <p:grpSp>
            <p:nvGrpSpPr>
              <p:cNvPr id="92" name="그룹 91">
                <a:extLst>
                  <a:ext uri="{FF2B5EF4-FFF2-40B4-BE49-F238E27FC236}">
                    <a16:creationId xmlns:a16="http://schemas.microsoft.com/office/drawing/2014/main" id="{00F27A11-5616-AB8C-85CA-FB72EDA23B8D}"/>
                  </a:ext>
                </a:extLst>
              </p:cNvPr>
              <p:cNvGrpSpPr/>
              <p:nvPr/>
            </p:nvGrpSpPr>
            <p:grpSpPr>
              <a:xfrm>
                <a:off x="6069912" y="4112257"/>
                <a:ext cx="2319423" cy="1826197"/>
                <a:chOff x="2866301" y="2687243"/>
                <a:chExt cx="2567208" cy="513850"/>
              </a:xfrm>
              <a:effectLst>
                <a:outerShdw blurRad="50800" dist="38100" dir="5400000" algn="t" rotWithShape="0">
                  <a:prstClr val="black">
                    <a:alpha val="27000"/>
                  </a:prstClr>
                </a:outerShdw>
              </a:effectLst>
            </p:grpSpPr>
            <p:sp>
              <p:nvSpPr>
                <p:cNvPr id="96" name="사각형: 둥근 모서리 95">
                  <a:extLst>
                    <a:ext uri="{FF2B5EF4-FFF2-40B4-BE49-F238E27FC236}">
                      <a16:creationId xmlns:a16="http://schemas.microsoft.com/office/drawing/2014/main" id="{7300E152-A81B-050D-0664-11E46D07A7E9}"/>
                    </a:ext>
                  </a:extLst>
                </p:cNvPr>
                <p:cNvSpPr/>
                <p:nvPr/>
              </p:nvSpPr>
              <p:spPr>
                <a:xfrm>
                  <a:off x="2866301" y="2687243"/>
                  <a:ext cx="2567208" cy="513850"/>
                </a:xfrm>
                <a:prstGeom prst="roundRect">
                  <a:avLst>
                    <a:gd name="adj" fmla="val 7278"/>
                  </a:avLst>
                </a:prstGeom>
                <a:solidFill>
                  <a:srgbClr val="EE1673"/>
                </a:solidFill>
                <a:ln w="317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6E5713B6-7C2E-63E2-EC16-898B4103D9BD}"/>
                    </a:ext>
                  </a:extLst>
                </p:cNvPr>
                <p:cNvSpPr txBox="1"/>
                <p:nvPr/>
              </p:nvSpPr>
              <p:spPr>
                <a:xfrm>
                  <a:off x="2956546" y="2897156"/>
                  <a:ext cx="2386726" cy="25980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500" spc="-3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중국어 회화 및</a:t>
                  </a:r>
                  <a:endParaRPr lang="en-US" altLang="ko-KR" sz="1500" spc="-3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  <a:p>
                  <a:pPr algn="ctr"/>
                  <a:r>
                    <a:rPr lang="ko-KR" altLang="en-US" sz="1500" spc="-3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중국 문화는 영역 구분 없이</a:t>
                  </a:r>
                  <a:endParaRPr lang="en-US" altLang="ko-KR" sz="1500" spc="-3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  <a:p>
                  <a:pPr algn="ctr"/>
                  <a:r>
                    <a:rPr lang="ko-KR" altLang="en-US" sz="1500" spc="-3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단일 영역만 있으므로</a:t>
                  </a:r>
                  <a:endParaRPr lang="en-US" altLang="ko-KR" sz="1500" spc="-3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  <a:p>
                  <a:pPr algn="ctr"/>
                  <a:r>
                    <a:rPr lang="ko-KR" altLang="en-US" sz="1500" spc="-3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내용 영역 번호는 </a:t>
                  </a:r>
                  <a:r>
                    <a:rPr lang="en-US" altLang="ko-KR" sz="1500" spc="-3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01</a:t>
                  </a:r>
                  <a:r>
                    <a:rPr lang="ko-KR" altLang="en-US" sz="1500" spc="-3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만 있음</a:t>
                  </a:r>
                </a:p>
              </p:txBody>
            </p:sp>
          </p:grpSp>
          <p:grpSp>
            <p:nvGrpSpPr>
              <p:cNvPr id="93" name="그룹 92">
                <a:extLst>
                  <a:ext uri="{FF2B5EF4-FFF2-40B4-BE49-F238E27FC236}">
                    <a16:creationId xmlns:a16="http://schemas.microsoft.com/office/drawing/2014/main" id="{D58F8AB7-2A00-A473-A65E-5E402D4A9D6C}"/>
                  </a:ext>
                </a:extLst>
              </p:cNvPr>
              <p:cNvGrpSpPr/>
              <p:nvPr/>
            </p:nvGrpSpPr>
            <p:grpSpPr>
              <a:xfrm>
                <a:off x="7050911" y="4277825"/>
                <a:ext cx="357423" cy="515745"/>
                <a:chOff x="2856631" y="2475313"/>
                <a:chExt cx="357423" cy="515745"/>
              </a:xfrm>
            </p:grpSpPr>
            <p:sp>
              <p:nvSpPr>
                <p:cNvPr id="94" name="타원 93">
                  <a:extLst>
                    <a:ext uri="{FF2B5EF4-FFF2-40B4-BE49-F238E27FC236}">
                      <a16:creationId xmlns:a16="http://schemas.microsoft.com/office/drawing/2014/main" id="{C4780206-4D9E-3802-C4BF-3726C94D5C15}"/>
                    </a:ext>
                  </a:extLst>
                </p:cNvPr>
                <p:cNvSpPr/>
                <p:nvPr/>
              </p:nvSpPr>
              <p:spPr>
                <a:xfrm>
                  <a:off x="2937180" y="2935542"/>
                  <a:ext cx="196326" cy="55516"/>
                </a:xfrm>
                <a:prstGeom prst="ellipse">
                  <a:avLst/>
                </a:prstGeom>
                <a:solidFill>
                  <a:schemeClr val="tx1">
                    <a:alpha val="21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pic>
              <p:nvPicPr>
                <p:cNvPr id="95" name="그림 94">
                  <a:extLst>
                    <a:ext uri="{FF2B5EF4-FFF2-40B4-BE49-F238E27FC236}">
                      <a16:creationId xmlns:a16="http://schemas.microsoft.com/office/drawing/2014/main" id="{B756C762-1A6E-4287-447A-06134E9DA22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flipH="1">
                  <a:off x="2856631" y="2475313"/>
                  <a:ext cx="357423" cy="475867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63" name="그룹 162">
              <a:extLst>
                <a:ext uri="{FF2B5EF4-FFF2-40B4-BE49-F238E27FC236}">
                  <a16:creationId xmlns:a16="http://schemas.microsoft.com/office/drawing/2014/main" id="{6BF6A3F4-4DE2-3BC7-7533-661698009BC5}"/>
                </a:ext>
              </a:extLst>
            </p:cNvPr>
            <p:cNvGrpSpPr/>
            <p:nvPr/>
          </p:nvGrpSpPr>
          <p:grpSpPr>
            <a:xfrm>
              <a:off x="1826031" y="4180455"/>
              <a:ext cx="3895314" cy="1720280"/>
              <a:chOff x="1826031" y="4180455"/>
              <a:chExt cx="3895314" cy="1720280"/>
            </a:xfrm>
          </p:grpSpPr>
          <p:cxnSp>
            <p:nvCxnSpPr>
              <p:cNvPr id="3" name="직선 연결선 2">
                <a:extLst>
                  <a:ext uri="{FF2B5EF4-FFF2-40B4-BE49-F238E27FC236}">
                    <a16:creationId xmlns:a16="http://schemas.microsoft.com/office/drawing/2014/main" id="{185FBDE4-4984-8BB1-66CC-3BA191A39F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68238" y="4727487"/>
                <a:ext cx="0" cy="532570"/>
              </a:xfrm>
              <a:prstGeom prst="line">
                <a:avLst/>
              </a:prstGeom>
              <a:solidFill>
                <a:schemeClr val="bg1"/>
              </a:solidFill>
              <a:ln>
                <a:solidFill>
                  <a:srgbClr val="F2650E"/>
                </a:solidFill>
                <a:prstDash val="sysDot"/>
              </a:ln>
              <a:effectLst>
                <a:outerShdw blurRad="50800"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grpSp>
            <p:nvGrpSpPr>
              <p:cNvPr id="5" name="그룹 4">
                <a:extLst>
                  <a:ext uri="{FF2B5EF4-FFF2-40B4-BE49-F238E27FC236}">
                    <a16:creationId xmlns:a16="http://schemas.microsoft.com/office/drawing/2014/main" id="{10CF813E-1339-907E-1819-7CAE6FEA86BA}"/>
                  </a:ext>
                </a:extLst>
              </p:cNvPr>
              <p:cNvGrpSpPr/>
              <p:nvPr/>
            </p:nvGrpSpPr>
            <p:grpSpPr>
              <a:xfrm>
                <a:off x="1826031" y="5038216"/>
                <a:ext cx="884414" cy="862519"/>
                <a:chOff x="1637892" y="5224693"/>
                <a:chExt cx="884414" cy="862519"/>
              </a:xfrm>
            </p:grpSpPr>
            <p:grpSp>
              <p:nvGrpSpPr>
                <p:cNvPr id="158" name="그룹 157">
                  <a:extLst>
                    <a:ext uri="{FF2B5EF4-FFF2-40B4-BE49-F238E27FC236}">
                      <a16:creationId xmlns:a16="http://schemas.microsoft.com/office/drawing/2014/main" id="{B9E71F19-7EC6-C861-BA29-D4EA65B4F69F}"/>
                    </a:ext>
                  </a:extLst>
                </p:cNvPr>
                <p:cNvGrpSpPr/>
                <p:nvPr/>
              </p:nvGrpSpPr>
              <p:grpSpPr>
                <a:xfrm>
                  <a:off x="1637892" y="5224693"/>
                  <a:ext cx="884414" cy="862519"/>
                  <a:chOff x="1912160" y="5265548"/>
                  <a:chExt cx="884414" cy="1086180"/>
                </a:xfrm>
              </p:grpSpPr>
              <p:sp>
                <p:nvSpPr>
                  <p:cNvPr id="160" name="사각형: 둥근 모서리 159">
                    <a:extLst>
                      <a:ext uri="{FF2B5EF4-FFF2-40B4-BE49-F238E27FC236}">
                        <a16:creationId xmlns:a16="http://schemas.microsoft.com/office/drawing/2014/main" id="{3C87C598-F3D1-21D2-C9DE-896BCAFBB7E7}"/>
                      </a:ext>
                    </a:extLst>
                  </p:cNvPr>
                  <p:cNvSpPr/>
                  <p:nvPr/>
                </p:nvSpPr>
                <p:spPr>
                  <a:xfrm>
                    <a:off x="1912160" y="5265548"/>
                    <a:ext cx="884414" cy="1086180"/>
                  </a:xfrm>
                  <a:prstGeom prst="roundRect">
                    <a:avLst>
                      <a:gd name="adj" fmla="val 6162"/>
                    </a:avLst>
                  </a:prstGeom>
                  <a:solidFill>
                    <a:schemeClr val="bg1"/>
                  </a:solidFill>
                  <a:ln>
                    <a:solidFill>
                      <a:srgbClr val="F2650E"/>
                    </a:solidFill>
                    <a:prstDash val="sysDot"/>
                  </a:ln>
                  <a:effectLst>
                    <a:outerShdw blurRad="50800" dist="38100" dir="5400000" algn="t" rotWithShape="0">
                      <a:prstClr val="black">
                        <a:alpha val="15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61" name="TextBox 160">
                    <a:extLst>
                      <a:ext uri="{FF2B5EF4-FFF2-40B4-BE49-F238E27FC236}">
                        <a16:creationId xmlns:a16="http://schemas.microsoft.com/office/drawing/2014/main" id="{0EE02466-9933-FC3B-CEE2-88EC559C6AE1}"/>
                      </a:ext>
                    </a:extLst>
                  </p:cNvPr>
                  <p:cNvSpPr txBox="1"/>
                  <p:nvPr/>
                </p:nvSpPr>
                <p:spPr>
                  <a:xfrm>
                    <a:off x="2171623" y="5341432"/>
                    <a:ext cx="365486" cy="2034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0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F2650E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학년군</a:t>
                    </a:r>
                    <a:endParaRPr lang="en-US" altLang="ko-KR" sz="10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F2650E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sp>
                <p:nvSpPr>
                  <p:cNvPr id="162" name="TextBox 161">
                    <a:extLst>
                      <a:ext uri="{FF2B5EF4-FFF2-40B4-BE49-F238E27FC236}">
                        <a16:creationId xmlns:a16="http://schemas.microsoft.com/office/drawing/2014/main" id="{7A842D58-7A32-8A87-157F-55EC0567D1AC}"/>
                      </a:ext>
                    </a:extLst>
                  </p:cNvPr>
                  <p:cNvSpPr txBox="1"/>
                  <p:nvPr/>
                </p:nvSpPr>
                <p:spPr>
                  <a:xfrm>
                    <a:off x="2168419" y="5877983"/>
                    <a:ext cx="371897" cy="15503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8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Interop" panose="02000503000000020004" pitchFamily="2" charset="0"/>
                      </a:rPr>
                      <a:t>고등학교</a:t>
                    </a:r>
                  </a:p>
                </p:txBody>
              </p:sp>
            </p:grpSp>
            <p:cxnSp>
              <p:nvCxnSpPr>
                <p:cNvPr id="159" name="직선 연결선 158">
                  <a:extLst>
                    <a:ext uri="{FF2B5EF4-FFF2-40B4-BE49-F238E27FC236}">
                      <a16:creationId xmlns:a16="http://schemas.microsoft.com/office/drawing/2014/main" id="{E8AB2EFC-5647-8B76-05A1-E24BEEE8BF8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98684" y="5502943"/>
                  <a:ext cx="762830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  <a:alpha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" name="직선 연결선 5">
                <a:extLst>
                  <a:ext uri="{FF2B5EF4-FFF2-40B4-BE49-F238E27FC236}">
                    <a16:creationId xmlns:a16="http://schemas.microsoft.com/office/drawing/2014/main" id="{57D9B81B-7AF2-F135-8AA4-B03CF06ED6AF}"/>
                  </a:ext>
                </a:extLst>
              </p:cNvPr>
              <p:cNvCxnSpPr/>
              <p:nvPr/>
            </p:nvCxnSpPr>
            <p:spPr>
              <a:xfrm>
                <a:off x="3005444" y="4727487"/>
                <a:ext cx="0" cy="532570"/>
              </a:xfrm>
              <a:prstGeom prst="line">
                <a:avLst/>
              </a:prstGeom>
              <a:solidFill>
                <a:schemeClr val="bg1"/>
              </a:solidFill>
              <a:ln>
                <a:solidFill>
                  <a:srgbClr val="088CCE"/>
                </a:solidFill>
                <a:prstDash val="sysDot"/>
              </a:ln>
              <a:effectLst>
                <a:outerShdw blurRad="50800"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grpSp>
            <p:nvGrpSpPr>
              <p:cNvPr id="7" name="그룹 6">
                <a:extLst>
                  <a:ext uri="{FF2B5EF4-FFF2-40B4-BE49-F238E27FC236}">
                    <a16:creationId xmlns:a16="http://schemas.microsoft.com/office/drawing/2014/main" id="{8CF35A72-B923-15B7-272B-16DCB6A61CAC}"/>
                  </a:ext>
                </a:extLst>
              </p:cNvPr>
              <p:cNvGrpSpPr/>
              <p:nvPr/>
            </p:nvGrpSpPr>
            <p:grpSpPr>
              <a:xfrm>
                <a:off x="2848478" y="5038216"/>
                <a:ext cx="884414" cy="862519"/>
                <a:chOff x="1637892" y="5224693"/>
                <a:chExt cx="884414" cy="862519"/>
              </a:xfrm>
            </p:grpSpPr>
            <p:grpSp>
              <p:nvGrpSpPr>
                <p:cNvPr id="153" name="그룹 152">
                  <a:extLst>
                    <a:ext uri="{FF2B5EF4-FFF2-40B4-BE49-F238E27FC236}">
                      <a16:creationId xmlns:a16="http://schemas.microsoft.com/office/drawing/2014/main" id="{8633605A-2776-B091-7E5D-F90EC650D8D7}"/>
                    </a:ext>
                  </a:extLst>
                </p:cNvPr>
                <p:cNvGrpSpPr/>
                <p:nvPr/>
              </p:nvGrpSpPr>
              <p:grpSpPr>
                <a:xfrm>
                  <a:off x="1637892" y="5224693"/>
                  <a:ext cx="884414" cy="862519"/>
                  <a:chOff x="1912160" y="5265548"/>
                  <a:chExt cx="884414" cy="1086180"/>
                </a:xfrm>
              </p:grpSpPr>
              <p:sp>
                <p:nvSpPr>
                  <p:cNvPr id="155" name="사각형: 둥근 모서리 154">
                    <a:extLst>
                      <a:ext uri="{FF2B5EF4-FFF2-40B4-BE49-F238E27FC236}">
                        <a16:creationId xmlns:a16="http://schemas.microsoft.com/office/drawing/2014/main" id="{AD905F13-1A00-8506-5973-04EACA33279F}"/>
                      </a:ext>
                    </a:extLst>
                  </p:cNvPr>
                  <p:cNvSpPr/>
                  <p:nvPr/>
                </p:nvSpPr>
                <p:spPr>
                  <a:xfrm>
                    <a:off x="1912160" y="5265548"/>
                    <a:ext cx="884414" cy="1086180"/>
                  </a:xfrm>
                  <a:prstGeom prst="roundRect">
                    <a:avLst>
                      <a:gd name="adj" fmla="val 6162"/>
                    </a:avLst>
                  </a:prstGeom>
                  <a:solidFill>
                    <a:schemeClr val="bg1"/>
                  </a:solidFill>
                  <a:ln>
                    <a:solidFill>
                      <a:srgbClr val="088CCE"/>
                    </a:solidFill>
                    <a:prstDash val="sysDot"/>
                  </a:ln>
                  <a:effectLst>
                    <a:outerShdw blurRad="50800" dist="38100" dir="5400000" algn="t" rotWithShape="0">
                      <a:prstClr val="black">
                        <a:alpha val="15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56" name="TextBox 155">
                    <a:extLst>
                      <a:ext uri="{FF2B5EF4-FFF2-40B4-BE49-F238E27FC236}">
                        <a16:creationId xmlns:a16="http://schemas.microsoft.com/office/drawing/2014/main" id="{B4C9F397-2744-F318-ADB6-4FD067A3CE8D}"/>
                      </a:ext>
                    </a:extLst>
                  </p:cNvPr>
                  <p:cNvSpPr txBox="1"/>
                  <p:nvPr/>
                </p:nvSpPr>
                <p:spPr>
                  <a:xfrm>
                    <a:off x="2171623" y="5341432"/>
                    <a:ext cx="365486" cy="2034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0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088CCE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교과명</a:t>
                    </a:r>
                    <a:endParaRPr lang="en-US" altLang="ko-KR" sz="10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088CCE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sp>
                <p:nvSpPr>
                  <p:cNvPr id="157" name="TextBox 156">
                    <a:extLst>
                      <a:ext uri="{FF2B5EF4-FFF2-40B4-BE49-F238E27FC236}">
                        <a16:creationId xmlns:a16="http://schemas.microsoft.com/office/drawing/2014/main" id="{AC32101F-066F-0EC6-0CA3-1C30510C0428}"/>
                      </a:ext>
                    </a:extLst>
                  </p:cNvPr>
                  <p:cNvSpPr txBox="1"/>
                  <p:nvPr/>
                </p:nvSpPr>
                <p:spPr>
                  <a:xfrm>
                    <a:off x="2155595" y="5877983"/>
                    <a:ext cx="397546" cy="15503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8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Interop" panose="02000503000000020004" pitchFamily="2" charset="0"/>
                      </a:rPr>
                      <a:t>중국 문화</a:t>
                    </a:r>
                  </a:p>
                </p:txBody>
              </p:sp>
            </p:grpSp>
            <p:cxnSp>
              <p:nvCxnSpPr>
                <p:cNvPr id="154" name="직선 연결선 153">
                  <a:extLst>
                    <a:ext uri="{FF2B5EF4-FFF2-40B4-BE49-F238E27FC236}">
                      <a16:creationId xmlns:a16="http://schemas.microsoft.com/office/drawing/2014/main" id="{B4B20998-E642-7AA8-5BBE-631E70038DF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98684" y="5502943"/>
                  <a:ext cx="762830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  <a:alpha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8" name="연결선: 꺾임 7">
                <a:extLst>
                  <a:ext uri="{FF2B5EF4-FFF2-40B4-BE49-F238E27FC236}">
                    <a16:creationId xmlns:a16="http://schemas.microsoft.com/office/drawing/2014/main" id="{BC92B6B6-8C85-F665-0AE2-B23283A0D620}"/>
                  </a:ext>
                </a:extLst>
              </p:cNvPr>
              <p:cNvCxnSpPr>
                <a:stCxn id="127" idx="3"/>
                <a:endCxn id="151" idx="0"/>
              </p:cNvCxnSpPr>
              <p:nvPr/>
            </p:nvCxnSpPr>
            <p:spPr>
              <a:xfrm>
                <a:off x="4727995" y="4453971"/>
                <a:ext cx="711059" cy="584245"/>
              </a:xfrm>
              <a:prstGeom prst="bentConnector2">
                <a:avLst/>
              </a:prstGeom>
              <a:solidFill>
                <a:schemeClr val="bg1"/>
              </a:solidFill>
              <a:ln>
                <a:solidFill>
                  <a:srgbClr val="2E9CA2"/>
                </a:solidFill>
                <a:prstDash val="sysDot"/>
              </a:ln>
              <a:effectLst>
                <a:outerShdw blurRad="50800"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grpSp>
            <p:nvGrpSpPr>
              <p:cNvPr id="9" name="그룹 8">
                <a:extLst>
                  <a:ext uri="{FF2B5EF4-FFF2-40B4-BE49-F238E27FC236}">
                    <a16:creationId xmlns:a16="http://schemas.microsoft.com/office/drawing/2014/main" id="{0F8C61DE-E358-9300-8264-954E8241215D}"/>
                  </a:ext>
                </a:extLst>
              </p:cNvPr>
              <p:cNvGrpSpPr/>
              <p:nvPr/>
            </p:nvGrpSpPr>
            <p:grpSpPr>
              <a:xfrm>
                <a:off x="5156762" y="5038216"/>
                <a:ext cx="564583" cy="862519"/>
                <a:chOff x="4357375" y="5224693"/>
                <a:chExt cx="884414" cy="862519"/>
              </a:xfrm>
            </p:grpSpPr>
            <p:sp>
              <p:nvSpPr>
                <p:cNvPr id="151" name="사각형: 둥근 모서리 150">
                  <a:extLst>
                    <a:ext uri="{FF2B5EF4-FFF2-40B4-BE49-F238E27FC236}">
                      <a16:creationId xmlns:a16="http://schemas.microsoft.com/office/drawing/2014/main" id="{7CEA05C1-5CF2-14C3-4B1C-654F950EDE8B}"/>
                    </a:ext>
                  </a:extLst>
                </p:cNvPr>
                <p:cNvSpPr/>
                <p:nvPr/>
              </p:nvSpPr>
              <p:spPr>
                <a:xfrm>
                  <a:off x="4357375" y="5224693"/>
                  <a:ext cx="884414" cy="862519"/>
                </a:xfrm>
                <a:prstGeom prst="roundRect">
                  <a:avLst>
                    <a:gd name="adj" fmla="val 9958"/>
                  </a:avLst>
                </a:prstGeom>
                <a:solidFill>
                  <a:schemeClr val="bg1"/>
                </a:solidFill>
                <a:ln>
                  <a:solidFill>
                    <a:srgbClr val="2E9CA2"/>
                  </a:solidFill>
                  <a:prstDash val="sysDot"/>
                </a:ln>
                <a:effectLst>
                  <a:outerShdw blurRad="50800" dist="38100" dir="5400000" algn="t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52" name="TextBox 151">
                  <a:extLst>
                    <a:ext uri="{FF2B5EF4-FFF2-40B4-BE49-F238E27FC236}">
                      <a16:creationId xmlns:a16="http://schemas.microsoft.com/office/drawing/2014/main" id="{834EB353-5FB8-135A-ED10-4017F34FCAE6}"/>
                    </a:ext>
                  </a:extLst>
                </p:cNvPr>
                <p:cNvSpPr txBox="1"/>
                <p:nvPr/>
              </p:nvSpPr>
              <p:spPr>
                <a:xfrm>
                  <a:off x="4608739" y="5413579"/>
                  <a:ext cx="381685" cy="48474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0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E9CA2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성취</a:t>
                  </a:r>
                  <a:endParaRPr lang="en-US" altLang="ko-KR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E9CA2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  <a:p>
                  <a:pPr algn="ctr"/>
                  <a:r>
                    <a:rPr lang="ko-KR" altLang="en-US" sz="10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E9CA2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기준</a:t>
                  </a:r>
                  <a:endParaRPr lang="en-US" altLang="ko-KR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E9CA2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  <a:p>
                  <a:pPr algn="ctr"/>
                  <a:r>
                    <a:rPr lang="ko-KR" altLang="en-US" sz="10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E9CA2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번호</a:t>
                  </a:r>
                  <a:endParaRPr lang="en-US" altLang="ko-KR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E9CA2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</p:txBody>
            </p:sp>
          </p:grpSp>
          <p:grpSp>
            <p:nvGrpSpPr>
              <p:cNvPr id="10" name="그룹 9">
                <a:extLst>
                  <a:ext uri="{FF2B5EF4-FFF2-40B4-BE49-F238E27FC236}">
                    <a16:creationId xmlns:a16="http://schemas.microsoft.com/office/drawing/2014/main" id="{4349FAF6-EEAA-386F-2C79-BA8A4EEE78C3}"/>
                  </a:ext>
                </a:extLst>
              </p:cNvPr>
              <p:cNvGrpSpPr/>
              <p:nvPr/>
            </p:nvGrpSpPr>
            <p:grpSpPr>
              <a:xfrm>
                <a:off x="3870925" y="5038216"/>
                <a:ext cx="1147803" cy="862519"/>
                <a:chOff x="3136165" y="5224693"/>
                <a:chExt cx="884414" cy="862519"/>
              </a:xfrm>
            </p:grpSpPr>
            <p:sp>
              <p:nvSpPr>
                <p:cNvPr id="148" name="사각형: 둥근 모서리 147">
                  <a:extLst>
                    <a:ext uri="{FF2B5EF4-FFF2-40B4-BE49-F238E27FC236}">
                      <a16:creationId xmlns:a16="http://schemas.microsoft.com/office/drawing/2014/main" id="{157C2AD6-9F4B-5EA1-9689-C26F7B17FC22}"/>
                    </a:ext>
                  </a:extLst>
                </p:cNvPr>
                <p:cNvSpPr/>
                <p:nvPr/>
              </p:nvSpPr>
              <p:spPr>
                <a:xfrm>
                  <a:off x="3136165" y="5224693"/>
                  <a:ext cx="884414" cy="862519"/>
                </a:xfrm>
                <a:prstGeom prst="roundRect">
                  <a:avLst>
                    <a:gd name="adj" fmla="val 6162"/>
                  </a:avLst>
                </a:prstGeom>
                <a:solidFill>
                  <a:schemeClr val="bg1"/>
                </a:solidFill>
                <a:ln>
                  <a:solidFill>
                    <a:srgbClr val="B04291"/>
                  </a:solidFill>
                  <a:prstDash val="sysDot"/>
                </a:ln>
                <a:effectLst>
                  <a:outerShdw blurRad="50800" dist="38100" dir="5400000" algn="t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49" name="TextBox 148">
                  <a:extLst>
                    <a:ext uri="{FF2B5EF4-FFF2-40B4-BE49-F238E27FC236}">
                      <a16:creationId xmlns:a16="http://schemas.microsoft.com/office/drawing/2014/main" id="{275E0A41-7874-091F-26AE-BD0754691D75}"/>
                    </a:ext>
                  </a:extLst>
                </p:cNvPr>
                <p:cNvSpPr txBox="1"/>
                <p:nvPr/>
              </p:nvSpPr>
              <p:spPr>
                <a:xfrm>
                  <a:off x="3377659" y="5575161"/>
                  <a:ext cx="401426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0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B0429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내용 영역</a:t>
                  </a:r>
                  <a:endParaRPr lang="en-US" altLang="ko-KR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B0429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</p:txBody>
            </p:sp>
          </p:grpSp>
          <p:sp>
            <p:nvSpPr>
              <p:cNvPr id="11" name="자유형: 도형 10">
                <a:extLst>
                  <a:ext uri="{FF2B5EF4-FFF2-40B4-BE49-F238E27FC236}">
                    <a16:creationId xmlns:a16="http://schemas.microsoft.com/office/drawing/2014/main" id="{ECA0C67E-91A1-7BAE-6517-400509462A29}"/>
                  </a:ext>
                </a:extLst>
              </p:cNvPr>
              <p:cNvSpPr/>
              <p:nvPr/>
            </p:nvSpPr>
            <p:spPr>
              <a:xfrm>
                <a:off x="3786742" y="4633913"/>
                <a:ext cx="195263" cy="414337"/>
              </a:xfrm>
              <a:custGeom>
                <a:avLst/>
                <a:gdLst>
                  <a:gd name="connsiteX0" fmla="*/ 0 w 195263"/>
                  <a:gd name="connsiteY0" fmla="*/ 0 h 414337"/>
                  <a:gd name="connsiteX1" fmla="*/ 195263 w 195263"/>
                  <a:gd name="connsiteY1" fmla="*/ 0 h 414337"/>
                  <a:gd name="connsiteX2" fmla="*/ 195263 w 195263"/>
                  <a:gd name="connsiteY2" fmla="*/ 414337 h 414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5263" h="414337">
                    <a:moveTo>
                      <a:pt x="0" y="0"/>
                    </a:moveTo>
                    <a:lnTo>
                      <a:pt x="195263" y="0"/>
                    </a:lnTo>
                    <a:lnTo>
                      <a:pt x="195263" y="414337"/>
                    </a:lnTo>
                  </a:path>
                </a:pathLst>
              </a:custGeom>
              <a:noFill/>
              <a:ln>
                <a:solidFill>
                  <a:srgbClr val="B04291"/>
                </a:solidFill>
                <a:prstDash val="sysDot"/>
              </a:ln>
              <a:effectLst>
                <a:outerShdw blurRad="50800"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76C95452-2726-E285-BECF-57F579D1EBAA}"/>
                  </a:ext>
                </a:extLst>
              </p:cNvPr>
              <p:cNvGrpSpPr/>
              <p:nvPr/>
            </p:nvGrpSpPr>
            <p:grpSpPr>
              <a:xfrm>
                <a:off x="1826031" y="4180455"/>
                <a:ext cx="2901964" cy="547032"/>
                <a:chOff x="1826031" y="4180455"/>
                <a:chExt cx="2901964" cy="547032"/>
              </a:xfrm>
            </p:grpSpPr>
            <p:grpSp>
              <p:nvGrpSpPr>
                <p:cNvPr id="40" name="그룹 39">
                  <a:extLst>
                    <a:ext uri="{FF2B5EF4-FFF2-40B4-BE49-F238E27FC236}">
                      <a16:creationId xmlns:a16="http://schemas.microsoft.com/office/drawing/2014/main" id="{14D77D95-453D-F832-A5B5-4D37F612408C}"/>
                    </a:ext>
                  </a:extLst>
                </p:cNvPr>
                <p:cNvGrpSpPr/>
                <p:nvPr/>
              </p:nvGrpSpPr>
              <p:grpSpPr>
                <a:xfrm>
                  <a:off x="1826031" y="4180455"/>
                  <a:ext cx="547032" cy="547032"/>
                  <a:chOff x="3066857" y="4527888"/>
                  <a:chExt cx="547032" cy="547032"/>
                </a:xfrm>
              </p:grpSpPr>
              <p:sp>
                <p:nvSpPr>
                  <p:cNvPr id="146" name="사각형: 둥근 모서리 145">
                    <a:extLst>
                      <a:ext uri="{FF2B5EF4-FFF2-40B4-BE49-F238E27FC236}">
                        <a16:creationId xmlns:a16="http://schemas.microsoft.com/office/drawing/2014/main" id="{FEEBEC3C-59B2-3745-9550-B28256AA5D31}"/>
                      </a:ext>
                    </a:extLst>
                  </p:cNvPr>
                  <p:cNvSpPr/>
                  <p:nvPr/>
                </p:nvSpPr>
                <p:spPr>
                  <a:xfrm>
                    <a:off x="3066857" y="4527888"/>
                    <a:ext cx="547032" cy="547032"/>
                  </a:xfrm>
                  <a:prstGeom prst="roundRect">
                    <a:avLst>
                      <a:gd name="adj" fmla="val 11879"/>
                    </a:avLst>
                  </a:prstGeom>
                  <a:solidFill>
                    <a:srgbClr val="F2650E"/>
                  </a:solidFill>
                  <a:ln>
                    <a:solidFill>
                      <a:schemeClr val="bg1"/>
                    </a:solidFill>
                  </a:ln>
                  <a:effectLst>
                    <a:outerShdw blurRad="38100" dist="25400" dir="5400000" algn="t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47" name="TextBox 146">
                    <a:extLst>
                      <a:ext uri="{FF2B5EF4-FFF2-40B4-BE49-F238E27FC236}">
                        <a16:creationId xmlns:a16="http://schemas.microsoft.com/office/drawing/2014/main" id="{737FC943-0052-65A5-0076-6A1E8B06F65A}"/>
                      </a:ext>
                    </a:extLst>
                  </p:cNvPr>
                  <p:cNvSpPr txBox="1"/>
                  <p:nvPr/>
                </p:nvSpPr>
                <p:spPr>
                  <a:xfrm>
                    <a:off x="3149615" y="4616739"/>
                    <a:ext cx="381516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12</a:t>
                    </a:r>
                    <a:endParaRPr lang="ko-KR" altLang="en-US" sz="2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</p:grpSp>
            <p:grpSp>
              <p:nvGrpSpPr>
                <p:cNvPr id="41" name="그룹 40">
                  <a:extLst>
                    <a:ext uri="{FF2B5EF4-FFF2-40B4-BE49-F238E27FC236}">
                      <a16:creationId xmlns:a16="http://schemas.microsoft.com/office/drawing/2014/main" id="{C8E728C2-14D8-1069-105A-AD99C3E8D245}"/>
                    </a:ext>
                  </a:extLst>
                </p:cNvPr>
                <p:cNvGrpSpPr/>
                <p:nvPr/>
              </p:nvGrpSpPr>
              <p:grpSpPr>
                <a:xfrm>
                  <a:off x="2485297" y="4180455"/>
                  <a:ext cx="680484" cy="547032"/>
                  <a:chOff x="3043633" y="4527888"/>
                  <a:chExt cx="680484" cy="547032"/>
                </a:xfrm>
              </p:grpSpPr>
              <p:sp>
                <p:nvSpPr>
                  <p:cNvPr id="144" name="사각형: 둥근 모서리 143">
                    <a:extLst>
                      <a:ext uri="{FF2B5EF4-FFF2-40B4-BE49-F238E27FC236}">
                        <a16:creationId xmlns:a16="http://schemas.microsoft.com/office/drawing/2014/main" id="{18BD583B-F6C9-0DE4-E091-CED6A476800F}"/>
                      </a:ext>
                    </a:extLst>
                  </p:cNvPr>
                  <p:cNvSpPr/>
                  <p:nvPr/>
                </p:nvSpPr>
                <p:spPr>
                  <a:xfrm>
                    <a:off x="3043633" y="4527888"/>
                    <a:ext cx="680484" cy="547032"/>
                  </a:xfrm>
                  <a:prstGeom prst="roundRect">
                    <a:avLst>
                      <a:gd name="adj" fmla="val 11879"/>
                    </a:avLst>
                  </a:prstGeom>
                  <a:solidFill>
                    <a:srgbClr val="088CCE"/>
                  </a:solidFill>
                  <a:ln>
                    <a:solidFill>
                      <a:schemeClr val="bg1"/>
                    </a:solidFill>
                  </a:ln>
                  <a:effectLst>
                    <a:outerShdw blurRad="38100" dist="25400" dir="5400000" algn="t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45" name="TextBox 144">
                    <a:extLst>
                      <a:ext uri="{FF2B5EF4-FFF2-40B4-BE49-F238E27FC236}">
                        <a16:creationId xmlns:a16="http://schemas.microsoft.com/office/drawing/2014/main" id="{871988EF-7F1E-653F-A2A4-97CD5479FFCC}"/>
                      </a:ext>
                    </a:extLst>
                  </p:cNvPr>
                  <p:cNvSpPr txBox="1"/>
                  <p:nvPr/>
                </p:nvSpPr>
                <p:spPr>
                  <a:xfrm>
                    <a:off x="3103349" y="4616739"/>
                    <a:ext cx="561052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2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중문</a:t>
                    </a:r>
                  </a:p>
                </p:txBody>
              </p:sp>
            </p:grpSp>
            <p:grpSp>
              <p:nvGrpSpPr>
                <p:cNvPr id="104" name="그룹 103">
                  <a:extLst>
                    <a:ext uri="{FF2B5EF4-FFF2-40B4-BE49-F238E27FC236}">
                      <a16:creationId xmlns:a16="http://schemas.microsoft.com/office/drawing/2014/main" id="{2ABED18D-581E-0910-7636-0E3C2FA54EF3}"/>
                    </a:ext>
                  </a:extLst>
                </p:cNvPr>
                <p:cNvGrpSpPr/>
                <p:nvPr/>
              </p:nvGrpSpPr>
              <p:grpSpPr>
                <a:xfrm>
                  <a:off x="3278015" y="4180455"/>
                  <a:ext cx="547032" cy="547032"/>
                  <a:chOff x="3066857" y="4527888"/>
                  <a:chExt cx="547032" cy="547032"/>
                </a:xfrm>
              </p:grpSpPr>
              <p:sp>
                <p:nvSpPr>
                  <p:cNvPr id="142" name="사각형: 둥근 모서리 141">
                    <a:extLst>
                      <a:ext uri="{FF2B5EF4-FFF2-40B4-BE49-F238E27FC236}">
                        <a16:creationId xmlns:a16="http://schemas.microsoft.com/office/drawing/2014/main" id="{C81042E5-265F-6FBC-3729-B88EE77CDB70}"/>
                      </a:ext>
                    </a:extLst>
                  </p:cNvPr>
                  <p:cNvSpPr/>
                  <p:nvPr/>
                </p:nvSpPr>
                <p:spPr>
                  <a:xfrm>
                    <a:off x="3066857" y="4527888"/>
                    <a:ext cx="547032" cy="547032"/>
                  </a:xfrm>
                  <a:prstGeom prst="roundRect">
                    <a:avLst>
                      <a:gd name="adj" fmla="val 11879"/>
                    </a:avLst>
                  </a:prstGeom>
                  <a:solidFill>
                    <a:srgbClr val="B04291"/>
                  </a:solidFill>
                  <a:ln>
                    <a:solidFill>
                      <a:schemeClr val="bg1"/>
                    </a:solidFill>
                  </a:ln>
                  <a:effectLst>
                    <a:outerShdw blurRad="38100" dist="25400" dir="5400000" algn="t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43" name="TextBox 142">
                    <a:extLst>
                      <a:ext uri="{FF2B5EF4-FFF2-40B4-BE49-F238E27FC236}">
                        <a16:creationId xmlns:a16="http://schemas.microsoft.com/office/drawing/2014/main" id="{C591958A-D7DF-205A-CC77-90BC870C5D1D}"/>
                      </a:ext>
                    </a:extLst>
                  </p:cNvPr>
                  <p:cNvSpPr txBox="1"/>
                  <p:nvPr/>
                </p:nvSpPr>
                <p:spPr>
                  <a:xfrm>
                    <a:off x="3149615" y="4616739"/>
                    <a:ext cx="381516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01</a:t>
                    </a:r>
                    <a:endParaRPr lang="ko-KR" altLang="en-US" sz="2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</p:grpSp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7C3EDEC3-DB32-8C8F-870D-B7A095A09FFC}"/>
                    </a:ext>
                  </a:extLst>
                </p:cNvPr>
                <p:cNvSpPr txBox="1"/>
                <p:nvPr/>
              </p:nvSpPr>
              <p:spPr>
                <a:xfrm>
                  <a:off x="3937281" y="4269305"/>
                  <a:ext cx="13144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2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-</a:t>
                  </a:r>
                  <a:endParaRPr lang="ko-KR" altLang="en-US" sz="2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</p:txBody>
            </p:sp>
            <p:grpSp>
              <p:nvGrpSpPr>
                <p:cNvPr id="126" name="그룹 125">
                  <a:extLst>
                    <a:ext uri="{FF2B5EF4-FFF2-40B4-BE49-F238E27FC236}">
                      <a16:creationId xmlns:a16="http://schemas.microsoft.com/office/drawing/2014/main" id="{A5F7FF9D-D7D2-25FF-EA70-13C273FABCC9}"/>
                    </a:ext>
                  </a:extLst>
                </p:cNvPr>
                <p:cNvGrpSpPr/>
                <p:nvPr/>
              </p:nvGrpSpPr>
              <p:grpSpPr>
                <a:xfrm>
                  <a:off x="4180963" y="4180455"/>
                  <a:ext cx="547032" cy="547032"/>
                  <a:chOff x="3066857" y="4527888"/>
                  <a:chExt cx="547032" cy="547032"/>
                </a:xfrm>
              </p:grpSpPr>
              <p:sp>
                <p:nvSpPr>
                  <p:cNvPr id="127" name="사각형: 둥근 모서리 126">
                    <a:extLst>
                      <a:ext uri="{FF2B5EF4-FFF2-40B4-BE49-F238E27FC236}">
                        <a16:creationId xmlns:a16="http://schemas.microsoft.com/office/drawing/2014/main" id="{60270F7A-2FCD-3146-D026-E10BCD8E9F3E}"/>
                      </a:ext>
                    </a:extLst>
                  </p:cNvPr>
                  <p:cNvSpPr/>
                  <p:nvPr/>
                </p:nvSpPr>
                <p:spPr>
                  <a:xfrm>
                    <a:off x="3066857" y="4527888"/>
                    <a:ext cx="547032" cy="547032"/>
                  </a:xfrm>
                  <a:prstGeom prst="roundRect">
                    <a:avLst>
                      <a:gd name="adj" fmla="val 11879"/>
                    </a:avLst>
                  </a:prstGeom>
                  <a:solidFill>
                    <a:srgbClr val="2E9CA2"/>
                  </a:solidFill>
                  <a:ln>
                    <a:solidFill>
                      <a:schemeClr val="bg1"/>
                    </a:solidFill>
                  </a:ln>
                  <a:effectLst>
                    <a:outerShdw blurRad="38100" dist="25400" dir="5400000" algn="t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30" name="TextBox 129">
                    <a:extLst>
                      <a:ext uri="{FF2B5EF4-FFF2-40B4-BE49-F238E27FC236}">
                        <a16:creationId xmlns:a16="http://schemas.microsoft.com/office/drawing/2014/main" id="{53A36FF0-F492-FECE-A086-DA0C1E475AB7}"/>
                      </a:ext>
                    </a:extLst>
                  </p:cNvPr>
                  <p:cNvSpPr txBox="1"/>
                  <p:nvPr/>
                </p:nvSpPr>
                <p:spPr>
                  <a:xfrm>
                    <a:off x="3149615" y="4616739"/>
                    <a:ext cx="381516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02</a:t>
                    </a:r>
                    <a:endParaRPr lang="ko-KR" altLang="en-US" sz="2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</p:grpSp>
          </p:grpSp>
        </p:grpSp>
        <p:grpSp>
          <p:nvGrpSpPr>
            <p:cNvPr id="64" name="그룹 63">
              <a:extLst>
                <a:ext uri="{FF2B5EF4-FFF2-40B4-BE49-F238E27FC236}">
                  <a16:creationId xmlns:a16="http://schemas.microsoft.com/office/drawing/2014/main" id="{3DDCC4FF-B13B-AADF-2CA4-FA97F3A6D419}"/>
                </a:ext>
              </a:extLst>
            </p:cNvPr>
            <p:cNvGrpSpPr/>
            <p:nvPr/>
          </p:nvGrpSpPr>
          <p:grpSpPr>
            <a:xfrm>
              <a:off x="878976" y="2319735"/>
              <a:ext cx="7510359" cy="1606242"/>
              <a:chOff x="878976" y="2319735"/>
              <a:chExt cx="7510359" cy="1606242"/>
            </a:xfrm>
          </p:grpSpPr>
          <p:grpSp>
            <p:nvGrpSpPr>
              <p:cNvPr id="65" name="그룹 64">
                <a:extLst>
                  <a:ext uri="{FF2B5EF4-FFF2-40B4-BE49-F238E27FC236}">
                    <a16:creationId xmlns:a16="http://schemas.microsoft.com/office/drawing/2014/main" id="{345A2A59-07D5-E7E5-4335-1C3E9FEF5422}"/>
                  </a:ext>
                </a:extLst>
              </p:cNvPr>
              <p:cNvGrpSpPr/>
              <p:nvPr/>
            </p:nvGrpSpPr>
            <p:grpSpPr>
              <a:xfrm flipH="1">
                <a:off x="2141229" y="2319735"/>
                <a:ext cx="464767" cy="319653"/>
                <a:chOff x="459111" y="2574059"/>
                <a:chExt cx="464767" cy="319653"/>
              </a:xfrm>
              <a:effectLst>
                <a:outerShdw blurRad="25400" dist="12700" dir="5400000" algn="t" rotWithShape="0">
                  <a:prstClr val="black">
                    <a:alpha val="20000"/>
                  </a:prstClr>
                </a:outerShdw>
              </a:effectLst>
            </p:grpSpPr>
            <p:sp>
              <p:nvSpPr>
                <p:cNvPr id="88" name="자유형: 도형 87">
                  <a:extLst>
                    <a:ext uri="{FF2B5EF4-FFF2-40B4-BE49-F238E27FC236}">
                      <a16:creationId xmlns:a16="http://schemas.microsoft.com/office/drawing/2014/main" id="{25485076-8E8B-FFB8-F209-C65DF5A6C8E2}"/>
                    </a:ext>
                  </a:extLst>
                </p:cNvPr>
                <p:cNvSpPr/>
                <p:nvPr/>
              </p:nvSpPr>
              <p:spPr>
                <a:xfrm flipH="1">
                  <a:off x="459111" y="2574059"/>
                  <a:ext cx="464767" cy="319653"/>
                </a:xfrm>
                <a:custGeom>
                  <a:avLst/>
                  <a:gdLst>
                    <a:gd name="connsiteX0" fmla="*/ 232383 w 464767"/>
                    <a:gd name="connsiteY0" fmla="*/ 319653 h 319653"/>
                    <a:gd name="connsiteX1" fmla="*/ 264996 w 464767"/>
                    <a:gd name="connsiteY1" fmla="*/ 273612 h 319653"/>
                    <a:gd name="connsiteX2" fmla="*/ 259694 w 464767"/>
                    <a:gd name="connsiteY2" fmla="*/ 250222 h 319653"/>
                    <a:gd name="connsiteX3" fmla="*/ 125111 w 464767"/>
                    <a:gd name="connsiteY3" fmla="*/ 250222 h 319653"/>
                    <a:gd name="connsiteX4" fmla="*/ 0 w 464767"/>
                    <a:gd name="connsiteY4" fmla="*/ 125111 h 319653"/>
                    <a:gd name="connsiteX5" fmla="*/ 125111 w 464767"/>
                    <a:gd name="connsiteY5" fmla="*/ 0 h 319653"/>
                    <a:gd name="connsiteX6" fmla="*/ 339656 w 464767"/>
                    <a:gd name="connsiteY6" fmla="*/ 0 h 319653"/>
                    <a:gd name="connsiteX7" fmla="*/ 464767 w 464767"/>
                    <a:gd name="connsiteY7" fmla="*/ 125111 h 319653"/>
                    <a:gd name="connsiteX8" fmla="*/ 339656 w 464767"/>
                    <a:gd name="connsiteY8" fmla="*/ 250222 h 319653"/>
                    <a:gd name="connsiteX9" fmla="*/ 332246 w 464767"/>
                    <a:gd name="connsiteY9" fmla="*/ 250222 h 319653"/>
                    <a:gd name="connsiteX10" fmla="*/ 331181 w 464767"/>
                    <a:gd name="connsiteY10" fmla="*/ 252509 h 319653"/>
                    <a:gd name="connsiteX11" fmla="*/ 232383 w 464767"/>
                    <a:gd name="connsiteY11" fmla="*/ 319653 h 3196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64767" h="319653">
                      <a:moveTo>
                        <a:pt x="232383" y="319653"/>
                      </a:moveTo>
                      <a:cubicBezTo>
                        <a:pt x="232383" y="319653"/>
                        <a:pt x="261799" y="303027"/>
                        <a:pt x="264996" y="273612"/>
                      </a:cubicBezTo>
                      <a:lnTo>
                        <a:pt x="259694" y="250222"/>
                      </a:lnTo>
                      <a:lnTo>
                        <a:pt x="125111" y="250222"/>
                      </a:lnTo>
                      <a:cubicBezTo>
                        <a:pt x="56014" y="250222"/>
                        <a:pt x="0" y="194208"/>
                        <a:pt x="0" y="125111"/>
                      </a:cubicBezTo>
                      <a:cubicBezTo>
                        <a:pt x="0" y="56014"/>
                        <a:pt x="56014" y="0"/>
                        <a:pt x="125111" y="0"/>
                      </a:cubicBezTo>
                      <a:lnTo>
                        <a:pt x="339656" y="0"/>
                      </a:lnTo>
                      <a:cubicBezTo>
                        <a:pt x="408753" y="0"/>
                        <a:pt x="464767" y="56014"/>
                        <a:pt x="464767" y="125111"/>
                      </a:cubicBezTo>
                      <a:cubicBezTo>
                        <a:pt x="464767" y="194208"/>
                        <a:pt x="408753" y="250222"/>
                        <a:pt x="339656" y="250222"/>
                      </a:cubicBezTo>
                      <a:lnTo>
                        <a:pt x="332246" y="250222"/>
                      </a:lnTo>
                      <a:lnTo>
                        <a:pt x="331181" y="252509"/>
                      </a:lnTo>
                      <a:cubicBezTo>
                        <a:pt x="319351" y="274890"/>
                        <a:pt x="288656" y="319653"/>
                        <a:pt x="232383" y="31965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58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75350681-F684-6C74-CC2F-33249C8E134C}"/>
                    </a:ext>
                  </a:extLst>
                </p:cNvPr>
                <p:cNvSpPr txBox="1"/>
                <p:nvPr/>
              </p:nvSpPr>
              <p:spPr>
                <a:xfrm flipH="1">
                  <a:off x="564857" y="2579381"/>
                  <a:ext cx="253275" cy="2308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5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defRPr>
                  </a:lvl1pPr>
                </a:lstStyle>
                <a:p>
                  <a:r>
                    <a:rPr lang="en-US" altLang="ko-KR" dirty="0">
                      <a:solidFill>
                        <a:srgbClr val="2F72DA"/>
                      </a:solidFill>
                    </a:rPr>
                    <a:t>tip</a:t>
                  </a:r>
                  <a:endParaRPr lang="ko-KR" altLang="en-US" dirty="0">
                    <a:solidFill>
                      <a:srgbClr val="2F72DA"/>
                    </a:solidFill>
                  </a:endParaRPr>
                </a:p>
              </p:txBody>
            </p:sp>
          </p:grpSp>
          <p:grpSp>
            <p:nvGrpSpPr>
              <p:cNvPr id="66" name="그룹 65">
                <a:extLst>
                  <a:ext uri="{FF2B5EF4-FFF2-40B4-BE49-F238E27FC236}">
                    <a16:creationId xmlns:a16="http://schemas.microsoft.com/office/drawing/2014/main" id="{1753286F-BCAE-C76F-D6CB-7D73C6CB032D}"/>
                  </a:ext>
                </a:extLst>
              </p:cNvPr>
              <p:cNvGrpSpPr/>
              <p:nvPr/>
            </p:nvGrpSpPr>
            <p:grpSpPr>
              <a:xfrm>
                <a:off x="878976" y="2366734"/>
                <a:ext cx="7510359" cy="1559243"/>
                <a:chOff x="878976" y="2366734"/>
                <a:chExt cx="7510359" cy="1559243"/>
              </a:xfrm>
            </p:grpSpPr>
            <p:grpSp>
              <p:nvGrpSpPr>
                <p:cNvPr id="67" name="그룹 66">
                  <a:extLst>
                    <a:ext uri="{FF2B5EF4-FFF2-40B4-BE49-F238E27FC236}">
                      <a16:creationId xmlns:a16="http://schemas.microsoft.com/office/drawing/2014/main" id="{C30C7997-E344-902A-1E52-8031E6627455}"/>
                    </a:ext>
                  </a:extLst>
                </p:cNvPr>
                <p:cNvGrpSpPr/>
                <p:nvPr/>
              </p:nvGrpSpPr>
              <p:grpSpPr>
                <a:xfrm flipV="1">
                  <a:off x="878976" y="2404031"/>
                  <a:ext cx="1346139" cy="519657"/>
                  <a:chOff x="669132" y="3598278"/>
                  <a:chExt cx="1346139" cy="519657"/>
                </a:xfrm>
              </p:grpSpPr>
              <p:grpSp>
                <p:nvGrpSpPr>
                  <p:cNvPr id="84" name="그룹 83">
                    <a:extLst>
                      <a:ext uri="{FF2B5EF4-FFF2-40B4-BE49-F238E27FC236}">
                        <a16:creationId xmlns:a16="http://schemas.microsoft.com/office/drawing/2014/main" id="{104A9943-BB14-2FB1-1911-BCAC0A5A6210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669132" y="3598278"/>
                    <a:ext cx="1346139" cy="519657"/>
                    <a:chOff x="468315" y="1393973"/>
                    <a:chExt cx="1658996" cy="640430"/>
                  </a:xfrm>
                </p:grpSpPr>
                <p:sp>
                  <p:nvSpPr>
                    <p:cNvPr id="86" name="자유형 31">
                      <a:extLst>
                        <a:ext uri="{FF2B5EF4-FFF2-40B4-BE49-F238E27FC236}">
                          <a16:creationId xmlns:a16="http://schemas.microsoft.com/office/drawing/2014/main" id="{3EDDB557-C2C1-02D1-EC0A-9EC6130D0E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8315" y="1393973"/>
                      <a:ext cx="1410548" cy="640430"/>
                    </a:xfrm>
                    <a:prstGeom prst="round2SameRect">
                      <a:avLst/>
                    </a:prstGeom>
                    <a:solidFill>
                      <a:srgbClr val="2F72DA"/>
                    </a:solidFill>
                    <a:ln w="19050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87" name="자유형 31">
                      <a:extLst>
                        <a:ext uri="{FF2B5EF4-FFF2-40B4-BE49-F238E27FC236}">
                          <a16:creationId xmlns:a16="http://schemas.microsoft.com/office/drawing/2014/main" id="{86D61E15-9395-DB4B-418E-EC85355C95F9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780057" y="1396906"/>
                      <a:ext cx="1347254" cy="343388"/>
                    </a:xfrm>
                    <a:custGeom>
                      <a:avLst/>
                      <a:gdLst>
                        <a:gd name="connsiteX0" fmla="*/ 340585 w 1326965"/>
                        <a:gd name="connsiteY0" fmla="*/ 0 h 356900"/>
                        <a:gd name="connsiteX1" fmla="*/ 579666 w 1326965"/>
                        <a:gd name="connsiteY1" fmla="*/ 0 h 356900"/>
                        <a:gd name="connsiteX2" fmla="*/ 623320 w 1326965"/>
                        <a:gd name="connsiteY2" fmla="*/ 0 h 356900"/>
                        <a:gd name="connsiteX3" fmla="*/ 862401 w 1326965"/>
                        <a:gd name="connsiteY3" fmla="*/ 0 h 356900"/>
                        <a:gd name="connsiteX4" fmla="*/ 1326965 w 1326965"/>
                        <a:gd name="connsiteY4" fmla="*/ 0 h 356900"/>
                        <a:gd name="connsiteX5" fmla="*/ 1326965 w 1326965"/>
                        <a:gd name="connsiteY5" fmla="*/ 356900 h 356900"/>
                        <a:gd name="connsiteX6" fmla="*/ 1285302 w 1326965"/>
                        <a:gd name="connsiteY6" fmla="*/ 356900 h 356900"/>
                        <a:gd name="connsiteX7" fmla="*/ 1241647 w 1326965"/>
                        <a:gd name="connsiteY7" fmla="*/ 356900 h 356900"/>
                        <a:gd name="connsiteX8" fmla="*/ 1002566 w 1326965"/>
                        <a:gd name="connsiteY8" fmla="*/ 356900 h 356900"/>
                        <a:gd name="connsiteX9" fmla="*/ 521816 w 1326965"/>
                        <a:gd name="connsiteY9" fmla="*/ 356900 h 356900"/>
                        <a:gd name="connsiteX10" fmla="*/ 282735 w 1326965"/>
                        <a:gd name="connsiteY10" fmla="*/ 356900 h 356900"/>
                        <a:gd name="connsiteX11" fmla="*/ 239081 w 1326965"/>
                        <a:gd name="connsiteY11" fmla="*/ 356900 h 356900"/>
                        <a:gd name="connsiteX12" fmla="*/ 0 w 1326965"/>
                        <a:gd name="connsiteY12" fmla="*/ 356900 h 356900"/>
                        <a:gd name="connsiteX13" fmla="*/ 14916 w 1326965"/>
                        <a:gd name="connsiteY13" fmla="*/ 349086 h 356900"/>
                        <a:gd name="connsiteX14" fmla="*/ 34804 w 1326965"/>
                        <a:gd name="connsiteY14" fmla="*/ 336060 h 356900"/>
                        <a:gd name="connsiteX15" fmla="*/ 59665 w 1326965"/>
                        <a:gd name="connsiteY15" fmla="*/ 315218 h 356900"/>
                        <a:gd name="connsiteX16" fmla="*/ 89497 w 1326965"/>
                        <a:gd name="connsiteY16" fmla="*/ 281352 h 356900"/>
                        <a:gd name="connsiteX17" fmla="*/ 104414 w 1326965"/>
                        <a:gd name="connsiteY17" fmla="*/ 260512 h 356900"/>
                        <a:gd name="connsiteX18" fmla="*/ 121815 w 1326965"/>
                        <a:gd name="connsiteY18" fmla="*/ 237066 h 356900"/>
                        <a:gd name="connsiteX19" fmla="*/ 139216 w 1326965"/>
                        <a:gd name="connsiteY19" fmla="*/ 208410 h 356900"/>
                        <a:gd name="connsiteX20" fmla="*/ 156620 w 1326965"/>
                        <a:gd name="connsiteY20" fmla="*/ 174543 h 356900"/>
                        <a:gd name="connsiteX21" fmla="*/ 176508 w 1326965"/>
                        <a:gd name="connsiteY21" fmla="*/ 138071 h 356900"/>
                        <a:gd name="connsiteX22" fmla="*/ 193910 w 1326965"/>
                        <a:gd name="connsiteY22" fmla="*/ 96390 h 356900"/>
                        <a:gd name="connsiteX23" fmla="*/ 208824 w 1326965"/>
                        <a:gd name="connsiteY23" fmla="*/ 65128 h 356900"/>
                        <a:gd name="connsiteX24" fmla="*/ 226228 w 1326965"/>
                        <a:gd name="connsiteY24" fmla="*/ 41682 h 356900"/>
                        <a:gd name="connsiteX25" fmla="*/ 243631 w 1326965"/>
                        <a:gd name="connsiteY25" fmla="*/ 23446 h 356900"/>
                        <a:gd name="connsiteX26" fmla="*/ 263519 w 1326965"/>
                        <a:gd name="connsiteY26" fmla="*/ 13025 h 356900"/>
                        <a:gd name="connsiteX27" fmla="*/ 283408 w 1326965"/>
                        <a:gd name="connsiteY27" fmla="*/ 5211 h 356900"/>
                        <a:gd name="connsiteX28" fmla="*/ 303295 w 1326965"/>
                        <a:gd name="connsiteY28" fmla="*/ 2606 h 356900"/>
                        <a:gd name="connsiteX29" fmla="*/ 340585 w 1326965"/>
                        <a:gd name="connsiteY29" fmla="*/ 0 h 3569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</a:cxnLst>
                      <a:rect l="l" t="t" r="r" b="b"/>
                      <a:pathLst>
                        <a:path w="1326965" h="356900">
                          <a:moveTo>
                            <a:pt x="340585" y="0"/>
                          </a:moveTo>
                          <a:lnTo>
                            <a:pt x="579666" y="0"/>
                          </a:lnTo>
                          <a:lnTo>
                            <a:pt x="623320" y="0"/>
                          </a:lnTo>
                          <a:lnTo>
                            <a:pt x="862401" y="0"/>
                          </a:lnTo>
                          <a:lnTo>
                            <a:pt x="1326965" y="0"/>
                          </a:lnTo>
                          <a:lnTo>
                            <a:pt x="1326965" y="356900"/>
                          </a:lnTo>
                          <a:lnTo>
                            <a:pt x="1285302" y="356900"/>
                          </a:lnTo>
                          <a:lnTo>
                            <a:pt x="1241647" y="356900"/>
                          </a:lnTo>
                          <a:lnTo>
                            <a:pt x="1002566" y="356900"/>
                          </a:lnTo>
                          <a:lnTo>
                            <a:pt x="521816" y="356900"/>
                          </a:lnTo>
                          <a:lnTo>
                            <a:pt x="282735" y="356900"/>
                          </a:lnTo>
                          <a:lnTo>
                            <a:pt x="239081" y="356900"/>
                          </a:lnTo>
                          <a:lnTo>
                            <a:pt x="0" y="356900"/>
                          </a:lnTo>
                          <a:lnTo>
                            <a:pt x="14916" y="349086"/>
                          </a:lnTo>
                          <a:lnTo>
                            <a:pt x="34804" y="336060"/>
                          </a:lnTo>
                          <a:lnTo>
                            <a:pt x="59665" y="315218"/>
                          </a:lnTo>
                          <a:lnTo>
                            <a:pt x="89497" y="281352"/>
                          </a:lnTo>
                          <a:lnTo>
                            <a:pt x="104414" y="260512"/>
                          </a:lnTo>
                          <a:lnTo>
                            <a:pt x="121815" y="237066"/>
                          </a:lnTo>
                          <a:lnTo>
                            <a:pt x="139216" y="208410"/>
                          </a:lnTo>
                          <a:lnTo>
                            <a:pt x="156620" y="174543"/>
                          </a:lnTo>
                          <a:lnTo>
                            <a:pt x="176508" y="138071"/>
                          </a:lnTo>
                          <a:lnTo>
                            <a:pt x="193910" y="96390"/>
                          </a:lnTo>
                          <a:lnTo>
                            <a:pt x="208824" y="65128"/>
                          </a:lnTo>
                          <a:lnTo>
                            <a:pt x="226228" y="41682"/>
                          </a:lnTo>
                          <a:lnTo>
                            <a:pt x="243631" y="23446"/>
                          </a:lnTo>
                          <a:lnTo>
                            <a:pt x="263519" y="13025"/>
                          </a:lnTo>
                          <a:lnTo>
                            <a:pt x="283408" y="5211"/>
                          </a:lnTo>
                          <a:lnTo>
                            <a:pt x="303295" y="2606"/>
                          </a:lnTo>
                          <a:lnTo>
                            <a:pt x="340585" y="0"/>
                          </a:lnTo>
                          <a:close/>
                        </a:path>
                      </a:pathLst>
                    </a:custGeom>
                    <a:solidFill>
                      <a:srgbClr val="2F72DA"/>
                    </a:solidFill>
                    <a:ln w="19050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sp>
                <p:nvSpPr>
                  <p:cNvPr id="85" name="TextBox 84">
                    <a:extLst>
                      <a:ext uri="{FF2B5EF4-FFF2-40B4-BE49-F238E27FC236}">
                        <a16:creationId xmlns:a16="http://schemas.microsoft.com/office/drawing/2014/main" id="{479EBDAC-9DA6-1F87-53F0-D80411D65679}"/>
                      </a:ext>
                    </a:extLst>
                  </p:cNvPr>
                  <p:cNvSpPr txBox="1"/>
                  <p:nvPr/>
                </p:nvSpPr>
                <p:spPr>
                  <a:xfrm flipV="1">
                    <a:off x="804376" y="3878591"/>
                    <a:ext cx="650819" cy="20005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코드 설명</a:t>
                    </a:r>
                  </a:p>
                </p:txBody>
              </p:sp>
            </p:grpSp>
            <p:sp>
              <p:nvSpPr>
                <p:cNvPr id="68" name="사각형: 둥근 모서리 67">
                  <a:extLst>
                    <a:ext uri="{FF2B5EF4-FFF2-40B4-BE49-F238E27FC236}">
                      <a16:creationId xmlns:a16="http://schemas.microsoft.com/office/drawing/2014/main" id="{439FA698-5E6C-C3DD-A9FC-2359B4048183}"/>
                    </a:ext>
                  </a:extLst>
                </p:cNvPr>
                <p:cNvSpPr/>
                <p:nvPr/>
              </p:nvSpPr>
              <p:spPr>
                <a:xfrm>
                  <a:off x="878976" y="2686051"/>
                  <a:ext cx="7510359" cy="1239926"/>
                </a:xfrm>
                <a:prstGeom prst="roundRect">
                  <a:avLst>
                    <a:gd name="adj" fmla="val 9575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69" name="그룹 68">
                  <a:extLst>
                    <a:ext uri="{FF2B5EF4-FFF2-40B4-BE49-F238E27FC236}">
                      <a16:creationId xmlns:a16="http://schemas.microsoft.com/office/drawing/2014/main" id="{3F42EDF3-6AE2-C16C-FA7C-44AA58B10D58}"/>
                    </a:ext>
                  </a:extLst>
                </p:cNvPr>
                <p:cNvGrpSpPr/>
                <p:nvPr/>
              </p:nvGrpSpPr>
              <p:grpSpPr>
                <a:xfrm>
                  <a:off x="6804247" y="2366734"/>
                  <a:ext cx="1585087" cy="245380"/>
                  <a:chOff x="6896924" y="1926801"/>
                  <a:chExt cx="1585087" cy="245380"/>
                </a:xfrm>
              </p:grpSpPr>
              <p:sp>
                <p:nvSpPr>
                  <p:cNvPr id="82" name="사각형: 둥근 모서리 81">
                    <a:extLst>
                      <a:ext uri="{FF2B5EF4-FFF2-40B4-BE49-F238E27FC236}">
                        <a16:creationId xmlns:a16="http://schemas.microsoft.com/office/drawing/2014/main" id="{E68C4690-7724-7179-D7C9-28853D0D32A0}"/>
                      </a:ext>
                    </a:extLst>
                  </p:cNvPr>
                  <p:cNvSpPr/>
                  <p:nvPr/>
                </p:nvSpPr>
                <p:spPr>
                  <a:xfrm>
                    <a:off x="6896924" y="1926801"/>
                    <a:ext cx="1585087" cy="24538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B4B5E6">
                      <a:alpha val="55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83" name="TextBox 82">
                    <a:extLst>
                      <a:ext uri="{FF2B5EF4-FFF2-40B4-BE49-F238E27FC236}">
                        <a16:creationId xmlns:a16="http://schemas.microsoft.com/office/drawing/2014/main" id="{85106566-9A86-3D97-9C02-01A7BF3CAC1B}"/>
                      </a:ext>
                    </a:extLst>
                  </p:cNvPr>
                  <p:cNvSpPr txBox="1"/>
                  <p:nvPr/>
                </p:nvSpPr>
                <p:spPr>
                  <a:xfrm>
                    <a:off x="7123607" y="1964853"/>
                    <a:ext cx="1131720" cy="1692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중국 문화 과목 예시</a:t>
                    </a:r>
                  </a:p>
                </p:txBody>
              </p:sp>
            </p:grp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3468FFF5-55A0-DD75-7F96-6ACC45EABEF4}"/>
                    </a:ext>
                  </a:extLst>
                </p:cNvPr>
                <p:cNvSpPr txBox="1"/>
                <p:nvPr/>
              </p:nvSpPr>
              <p:spPr>
                <a:xfrm>
                  <a:off x="1098323" y="3059792"/>
                  <a:ext cx="929742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F72D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2022 </a:t>
                  </a:r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F72D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개정</a:t>
                  </a:r>
                  <a:endPara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F72DA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  <a:p>
                  <a:pPr algn="ctr"/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F72D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교육과정</a:t>
                  </a:r>
                </a:p>
              </p:txBody>
            </p:sp>
            <p:grpSp>
              <p:nvGrpSpPr>
                <p:cNvPr id="71" name="그룹 70">
                  <a:extLst>
                    <a:ext uri="{FF2B5EF4-FFF2-40B4-BE49-F238E27FC236}">
                      <a16:creationId xmlns:a16="http://schemas.microsoft.com/office/drawing/2014/main" id="{5D9E4B5E-511F-6D32-3DF3-3A9A3F1AB6AE}"/>
                    </a:ext>
                  </a:extLst>
                </p:cNvPr>
                <p:cNvGrpSpPr/>
                <p:nvPr/>
              </p:nvGrpSpPr>
              <p:grpSpPr>
                <a:xfrm rot="16200000">
                  <a:off x="2283206" y="3187840"/>
                  <a:ext cx="135286" cy="236350"/>
                  <a:chOff x="5812721" y="3326823"/>
                  <a:chExt cx="105702" cy="184665"/>
                </a:xfrm>
              </p:grpSpPr>
              <p:sp>
                <p:nvSpPr>
                  <p:cNvPr id="80" name="자유형: 도형 79">
                    <a:extLst>
                      <a:ext uri="{FF2B5EF4-FFF2-40B4-BE49-F238E27FC236}">
                        <a16:creationId xmlns:a16="http://schemas.microsoft.com/office/drawing/2014/main" id="{CD89F09D-6304-70BC-9B34-121E4420EB4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827260" y="3312284"/>
                    <a:ext cx="76623" cy="105702"/>
                  </a:xfrm>
                  <a:custGeom>
                    <a:avLst/>
                    <a:gdLst>
                      <a:gd name="connsiteX0" fmla="*/ 0 w 181554"/>
                      <a:gd name="connsiteY0" fmla="*/ 0 h 290486"/>
                      <a:gd name="connsiteX1" fmla="*/ 0 w 181554"/>
                      <a:gd name="connsiteY1" fmla="*/ 290487 h 290486"/>
                      <a:gd name="connsiteX2" fmla="*/ 181554 w 181554"/>
                      <a:gd name="connsiteY2" fmla="*/ 145243 h 2904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81554" h="290486">
                        <a:moveTo>
                          <a:pt x="0" y="0"/>
                        </a:moveTo>
                        <a:lnTo>
                          <a:pt x="0" y="290487"/>
                        </a:lnTo>
                        <a:lnTo>
                          <a:pt x="181554" y="145243"/>
                        </a:lnTo>
                        <a:close/>
                      </a:path>
                    </a:pathLst>
                  </a:custGeom>
                  <a:solidFill>
                    <a:srgbClr val="7BA8E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81" name="자유형: 도형 80">
                    <a:extLst>
                      <a:ext uri="{FF2B5EF4-FFF2-40B4-BE49-F238E27FC236}">
                        <a16:creationId xmlns:a16="http://schemas.microsoft.com/office/drawing/2014/main" id="{6C2FEF81-D00E-8A84-4216-2348036F7B9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827260" y="3420326"/>
                    <a:ext cx="76623" cy="105702"/>
                  </a:xfrm>
                  <a:custGeom>
                    <a:avLst/>
                    <a:gdLst>
                      <a:gd name="connsiteX0" fmla="*/ 0 w 181554"/>
                      <a:gd name="connsiteY0" fmla="*/ 0 h 290486"/>
                      <a:gd name="connsiteX1" fmla="*/ 0 w 181554"/>
                      <a:gd name="connsiteY1" fmla="*/ 290487 h 290486"/>
                      <a:gd name="connsiteX2" fmla="*/ 181554 w 181554"/>
                      <a:gd name="connsiteY2" fmla="*/ 145243 h 2904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81554" h="290486">
                        <a:moveTo>
                          <a:pt x="0" y="0"/>
                        </a:moveTo>
                        <a:lnTo>
                          <a:pt x="0" y="290487"/>
                        </a:lnTo>
                        <a:lnTo>
                          <a:pt x="181554" y="145243"/>
                        </a:lnTo>
                        <a:close/>
                      </a:path>
                    </a:pathLst>
                  </a:custGeom>
                  <a:solidFill>
                    <a:srgbClr val="7BA8E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solidFill>
                        <a:schemeClr val="lt1"/>
                      </a:solidFill>
                    </a:endParaRPr>
                  </a:p>
                </p:txBody>
              </p:sp>
            </p:grpSp>
            <p:grpSp>
              <p:nvGrpSpPr>
                <p:cNvPr id="72" name="그룹 71">
                  <a:extLst>
                    <a:ext uri="{FF2B5EF4-FFF2-40B4-BE49-F238E27FC236}">
                      <a16:creationId xmlns:a16="http://schemas.microsoft.com/office/drawing/2014/main" id="{906E6D93-B369-2274-52D9-E692873A1EC4}"/>
                    </a:ext>
                  </a:extLst>
                </p:cNvPr>
                <p:cNvGrpSpPr/>
                <p:nvPr/>
              </p:nvGrpSpPr>
              <p:grpSpPr>
                <a:xfrm>
                  <a:off x="2232676" y="2823543"/>
                  <a:ext cx="6015788" cy="967408"/>
                  <a:chOff x="2022519" y="2823543"/>
                  <a:chExt cx="6015788" cy="967408"/>
                </a:xfrm>
              </p:grpSpPr>
              <p:sp>
                <p:nvSpPr>
                  <p:cNvPr id="74" name="사각형: 둥근 모서리 73">
                    <a:extLst>
                      <a:ext uri="{FF2B5EF4-FFF2-40B4-BE49-F238E27FC236}">
                        <a16:creationId xmlns:a16="http://schemas.microsoft.com/office/drawing/2014/main" id="{2354175E-5CD3-9F40-22F2-6329D820C91A}"/>
                      </a:ext>
                    </a:extLst>
                  </p:cNvPr>
                  <p:cNvSpPr/>
                  <p:nvPr/>
                </p:nvSpPr>
                <p:spPr>
                  <a:xfrm>
                    <a:off x="2022519" y="2823543"/>
                    <a:ext cx="6015788" cy="967408"/>
                  </a:xfrm>
                  <a:prstGeom prst="roundRect">
                    <a:avLst>
                      <a:gd name="adj" fmla="val 6427"/>
                    </a:avLst>
                  </a:prstGeom>
                  <a:solidFill>
                    <a:srgbClr val="7BA8E9">
                      <a:alpha val="32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  <p:grpSp>
                <p:nvGrpSpPr>
                  <p:cNvPr id="75" name="그룹 74">
                    <a:extLst>
                      <a:ext uri="{FF2B5EF4-FFF2-40B4-BE49-F238E27FC236}">
                        <a16:creationId xmlns:a16="http://schemas.microsoft.com/office/drawing/2014/main" id="{DF2341A0-A9AE-02AE-A1CA-224A7C351742}"/>
                      </a:ext>
                    </a:extLst>
                  </p:cNvPr>
                  <p:cNvGrpSpPr/>
                  <p:nvPr/>
                </p:nvGrpSpPr>
                <p:grpSpPr>
                  <a:xfrm>
                    <a:off x="2817467" y="3020183"/>
                    <a:ext cx="4425892" cy="574129"/>
                    <a:chOff x="2968281" y="2999552"/>
                    <a:chExt cx="4425892" cy="574129"/>
                  </a:xfrm>
                </p:grpSpPr>
                <p:sp>
                  <p:nvSpPr>
                    <p:cNvPr id="76" name="TextBox 75">
                      <a:extLst>
                        <a:ext uri="{FF2B5EF4-FFF2-40B4-BE49-F238E27FC236}">
                          <a16:creationId xmlns:a16="http://schemas.microsoft.com/office/drawing/2014/main" id="{7601EC33-EE38-F75C-3F9E-11D84CCADBF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968281" y="3358237"/>
                      <a:ext cx="4425892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Interop" panose="02000503000000020004" pitchFamily="2" charset="0"/>
                        </a:rPr>
                        <a:t>중국의 다양한 문화에 대해 조사하고 정보를 분석</a:t>
                      </a:r>
                      <a:r>
                        <a:rPr lang="en-US" altLang="ko-KR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Interop" panose="02000503000000020004" pitchFamily="2" charset="0"/>
                        </a:rPr>
                        <a:t>·</a:t>
                      </a:r>
                      <a:r>
                        <a:rPr lang="ko-KR" altLang="en-US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Interop" panose="02000503000000020004" pitchFamily="2" charset="0"/>
                        </a:rPr>
                        <a:t>정리한다</a:t>
                      </a:r>
                      <a:r>
                        <a:rPr lang="en-US" altLang="ko-KR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Interop" panose="02000503000000020004" pitchFamily="2" charset="0"/>
                        </a:rPr>
                        <a:t>.</a:t>
                      </a:r>
                    </a:p>
                  </p:txBody>
                </p:sp>
                <p:grpSp>
                  <p:nvGrpSpPr>
                    <p:cNvPr id="77" name="그룹 76">
                      <a:extLst>
                        <a:ext uri="{FF2B5EF4-FFF2-40B4-BE49-F238E27FC236}">
                          <a16:creationId xmlns:a16="http://schemas.microsoft.com/office/drawing/2014/main" id="{A50BEFC4-7605-80A8-D4C3-F217E4E30B0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461840" y="2999552"/>
                      <a:ext cx="1438775" cy="271523"/>
                      <a:chOff x="3547156" y="3066227"/>
                      <a:chExt cx="1438775" cy="271523"/>
                    </a:xfrm>
                  </p:grpSpPr>
                  <p:sp>
                    <p:nvSpPr>
                      <p:cNvPr id="78" name="사각형: 둥근 모서리 77">
                        <a:extLst>
                          <a:ext uri="{FF2B5EF4-FFF2-40B4-BE49-F238E27FC236}">
                            <a16:creationId xmlns:a16="http://schemas.microsoft.com/office/drawing/2014/main" id="{13AAA65E-3607-F457-C036-D5E50438241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47156" y="3066227"/>
                        <a:ext cx="1438775" cy="271523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rgbClr val="2F72DA"/>
                      </a:solidFill>
                      <a:ln w="19050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sp>
                    <p:nvSpPr>
                      <p:cNvPr id="79" name="TextBox 78">
                        <a:extLst>
                          <a:ext uri="{FF2B5EF4-FFF2-40B4-BE49-F238E27FC236}">
                            <a16:creationId xmlns:a16="http://schemas.microsoft.com/office/drawing/2014/main" id="{CDCFF9AA-67A3-49F8-010D-9EB6BF3C5BA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656600" y="3078878"/>
                        <a:ext cx="1219885" cy="24622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en-US" altLang="ko-KR" sz="16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  <a:cs typeface="Interop" panose="02000503000000020004" pitchFamily="2" charset="0"/>
                          </a:rPr>
                          <a:t>12</a:t>
                        </a:r>
                        <a:r>
                          <a:rPr lang="ko-KR" altLang="en-US" sz="16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  <a:cs typeface="Interop" panose="02000503000000020004" pitchFamily="2" charset="0"/>
                          </a:rPr>
                          <a:t>중문</a:t>
                        </a:r>
                        <a:r>
                          <a:rPr lang="en-US" altLang="ko-KR" sz="16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나눔스퀘어 ExtraBold" panose="020B0600000101010101" pitchFamily="50" charset="-127"/>
                            <a:ea typeface="나눔스퀘어 ExtraBold" panose="020B0600000101010101" pitchFamily="50" charset="-127"/>
                            <a:cs typeface="Interop" panose="02000503000000020004" pitchFamily="2" charset="0"/>
                          </a:rPr>
                          <a:t>01-02</a:t>
                        </a:r>
                      </a:p>
                    </p:txBody>
                  </p:sp>
                </p:grpSp>
              </p:grpSp>
            </p:grpSp>
            <p:sp>
              <p:nvSpPr>
                <p:cNvPr id="73" name="화살표: 오른쪽 72">
                  <a:extLst>
                    <a:ext uri="{FF2B5EF4-FFF2-40B4-BE49-F238E27FC236}">
                      <a16:creationId xmlns:a16="http://schemas.microsoft.com/office/drawing/2014/main" id="{C5E00754-1C59-6278-207B-C9FA352F17DE}"/>
                    </a:ext>
                  </a:extLst>
                </p:cNvPr>
                <p:cNvSpPr/>
                <p:nvPr/>
              </p:nvSpPr>
              <p:spPr>
                <a:xfrm>
                  <a:off x="2108009" y="2987612"/>
                  <a:ext cx="624454" cy="619818"/>
                </a:xfrm>
                <a:prstGeom prst="rightArrow">
                  <a:avLst>
                    <a:gd name="adj1" fmla="val 60572"/>
                    <a:gd name="adj2" fmla="val 52049"/>
                  </a:avLst>
                </a:prstGeom>
                <a:solidFill>
                  <a:srgbClr val="FFFFFF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505291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C28E0C7E-9276-483C-18EA-546D4BEFE686}"/>
              </a:ext>
            </a:extLst>
          </p:cNvPr>
          <p:cNvGrpSpPr/>
          <p:nvPr/>
        </p:nvGrpSpPr>
        <p:grpSpPr>
          <a:xfrm>
            <a:off x="298091" y="284805"/>
            <a:ext cx="5381213" cy="641751"/>
            <a:chOff x="298091" y="299319"/>
            <a:chExt cx="5381213" cy="641751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57EAD453-A86C-7391-B405-A5245A4B1408}"/>
                </a:ext>
              </a:extLst>
            </p:cNvPr>
            <p:cNvGrpSpPr/>
            <p:nvPr/>
          </p:nvGrpSpPr>
          <p:grpSpPr>
            <a:xfrm>
              <a:off x="1062656" y="299319"/>
              <a:ext cx="4616648" cy="582226"/>
              <a:chOff x="1062656" y="318369"/>
              <a:chExt cx="4616648" cy="582226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6AA122D-883F-6750-74E2-6D489035E8A4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461664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B7DAB79-9CB2-4C07-4E78-BCF8AD863044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33D2A84-BF16-D8E2-FCEA-45301169033C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Ⅲ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6879310E-B705-36E4-679B-672FC4FFFC4E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88" name="그룹 87">
              <a:extLst>
                <a:ext uri="{FF2B5EF4-FFF2-40B4-BE49-F238E27FC236}">
                  <a16:creationId xmlns:a16="http://schemas.microsoft.com/office/drawing/2014/main" id="{7B721D22-2B65-6280-7846-240653933BFC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89" name="사각형: 둥근 모서리 88">
                <a:extLst>
                  <a:ext uri="{FF2B5EF4-FFF2-40B4-BE49-F238E27FC236}">
                    <a16:creationId xmlns:a16="http://schemas.microsoft.com/office/drawing/2014/main" id="{B1F460F4-90CB-B3E9-9374-50B2B19B4B3C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90" name="그룹 89">
                <a:extLst>
                  <a:ext uri="{FF2B5EF4-FFF2-40B4-BE49-F238E27FC236}">
                    <a16:creationId xmlns:a16="http://schemas.microsoft.com/office/drawing/2014/main" id="{678C01A1-4D8B-DD44-CE33-68C5641D94D4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100" name="사각형: 둥근 위쪽 모서리 99">
                  <a:extLst>
                    <a:ext uri="{FF2B5EF4-FFF2-40B4-BE49-F238E27FC236}">
                      <a16:creationId xmlns:a16="http://schemas.microsoft.com/office/drawing/2014/main" id="{AD7C8FCC-CAF1-C5D2-D4FC-FEFA486C8074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01" name="사각형: 둥근 위쪽 모서리 100">
                  <a:extLst>
                    <a:ext uri="{FF2B5EF4-FFF2-40B4-BE49-F238E27FC236}">
                      <a16:creationId xmlns:a16="http://schemas.microsoft.com/office/drawing/2014/main" id="{BAB1B3CE-18D8-7643-3631-ED3BB2DD2101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91" name="그룹 90">
                <a:extLst>
                  <a:ext uri="{FF2B5EF4-FFF2-40B4-BE49-F238E27FC236}">
                    <a16:creationId xmlns:a16="http://schemas.microsoft.com/office/drawing/2014/main" id="{13ADB75A-0CA0-C1AD-22B5-C53B653A5E34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92" name="그룹 91">
                  <a:extLst>
                    <a:ext uri="{FF2B5EF4-FFF2-40B4-BE49-F238E27FC236}">
                      <a16:creationId xmlns:a16="http://schemas.microsoft.com/office/drawing/2014/main" id="{1C761B14-7433-87CA-6BD6-D3C9FCCE81AC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97" name="사각형: 둥근 위쪽 모서리 96">
                    <a:extLst>
                      <a:ext uri="{FF2B5EF4-FFF2-40B4-BE49-F238E27FC236}">
                        <a16:creationId xmlns:a16="http://schemas.microsoft.com/office/drawing/2014/main" id="{D87CD8DB-245D-70F1-FABF-995CB24067DC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98" name="자유형: 도형 97">
                    <a:extLst>
                      <a:ext uri="{FF2B5EF4-FFF2-40B4-BE49-F238E27FC236}">
                        <a16:creationId xmlns:a16="http://schemas.microsoft.com/office/drawing/2014/main" id="{FC97BDC7-A882-7503-ADEF-6663B2EBA107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99" name="자유형: 도형 98">
                    <a:extLst>
                      <a:ext uri="{FF2B5EF4-FFF2-40B4-BE49-F238E27FC236}">
                        <a16:creationId xmlns:a16="http://schemas.microsoft.com/office/drawing/2014/main" id="{32CCCB91-3405-8281-1841-422CC69EAD39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93" name="그룹 92">
                  <a:extLst>
                    <a:ext uri="{FF2B5EF4-FFF2-40B4-BE49-F238E27FC236}">
                      <a16:creationId xmlns:a16="http://schemas.microsoft.com/office/drawing/2014/main" id="{48F05DB8-20F3-C5B7-EAD4-3BF0DE8A49FA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2549075" cy="307777"/>
                  <a:chOff x="763074" y="1447958"/>
                  <a:chExt cx="2549075" cy="307777"/>
                </a:xfrm>
              </p:grpSpPr>
              <p:sp>
                <p:nvSpPr>
                  <p:cNvPr id="94" name="TextBox 93">
                    <a:extLst>
                      <a:ext uri="{FF2B5EF4-FFF2-40B4-BE49-F238E27FC236}">
                        <a16:creationId xmlns:a16="http://schemas.microsoft.com/office/drawing/2014/main" id="{975E2F58-0E23-2A9A-1FB9-9CC7C30F2788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0562"/>
                    <a:ext cx="2063065" cy="2825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alpha val="4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내용 체계 및 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성취기준</a:t>
                    </a:r>
                  </a:p>
                </p:txBody>
              </p:sp>
              <p:sp>
                <p:nvSpPr>
                  <p:cNvPr id="95" name="TextBox 94">
                    <a:extLst>
                      <a:ext uri="{FF2B5EF4-FFF2-40B4-BE49-F238E27FC236}">
                        <a16:creationId xmlns:a16="http://schemas.microsoft.com/office/drawing/2014/main" id="{60966969-661C-A28E-328E-A955B509574B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2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96" name="직선 연결선 95">
                    <a:extLst>
                      <a:ext uri="{FF2B5EF4-FFF2-40B4-BE49-F238E27FC236}">
                        <a16:creationId xmlns:a16="http://schemas.microsoft.com/office/drawing/2014/main" id="{CD4C0A85-5946-122B-7811-6D16108B26D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F283DCD9-5674-4DA7-2C12-1853FD9B1839}"/>
                </a:ext>
              </a:extLst>
            </p:cNvPr>
            <p:cNvGrpSpPr/>
            <p:nvPr/>
          </p:nvGrpSpPr>
          <p:grpSpPr>
            <a:xfrm>
              <a:off x="751850" y="1936193"/>
              <a:ext cx="1458314" cy="250222"/>
              <a:chOff x="566993" y="1934169"/>
              <a:chExt cx="1659698" cy="257804"/>
            </a:xfrm>
            <a:solidFill>
              <a:schemeClr val="bg1"/>
            </a:solidFill>
          </p:grpSpPr>
          <p:sp>
            <p:nvSpPr>
              <p:cNvPr id="72" name="사각형: 둥근 모서리 71">
                <a:extLst>
                  <a:ext uri="{FF2B5EF4-FFF2-40B4-BE49-F238E27FC236}">
                    <a16:creationId xmlns:a16="http://schemas.microsoft.com/office/drawing/2014/main" id="{F7DEBD69-2BC6-97FE-B918-BE0680922617}"/>
                  </a:ext>
                </a:extLst>
              </p:cNvPr>
              <p:cNvSpPr/>
              <p:nvPr/>
            </p:nvSpPr>
            <p:spPr>
              <a:xfrm>
                <a:off x="566993" y="1934169"/>
                <a:ext cx="288854" cy="257804"/>
              </a:xfrm>
              <a:prstGeom prst="roundRect">
                <a:avLst/>
              </a:prstGeom>
              <a:solidFill>
                <a:srgbClr val="2F72DA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3C57AE22-87C3-6E6A-5F1C-89F96BCCD15D}"/>
                  </a:ext>
                </a:extLst>
              </p:cNvPr>
              <p:cNvSpPr txBox="1"/>
              <p:nvPr/>
            </p:nvSpPr>
            <p:spPr>
              <a:xfrm>
                <a:off x="648481" y="1952087"/>
                <a:ext cx="125882" cy="2219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5</a:t>
                </a:r>
                <a:endPara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0738F1D4-BF49-356B-013A-A5EC388D9140}"/>
                  </a:ext>
                </a:extLst>
              </p:cNvPr>
              <p:cNvSpPr txBox="1"/>
              <p:nvPr/>
            </p:nvSpPr>
            <p:spPr>
              <a:xfrm>
                <a:off x="924093" y="1944160"/>
                <a:ext cx="1302598" cy="2378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성취기준 예시 </a:t>
                </a:r>
              </a:p>
            </p:txBody>
          </p:sp>
        </p:grpSp>
        <p:sp>
          <p:nvSpPr>
            <p:cNvPr id="136" name="사각형: 둥근 모서리 135">
              <a:extLst>
                <a:ext uri="{FF2B5EF4-FFF2-40B4-BE49-F238E27FC236}">
                  <a16:creationId xmlns:a16="http://schemas.microsoft.com/office/drawing/2014/main" id="{C7B7BDC5-4C72-EFD7-4C0D-F58E4FF30933}"/>
                </a:ext>
              </a:extLst>
            </p:cNvPr>
            <p:cNvSpPr/>
            <p:nvPr/>
          </p:nvSpPr>
          <p:spPr>
            <a:xfrm>
              <a:off x="683569" y="3856174"/>
              <a:ext cx="7798443" cy="2039802"/>
            </a:xfrm>
            <a:prstGeom prst="roundRect">
              <a:avLst>
                <a:gd name="adj" fmla="val 3821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33" name="그룹 132">
              <a:extLst>
                <a:ext uri="{FF2B5EF4-FFF2-40B4-BE49-F238E27FC236}">
                  <a16:creationId xmlns:a16="http://schemas.microsoft.com/office/drawing/2014/main" id="{2133D662-1D84-BE95-5359-04218BCE877A}"/>
                </a:ext>
              </a:extLst>
            </p:cNvPr>
            <p:cNvGrpSpPr/>
            <p:nvPr/>
          </p:nvGrpSpPr>
          <p:grpSpPr>
            <a:xfrm>
              <a:off x="675650" y="3495529"/>
              <a:ext cx="7806362" cy="1640058"/>
              <a:chOff x="675650" y="3495529"/>
              <a:chExt cx="7806362" cy="1640058"/>
            </a:xfrm>
          </p:grpSpPr>
          <p:grpSp>
            <p:nvGrpSpPr>
              <p:cNvPr id="37" name="그룹 36">
                <a:extLst>
                  <a:ext uri="{FF2B5EF4-FFF2-40B4-BE49-F238E27FC236}">
                    <a16:creationId xmlns:a16="http://schemas.microsoft.com/office/drawing/2014/main" id="{6823F050-13B4-2CC9-9871-164C4AAB2B80}"/>
                  </a:ext>
                </a:extLst>
              </p:cNvPr>
              <p:cNvGrpSpPr/>
              <p:nvPr/>
            </p:nvGrpSpPr>
            <p:grpSpPr>
              <a:xfrm>
                <a:off x="675650" y="3495529"/>
                <a:ext cx="2743825" cy="245380"/>
                <a:chOff x="1214738" y="2988325"/>
                <a:chExt cx="1623921" cy="245380"/>
              </a:xfrm>
            </p:grpSpPr>
            <p:sp>
              <p:nvSpPr>
                <p:cNvPr id="67" name="사각형: 둥근 모서리 66">
                  <a:extLst>
                    <a:ext uri="{FF2B5EF4-FFF2-40B4-BE49-F238E27FC236}">
                      <a16:creationId xmlns:a16="http://schemas.microsoft.com/office/drawing/2014/main" id="{41C63BE7-DC03-981A-420A-8566286B3157}"/>
                    </a:ext>
                  </a:extLst>
                </p:cNvPr>
                <p:cNvSpPr/>
                <p:nvPr/>
              </p:nvSpPr>
              <p:spPr>
                <a:xfrm>
                  <a:off x="1214738" y="2988325"/>
                  <a:ext cx="1623921" cy="2453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F73DA">
                    <a:alpha val="25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 dirty="0"/>
                </a:p>
              </p:txBody>
            </p: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42C214FF-503F-2A44-92DA-12B4EC3A754C}"/>
                    </a:ext>
                  </a:extLst>
                </p:cNvPr>
                <p:cNvSpPr txBox="1"/>
                <p:nvPr/>
              </p:nvSpPr>
              <p:spPr>
                <a:xfrm>
                  <a:off x="1301871" y="3026377"/>
                  <a:ext cx="1449660" cy="1692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생활 일본어 과목 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‘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듣기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’ 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영역 성취기준 예시</a:t>
                  </a:r>
                </a:p>
              </p:txBody>
            </p:sp>
          </p:grpSp>
          <p:sp>
            <p:nvSpPr>
              <p:cNvPr id="40" name="사각형: 둥근 모서리 39">
                <a:extLst>
                  <a:ext uri="{FF2B5EF4-FFF2-40B4-BE49-F238E27FC236}">
                    <a16:creationId xmlns:a16="http://schemas.microsoft.com/office/drawing/2014/main" id="{FBDDEE5F-53FC-BCF4-C455-D3C82488E83D}"/>
                  </a:ext>
                </a:extLst>
              </p:cNvPr>
              <p:cNvSpPr/>
              <p:nvPr/>
            </p:nvSpPr>
            <p:spPr>
              <a:xfrm>
                <a:off x="675650" y="3930917"/>
                <a:ext cx="7806362" cy="866295"/>
              </a:xfrm>
              <a:prstGeom prst="roundRect">
                <a:avLst>
                  <a:gd name="adj" fmla="val 7422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129" name="그룹 128">
                <a:extLst>
                  <a:ext uri="{FF2B5EF4-FFF2-40B4-BE49-F238E27FC236}">
                    <a16:creationId xmlns:a16="http://schemas.microsoft.com/office/drawing/2014/main" id="{9F26DC3B-F5EC-3636-4DC8-C95716BB2B6B}"/>
                  </a:ext>
                </a:extLst>
              </p:cNvPr>
              <p:cNvGrpSpPr/>
              <p:nvPr/>
            </p:nvGrpSpPr>
            <p:grpSpPr>
              <a:xfrm>
                <a:off x="823450" y="3975194"/>
                <a:ext cx="6164230" cy="1160393"/>
                <a:chOff x="823450" y="3975194"/>
                <a:chExt cx="6164230" cy="1160393"/>
              </a:xfrm>
            </p:grpSpPr>
            <p:grpSp>
              <p:nvGrpSpPr>
                <p:cNvPr id="44" name="그룹 43">
                  <a:extLst>
                    <a:ext uri="{FF2B5EF4-FFF2-40B4-BE49-F238E27FC236}">
                      <a16:creationId xmlns:a16="http://schemas.microsoft.com/office/drawing/2014/main" id="{8EDBB2EB-AB3B-B8B0-583F-18B98B6E461D}"/>
                    </a:ext>
                  </a:extLst>
                </p:cNvPr>
                <p:cNvGrpSpPr/>
                <p:nvPr/>
              </p:nvGrpSpPr>
              <p:grpSpPr>
                <a:xfrm>
                  <a:off x="823450" y="3975194"/>
                  <a:ext cx="5014878" cy="316434"/>
                  <a:chOff x="1040379" y="4378928"/>
                  <a:chExt cx="3584146" cy="211986"/>
                </a:xfrm>
              </p:grpSpPr>
              <p:sp>
                <p:nvSpPr>
                  <p:cNvPr id="57" name="사각형: 둥근 모서리 56">
                    <a:extLst>
                      <a:ext uri="{FF2B5EF4-FFF2-40B4-BE49-F238E27FC236}">
                        <a16:creationId xmlns:a16="http://schemas.microsoft.com/office/drawing/2014/main" id="{34092173-673A-8217-E21D-115B88AEB380}"/>
                      </a:ext>
                    </a:extLst>
                  </p:cNvPr>
                  <p:cNvSpPr/>
                  <p:nvPr/>
                </p:nvSpPr>
                <p:spPr>
                  <a:xfrm>
                    <a:off x="1040379" y="4378928"/>
                    <a:ext cx="903928" cy="211986"/>
                  </a:xfrm>
                  <a:prstGeom prst="roundRect">
                    <a:avLst/>
                  </a:prstGeom>
                  <a:solidFill>
                    <a:schemeClr val="bg1">
                      <a:lumMod val="85000"/>
                      <a:alpha val="67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35E20DC4-3045-EEAD-82A8-4E1F99DD00B7}"/>
                      </a:ext>
                    </a:extLst>
                  </p:cNvPr>
                  <p:cNvSpPr txBox="1"/>
                  <p:nvPr/>
                </p:nvSpPr>
                <p:spPr>
                  <a:xfrm>
                    <a:off x="1174421" y="4417910"/>
                    <a:ext cx="635847" cy="13402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9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생일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01-01</a:t>
                    </a:r>
                  </a:p>
                </p:txBody>
              </p:sp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CCEDE848-10B9-48C0-7B18-391221B12CD6}"/>
                      </a:ext>
                    </a:extLst>
                  </p:cNvPr>
                  <p:cNvSpPr txBox="1"/>
                  <p:nvPr/>
                </p:nvSpPr>
                <p:spPr>
                  <a:xfrm>
                    <a:off x="2015833" y="4417910"/>
                    <a:ext cx="2608692" cy="13402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음성적 특징에 유의하여 듣고 문자와 낱말을 식별한다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.</a:t>
                    </a:r>
                  </a:p>
                </p:txBody>
              </p:sp>
            </p:grpSp>
            <p:grpSp>
              <p:nvGrpSpPr>
                <p:cNvPr id="45" name="그룹 44">
                  <a:extLst>
                    <a:ext uri="{FF2B5EF4-FFF2-40B4-BE49-F238E27FC236}">
                      <a16:creationId xmlns:a16="http://schemas.microsoft.com/office/drawing/2014/main" id="{012E6C56-8124-AA44-E6BD-419D5EDA0DAF}"/>
                    </a:ext>
                  </a:extLst>
                </p:cNvPr>
                <p:cNvGrpSpPr/>
                <p:nvPr/>
              </p:nvGrpSpPr>
              <p:grpSpPr>
                <a:xfrm>
                  <a:off x="823450" y="4397174"/>
                  <a:ext cx="5106248" cy="316434"/>
                  <a:chOff x="1040379" y="4378928"/>
                  <a:chExt cx="3649449" cy="211986"/>
                </a:xfrm>
              </p:grpSpPr>
              <p:sp>
                <p:nvSpPr>
                  <p:cNvPr id="54" name="사각형: 둥근 모서리 53">
                    <a:extLst>
                      <a:ext uri="{FF2B5EF4-FFF2-40B4-BE49-F238E27FC236}">
                        <a16:creationId xmlns:a16="http://schemas.microsoft.com/office/drawing/2014/main" id="{5F47B60C-A854-5D92-9E7B-AB39AA216EBD}"/>
                      </a:ext>
                    </a:extLst>
                  </p:cNvPr>
                  <p:cNvSpPr/>
                  <p:nvPr/>
                </p:nvSpPr>
                <p:spPr>
                  <a:xfrm>
                    <a:off x="1040379" y="4378928"/>
                    <a:ext cx="903928" cy="211986"/>
                  </a:xfrm>
                  <a:prstGeom prst="roundRect">
                    <a:avLst/>
                  </a:prstGeom>
                  <a:solidFill>
                    <a:schemeClr val="bg1">
                      <a:lumMod val="85000"/>
                      <a:alpha val="67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A979CBF9-7C92-4618-B5AD-11B583AF643C}"/>
                      </a:ext>
                    </a:extLst>
                  </p:cNvPr>
                  <p:cNvSpPr txBox="1"/>
                  <p:nvPr/>
                </p:nvSpPr>
                <p:spPr>
                  <a:xfrm>
                    <a:off x="1174419" y="4417911"/>
                    <a:ext cx="635847" cy="13402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9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생일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01-02</a:t>
                    </a:r>
                  </a:p>
                </p:txBody>
              </p:sp>
              <p:sp>
                <p:nvSpPr>
                  <p:cNvPr id="56" name="TextBox 55">
                    <a:extLst>
                      <a:ext uri="{FF2B5EF4-FFF2-40B4-BE49-F238E27FC236}">
                        <a16:creationId xmlns:a16="http://schemas.microsoft.com/office/drawing/2014/main" id="{1B5D0176-D6B4-6160-DB85-2E162DFD55D2}"/>
                      </a:ext>
                    </a:extLst>
                  </p:cNvPr>
                  <p:cNvSpPr txBox="1"/>
                  <p:nvPr/>
                </p:nvSpPr>
                <p:spPr>
                  <a:xfrm>
                    <a:off x="2015833" y="4417911"/>
                    <a:ext cx="2673995" cy="13402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낱말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, 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간단하고 쉬운 구와 문장을 듣고 의미를 이해한다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.</a:t>
                    </a:r>
                  </a:p>
                </p:txBody>
              </p:sp>
            </p:grpSp>
            <p:grpSp>
              <p:nvGrpSpPr>
                <p:cNvPr id="46" name="그룹 45">
                  <a:extLst>
                    <a:ext uri="{FF2B5EF4-FFF2-40B4-BE49-F238E27FC236}">
                      <a16:creationId xmlns:a16="http://schemas.microsoft.com/office/drawing/2014/main" id="{E6C9F6A6-6043-9F14-DFE8-9E7832CC07CE}"/>
                    </a:ext>
                  </a:extLst>
                </p:cNvPr>
                <p:cNvGrpSpPr/>
                <p:nvPr/>
              </p:nvGrpSpPr>
              <p:grpSpPr>
                <a:xfrm>
                  <a:off x="823450" y="4819153"/>
                  <a:ext cx="6164230" cy="316434"/>
                  <a:chOff x="1040379" y="4378928"/>
                  <a:chExt cx="4405592" cy="211986"/>
                </a:xfrm>
              </p:grpSpPr>
              <p:sp>
                <p:nvSpPr>
                  <p:cNvPr id="51" name="사각형: 둥근 모서리 50">
                    <a:extLst>
                      <a:ext uri="{FF2B5EF4-FFF2-40B4-BE49-F238E27FC236}">
                        <a16:creationId xmlns:a16="http://schemas.microsoft.com/office/drawing/2014/main" id="{1E165942-31DE-4196-F3E8-ECB6E628F1F1}"/>
                      </a:ext>
                    </a:extLst>
                  </p:cNvPr>
                  <p:cNvSpPr/>
                  <p:nvPr/>
                </p:nvSpPr>
                <p:spPr>
                  <a:xfrm>
                    <a:off x="1040379" y="4378928"/>
                    <a:ext cx="903928" cy="211986"/>
                  </a:xfrm>
                  <a:prstGeom prst="roundRect">
                    <a:avLst/>
                  </a:prstGeom>
                  <a:solidFill>
                    <a:schemeClr val="bg1">
                      <a:lumMod val="85000"/>
                      <a:alpha val="67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81C5A929-36A9-9867-00A3-3BDF36F0C126}"/>
                      </a:ext>
                    </a:extLst>
                  </p:cNvPr>
                  <p:cNvSpPr txBox="1"/>
                  <p:nvPr/>
                </p:nvSpPr>
                <p:spPr>
                  <a:xfrm>
                    <a:off x="1174419" y="4417911"/>
                    <a:ext cx="635847" cy="13402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9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생일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01-03</a:t>
                    </a:r>
                  </a:p>
                </p:txBody>
              </p:sp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A662E3CC-C258-84ED-7DA4-54CB903E43CA}"/>
                      </a:ext>
                    </a:extLst>
                  </p:cNvPr>
                  <p:cNvSpPr txBox="1"/>
                  <p:nvPr/>
                </p:nvSpPr>
                <p:spPr>
                  <a:xfrm>
                    <a:off x="2015833" y="4417911"/>
                    <a:ext cx="3430138" cy="13402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일상생활과 관련된 간단하고 쉬운 글이나 대화를 듣고 내용을 파악한다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.</a:t>
                    </a:r>
                  </a:p>
                </p:txBody>
              </p:sp>
            </p:grpSp>
          </p:grpSp>
        </p:grpSp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33C66313-A5AC-0537-1518-B59FDA79F64A}"/>
                </a:ext>
              </a:extLst>
            </p:cNvPr>
            <p:cNvGrpSpPr/>
            <p:nvPr/>
          </p:nvGrpSpPr>
          <p:grpSpPr>
            <a:xfrm>
              <a:off x="678117" y="2339695"/>
              <a:ext cx="7787768" cy="907304"/>
              <a:chOff x="678117" y="2339695"/>
              <a:chExt cx="7787768" cy="907304"/>
            </a:xfrm>
          </p:grpSpPr>
          <p:grpSp>
            <p:nvGrpSpPr>
              <p:cNvPr id="114" name="그룹 113">
                <a:extLst>
                  <a:ext uri="{FF2B5EF4-FFF2-40B4-BE49-F238E27FC236}">
                    <a16:creationId xmlns:a16="http://schemas.microsoft.com/office/drawing/2014/main" id="{F4088489-44DE-8E79-5633-3BCB2E4B990C}"/>
                  </a:ext>
                </a:extLst>
              </p:cNvPr>
              <p:cNvGrpSpPr/>
              <p:nvPr/>
            </p:nvGrpSpPr>
            <p:grpSpPr>
              <a:xfrm>
                <a:off x="678117" y="2339695"/>
                <a:ext cx="7787768" cy="907304"/>
                <a:chOff x="678117" y="2339695"/>
                <a:chExt cx="7787768" cy="907304"/>
              </a:xfrm>
            </p:grpSpPr>
            <p:sp>
              <p:nvSpPr>
                <p:cNvPr id="69" name="사각형: 둥근 모서리 68">
                  <a:extLst>
                    <a:ext uri="{FF2B5EF4-FFF2-40B4-BE49-F238E27FC236}">
                      <a16:creationId xmlns:a16="http://schemas.microsoft.com/office/drawing/2014/main" id="{03D65835-6054-CFB9-D871-7E0B85E68C8F}"/>
                    </a:ext>
                  </a:extLst>
                </p:cNvPr>
                <p:cNvSpPr/>
                <p:nvPr/>
              </p:nvSpPr>
              <p:spPr>
                <a:xfrm rot="5400000" flipV="1">
                  <a:off x="4118349" y="-1100537"/>
                  <a:ext cx="907304" cy="7787768"/>
                </a:xfrm>
                <a:prstGeom prst="roundRect">
                  <a:avLst>
                    <a:gd name="adj" fmla="val 13262"/>
                  </a:avLst>
                </a:prstGeom>
                <a:solidFill>
                  <a:srgbClr val="2F72DA"/>
                </a:solidFill>
                <a:ln w="34925">
                  <a:solidFill>
                    <a:schemeClr val="bg1"/>
                  </a:solidFill>
                </a:ln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112" name="그룹 111">
                  <a:extLst>
                    <a:ext uri="{FF2B5EF4-FFF2-40B4-BE49-F238E27FC236}">
                      <a16:creationId xmlns:a16="http://schemas.microsoft.com/office/drawing/2014/main" id="{FBAAE7E4-7996-1E22-2ADD-06E256B27E1B}"/>
                    </a:ext>
                  </a:extLst>
                </p:cNvPr>
                <p:cNvGrpSpPr/>
                <p:nvPr/>
              </p:nvGrpSpPr>
              <p:grpSpPr>
                <a:xfrm>
                  <a:off x="852497" y="2494009"/>
                  <a:ext cx="5402120" cy="592986"/>
                  <a:chOff x="905837" y="2526047"/>
                  <a:chExt cx="5402120" cy="592986"/>
                </a:xfrm>
              </p:grpSpPr>
              <p:sp>
                <p:nvSpPr>
                  <p:cNvPr id="70" name="TextBox 69">
                    <a:extLst>
                      <a:ext uri="{FF2B5EF4-FFF2-40B4-BE49-F238E27FC236}">
                        <a16:creationId xmlns:a16="http://schemas.microsoft.com/office/drawing/2014/main" id="{D6F16BA5-4170-0949-9FE6-B48AFF84610B}"/>
                      </a:ext>
                    </a:extLst>
                  </p:cNvPr>
                  <p:cNvSpPr txBox="1"/>
                  <p:nvPr/>
                </p:nvSpPr>
                <p:spPr>
                  <a:xfrm>
                    <a:off x="905837" y="2857423"/>
                    <a:ext cx="5402120" cy="26161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en-US" altLang="ko-KR" sz="17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5</a:t>
                    </a:r>
                    <a:r>
                      <a:rPr lang="ko-KR" altLang="en-US" sz="17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가지 영역별</a:t>
                    </a:r>
                    <a:r>
                      <a:rPr lang="en-US" altLang="ko-KR" sz="17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(</a:t>
                    </a:r>
                    <a:r>
                      <a:rPr lang="ko-KR" altLang="en-US" sz="17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듣기</a:t>
                    </a:r>
                    <a:r>
                      <a:rPr lang="en-US" altLang="ko-KR" sz="17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, </a:t>
                    </a:r>
                    <a:r>
                      <a:rPr lang="ko-KR" altLang="en-US" sz="17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말하기</a:t>
                    </a:r>
                    <a:r>
                      <a:rPr lang="en-US" altLang="ko-KR" sz="17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, </a:t>
                    </a:r>
                    <a:r>
                      <a:rPr lang="ko-KR" altLang="en-US" sz="17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읽기</a:t>
                    </a:r>
                    <a:r>
                      <a:rPr lang="en-US" altLang="ko-KR" sz="17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, </a:t>
                    </a:r>
                    <a:r>
                      <a:rPr lang="ko-KR" altLang="en-US" sz="17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쓰기</a:t>
                    </a:r>
                    <a:r>
                      <a:rPr lang="en-US" altLang="ko-KR" sz="17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, </a:t>
                    </a:r>
                    <a:r>
                      <a:rPr lang="ko-KR" altLang="en-US" sz="17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문화</a:t>
                    </a:r>
                    <a:r>
                      <a:rPr lang="en-US" altLang="ko-KR" sz="17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) </a:t>
                    </a:r>
                    <a:r>
                      <a:rPr lang="ko-KR" altLang="en-US" sz="17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성취기준 제시 </a:t>
                    </a:r>
                  </a:p>
                </p:txBody>
              </p:sp>
              <p:grpSp>
                <p:nvGrpSpPr>
                  <p:cNvPr id="111" name="그룹 110">
                    <a:extLst>
                      <a:ext uri="{FF2B5EF4-FFF2-40B4-BE49-F238E27FC236}">
                        <a16:creationId xmlns:a16="http://schemas.microsoft.com/office/drawing/2014/main" id="{45A5D060-19F2-C644-742B-D77B39840480}"/>
                      </a:ext>
                    </a:extLst>
                  </p:cNvPr>
                  <p:cNvGrpSpPr/>
                  <p:nvPr/>
                </p:nvGrpSpPr>
                <p:grpSpPr>
                  <a:xfrm>
                    <a:off x="905837" y="2526047"/>
                    <a:ext cx="2554335" cy="291725"/>
                    <a:chOff x="957695" y="2526047"/>
                    <a:chExt cx="2554335" cy="291725"/>
                  </a:xfrm>
                </p:grpSpPr>
                <p:sp>
                  <p:nvSpPr>
                    <p:cNvPr id="108" name="사각형: 둥근 모서리 107">
                      <a:extLst>
                        <a:ext uri="{FF2B5EF4-FFF2-40B4-BE49-F238E27FC236}">
                          <a16:creationId xmlns:a16="http://schemas.microsoft.com/office/drawing/2014/main" id="{F5F59658-F18C-6C57-4CC0-692A6D1918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7695" y="2526047"/>
                      <a:ext cx="2554335" cy="291725"/>
                    </a:xfrm>
                    <a:prstGeom prst="roundRect">
                      <a:avLst>
                        <a:gd name="adj" fmla="val 16193"/>
                      </a:avLst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1600" dirty="0"/>
                    </a:p>
                  </p:txBody>
                </p:sp>
                <p:sp>
                  <p:nvSpPr>
                    <p:cNvPr id="109" name="TextBox 108">
                      <a:extLst>
                        <a:ext uri="{FF2B5EF4-FFF2-40B4-BE49-F238E27FC236}">
                          <a16:creationId xmlns:a16="http://schemas.microsoft.com/office/drawing/2014/main" id="{06E5DA34-8004-3DB5-5B52-F8AB3A2F055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21389" y="2564187"/>
                      <a:ext cx="2426946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F72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생활 외국어</a:t>
                      </a:r>
                      <a:r>
                        <a:rPr lang="en-US" altLang="ko-KR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F72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F72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외국어</a:t>
                      </a:r>
                      <a:r>
                        <a:rPr lang="en-US" altLang="ko-KR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F72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4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F72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심화 외국어</a:t>
                      </a:r>
                    </a:p>
                  </p:txBody>
                </p:sp>
              </p:grpSp>
            </p:grpSp>
          </p:grpSp>
          <p:pic>
            <p:nvPicPr>
              <p:cNvPr id="2" name="그림 1">
                <a:extLst>
                  <a:ext uri="{FF2B5EF4-FFF2-40B4-BE49-F238E27FC236}">
                    <a16:creationId xmlns:a16="http://schemas.microsoft.com/office/drawing/2014/main" id="{6CF17293-7A7D-B9CC-6F69-5C200082F92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b="13104"/>
              <a:stretch/>
            </p:blipFill>
            <p:spPr>
              <a:xfrm>
                <a:off x="7574756" y="2521538"/>
                <a:ext cx="779784" cy="71061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606087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그룹 44">
            <a:extLst>
              <a:ext uri="{FF2B5EF4-FFF2-40B4-BE49-F238E27FC236}">
                <a16:creationId xmlns:a16="http://schemas.microsoft.com/office/drawing/2014/main" id="{EC514BFA-1321-DF80-91C4-EFA4D5AA0803}"/>
              </a:ext>
            </a:extLst>
          </p:cNvPr>
          <p:cNvGrpSpPr/>
          <p:nvPr/>
        </p:nvGrpSpPr>
        <p:grpSpPr>
          <a:xfrm>
            <a:off x="298091" y="284805"/>
            <a:ext cx="5381213" cy="641751"/>
            <a:chOff x="298091" y="299319"/>
            <a:chExt cx="5381213" cy="641751"/>
          </a:xfrm>
        </p:grpSpPr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3C4D2682-A5FE-E833-4D50-907E6A341B48}"/>
                </a:ext>
              </a:extLst>
            </p:cNvPr>
            <p:cNvGrpSpPr/>
            <p:nvPr/>
          </p:nvGrpSpPr>
          <p:grpSpPr>
            <a:xfrm>
              <a:off x="1062656" y="299319"/>
              <a:ext cx="4616648" cy="582226"/>
              <a:chOff x="1062656" y="318369"/>
              <a:chExt cx="4616648" cy="582226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B8F6E23-40B9-D1F1-C2A0-96AEA46E81BE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461664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A7AC319-7FD6-B0F8-DAFA-BD4C3D2CF544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CBCAEA9-82FE-A77C-DAB3-F562F549D205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Ⅲ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96" name="그룹 95">
            <a:extLst>
              <a:ext uri="{FF2B5EF4-FFF2-40B4-BE49-F238E27FC236}">
                <a16:creationId xmlns:a16="http://schemas.microsoft.com/office/drawing/2014/main" id="{67B6592F-5D01-A35D-FF29-EB1D970FD0BF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432AF9F7-C3D2-54D0-19AB-16D5A9E1DD11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11" name="사각형: 둥근 모서리 10">
                <a:extLst>
                  <a:ext uri="{FF2B5EF4-FFF2-40B4-BE49-F238E27FC236}">
                    <a16:creationId xmlns:a16="http://schemas.microsoft.com/office/drawing/2014/main" id="{983BCAC5-E022-A339-BB4E-ACDABAE9C912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33" name="그룹 32">
                <a:extLst>
                  <a:ext uri="{FF2B5EF4-FFF2-40B4-BE49-F238E27FC236}">
                    <a16:creationId xmlns:a16="http://schemas.microsoft.com/office/drawing/2014/main" id="{CDDCC2F7-D00E-3479-4373-06D0C8577A1D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43" name="사각형: 둥근 위쪽 모서리 42">
                  <a:extLst>
                    <a:ext uri="{FF2B5EF4-FFF2-40B4-BE49-F238E27FC236}">
                      <a16:creationId xmlns:a16="http://schemas.microsoft.com/office/drawing/2014/main" id="{0B6F1FBD-292A-86C0-CC39-292B1088D7EE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4" name="사각형: 둥근 위쪽 모서리 43">
                  <a:extLst>
                    <a:ext uri="{FF2B5EF4-FFF2-40B4-BE49-F238E27FC236}">
                      <a16:creationId xmlns:a16="http://schemas.microsoft.com/office/drawing/2014/main" id="{251C467B-C548-66FE-EA5B-311091ACF3A1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34" name="그룹 33">
                <a:extLst>
                  <a:ext uri="{FF2B5EF4-FFF2-40B4-BE49-F238E27FC236}">
                    <a16:creationId xmlns:a16="http://schemas.microsoft.com/office/drawing/2014/main" id="{288CF36E-BB43-00BA-6664-6EBD984A159B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35" name="그룹 34">
                  <a:extLst>
                    <a:ext uri="{FF2B5EF4-FFF2-40B4-BE49-F238E27FC236}">
                      <a16:creationId xmlns:a16="http://schemas.microsoft.com/office/drawing/2014/main" id="{AE3E37AD-24B1-5C7B-3D48-6AFDA04C8361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40" name="사각형: 둥근 위쪽 모서리 39">
                    <a:extLst>
                      <a:ext uri="{FF2B5EF4-FFF2-40B4-BE49-F238E27FC236}">
                        <a16:creationId xmlns:a16="http://schemas.microsoft.com/office/drawing/2014/main" id="{513835A1-4685-8438-8409-F9782A8EEEA5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41" name="자유형: 도형 40">
                    <a:extLst>
                      <a:ext uri="{FF2B5EF4-FFF2-40B4-BE49-F238E27FC236}">
                        <a16:creationId xmlns:a16="http://schemas.microsoft.com/office/drawing/2014/main" id="{2078C407-5A63-AFFE-D228-DCF40E8F0833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2" name="자유형: 도형 41">
                    <a:extLst>
                      <a:ext uri="{FF2B5EF4-FFF2-40B4-BE49-F238E27FC236}">
                        <a16:creationId xmlns:a16="http://schemas.microsoft.com/office/drawing/2014/main" id="{FBF669FD-22DE-2DBB-FAAC-02B270890134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36" name="그룹 35">
                  <a:extLst>
                    <a:ext uri="{FF2B5EF4-FFF2-40B4-BE49-F238E27FC236}">
                      <a16:creationId xmlns:a16="http://schemas.microsoft.com/office/drawing/2014/main" id="{5F9F5232-7E91-331D-C069-74F40BFEEC1E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2549075" cy="307777"/>
                  <a:chOff x="763074" y="1447958"/>
                  <a:chExt cx="2549075" cy="307777"/>
                </a:xfrm>
              </p:grpSpPr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1D0B7B7C-9B14-E447-CB57-98E767AAB6A8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0562"/>
                    <a:ext cx="2063065" cy="2825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alpha val="4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내용 체계 및 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성취기준</a:t>
                    </a:r>
                  </a:p>
                </p:txBody>
              </p:sp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79860D3F-4E02-400C-49F8-F4343103E7D8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2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39" name="직선 연결선 38">
                    <a:extLst>
                      <a:ext uri="{FF2B5EF4-FFF2-40B4-BE49-F238E27FC236}">
                        <a16:creationId xmlns:a16="http://schemas.microsoft.com/office/drawing/2014/main" id="{9D349448-7493-8F97-F4D5-36A771C9814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BBB5C2A2-761B-61A3-86F2-96414291EE97}"/>
                </a:ext>
              </a:extLst>
            </p:cNvPr>
            <p:cNvGrpSpPr/>
            <p:nvPr/>
          </p:nvGrpSpPr>
          <p:grpSpPr>
            <a:xfrm>
              <a:off x="751850" y="1936193"/>
              <a:ext cx="1458314" cy="250222"/>
              <a:chOff x="566993" y="1934169"/>
              <a:chExt cx="1659698" cy="257804"/>
            </a:xfrm>
            <a:solidFill>
              <a:schemeClr val="bg1"/>
            </a:solidFill>
          </p:grpSpPr>
          <p:sp>
            <p:nvSpPr>
              <p:cNvPr id="51" name="사각형: 둥근 모서리 50">
                <a:extLst>
                  <a:ext uri="{FF2B5EF4-FFF2-40B4-BE49-F238E27FC236}">
                    <a16:creationId xmlns:a16="http://schemas.microsoft.com/office/drawing/2014/main" id="{FBD24799-940E-ED69-B3CC-2F8D71538A56}"/>
                  </a:ext>
                </a:extLst>
              </p:cNvPr>
              <p:cNvSpPr/>
              <p:nvPr/>
            </p:nvSpPr>
            <p:spPr>
              <a:xfrm>
                <a:off x="566993" y="1934169"/>
                <a:ext cx="288854" cy="257804"/>
              </a:xfrm>
              <a:prstGeom prst="roundRect">
                <a:avLst/>
              </a:prstGeom>
              <a:solidFill>
                <a:srgbClr val="2F72DA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E8DF043F-9981-5605-352E-B6DFBA696CF2}"/>
                  </a:ext>
                </a:extLst>
              </p:cNvPr>
              <p:cNvSpPr txBox="1"/>
              <p:nvPr/>
            </p:nvSpPr>
            <p:spPr>
              <a:xfrm>
                <a:off x="648481" y="1952087"/>
                <a:ext cx="125882" cy="2219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5</a:t>
                </a:r>
                <a:endPara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2F6BE24-B36F-A276-C248-5CD1704DA7B5}"/>
                  </a:ext>
                </a:extLst>
              </p:cNvPr>
              <p:cNvSpPr txBox="1"/>
              <p:nvPr/>
            </p:nvSpPr>
            <p:spPr>
              <a:xfrm>
                <a:off x="924093" y="1944160"/>
                <a:ext cx="1302598" cy="2378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성취기준 예시 </a:t>
                </a:r>
              </a:p>
            </p:txBody>
          </p:sp>
        </p:grpSp>
        <p:grpSp>
          <p:nvGrpSpPr>
            <p:cNvPr id="86" name="그룹 85">
              <a:extLst>
                <a:ext uri="{FF2B5EF4-FFF2-40B4-BE49-F238E27FC236}">
                  <a16:creationId xmlns:a16="http://schemas.microsoft.com/office/drawing/2014/main" id="{107722EF-316B-0162-FF31-7B9A7BCE12B8}"/>
                </a:ext>
              </a:extLst>
            </p:cNvPr>
            <p:cNvGrpSpPr/>
            <p:nvPr/>
          </p:nvGrpSpPr>
          <p:grpSpPr>
            <a:xfrm>
              <a:off x="678117" y="2339695"/>
              <a:ext cx="7787768" cy="907304"/>
              <a:chOff x="678117" y="2339695"/>
              <a:chExt cx="7787768" cy="907304"/>
            </a:xfrm>
          </p:grpSpPr>
          <p:sp>
            <p:nvSpPr>
              <p:cNvPr id="87" name="사각형: 둥근 모서리 86">
                <a:extLst>
                  <a:ext uri="{FF2B5EF4-FFF2-40B4-BE49-F238E27FC236}">
                    <a16:creationId xmlns:a16="http://schemas.microsoft.com/office/drawing/2014/main" id="{AEAF7861-8C00-8DD6-3537-0AC49274C10D}"/>
                  </a:ext>
                </a:extLst>
              </p:cNvPr>
              <p:cNvSpPr/>
              <p:nvPr/>
            </p:nvSpPr>
            <p:spPr>
              <a:xfrm rot="5400000" flipV="1">
                <a:off x="4118349" y="-1100537"/>
                <a:ext cx="907304" cy="7787768"/>
              </a:xfrm>
              <a:prstGeom prst="roundRect">
                <a:avLst>
                  <a:gd name="adj" fmla="val 13262"/>
                </a:avLst>
              </a:prstGeom>
              <a:solidFill>
                <a:srgbClr val="2F72DA"/>
              </a:solidFill>
              <a:ln w="34925"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88" name="그룹 87">
                <a:extLst>
                  <a:ext uri="{FF2B5EF4-FFF2-40B4-BE49-F238E27FC236}">
                    <a16:creationId xmlns:a16="http://schemas.microsoft.com/office/drawing/2014/main" id="{789B96EE-6132-6CAD-AB07-CE96FCEA0BCA}"/>
                  </a:ext>
                </a:extLst>
              </p:cNvPr>
              <p:cNvGrpSpPr/>
              <p:nvPr/>
            </p:nvGrpSpPr>
            <p:grpSpPr>
              <a:xfrm>
                <a:off x="852497" y="2494009"/>
                <a:ext cx="5402120" cy="592986"/>
                <a:chOff x="905837" y="2526047"/>
                <a:chExt cx="5402120" cy="592986"/>
              </a:xfrm>
            </p:grpSpPr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BD36691E-8427-4137-3179-6E5CE2C44B61}"/>
                    </a:ext>
                  </a:extLst>
                </p:cNvPr>
                <p:cNvSpPr txBox="1"/>
                <p:nvPr/>
              </p:nvSpPr>
              <p:spPr>
                <a:xfrm>
                  <a:off x="905837" y="2857423"/>
                  <a:ext cx="5402120" cy="2616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en-US" altLang="ko-KR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5</a:t>
                  </a:r>
                  <a:r>
                    <a:rPr lang="ko-KR" altLang="en-US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가지 영역별</a:t>
                  </a:r>
                  <a:r>
                    <a:rPr lang="en-US" altLang="ko-KR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(</a:t>
                  </a:r>
                  <a:r>
                    <a:rPr lang="ko-KR" altLang="en-US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듣기</a:t>
                  </a:r>
                  <a:r>
                    <a:rPr lang="en-US" altLang="ko-KR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, </a:t>
                  </a:r>
                  <a:r>
                    <a:rPr lang="ko-KR" altLang="en-US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말하기</a:t>
                  </a:r>
                  <a:r>
                    <a:rPr lang="en-US" altLang="ko-KR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, </a:t>
                  </a:r>
                  <a:r>
                    <a:rPr lang="ko-KR" altLang="en-US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읽기</a:t>
                  </a:r>
                  <a:r>
                    <a:rPr lang="en-US" altLang="ko-KR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, </a:t>
                  </a:r>
                  <a:r>
                    <a:rPr lang="ko-KR" altLang="en-US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쓰기</a:t>
                  </a:r>
                  <a:r>
                    <a:rPr lang="en-US" altLang="ko-KR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, </a:t>
                  </a:r>
                  <a:r>
                    <a:rPr lang="ko-KR" altLang="en-US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문화</a:t>
                  </a:r>
                  <a:r>
                    <a:rPr lang="en-US" altLang="ko-KR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) </a:t>
                  </a:r>
                  <a:r>
                    <a:rPr lang="ko-KR" altLang="en-US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성취기준 제시 </a:t>
                  </a:r>
                </a:p>
              </p:txBody>
            </p:sp>
            <p:grpSp>
              <p:nvGrpSpPr>
                <p:cNvPr id="91" name="그룹 90">
                  <a:extLst>
                    <a:ext uri="{FF2B5EF4-FFF2-40B4-BE49-F238E27FC236}">
                      <a16:creationId xmlns:a16="http://schemas.microsoft.com/office/drawing/2014/main" id="{65E47950-9108-4F48-9745-DEA0F0D87528}"/>
                    </a:ext>
                  </a:extLst>
                </p:cNvPr>
                <p:cNvGrpSpPr/>
                <p:nvPr/>
              </p:nvGrpSpPr>
              <p:grpSpPr>
                <a:xfrm>
                  <a:off x="905837" y="2526047"/>
                  <a:ext cx="2554335" cy="291725"/>
                  <a:chOff x="957695" y="2526047"/>
                  <a:chExt cx="2554335" cy="291725"/>
                </a:xfrm>
              </p:grpSpPr>
              <p:sp>
                <p:nvSpPr>
                  <p:cNvPr id="92" name="사각형: 둥근 모서리 91">
                    <a:extLst>
                      <a:ext uri="{FF2B5EF4-FFF2-40B4-BE49-F238E27FC236}">
                        <a16:creationId xmlns:a16="http://schemas.microsoft.com/office/drawing/2014/main" id="{8A9ABBD2-5C35-59FB-1F07-61114BBA045E}"/>
                      </a:ext>
                    </a:extLst>
                  </p:cNvPr>
                  <p:cNvSpPr/>
                  <p:nvPr/>
                </p:nvSpPr>
                <p:spPr>
                  <a:xfrm>
                    <a:off x="957695" y="2526047"/>
                    <a:ext cx="2554335" cy="291725"/>
                  </a:xfrm>
                  <a:prstGeom prst="roundRect">
                    <a:avLst>
                      <a:gd name="adj" fmla="val 16193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  <p:sp>
                <p:nvSpPr>
                  <p:cNvPr id="93" name="TextBox 92">
                    <a:extLst>
                      <a:ext uri="{FF2B5EF4-FFF2-40B4-BE49-F238E27FC236}">
                        <a16:creationId xmlns:a16="http://schemas.microsoft.com/office/drawing/2014/main" id="{C29D9BA1-1F68-2B9C-C51B-812F66F42C73}"/>
                      </a:ext>
                    </a:extLst>
                  </p:cNvPr>
                  <p:cNvSpPr txBox="1"/>
                  <p:nvPr/>
                </p:nvSpPr>
                <p:spPr>
                  <a:xfrm>
                    <a:off x="1021389" y="2564187"/>
                    <a:ext cx="2426946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F72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생활 외국어</a:t>
                    </a:r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F72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, </a:t>
                    </a:r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F72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외국어</a:t>
                    </a:r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F72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, </a:t>
                    </a:r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F72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심화 외국어</a:t>
                    </a:r>
                  </a:p>
                </p:txBody>
              </p:sp>
            </p:grpSp>
          </p:grpSp>
          <p:pic>
            <p:nvPicPr>
              <p:cNvPr id="89" name="그림 88">
                <a:extLst>
                  <a:ext uri="{FF2B5EF4-FFF2-40B4-BE49-F238E27FC236}">
                    <a16:creationId xmlns:a16="http://schemas.microsoft.com/office/drawing/2014/main" id="{979E934F-0759-EC96-BAA0-E76252D5EB6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b="13104"/>
              <a:stretch/>
            </p:blipFill>
            <p:spPr>
              <a:xfrm>
                <a:off x="7574756" y="2521538"/>
                <a:ext cx="779784" cy="710612"/>
              </a:xfrm>
              <a:prstGeom prst="rect">
                <a:avLst/>
              </a:prstGeom>
            </p:spPr>
          </p:pic>
        </p:grpSp>
        <p:sp>
          <p:nvSpPr>
            <p:cNvPr id="95" name="사각형: 둥근 모서리 94">
              <a:extLst>
                <a:ext uri="{FF2B5EF4-FFF2-40B4-BE49-F238E27FC236}">
                  <a16:creationId xmlns:a16="http://schemas.microsoft.com/office/drawing/2014/main" id="{274F19D4-8F43-EC62-7367-72611AE2B345}"/>
                </a:ext>
              </a:extLst>
            </p:cNvPr>
            <p:cNvSpPr/>
            <p:nvPr/>
          </p:nvSpPr>
          <p:spPr>
            <a:xfrm>
              <a:off x="683569" y="3856174"/>
              <a:ext cx="7798443" cy="2039802"/>
            </a:xfrm>
            <a:prstGeom prst="roundRect">
              <a:avLst>
                <a:gd name="adj" fmla="val 3821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85" name="그룹 84">
              <a:extLst>
                <a:ext uri="{FF2B5EF4-FFF2-40B4-BE49-F238E27FC236}">
                  <a16:creationId xmlns:a16="http://schemas.microsoft.com/office/drawing/2014/main" id="{F5CDC0F6-FA32-327E-1518-503D46632EF1}"/>
                </a:ext>
              </a:extLst>
            </p:cNvPr>
            <p:cNvGrpSpPr/>
            <p:nvPr/>
          </p:nvGrpSpPr>
          <p:grpSpPr>
            <a:xfrm>
              <a:off x="675650" y="3495529"/>
              <a:ext cx="7806362" cy="2062037"/>
              <a:chOff x="675650" y="3495529"/>
              <a:chExt cx="7806362" cy="2062037"/>
            </a:xfrm>
          </p:grpSpPr>
          <p:grpSp>
            <p:nvGrpSpPr>
              <p:cNvPr id="54" name="그룹 53">
                <a:extLst>
                  <a:ext uri="{FF2B5EF4-FFF2-40B4-BE49-F238E27FC236}">
                    <a16:creationId xmlns:a16="http://schemas.microsoft.com/office/drawing/2014/main" id="{488F01FC-16D0-ADBF-B969-2A8FD681AE61}"/>
                  </a:ext>
                </a:extLst>
              </p:cNvPr>
              <p:cNvGrpSpPr/>
              <p:nvPr/>
            </p:nvGrpSpPr>
            <p:grpSpPr>
              <a:xfrm>
                <a:off x="675650" y="3495529"/>
                <a:ext cx="2743825" cy="245380"/>
                <a:chOff x="1214738" y="2988325"/>
                <a:chExt cx="1623921" cy="245380"/>
              </a:xfrm>
            </p:grpSpPr>
            <p:sp>
              <p:nvSpPr>
                <p:cNvPr id="55" name="사각형: 둥근 모서리 54">
                  <a:extLst>
                    <a:ext uri="{FF2B5EF4-FFF2-40B4-BE49-F238E27FC236}">
                      <a16:creationId xmlns:a16="http://schemas.microsoft.com/office/drawing/2014/main" id="{A56C18F5-2F61-C6E9-80E9-91BB1ABAE362}"/>
                    </a:ext>
                  </a:extLst>
                </p:cNvPr>
                <p:cNvSpPr/>
                <p:nvPr/>
              </p:nvSpPr>
              <p:spPr>
                <a:xfrm>
                  <a:off x="1214738" y="2988325"/>
                  <a:ext cx="1623921" cy="2453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F73DA">
                    <a:alpha val="25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 dirty="0"/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02B4F9CE-FB50-DE07-4184-7DA320A6FD0B}"/>
                    </a:ext>
                  </a:extLst>
                </p:cNvPr>
                <p:cNvSpPr txBox="1"/>
                <p:nvPr/>
              </p:nvSpPr>
              <p:spPr>
                <a:xfrm>
                  <a:off x="1350267" y="3026377"/>
                  <a:ext cx="1352890" cy="1692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중국어 과목 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‘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말하기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’ 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영역 성취기준 예시</a:t>
                  </a:r>
                </a:p>
              </p:txBody>
            </p:sp>
          </p:grpSp>
          <p:sp>
            <p:nvSpPr>
              <p:cNvPr id="58" name="사각형: 둥근 모서리 57">
                <a:extLst>
                  <a:ext uri="{FF2B5EF4-FFF2-40B4-BE49-F238E27FC236}">
                    <a16:creationId xmlns:a16="http://schemas.microsoft.com/office/drawing/2014/main" id="{F202AF01-E33C-7ABC-6435-AE925A8DF5BB}"/>
                  </a:ext>
                </a:extLst>
              </p:cNvPr>
              <p:cNvSpPr/>
              <p:nvPr/>
            </p:nvSpPr>
            <p:spPr>
              <a:xfrm>
                <a:off x="675650" y="3930917"/>
                <a:ext cx="7806362" cy="866295"/>
              </a:xfrm>
              <a:prstGeom prst="roundRect">
                <a:avLst>
                  <a:gd name="adj" fmla="val 7422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60" name="그룹 59">
                <a:extLst>
                  <a:ext uri="{FF2B5EF4-FFF2-40B4-BE49-F238E27FC236}">
                    <a16:creationId xmlns:a16="http://schemas.microsoft.com/office/drawing/2014/main" id="{D42FCADE-764C-2240-014D-5FF08C8B1E54}"/>
                  </a:ext>
                </a:extLst>
              </p:cNvPr>
              <p:cNvGrpSpPr/>
              <p:nvPr/>
            </p:nvGrpSpPr>
            <p:grpSpPr>
              <a:xfrm>
                <a:off x="823450" y="3975194"/>
                <a:ext cx="5014878" cy="316434"/>
                <a:chOff x="1040379" y="4378928"/>
                <a:chExt cx="3584146" cy="211986"/>
              </a:xfrm>
            </p:grpSpPr>
            <p:sp>
              <p:nvSpPr>
                <p:cNvPr id="61" name="사각형: 둥근 모서리 60">
                  <a:extLst>
                    <a:ext uri="{FF2B5EF4-FFF2-40B4-BE49-F238E27FC236}">
                      <a16:creationId xmlns:a16="http://schemas.microsoft.com/office/drawing/2014/main" id="{E7F063C7-F38C-4F7F-4BEE-B6C1968145A6}"/>
                    </a:ext>
                  </a:extLst>
                </p:cNvPr>
                <p:cNvSpPr/>
                <p:nvPr/>
              </p:nvSpPr>
              <p:spPr>
                <a:xfrm>
                  <a:off x="1040379" y="4378928"/>
                  <a:ext cx="903928" cy="211986"/>
                </a:xfrm>
                <a:prstGeom prst="roundRect">
                  <a:avLst/>
                </a:prstGeom>
                <a:solidFill>
                  <a:schemeClr val="bg1">
                    <a:lumMod val="85000"/>
                    <a:alpha val="67000"/>
                  </a:schemeClr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ko-KR" alt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070CDEC9-B529-CEB8-B84D-C6422854939C}"/>
                    </a:ext>
                  </a:extLst>
                </p:cNvPr>
                <p:cNvSpPr txBox="1"/>
                <p:nvPr/>
              </p:nvSpPr>
              <p:spPr>
                <a:xfrm>
                  <a:off x="1137759" y="4417910"/>
                  <a:ext cx="709170" cy="1340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12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중어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02-01</a:t>
                  </a: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865EEA59-1F6F-B93A-5E77-3BED84CFD83B}"/>
                    </a:ext>
                  </a:extLst>
                </p:cNvPr>
                <p:cNvSpPr txBox="1"/>
                <p:nvPr/>
              </p:nvSpPr>
              <p:spPr>
                <a:xfrm>
                  <a:off x="2015833" y="4417910"/>
                  <a:ext cx="2608692" cy="1340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낱말이나 구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간단한 문장을 발음에 유의하여 말한다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.</a:t>
                  </a:r>
                </a:p>
              </p:txBody>
            </p:sp>
          </p:grpSp>
          <p:grpSp>
            <p:nvGrpSpPr>
              <p:cNvPr id="64" name="그룹 63">
                <a:extLst>
                  <a:ext uri="{FF2B5EF4-FFF2-40B4-BE49-F238E27FC236}">
                    <a16:creationId xmlns:a16="http://schemas.microsoft.com/office/drawing/2014/main" id="{7DED2B73-0BA6-92CF-3AD8-B7E5F7A72AFB}"/>
                  </a:ext>
                </a:extLst>
              </p:cNvPr>
              <p:cNvGrpSpPr/>
              <p:nvPr/>
            </p:nvGrpSpPr>
            <p:grpSpPr>
              <a:xfrm>
                <a:off x="823450" y="4397174"/>
                <a:ext cx="5410818" cy="316434"/>
                <a:chOff x="1040379" y="4378928"/>
                <a:chExt cx="3867126" cy="211986"/>
              </a:xfrm>
            </p:grpSpPr>
            <p:sp>
              <p:nvSpPr>
                <p:cNvPr id="65" name="사각형: 둥근 모서리 64">
                  <a:extLst>
                    <a:ext uri="{FF2B5EF4-FFF2-40B4-BE49-F238E27FC236}">
                      <a16:creationId xmlns:a16="http://schemas.microsoft.com/office/drawing/2014/main" id="{C46162F2-692F-2D84-D1A8-216D4A4D63C1}"/>
                    </a:ext>
                  </a:extLst>
                </p:cNvPr>
                <p:cNvSpPr/>
                <p:nvPr/>
              </p:nvSpPr>
              <p:spPr>
                <a:xfrm>
                  <a:off x="1040379" y="4378928"/>
                  <a:ext cx="903928" cy="211986"/>
                </a:xfrm>
                <a:prstGeom prst="roundRect">
                  <a:avLst/>
                </a:prstGeom>
                <a:solidFill>
                  <a:schemeClr val="bg1">
                    <a:lumMod val="85000"/>
                    <a:alpha val="67000"/>
                  </a:schemeClr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ko-KR" alt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6347D885-B509-4BFE-F8BB-52F8F7B68C30}"/>
                    </a:ext>
                  </a:extLst>
                </p:cNvPr>
                <p:cNvSpPr txBox="1"/>
                <p:nvPr/>
              </p:nvSpPr>
              <p:spPr>
                <a:xfrm>
                  <a:off x="1137758" y="4417911"/>
                  <a:ext cx="709170" cy="1340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12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중어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02-02</a:t>
                  </a:r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CD482FE9-11AB-A993-B9B3-7C5C8C50A6A1}"/>
                    </a:ext>
                  </a:extLst>
                </p:cNvPr>
                <p:cNvSpPr txBox="1"/>
                <p:nvPr/>
              </p:nvSpPr>
              <p:spPr>
                <a:xfrm>
                  <a:off x="2015833" y="4417911"/>
                  <a:ext cx="2891672" cy="1340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낱말이나 구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간단한 문장을 활용하여 질문하거나 대답한다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.</a:t>
                  </a:r>
                </a:p>
              </p:txBody>
            </p:sp>
          </p:grpSp>
          <p:grpSp>
            <p:nvGrpSpPr>
              <p:cNvPr id="68" name="그룹 67">
                <a:extLst>
                  <a:ext uri="{FF2B5EF4-FFF2-40B4-BE49-F238E27FC236}">
                    <a16:creationId xmlns:a16="http://schemas.microsoft.com/office/drawing/2014/main" id="{FD036809-2955-09CA-46FB-D556840BFC33}"/>
                  </a:ext>
                </a:extLst>
              </p:cNvPr>
              <p:cNvGrpSpPr/>
              <p:nvPr/>
            </p:nvGrpSpPr>
            <p:grpSpPr>
              <a:xfrm>
                <a:off x="823450" y="4819153"/>
                <a:ext cx="5596766" cy="316434"/>
                <a:chOff x="1040379" y="4378928"/>
                <a:chExt cx="4000024" cy="211986"/>
              </a:xfrm>
            </p:grpSpPr>
            <p:sp>
              <p:nvSpPr>
                <p:cNvPr id="69" name="사각형: 둥근 모서리 68">
                  <a:extLst>
                    <a:ext uri="{FF2B5EF4-FFF2-40B4-BE49-F238E27FC236}">
                      <a16:creationId xmlns:a16="http://schemas.microsoft.com/office/drawing/2014/main" id="{2D6055C4-251A-DCED-A512-BD16B85A0D73}"/>
                    </a:ext>
                  </a:extLst>
                </p:cNvPr>
                <p:cNvSpPr/>
                <p:nvPr/>
              </p:nvSpPr>
              <p:spPr>
                <a:xfrm>
                  <a:off x="1040379" y="4378928"/>
                  <a:ext cx="903928" cy="211986"/>
                </a:xfrm>
                <a:prstGeom prst="roundRect">
                  <a:avLst/>
                </a:prstGeom>
                <a:solidFill>
                  <a:schemeClr val="bg1">
                    <a:lumMod val="85000"/>
                    <a:alpha val="67000"/>
                  </a:schemeClr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ko-KR" alt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E660DA7E-CF0A-21C9-27CA-129FA62FEE97}"/>
                    </a:ext>
                  </a:extLst>
                </p:cNvPr>
                <p:cNvSpPr txBox="1"/>
                <p:nvPr/>
              </p:nvSpPr>
              <p:spPr>
                <a:xfrm>
                  <a:off x="1137758" y="4417911"/>
                  <a:ext cx="709170" cy="1340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12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중어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02-03</a:t>
                  </a:r>
                </a:p>
              </p:txBody>
            </p:sp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EE8AFC51-7195-8669-ACCA-F7B8CF90C44D}"/>
                    </a:ext>
                  </a:extLst>
                </p:cNvPr>
                <p:cNvSpPr txBox="1"/>
                <p:nvPr/>
              </p:nvSpPr>
              <p:spPr>
                <a:xfrm>
                  <a:off x="2015833" y="4417911"/>
                  <a:ext cx="3024570" cy="1340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학습한 의사소통 표현을 상황에 맞게 자신감을 가지고 말한다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. </a:t>
                  </a:r>
                </a:p>
              </p:txBody>
            </p:sp>
          </p:grpSp>
          <p:grpSp>
            <p:nvGrpSpPr>
              <p:cNvPr id="80" name="그룹 79">
                <a:extLst>
                  <a:ext uri="{FF2B5EF4-FFF2-40B4-BE49-F238E27FC236}">
                    <a16:creationId xmlns:a16="http://schemas.microsoft.com/office/drawing/2014/main" id="{D467FBDD-E634-F6FC-7046-13642359C31E}"/>
                  </a:ext>
                </a:extLst>
              </p:cNvPr>
              <p:cNvGrpSpPr/>
              <p:nvPr/>
            </p:nvGrpSpPr>
            <p:grpSpPr>
              <a:xfrm>
                <a:off x="823450" y="5241132"/>
                <a:ext cx="5817981" cy="316434"/>
                <a:chOff x="1040379" y="4378928"/>
                <a:chExt cx="4158127" cy="211986"/>
              </a:xfrm>
            </p:grpSpPr>
            <p:sp>
              <p:nvSpPr>
                <p:cNvPr id="81" name="사각형: 둥근 모서리 80">
                  <a:extLst>
                    <a:ext uri="{FF2B5EF4-FFF2-40B4-BE49-F238E27FC236}">
                      <a16:creationId xmlns:a16="http://schemas.microsoft.com/office/drawing/2014/main" id="{FECC51BE-509E-10A3-B9CF-CBAB1FA7519E}"/>
                    </a:ext>
                  </a:extLst>
                </p:cNvPr>
                <p:cNvSpPr/>
                <p:nvPr/>
              </p:nvSpPr>
              <p:spPr>
                <a:xfrm>
                  <a:off x="1040379" y="4378928"/>
                  <a:ext cx="903928" cy="211986"/>
                </a:xfrm>
                <a:prstGeom prst="roundRect">
                  <a:avLst/>
                </a:prstGeom>
                <a:solidFill>
                  <a:schemeClr val="bg1">
                    <a:lumMod val="85000"/>
                    <a:alpha val="67000"/>
                  </a:schemeClr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ko-KR" alt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3767B911-A276-C78E-C8EF-F8AF0D7F9C1B}"/>
                    </a:ext>
                  </a:extLst>
                </p:cNvPr>
                <p:cNvSpPr txBox="1"/>
                <p:nvPr/>
              </p:nvSpPr>
              <p:spPr>
                <a:xfrm>
                  <a:off x="1137758" y="4417911"/>
                  <a:ext cx="709170" cy="1340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12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중어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02-04</a:t>
                  </a:r>
                </a:p>
              </p:txBody>
            </p:sp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4A4ADEBA-320D-93D7-E2EC-9E6959E8874E}"/>
                    </a:ext>
                  </a:extLst>
                </p:cNvPr>
                <p:cNvSpPr txBox="1"/>
                <p:nvPr/>
              </p:nvSpPr>
              <p:spPr>
                <a:xfrm>
                  <a:off x="2015833" y="4417911"/>
                  <a:ext cx="3182673" cy="1340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다양한 매체를 활용하여 적극적으로 자신의 생각과 느낌을 말한다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.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045662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>
            <a:extLst>
              <a:ext uri="{FF2B5EF4-FFF2-40B4-BE49-F238E27FC236}">
                <a16:creationId xmlns:a16="http://schemas.microsoft.com/office/drawing/2014/main" id="{448649DA-9ED4-AF8A-3A30-F17E2ECFD8DE}"/>
              </a:ext>
            </a:extLst>
          </p:cNvPr>
          <p:cNvGrpSpPr/>
          <p:nvPr/>
        </p:nvGrpSpPr>
        <p:grpSpPr>
          <a:xfrm>
            <a:off x="298091" y="284805"/>
            <a:ext cx="5381213" cy="641751"/>
            <a:chOff x="298091" y="299319"/>
            <a:chExt cx="5381213" cy="641751"/>
          </a:xfrm>
        </p:grpSpPr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A3C578FC-716A-0A4F-1DCC-995FCA9AD268}"/>
                </a:ext>
              </a:extLst>
            </p:cNvPr>
            <p:cNvGrpSpPr/>
            <p:nvPr/>
          </p:nvGrpSpPr>
          <p:grpSpPr>
            <a:xfrm>
              <a:off x="1062656" y="299319"/>
              <a:ext cx="4616648" cy="582226"/>
              <a:chOff x="1062656" y="318369"/>
              <a:chExt cx="4616648" cy="582226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86BD4F6-7B2E-DB8F-DF2F-FE8436F7B492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461664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281CE27-F70E-0449-D11E-26FDA8B9A2F1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C36F89E-4421-AD8C-9F24-317019F431B0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Ⅲ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80" name="그룹 79">
            <a:extLst>
              <a:ext uri="{FF2B5EF4-FFF2-40B4-BE49-F238E27FC236}">
                <a16:creationId xmlns:a16="http://schemas.microsoft.com/office/drawing/2014/main" id="{39A3C060-F709-C1CA-7B56-39E5FF5638D3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66FCC84F-0A32-CB8D-4DAF-E6E7231F332D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11" name="사각형: 둥근 모서리 10">
                <a:extLst>
                  <a:ext uri="{FF2B5EF4-FFF2-40B4-BE49-F238E27FC236}">
                    <a16:creationId xmlns:a16="http://schemas.microsoft.com/office/drawing/2014/main" id="{233B8C9A-4245-40F9-AA02-18468B6ED916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6F9764D3-1E22-30E3-9F22-B0C8CAD49C7A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40" name="사각형: 둥근 위쪽 모서리 39">
                  <a:extLst>
                    <a:ext uri="{FF2B5EF4-FFF2-40B4-BE49-F238E27FC236}">
                      <a16:creationId xmlns:a16="http://schemas.microsoft.com/office/drawing/2014/main" id="{9AADC001-BDB8-AF2B-80D8-BCF8A3293641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1" name="사각형: 둥근 위쪽 모서리 40">
                  <a:extLst>
                    <a:ext uri="{FF2B5EF4-FFF2-40B4-BE49-F238E27FC236}">
                      <a16:creationId xmlns:a16="http://schemas.microsoft.com/office/drawing/2014/main" id="{58C141AC-B656-C2F8-E69B-46BF277C2C96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405546DC-F225-4773-9E24-A218064152E2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32" name="그룹 31">
                  <a:extLst>
                    <a:ext uri="{FF2B5EF4-FFF2-40B4-BE49-F238E27FC236}">
                      <a16:creationId xmlns:a16="http://schemas.microsoft.com/office/drawing/2014/main" id="{0700FEF2-F3C1-8B2D-C7AB-820B825F66EB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37" name="사각형: 둥근 위쪽 모서리 36">
                    <a:extLst>
                      <a:ext uri="{FF2B5EF4-FFF2-40B4-BE49-F238E27FC236}">
                        <a16:creationId xmlns:a16="http://schemas.microsoft.com/office/drawing/2014/main" id="{80C369AE-AA41-C718-0F9D-EAFD7BAB5E5C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38" name="자유형: 도형 37">
                    <a:extLst>
                      <a:ext uri="{FF2B5EF4-FFF2-40B4-BE49-F238E27FC236}">
                        <a16:creationId xmlns:a16="http://schemas.microsoft.com/office/drawing/2014/main" id="{2F95A304-E5FC-4CBC-771E-D5BCAA205CB1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9" name="자유형: 도형 38">
                    <a:extLst>
                      <a:ext uri="{FF2B5EF4-FFF2-40B4-BE49-F238E27FC236}">
                        <a16:creationId xmlns:a16="http://schemas.microsoft.com/office/drawing/2014/main" id="{21195CF7-EC9C-796A-FC64-DE66AC4A4093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33" name="그룹 32">
                  <a:extLst>
                    <a:ext uri="{FF2B5EF4-FFF2-40B4-BE49-F238E27FC236}">
                      <a16:creationId xmlns:a16="http://schemas.microsoft.com/office/drawing/2014/main" id="{0711EC9B-5883-CA83-E41B-9459DB41EC03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2549075" cy="307777"/>
                  <a:chOff x="763074" y="1447958"/>
                  <a:chExt cx="2549075" cy="307777"/>
                </a:xfrm>
              </p:grpSpPr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052E1459-D181-010B-35C0-8E5BBBF409CA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0562"/>
                    <a:ext cx="2063065" cy="2825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alpha val="4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내용 체계 및 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성취기준</a:t>
                    </a:r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94BA8803-AE3F-2293-CDC8-155DA1F1E750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2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36" name="직선 연결선 35">
                    <a:extLst>
                      <a:ext uri="{FF2B5EF4-FFF2-40B4-BE49-F238E27FC236}">
                        <a16:creationId xmlns:a16="http://schemas.microsoft.com/office/drawing/2014/main" id="{65EBAE6C-E690-2563-9B8C-E9227A23091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47" name="그룹 46">
              <a:extLst>
                <a:ext uri="{FF2B5EF4-FFF2-40B4-BE49-F238E27FC236}">
                  <a16:creationId xmlns:a16="http://schemas.microsoft.com/office/drawing/2014/main" id="{73A3E907-33DC-8E22-144B-CC157CBBB26A}"/>
                </a:ext>
              </a:extLst>
            </p:cNvPr>
            <p:cNvGrpSpPr/>
            <p:nvPr/>
          </p:nvGrpSpPr>
          <p:grpSpPr>
            <a:xfrm>
              <a:off x="751850" y="1936193"/>
              <a:ext cx="1458314" cy="250222"/>
              <a:chOff x="566993" y="1934169"/>
              <a:chExt cx="1659698" cy="257804"/>
            </a:xfrm>
            <a:solidFill>
              <a:schemeClr val="bg1"/>
            </a:solidFill>
          </p:grpSpPr>
          <p:sp>
            <p:nvSpPr>
              <p:cNvPr id="48" name="사각형: 둥근 모서리 47">
                <a:extLst>
                  <a:ext uri="{FF2B5EF4-FFF2-40B4-BE49-F238E27FC236}">
                    <a16:creationId xmlns:a16="http://schemas.microsoft.com/office/drawing/2014/main" id="{C96BE406-8C37-480D-3A6E-A2D5BE8415B2}"/>
                  </a:ext>
                </a:extLst>
              </p:cNvPr>
              <p:cNvSpPr/>
              <p:nvPr/>
            </p:nvSpPr>
            <p:spPr>
              <a:xfrm>
                <a:off x="566993" y="1934169"/>
                <a:ext cx="288854" cy="257804"/>
              </a:xfrm>
              <a:prstGeom prst="roundRect">
                <a:avLst/>
              </a:prstGeom>
              <a:solidFill>
                <a:srgbClr val="2F72DA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1485F1FA-7FB1-AFC4-238A-DB209C1689F4}"/>
                  </a:ext>
                </a:extLst>
              </p:cNvPr>
              <p:cNvSpPr txBox="1"/>
              <p:nvPr/>
            </p:nvSpPr>
            <p:spPr>
              <a:xfrm>
                <a:off x="648481" y="1952087"/>
                <a:ext cx="125882" cy="2219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5</a:t>
                </a:r>
                <a:endPara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9D04245B-07C1-A57D-66D4-96B4A5B79E15}"/>
                  </a:ext>
                </a:extLst>
              </p:cNvPr>
              <p:cNvSpPr txBox="1"/>
              <p:nvPr/>
            </p:nvSpPr>
            <p:spPr>
              <a:xfrm>
                <a:off x="924093" y="1944160"/>
                <a:ext cx="1302598" cy="2378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성취기준 예시 </a:t>
                </a:r>
              </a:p>
            </p:txBody>
          </p:sp>
        </p:grpSp>
        <p:sp>
          <p:nvSpPr>
            <p:cNvPr id="54" name="사각형: 둥근 모서리 53">
              <a:extLst>
                <a:ext uri="{FF2B5EF4-FFF2-40B4-BE49-F238E27FC236}">
                  <a16:creationId xmlns:a16="http://schemas.microsoft.com/office/drawing/2014/main" id="{100A45EA-E65F-D567-664D-C65019E92FD4}"/>
                </a:ext>
              </a:extLst>
            </p:cNvPr>
            <p:cNvSpPr/>
            <p:nvPr/>
          </p:nvSpPr>
          <p:spPr>
            <a:xfrm>
              <a:off x="675650" y="3930917"/>
              <a:ext cx="7806362" cy="866295"/>
            </a:xfrm>
            <a:prstGeom prst="roundRect">
              <a:avLst>
                <a:gd name="adj" fmla="val 7422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A4A55C37-D20A-A8EE-AD7D-ACAD63EEF4F0}"/>
                </a:ext>
              </a:extLst>
            </p:cNvPr>
            <p:cNvGrpSpPr/>
            <p:nvPr/>
          </p:nvGrpSpPr>
          <p:grpSpPr>
            <a:xfrm>
              <a:off x="678117" y="2339695"/>
              <a:ext cx="7787768" cy="907304"/>
              <a:chOff x="678117" y="2339695"/>
              <a:chExt cx="7787768" cy="907304"/>
            </a:xfrm>
          </p:grpSpPr>
          <p:sp>
            <p:nvSpPr>
              <p:cNvPr id="70" name="사각형: 둥근 모서리 69">
                <a:extLst>
                  <a:ext uri="{FF2B5EF4-FFF2-40B4-BE49-F238E27FC236}">
                    <a16:creationId xmlns:a16="http://schemas.microsoft.com/office/drawing/2014/main" id="{42E1C254-A9F9-E55C-780F-EAD8B82E9209}"/>
                  </a:ext>
                </a:extLst>
              </p:cNvPr>
              <p:cNvSpPr/>
              <p:nvPr/>
            </p:nvSpPr>
            <p:spPr>
              <a:xfrm rot="5400000" flipV="1">
                <a:off x="4118349" y="-1100537"/>
                <a:ext cx="907304" cy="7787768"/>
              </a:xfrm>
              <a:prstGeom prst="roundRect">
                <a:avLst>
                  <a:gd name="adj" fmla="val 13262"/>
                </a:avLst>
              </a:prstGeom>
              <a:solidFill>
                <a:srgbClr val="2F72DA"/>
              </a:solidFill>
              <a:ln w="34925"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1" name="그룹 70">
                <a:extLst>
                  <a:ext uri="{FF2B5EF4-FFF2-40B4-BE49-F238E27FC236}">
                    <a16:creationId xmlns:a16="http://schemas.microsoft.com/office/drawing/2014/main" id="{B13810F5-CBF7-F1FF-B6AE-425B280EB5F3}"/>
                  </a:ext>
                </a:extLst>
              </p:cNvPr>
              <p:cNvGrpSpPr/>
              <p:nvPr/>
            </p:nvGrpSpPr>
            <p:grpSpPr>
              <a:xfrm>
                <a:off x="852497" y="2494009"/>
                <a:ext cx="5402120" cy="592986"/>
                <a:chOff x="905837" y="2526047"/>
                <a:chExt cx="5402120" cy="592986"/>
              </a:xfrm>
            </p:grpSpPr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BE0F17AE-EFBC-B582-5043-9747224D62A5}"/>
                    </a:ext>
                  </a:extLst>
                </p:cNvPr>
                <p:cNvSpPr txBox="1"/>
                <p:nvPr/>
              </p:nvSpPr>
              <p:spPr>
                <a:xfrm>
                  <a:off x="905837" y="2857423"/>
                  <a:ext cx="5402120" cy="2616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en-US" altLang="ko-KR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5</a:t>
                  </a:r>
                  <a:r>
                    <a:rPr lang="ko-KR" altLang="en-US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가지 영역별</a:t>
                  </a:r>
                  <a:r>
                    <a:rPr lang="en-US" altLang="ko-KR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(</a:t>
                  </a:r>
                  <a:r>
                    <a:rPr lang="ko-KR" altLang="en-US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듣기</a:t>
                  </a:r>
                  <a:r>
                    <a:rPr lang="en-US" altLang="ko-KR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, </a:t>
                  </a:r>
                  <a:r>
                    <a:rPr lang="ko-KR" altLang="en-US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말하기</a:t>
                  </a:r>
                  <a:r>
                    <a:rPr lang="en-US" altLang="ko-KR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, </a:t>
                  </a:r>
                  <a:r>
                    <a:rPr lang="ko-KR" altLang="en-US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읽기</a:t>
                  </a:r>
                  <a:r>
                    <a:rPr lang="en-US" altLang="ko-KR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, </a:t>
                  </a:r>
                  <a:r>
                    <a:rPr lang="ko-KR" altLang="en-US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쓰기</a:t>
                  </a:r>
                  <a:r>
                    <a:rPr lang="en-US" altLang="ko-KR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, </a:t>
                  </a:r>
                  <a:r>
                    <a:rPr lang="ko-KR" altLang="en-US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문화</a:t>
                  </a:r>
                  <a:r>
                    <a:rPr lang="en-US" altLang="ko-KR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) </a:t>
                  </a:r>
                  <a:r>
                    <a:rPr lang="ko-KR" altLang="en-US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성취기준 제시 </a:t>
                  </a:r>
                </a:p>
              </p:txBody>
            </p:sp>
            <p:grpSp>
              <p:nvGrpSpPr>
                <p:cNvPr id="74" name="그룹 73">
                  <a:extLst>
                    <a:ext uri="{FF2B5EF4-FFF2-40B4-BE49-F238E27FC236}">
                      <a16:creationId xmlns:a16="http://schemas.microsoft.com/office/drawing/2014/main" id="{36CADFA0-1D29-DD34-E96D-3A23EAE6D8DD}"/>
                    </a:ext>
                  </a:extLst>
                </p:cNvPr>
                <p:cNvGrpSpPr/>
                <p:nvPr/>
              </p:nvGrpSpPr>
              <p:grpSpPr>
                <a:xfrm>
                  <a:off x="905837" y="2526047"/>
                  <a:ext cx="2554335" cy="291725"/>
                  <a:chOff x="957695" y="2526047"/>
                  <a:chExt cx="2554335" cy="291725"/>
                </a:xfrm>
              </p:grpSpPr>
              <p:sp>
                <p:nvSpPr>
                  <p:cNvPr id="75" name="사각형: 둥근 모서리 74">
                    <a:extLst>
                      <a:ext uri="{FF2B5EF4-FFF2-40B4-BE49-F238E27FC236}">
                        <a16:creationId xmlns:a16="http://schemas.microsoft.com/office/drawing/2014/main" id="{B60A90EC-08FB-BA81-C493-B4B90A495F27}"/>
                      </a:ext>
                    </a:extLst>
                  </p:cNvPr>
                  <p:cNvSpPr/>
                  <p:nvPr/>
                </p:nvSpPr>
                <p:spPr>
                  <a:xfrm>
                    <a:off x="957695" y="2526047"/>
                    <a:ext cx="2554335" cy="291725"/>
                  </a:xfrm>
                  <a:prstGeom prst="roundRect">
                    <a:avLst>
                      <a:gd name="adj" fmla="val 16193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  <p:sp>
                <p:nvSpPr>
                  <p:cNvPr id="76" name="TextBox 75">
                    <a:extLst>
                      <a:ext uri="{FF2B5EF4-FFF2-40B4-BE49-F238E27FC236}">
                        <a16:creationId xmlns:a16="http://schemas.microsoft.com/office/drawing/2014/main" id="{89BCC7A5-7210-F7BC-84AE-DB94F8817A05}"/>
                      </a:ext>
                    </a:extLst>
                  </p:cNvPr>
                  <p:cNvSpPr txBox="1"/>
                  <p:nvPr/>
                </p:nvSpPr>
                <p:spPr>
                  <a:xfrm>
                    <a:off x="1021389" y="2564187"/>
                    <a:ext cx="2426946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F72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생활 외국어</a:t>
                    </a:r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F72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, </a:t>
                    </a:r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F72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외국어</a:t>
                    </a:r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F72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, </a:t>
                    </a:r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F72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심화 외국어</a:t>
                    </a:r>
                  </a:p>
                </p:txBody>
              </p:sp>
            </p:grpSp>
          </p:grpSp>
          <p:pic>
            <p:nvPicPr>
              <p:cNvPr id="72" name="그림 71">
                <a:extLst>
                  <a:ext uri="{FF2B5EF4-FFF2-40B4-BE49-F238E27FC236}">
                    <a16:creationId xmlns:a16="http://schemas.microsoft.com/office/drawing/2014/main" id="{CC232B5A-30EE-B5C9-0AA7-A2B6E8D4B99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b="13104"/>
              <a:stretch/>
            </p:blipFill>
            <p:spPr>
              <a:xfrm>
                <a:off x="7574756" y="2521538"/>
                <a:ext cx="779784" cy="710612"/>
              </a:xfrm>
              <a:prstGeom prst="rect">
                <a:avLst/>
              </a:prstGeom>
            </p:spPr>
          </p:pic>
        </p:grpSp>
        <p:sp>
          <p:nvSpPr>
            <p:cNvPr id="78" name="사각형: 둥근 모서리 77">
              <a:extLst>
                <a:ext uri="{FF2B5EF4-FFF2-40B4-BE49-F238E27FC236}">
                  <a16:creationId xmlns:a16="http://schemas.microsoft.com/office/drawing/2014/main" id="{9FBFEEA2-A308-3BBD-D3B4-84A3617FE0D3}"/>
                </a:ext>
              </a:extLst>
            </p:cNvPr>
            <p:cNvSpPr/>
            <p:nvPr/>
          </p:nvSpPr>
          <p:spPr>
            <a:xfrm>
              <a:off x="683569" y="3856174"/>
              <a:ext cx="7798443" cy="2039802"/>
            </a:xfrm>
            <a:prstGeom prst="roundRect">
              <a:avLst>
                <a:gd name="adj" fmla="val 3821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5D64DF95-74C3-E103-6A9F-5187EB033A8B}"/>
                </a:ext>
              </a:extLst>
            </p:cNvPr>
            <p:cNvGrpSpPr/>
            <p:nvPr/>
          </p:nvGrpSpPr>
          <p:grpSpPr>
            <a:xfrm>
              <a:off x="675650" y="3495529"/>
              <a:ext cx="5965781" cy="1640058"/>
              <a:chOff x="675650" y="3495529"/>
              <a:chExt cx="5965781" cy="1640058"/>
            </a:xfrm>
          </p:grpSpPr>
          <p:grpSp>
            <p:nvGrpSpPr>
              <p:cNvPr id="51" name="그룹 50">
                <a:extLst>
                  <a:ext uri="{FF2B5EF4-FFF2-40B4-BE49-F238E27FC236}">
                    <a16:creationId xmlns:a16="http://schemas.microsoft.com/office/drawing/2014/main" id="{7E85A36F-5225-6E17-07E0-D184B020C851}"/>
                  </a:ext>
                </a:extLst>
              </p:cNvPr>
              <p:cNvGrpSpPr/>
              <p:nvPr/>
            </p:nvGrpSpPr>
            <p:grpSpPr>
              <a:xfrm>
                <a:off x="675650" y="3495529"/>
                <a:ext cx="2743825" cy="245380"/>
                <a:chOff x="1214738" y="2988325"/>
                <a:chExt cx="1623921" cy="245380"/>
              </a:xfrm>
            </p:grpSpPr>
            <p:sp>
              <p:nvSpPr>
                <p:cNvPr id="52" name="사각형: 둥근 모서리 51">
                  <a:extLst>
                    <a:ext uri="{FF2B5EF4-FFF2-40B4-BE49-F238E27FC236}">
                      <a16:creationId xmlns:a16="http://schemas.microsoft.com/office/drawing/2014/main" id="{CDBD63B7-9162-C200-0C1A-733039588D5C}"/>
                    </a:ext>
                  </a:extLst>
                </p:cNvPr>
                <p:cNvSpPr/>
                <p:nvPr/>
              </p:nvSpPr>
              <p:spPr>
                <a:xfrm>
                  <a:off x="1214738" y="2988325"/>
                  <a:ext cx="1623921" cy="2453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F73DA">
                    <a:alpha val="25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 dirty="0"/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52878B13-D7C2-45C8-242E-2F71CDE74CD3}"/>
                    </a:ext>
                  </a:extLst>
                </p:cNvPr>
                <p:cNvSpPr txBox="1"/>
                <p:nvPr/>
              </p:nvSpPr>
              <p:spPr>
                <a:xfrm>
                  <a:off x="1263923" y="3026377"/>
                  <a:ext cx="1525559" cy="1692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심화 프랑스어 과목 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‘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읽기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’ 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영역 성취기준 예시</a:t>
                  </a:r>
                </a:p>
              </p:txBody>
            </p:sp>
          </p:grpSp>
          <p:grpSp>
            <p:nvGrpSpPr>
              <p:cNvPr id="56" name="그룹 55">
                <a:extLst>
                  <a:ext uri="{FF2B5EF4-FFF2-40B4-BE49-F238E27FC236}">
                    <a16:creationId xmlns:a16="http://schemas.microsoft.com/office/drawing/2014/main" id="{B15A48BE-DCDB-F4E4-61D3-80609AD6B82C}"/>
                  </a:ext>
                </a:extLst>
              </p:cNvPr>
              <p:cNvGrpSpPr/>
              <p:nvPr/>
            </p:nvGrpSpPr>
            <p:grpSpPr>
              <a:xfrm>
                <a:off x="823450" y="3975194"/>
                <a:ext cx="5817981" cy="1160393"/>
                <a:chOff x="823450" y="3975194"/>
                <a:chExt cx="5817981" cy="1160393"/>
              </a:xfrm>
            </p:grpSpPr>
            <p:grpSp>
              <p:nvGrpSpPr>
                <p:cNvPr id="57" name="그룹 56">
                  <a:extLst>
                    <a:ext uri="{FF2B5EF4-FFF2-40B4-BE49-F238E27FC236}">
                      <a16:creationId xmlns:a16="http://schemas.microsoft.com/office/drawing/2014/main" id="{C74C62B1-CD20-382E-CE58-0815207FF854}"/>
                    </a:ext>
                  </a:extLst>
                </p:cNvPr>
                <p:cNvGrpSpPr/>
                <p:nvPr/>
              </p:nvGrpSpPr>
              <p:grpSpPr>
                <a:xfrm>
                  <a:off x="823450" y="3975194"/>
                  <a:ext cx="4649393" cy="316434"/>
                  <a:chOff x="1040379" y="4378928"/>
                  <a:chExt cx="3322933" cy="211986"/>
                </a:xfrm>
              </p:grpSpPr>
              <p:sp>
                <p:nvSpPr>
                  <p:cNvPr id="66" name="사각형: 둥근 모서리 65">
                    <a:extLst>
                      <a:ext uri="{FF2B5EF4-FFF2-40B4-BE49-F238E27FC236}">
                        <a16:creationId xmlns:a16="http://schemas.microsoft.com/office/drawing/2014/main" id="{5A425F84-35FA-230D-1633-6D094CE15784}"/>
                      </a:ext>
                    </a:extLst>
                  </p:cNvPr>
                  <p:cNvSpPr/>
                  <p:nvPr/>
                </p:nvSpPr>
                <p:spPr>
                  <a:xfrm>
                    <a:off x="1040379" y="4378928"/>
                    <a:ext cx="903928" cy="211986"/>
                  </a:xfrm>
                  <a:prstGeom prst="roundRect">
                    <a:avLst/>
                  </a:prstGeom>
                  <a:solidFill>
                    <a:schemeClr val="bg1">
                      <a:lumMod val="85000"/>
                      <a:alpha val="67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67" name="TextBox 66">
                    <a:extLst>
                      <a:ext uri="{FF2B5EF4-FFF2-40B4-BE49-F238E27FC236}">
                        <a16:creationId xmlns:a16="http://schemas.microsoft.com/office/drawing/2014/main" id="{31C8F406-C3B6-C03B-A7FC-C0D7725C8667}"/>
                      </a:ext>
                    </a:extLst>
                  </p:cNvPr>
                  <p:cNvSpPr txBox="1"/>
                  <p:nvPr/>
                </p:nvSpPr>
                <p:spPr>
                  <a:xfrm>
                    <a:off x="1137759" y="4417910"/>
                    <a:ext cx="709170" cy="13402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12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심프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03-01</a:t>
                    </a:r>
                  </a:p>
                </p:txBody>
              </p:sp>
              <p:sp>
                <p:nvSpPr>
                  <p:cNvPr id="68" name="TextBox 67">
                    <a:extLst>
                      <a:ext uri="{FF2B5EF4-FFF2-40B4-BE49-F238E27FC236}">
                        <a16:creationId xmlns:a16="http://schemas.microsoft.com/office/drawing/2014/main" id="{C62454F3-2744-16D7-0EB3-05D2D2C4DDCB}"/>
                      </a:ext>
                    </a:extLst>
                  </p:cNvPr>
                  <p:cNvSpPr txBox="1"/>
                  <p:nvPr/>
                </p:nvSpPr>
                <p:spPr>
                  <a:xfrm>
                    <a:off x="2015833" y="4417910"/>
                    <a:ext cx="2347479" cy="13402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발음 규칙을 이해하고 자료를 소리 내어 읽는다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.</a:t>
                    </a:r>
                  </a:p>
                </p:txBody>
              </p:sp>
            </p:grpSp>
            <p:grpSp>
              <p:nvGrpSpPr>
                <p:cNvPr id="58" name="그룹 57">
                  <a:extLst>
                    <a:ext uri="{FF2B5EF4-FFF2-40B4-BE49-F238E27FC236}">
                      <a16:creationId xmlns:a16="http://schemas.microsoft.com/office/drawing/2014/main" id="{29A54F9C-55DB-4C30-B17F-2FD05A86DFB4}"/>
                    </a:ext>
                  </a:extLst>
                </p:cNvPr>
                <p:cNvGrpSpPr/>
                <p:nvPr/>
              </p:nvGrpSpPr>
              <p:grpSpPr>
                <a:xfrm>
                  <a:off x="823450" y="4397174"/>
                  <a:ext cx="5707374" cy="316434"/>
                  <a:chOff x="1040379" y="4378928"/>
                  <a:chExt cx="4079075" cy="211986"/>
                </a:xfrm>
              </p:grpSpPr>
              <p:sp>
                <p:nvSpPr>
                  <p:cNvPr id="63" name="사각형: 둥근 모서리 62">
                    <a:extLst>
                      <a:ext uri="{FF2B5EF4-FFF2-40B4-BE49-F238E27FC236}">
                        <a16:creationId xmlns:a16="http://schemas.microsoft.com/office/drawing/2014/main" id="{D525717E-28C8-91AA-E0E8-753830DF66BC}"/>
                      </a:ext>
                    </a:extLst>
                  </p:cNvPr>
                  <p:cNvSpPr/>
                  <p:nvPr/>
                </p:nvSpPr>
                <p:spPr>
                  <a:xfrm>
                    <a:off x="1040379" y="4378928"/>
                    <a:ext cx="903928" cy="211986"/>
                  </a:xfrm>
                  <a:prstGeom prst="roundRect">
                    <a:avLst/>
                  </a:prstGeom>
                  <a:solidFill>
                    <a:schemeClr val="bg1">
                      <a:lumMod val="85000"/>
                      <a:alpha val="67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64" name="TextBox 63">
                    <a:extLst>
                      <a:ext uri="{FF2B5EF4-FFF2-40B4-BE49-F238E27FC236}">
                        <a16:creationId xmlns:a16="http://schemas.microsoft.com/office/drawing/2014/main" id="{B1AF639C-E9D2-DF65-65CD-CC84843F8A22}"/>
                      </a:ext>
                    </a:extLst>
                  </p:cNvPr>
                  <p:cNvSpPr txBox="1"/>
                  <p:nvPr/>
                </p:nvSpPr>
                <p:spPr>
                  <a:xfrm>
                    <a:off x="1137758" y="4417911"/>
                    <a:ext cx="709170" cy="13402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12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심프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03-02</a:t>
                    </a:r>
                  </a:p>
                </p:txBody>
              </p:sp>
              <p:sp>
                <p:nvSpPr>
                  <p:cNvPr id="65" name="TextBox 64">
                    <a:extLst>
                      <a:ext uri="{FF2B5EF4-FFF2-40B4-BE49-F238E27FC236}">
                        <a16:creationId xmlns:a16="http://schemas.microsoft.com/office/drawing/2014/main" id="{958EE253-D20A-283B-0D4C-F4EEB1CE35D3}"/>
                      </a:ext>
                    </a:extLst>
                  </p:cNvPr>
                  <p:cNvSpPr txBox="1"/>
                  <p:nvPr/>
                </p:nvSpPr>
                <p:spPr>
                  <a:xfrm>
                    <a:off x="2015833" y="4417911"/>
                    <a:ext cx="3103621" cy="13402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시각 자료나 서식을 읽고 정보 또는 맥락을 이해하거나 추론한다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.</a:t>
                    </a:r>
                  </a:p>
                </p:txBody>
              </p:sp>
            </p:grpSp>
            <p:grpSp>
              <p:nvGrpSpPr>
                <p:cNvPr id="59" name="그룹 58">
                  <a:extLst>
                    <a:ext uri="{FF2B5EF4-FFF2-40B4-BE49-F238E27FC236}">
                      <a16:creationId xmlns:a16="http://schemas.microsoft.com/office/drawing/2014/main" id="{9F6C82C5-087B-1F17-0D0A-EA72BDF167C7}"/>
                    </a:ext>
                  </a:extLst>
                </p:cNvPr>
                <p:cNvGrpSpPr/>
                <p:nvPr/>
              </p:nvGrpSpPr>
              <p:grpSpPr>
                <a:xfrm>
                  <a:off x="823450" y="4819153"/>
                  <a:ext cx="5817981" cy="316434"/>
                  <a:chOff x="1040379" y="4378928"/>
                  <a:chExt cx="4158127" cy="211986"/>
                </a:xfrm>
              </p:grpSpPr>
              <p:sp>
                <p:nvSpPr>
                  <p:cNvPr id="60" name="사각형: 둥근 모서리 59">
                    <a:extLst>
                      <a:ext uri="{FF2B5EF4-FFF2-40B4-BE49-F238E27FC236}">
                        <a16:creationId xmlns:a16="http://schemas.microsoft.com/office/drawing/2014/main" id="{9B555ECB-B630-84B5-E577-E78C44523FCD}"/>
                      </a:ext>
                    </a:extLst>
                  </p:cNvPr>
                  <p:cNvSpPr/>
                  <p:nvPr/>
                </p:nvSpPr>
                <p:spPr>
                  <a:xfrm>
                    <a:off x="1040379" y="4378928"/>
                    <a:ext cx="903928" cy="211986"/>
                  </a:xfrm>
                  <a:prstGeom prst="roundRect">
                    <a:avLst/>
                  </a:prstGeom>
                  <a:solidFill>
                    <a:schemeClr val="bg1">
                      <a:lumMod val="85000"/>
                      <a:alpha val="67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61" name="TextBox 60">
                    <a:extLst>
                      <a:ext uri="{FF2B5EF4-FFF2-40B4-BE49-F238E27FC236}">
                        <a16:creationId xmlns:a16="http://schemas.microsoft.com/office/drawing/2014/main" id="{1B18E629-DA15-6218-38A3-DEEE4E27BA4D}"/>
                      </a:ext>
                    </a:extLst>
                  </p:cNvPr>
                  <p:cNvSpPr txBox="1"/>
                  <p:nvPr/>
                </p:nvSpPr>
                <p:spPr>
                  <a:xfrm>
                    <a:off x="1137758" y="4417911"/>
                    <a:ext cx="709170" cy="13402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12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심프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03-03</a:t>
                    </a: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E0473D90-BC97-D97E-78DB-F15A35BE746A}"/>
                      </a:ext>
                    </a:extLst>
                  </p:cNvPr>
                  <p:cNvSpPr txBox="1"/>
                  <p:nvPr/>
                </p:nvSpPr>
                <p:spPr>
                  <a:xfrm>
                    <a:off x="2015833" y="4417911"/>
                    <a:ext cx="3182673" cy="13402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대화문이나 자료를 읽고 내용을 이해하거나 상황에 맞게 반응한다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.</a:t>
                    </a: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1857949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그룹 21">
            <a:extLst>
              <a:ext uri="{FF2B5EF4-FFF2-40B4-BE49-F238E27FC236}">
                <a16:creationId xmlns:a16="http://schemas.microsoft.com/office/drawing/2014/main" id="{A75EA950-86C6-D1A6-CF8A-1EF40923D3A4}"/>
              </a:ext>
            </a:extLst>
          </p:cNvPr>
          <p:cNvGrpSpPr/>
          <p:nvPr/>
        </p:nvGrpSpPr>
        <p:grpSpPr>
          <a:xfrm>
            <a:off x="298091" y="284805"/>
            <a:ext cx="5381213" cy="641751"/>
            <a:chOff x="298091" y="299319"/>
            <a:chExt cx="5381213" cy="641751"/>
          </a:xfrm>
        </p:grpSpPr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5C47DED2-2B0B-EC66-D8DD-A8BA495DA829}"/>
                </a:ext>
              </a:extLst>
            </p:cNvPr>
            <p:cNvGrpSpPr/>
            <p:nvPr/>
          </p:nvGrpSpPr>
          <p:grpSpPr>
            <a:xfrm>
              <a:off x="1062656" y="299319"/>
              <a:ext cx="4616648" cy="582226"/>
              <a:chOff x="1062656" y="318369"/>
              <a:chExt cx="4616648" cy="582226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C4AEC69-907D-9989-45A3-5C0F1BD187FF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461664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9C6DB3F-C670-BB62-5F57-A4D61835E50E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03976F2-1A23-1A64-6EA0-D15F3F9C1328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Ⅲ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97" name="그룹 96">
            <a:extLst>
              <a:ext uri="{FF2B5EF4-FFF2-40B4-BE49-F238E27FC236}">
                <a16:creationId xmlns:a16="http://schemas.microsoft.com/office/drawing/2014/main" id="{2CB3B144-4AB8-24F5-99BB-36110BB5BA0C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368AB189-0CCA-166F-4035-97E2A8726F68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5" name="사각형: 둥근 모서리 4">
                <a:extLst>
                  <a:ext uri="{FF2B5EF4-FFF2-40B4-BE49-F238E27FC236}">
                    <a16:creationId xmlns:a16="http://schemas.microsoft.com/office/drawing/2014/main" id="{85FB7579-F62B-ACA4-19F7-3361B2F1D010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10" name="그룹 9">
                <a:extLst>
                  <a:ext uri="{FF2B5EF4-FFF2-40B4-BE49-F238E27FC236}">
                    <a16:creationId xmlns:a16="http://schemas.microsoft.com/office/drawing/2014/main" id="{FDB49060-183B-BE12-6D11-AF53D2804FA7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20" name="사각형: 둥근 위쪽 모서리 19">
                  <a:extLst>
                    <a:ext uri="{FF2B5EF4-FFF2-40B4-BE49-F238E27FC236}">
                      <a16:creationId xmlns:a16="http://schemas.microsoft.com/office/drawing/2014/main" id="{1D0026C0-3F55-7A05-A38F-FFF9559FFF0E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1" name="사각형: 둥근 위쪽 모서리 20">
                  <a:extLst>
                    <a:ext uri="{FF2B5EF4-FFF2-40B4-BE49-F238E27FC236}">
                      <a16:creationId xmlns:a16="http://schemas.microsoft.com/office/drawing/2014/main" id="{171A2D4B-982D-F4BC-C220-F8F20FB84D85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1" name="그룹 10">
                <a:extLst>
                  <a:ext uri="{FF2B5EF4-FFF2-40B4-BE49-F238E27FC236}">
                    <a16:creationId xmlns:a16="http://schemas.microsoft.com/office/drawing/2014/main" id="{E81C5713-3974-88D0-6A82-FBB2DF656D95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12" name="그룹 11">
                  <a:extLst>
                    <a:ext uri="{FF2B5EF4-FFF2-40B4-BE49-F238E27FC236}">
                      <a16:creationId xmlns:a16="http://schemas.microsoft.com/office/drawing/2014/main" id="{C5F99331-E95B-9535-0C17-29E541F5FECB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17" name="사각형: 둥근 위쪽 모서리 16">
                    <a:extLst>
                      <a:ext uri="{FF2B5EF4-FFF2-40B4-BE49-F238E27FC236}">
                        <a16:creationId xmlns:a16="http://schemas.microsoft.com/office/drawing/2014/main" id="{80EF7EAF-B02A-CA89-A675-5E1CE37DBD5D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18" name="자유형: 도형 17">
                    <a:extLst>
                      <a:ext uri="{FF2B5EF4-FFF2-40B4-BE49-F238E27FC236}">
                        <a16:creationId xmlns:a16="http://schemas.microsoft.com/office/drawing/2014/main" id="{3BAEC4BE-DB4D-7820-5DC5-3E9637AC42CD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9" name="자유형: 도형 18">
                    <a:extLst>
                      <a:ext uri="{FF2B5EF4-FFF2-40B4-BE49-F238E27FC236}">
                        <a16:creationId xmlns:a16="http://schemas.microsoft.com/office/drawing/2014/main" id="{7A4D1FB9-7DBA-5FF6-DD7C-E84D862433DA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13" name="그룹 12">
                  <a:extLst>
                    <a:ext uri="{FF2B5EF4-FFF2-40B4-BE49-F238E27FC236}">
                      <a16:creationId xmlns:a16="http://schemas.microsoft.com/office/drawing/2014/main" id="{D461E90D-A17F-1E5B-89F9-F6AE293C1767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2549075" cy="307777"/>
                  <a:chOff x="763074" y="1447958"/>
                  <a:chExt cx="2549075" cy="307777"/>
                </a:xfrm>
              </p:grpSpPr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A582AA06-A403-5666-D2FA-408BB63A1267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0562"/>
                    <a:ext cx="2063065" cy="2825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alpha val="4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내용 체계 및 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성취기준</a:t>
                    </a:r>
                  </a:p>
                </p:txBody>
              </p:sp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E81BE00E-981F-04FC-EB53-0A0EDD8ED64C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2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16" name="직선 연결선 15">
                    <a:extLst>
                      <a:ext uri="{FF2B5EF4-FFF2-40B4-BE49-F238E27FC236}">
                        <a16:creationId xmlns:a16="http://schemas.microsoft.com/office/drawing/2014/main" id="{37D5D98C-30F3-21A3-BAF8-7528345BA4C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96" name="그룹 95">
              <a:extLst>
                <a:ext uri="{FF2B5EF4-FFF2-40B4-BE49-F238E27FC236}">
                  <a16:creationId xmlns:a16="http://schemas.microsoft.com/office/drawing/2014/main" id="{814A1E08-95DB-1312-2898-C0E027B313B3}"/>
                </a:ext>
              </a:extLst>
            </p:cNvPr>
            <p:cNvGrpSpPr/>
            <p:nvPr/>
          </p:nvGrpSpPr>
          <p:grpSpPr>
            <a:xfrm>
              <a:off x="683569" y="3856174"/>
              <a:ext cx="7798443" cy="2039802"/>
              <a:chOff x="683569" y="3856174"/>
              <a:chExt cx="7798443" cy="2039802"/>
            </a:xfrm>
          </p:grpSpPr>
          <p:sp>
            <p:nvSpPr>
              <p:cNvPr id="61" name="사각형: 둥근 모서리 60">
                <a:extLst>
                  <a:ext uri="{FF2B5EF4-FFF2-40B4-BE49-F238E27FC236}">
                    <a16:creationId xmlns:a16="http://schemas.microsoft.com/office/drawing/2014/main" id="{7944248B-C7BA-6C2F-7629-3A701AB6E496}"/>
                  </a:ext>
                </a:extLst>
              </p:cNvPr>
              <p:cNvSpPr/>
              <p:nvPr/>
            </p:nvSpPr>
            <p:spPr>
              <a:xfrm>
                <a:off x="683569" y="3856174"/>
                <a:ext cx="7798443" cy="2039802"/>
              </a:xfrm>
              <a:prstGeom prst="roundRect">
                <a:avLst>
                  <a:gd name="adj" fmla="val 3821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95" name="그룹 94">
                <a:extLst>
                  <a:ext uri="{FF2B5EF4-FFF2-40B4-BE49-F238E27FC236}">
                    <a16:creationId xmlns:a16="http://schemas.microsoft.com/office/drawing/2014/main" id="{9125DD19-B4FC-7DFD-280C-34153490BE1C}"/>
                  </a:ext>
                </a:extLst>
              </p:cNvPr>
              <p:cNvGrpSpPr/>
              <p:nvPr/>
            </p:nvGrpSpPr>
            <p:grpSpPr>
              <a:xfrm>
                <a:off x="823450" y="3975194"/>
                <a:ext cx="6815049" cy="1801762"/>
                <a:chOff x="823450" y="3975194"/>
                <a:chExt cx="6815049" cy="1801762"/>
              </a:xfrm>
            </p:grpSpPr>
            <p:grpSp>
              <p:nvGrpSpPr>
                <p:cNvPr id="62" name="그룹 61">
                  <a:extLst>
                    <a:ext uri="{FF2B5EF4-FFF2-40B4-BE49-F238E27FC236}">
                      <a16:creationId xmlns:a16="http://schemas.microsoft.com/office/drawing/2014/main" id="{C33525DF-8284-95BF-0FE3-DEBF43B1F867}"/>
                    </a:ext>
                  </a:extLst>
                </p:cNvPr>
                <p:cNvGrpSpPr/>
                <p:nvPr/>
              </p:nvGrpSpPr>
              <p:grpSpPr>
                <a:xfrm>
                  <a:off x="823450" y="3975194"/>
                  <a:ext cx="5715390" cy="316434"/>
                  <a:chOff x="1040379" y="4378928"/>
                  <a:chExt cx="4084804" cy="211986"/>
                </a:xfrm>
              </p:grpSpPr>
              <p:sp>
                <p:nvSpPr>
                  <p:cNvPr id="79" name="사각형: 둥근 모서리 78">
                    <a:extLst>
                      <a:ext uri="{FF2B5EF4-FFF2-40B4-BE49-F238E27FC236}">
                        <a16:creationId xmlns:a16="http://schemas.microsoft.com/office/drawing/2014/main" id="{3B1B4707-F676-36A8-E97F-22E777723EBB}"/>
                      </a:ext>
                    </a:extLst>
                  </p:cNvPr>
                  <p:cNvSpPr/>
                  <p:nvPr/>
                </p:nvSpPr>
                <p:spPr>
                  <a:xfrm>
                    <a:off x="1040379" y="4378928"/>
                    <a:ext cx="903928" cy="211986"/>
                  </a:xfrm>
                  <a:prstGeom prst="roundRect">
                    <a:avLst/>
                  </a:prstGeom>
                  <a:solidFill>
                    <a:schemeClr val="bg1">
                      <a:lumMod val="85000"/>
                      <a:alpha val="67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80" name="TextBox 79">
                    <a:extLst>
                      <a:ext uri="{FF2B5EF4-FFF2-40B4-BE49-F238E27FC236}">
                        <a16:creationId xmlns:a16="http://schemas.microsoft.com/office/drawing/2014/main" id="{0EBA19E5-D936-0B39-D3A4-5EB6974494B9}"/>
                      </a:ext>
                    </a:extLst>
                  </p:cNvPr>
                  <p:cNvSpPr txBox="1"/>
                  <p:nvPr/>
                </p:nvSpPr>
                <p:spPr>
                  <a:xfrm>
                    <a:off x="1137759" y="4417910"/>
                    <a:ext cx="709170" cy="13402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12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독회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01-01</a:t>
                    </a:r>
                  </a:p>
                </p:txBody>
              </p:sp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43FE7043-E5A6-C448-10C8-9DAA093FEBF7}"/>
                      </a:ext>
                    </a:extLst>
                  </p:cNvPr>
                  <p:cNvSpPr txBox="1"/>
                  <p:nvPr/>
                </p:nvSpPr>
                <p:spPr>
                  <a:xfrm>
                    <a:off x="2015833" y="4417910"/>
                    <a:ext cx="3109350" cy="13402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낱말이나 구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, 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문장을 강세와 억양에 유의하여 자연스럽게 말한다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.</a:t>
                    </a:r>
                  </a:p>
                </p:txBody>
              </p:sp>
            </p:grpSp>
            <p:grpSp>
              <p:nvGrpSpPr>
                <p:cNvPr id="63" name="그룹 62">
                  <a:extLst>
                    <a:ext uri="{FF2B5EF4-FFF2-40B4-BE49-F238E27FC236}">
                      <a16:creationId xmlns:a16="http://schemas.microsoft.com/office/drawing/2014/main" id="{8A48CE92-52F4-7831-A82F-AF5010C4D24A}"/>
                    </a:ext>
                  </a:extLst>
                </p:cNvPr>
                <p:cNvGrpSpPr/>
                <p:nvPr/>
              </p:nvGrpSpPr>
              <p:grpSpPr>
                <a:xfrm>
                  <a:off x="823450" y="4397174"/>
                  <a:ext cx="4558021" cy="316434"/>
                  <a:chOff x="1040379" y="4378928"/>
                  <a:chExt cx="3257630" cy="211986"/>
                </a:xfrm>
              </p:grpSpPr>
              <p:sp>
                <p:nvSpPr>
                  <p:cNvPr id="76" name="사각형: 둥근 모서리 75">
                    <a:extLst>
                      <a:ext uri="{FF2B5EF4-FFF2-40B4-BE49-F238E27FC236}">
                        <a16:creationId xmlns:a16="http://schemas.microsoft.com/office/drawing/2014/main" id="{F54B5338-B0DD-342A-95C4-6A5B4E612685}"/>
                      </a:ext>
                    </a:extLst>
                  </p:cNvPr>
                  <p:cNvSpPr/>
                  <p:nvPr/>
                </p:nvSpPr>
                <p:spPr>
                  <a:xfrm>
                    <a:off x="1040379" y="4378928"/>
                    <a:ext cx="903928" cy="211986"/>
                  </a:xfrm>
                  <a:prstGeom prst="roundRect">
                    <a:avLst/>
                  </a:prstGeom>
                  <a:solidFill>
                    <a:schemeClr val="bg1">
                      <a:lumMod val="85000"/>
                      <a:alpha val="67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77" name="TextBox 76">
                    <a:extLst>
                      <a:ext uri="{FF2B5EF4-FFF2-40B4-BE49-F238E27FC236}">
                        <a16:creationId xmlns:a16="http://schemas.microsoft.com/office/drawing/2014/main" id="{C953361D-F6B3-03A2-5898-0C3F9574445B}"/>
                      </a:ext>
                    </a:extLst>
                  </p:cNvPr>
                  <p:cNvSpPr txBox="1"/>
                  <p:nvPr/>
                </p:nvSpPr>
                <p:spPr>
                  <a:xfrm>
                    <a:off x="1137757" y="4417911"/>
                    <a:ext cx="709170" cy="13402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12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독회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01-02</a:t>
                    </a:r>
                  </a:p>
                </p:txBody>
              </p:sp>
              <p:sp>
                <p:nvSpPr>
                  <p:cNvPr id="78" name="TextBox 77">
                    <a:extLst>
                      <a:ext uri="{FF2B5EF4-FFF2-40B4-BE49-F238E27FC236}">
                        <a16:creationId xmlns:a16="http://schemas.microsoft.com/office/drawing/2014/main" id="{9C1D4573-3842-A5ED-FEA0-ACB59693AE7A}"/>
                      </a:ext>
                    </a:extLst>
                  </p:cNvPr>
                  <p:cNvSpPr txBox="1"/>
                  <p:nvPr/>
                </p:nvSpPr>
                <p:spPr>
                  <a:xfrm>
                    <a:off x="2015833" y="4417911"/>
                    <a:ext cx="2282176" cy="13402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구나 문장을 활용하여 다양한 상황을 묘사한다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. </a:t>
                    </a:r>
                  </a:p>
                </p:txBody>
              </p:sp>
            </p:grpSp>
            <p:grpSp>
              <p:nvGrpSpPr>
                <p:cNvPr id="64" name="그룹 63">
                  <a:extLst>
                    <a:ext uri="{FF2B5EF4-FFF2-40B4-BE49-F238E27FC236}">
                      <a16:creationId xmlns:a16="http://schemas.microsoft.com/office/drawing/2014/main" id="{4C0D8C01-B8A9-D1E3-D2F8-FF43F2E2D37C}"/>
                    </a:ext>
                  </a:extLst>
                </p:cNvPr>
                <p:cNvGrpSpPr/>
                <p:nvPr/>
              </p:nvGrpSpPr>
              <p:grpSpPr>
                <a:xfrm>
                  <a:off x="823450" y="4819153"/>
                  <a:ext cx="4364058" cy="316434"/>
                  <a:chOff x="1040379" y="4378928"/>
                  <a:chExt cx="3119004" cy="211986"/>
                </a:xfrm>
              </p:grpSpPr>
              <p:sp>
                <p:nvSpPr>
                  <p:cNvPr id="73" name="사각형: 둥근 모서리 72">
                    <a:extLst>
                      <a:ext uri="{FF2B5EF4-FFF2-40B4-BE49-F238E27FC236}">
                        <a16:creationId xmlns:a16="http://schemas.microsoft.com/office/drawing/2014/main" id="{692F6D10-7F19-8EBD-57A2-78BAA6739D55}"/>
                      </a:ext>
                    </a:extLst>
                  </p:cNvPr>
                  <p:cNvSpPr/>
                  <p:nvPr/>
                </p:nvSpPr>
                <p:spPr>
                  <a:xfrm>
                    <a:off x="1040379" y="4378928"/>
                    <a:ext cx="903928" cy="211986"/>
                  </a:xfrm>
                  <a:prstGeom prst="roundRect">
                    <a:avLst/>
                  </a:prstGeom>
                  <a:solidFill>
                    <a:schemeClr val="bg1">
                      <a:lumMod val="85000"/>
                      <a:alpha val="67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89B9432E-06B2-930B-A199-02C3528CF24D}"/>
                      </a:ext>
                    </a:extLst>
                  </p:cNvPr>
                  <p:cNvSpPr txBox="1"/>
                  <p:nvPr/>
                </p:nvSpPr>
                <p:spPr>
                  <a:xfrm>
                    <a:off x="1137757" y="4417911"/>
                    <a:ext cx="709170" cy="13402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12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독회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01-03</a:t>
                    </a:r>
                  </a:p>
                </p:txBody>
              </p:sp>
              <p:sp>
                <p:nvSpPr>
                  <p:cNvPr id="75" name="TextBox 74">
                    <a:extLst>
                      <a:ext uri="{FF2B5EF4-FFF2-40B4-BE49-F238E27FC236}">
                        <a16:creationId xmlns:a16="http://schemas.microsoft.com/office/drawing/2014/main" id="{9F3A521B-6459-AD82-8DEE-C0591C98C80E}"/>
                      </a:ext>
                    </a:extLst>
                  </p:cNvPr>
                  <p:cNvSpPr txBox="1"/>
                  <p:nvPr/>
                </p:nvSpPr>
                <p:spPr>
                  <a:xfrm>
                    <a:off x="2015833" y="4417911"/>
                    <a:ext cx="2143550" cy="13402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다양한 주제에 대한 사실적 정보를 설명한다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.</a:t>
                    </a:r>
                  </a:p>
                </p:txBody>
              </p:sp>
            </p:grpSp>
            <p:grpSp>
              <p:nvGrpSpPr>
                <p:cNvPr id="94" name="그룹 93">
                  <a:extLst>
                    <a:ext uri="{FF2B5EF4-FFF2-40B4-BE49-F238E27FC236}">
                      <a16:creationId xmlns:a16="http://schemas.microsoft.com/office/drawing/2014/main" id="{12461A6E-7EA3-B6C8-8F65-2891F901E28C}"/>
                    </a:ext>
                  </a:extLst>
                </p:cNvPr>
                <p:cNvGrpSpPr/>
                <p:nvPr/>
              </p:nvGrpSpPr>
              <p:grpSpPr>
                <a:xfrm>
                  <a:off x="823450" y="5460522"/>
                  <a:ext cx="6815049" cy="316434"/>
                  <a:chOff x="823450" y="5460522"/>
                  <a:chExt cx="6815049" cy="316434"/>
                </a:xfrm>
              </p:grpSpPr>
              <p:grpSp>
                <p:nvGrpSpPr>
                  <p:cNvPr id="65" name="그룹 64">
                    <a:extLst>
                      <a:ext uri="{FF2B5EF4-FFF2-40B4-BE49-F238E27FC236}">
                        <a16:creationId xmlns:a16="http://schemas.microsoft.com/office/drawing/2014/main" id="{66F07354-4EFA-32EC-0820-C58982D7BD52}"/>
                      </a:ext>
                    </a:extLst>
                  </p:cNvPr>
                  <p:cNvGrpSpPr/>
                  <p:nvPr/>
                </p:nvGrpSpPr>
                <p:grpSpPr>
                  <a:xfrm>
                    <a:off x="823450" y="5460522"/>
                    <a:ext cx="1264761" cy="316434"/>
                    <a:chOff x="823450" y="5460522"/>
                    <a:chExt cx="1264761" cy="316434"/>
                  </a:xfrm>
                </p:grpSpPr>
                <p:sp>
                  <p:nvSpPr>
                    <p:cNvPr id="71" name="사각형: 둥근 모서리 70">
                      <a:extLst>
                        <a:ext uri="{FF2B5EF4-FFF2-40B4-BE49-F238E27FC236}">
                          <a16:creationId xmlns:a16="http://schemas.microsoft.com/office/drawing/2014/main" id="{23F38848-2AE6-9888-50D0-409F967423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3450" y="5460522"/>
                      <a:ext cx="1264761" cy="316434"/>
                    </a:xfrm>
                    <a:prstGeom prst="roundRect">
                      <a:avLst/>
                    </a:prstGeom>
                    <a:solidFill>
                      <a:schemeClr val="bg1">
                        <a:lumMod val="85000"/>
                        <a:alpha val="67000"/>
                      </a:scheme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72" name="TextBox 71">
                      <a:extLst>
                        <a:ext uri="{FF2B5EF4-FFF2-40B4-BE49-F238E27FC236}">
                          <a16:creationId xmlns:a16="http://schemas.microsoft.com/office/drawing/2014/main" id="{6F61F3D3-EABF-CF10-860C-1404245E336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59702" y="5518712"/>
                      <a:ext cx="992259" cy="20005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12</a:t>
                      </a:r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독회</a:t>
                      </a:r>
                      <a:r>
                        <a:rPr lang="en-US" altLang="ko-KR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01-10</a:t>
                      </a:r>
                    </a:p>
                  </p:txBody>
                </p:sp>
              </p:grp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DCC95DD4-F88A-350C-6036-72351357943F}"/>
                      </a:ext>
                    </a:extLst>
                  </p:cNvPr>
                  <p:cNvSpPr txBox="1"/>
                  <p:nvPr/>
                </p:nvSpPr>
                <p:spPr>
                  <a:xfrm>
                    <a:off x="2188289" y="5518712"/>
                    <a:ext cx="5450210" cy="20005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대면 또는 비대면 의사소통 활동에 흥미와 자신감을 가지고 협력적으로 참여한다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.</a:t>
                    </a:r>
                  </a:p>
                </p:txBody>
              </p:sp>
            </p:grpSp>
            <p:grpSp>
              <p:nvGrpSpPr>
                <p:cNvPr id="67" name="그룹 66">
                  <a:extLst>
                    <a:ext uri="{FF2B5EF4-FFF2-40B4-BE49-F238E27FC236}">
                      <a16:creationId xmlns:a16="http://schemas.microsoft.com/office/drawing/2014/main" id="{0EDC684C-727C-AFAF-2544-4E2114E1669D}"/>
                    </a:ext>
                  </a:extLst>
                </p:cNvPr>
                <p:cNvGrpSpPr/>
                <p:nvPr/>
              </p:nvGrpSpPr>
              <p:grpSpPr>
                <a:xfrm>
                  <a:off x="1437830" y="5213380"/>
                  <a:ext cx="36000" cy="169350"/>
                  <a:chOff x="1403648" y="5173281"/>
                  <a:chExt cx="36000" cy="169350"/>
                </a:xfrm>
              </p:grpSpPr>
              <p:sp>
                <p:nvSpPr>
                  <p:cNvPr id="68" name="타원 67">
                    <a:extLst>
                      <a:ext uri="{FF2B5EF4-FFF2-40B4-BE49-F238E27FC236}">
                        <a16:creationId xmlns:a16="http://schemas.microsoft.com/office/drawing/2014/main" id="{7CAC9291-3D51-695B-993E-DE91D6A548F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403648" y="5173281"/>
                    <a:ext cx="36000" cy="36000"/>
                  </a:xfrm>
                  <a:prstGeom prst="ellipse">
                    <a:avLst/>
                  </a:prstGeom>
                  <a:solidFill>
                    <a:schemeClr val="bg1">
                      <a:lumMod val="50000"/>
                      <a:alpha val="67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69" name="타원 68">
                    <a:extLst>
                      <a:ext uri="{FF2B5EF4-FFF2-40B4-BE49-F238E27FC236}">
                        <a16:creationId xmlns:a16="http://schemas.microsoft.com/office/drawing/2014/main" id="{1A987CAC-0023-200D-3507-881B31FF9B2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403648" y="5239956"/>
                    <a:ext cx="36000" cy="36000"/>
                  </a:xfrm>
                  <a:prstGeom prst="ellipse">
                    <a:avLst/>
                  </a:prstGeom>
                  <a:solidFill>
                    <a:schemeClr val="bg1">
                      <a:lumMod val="50000"/>
                      <a:alpha val="67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70" name="타원 69">
                    <a:extLst>
                      <a:ext uri="{FF2B5EF4-FFF2-40B4-BE49-F238E27FC236}">
                        <a16:creationId xmlns:a16="http://schemas.microsoft.com/office/drawing/2014/main" id="{0DDF9BD4-AC43-3726-ACCC-3D381129A24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403648" y="5306631"/>
                    <a:ext cx="36000" cy="36000"/>
                  </a:xfrm>
                  <a:prstGeom prst="ellipse">
                    <a:avLst/>
                  </a:prstGeom>
                  <a:solidFill>
                    <a:schemeClr val="bg1">
                      <a:lumMod val="50000"/>
                      <a:alpha val="67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27" name="그룹 26">
              <a:extLst>
                <a:ext uri="{FF2B5EF4-FFF2-40B4-BE49-F238E27FC236}">
                  <a16:creationId xmlns:a16="http://schemas.microsoft.com/office/drawing/2014/main" id="{D233FAE9-8502-F465-BA8D-7F4DD4762E49}"/>
                </a:ext>
              </a:extLst>
            </p:cNvPr>
            <p:cNvGrpSpPr/>
            <p:nvPr/>
          </p:nvGrpSpPr>
          <p:grpSpPr>
            <a:xfrm>
              <a:off x="751850" y="1936193"/>
              <a:ext cx="1458314" cy="250222"/>
              <a:chOff x="566993" y="1934169"/>
              <a:chExt cx="1659698" cy="257804"/>
            </a:xfrm>
            <a:solidFill>
              <a:schemeClr val="bg1"/>
            </a:solidFill>
          </p:grpSpPr>
          <p:sp>
            <p:nvSpPr>
              <p:cNvPr id="28" name="사각형: 둥근 모서리 27">
                <a:extLst>
                  <a:ext uri="{FF2B5EF4-FFF2-40B4-BE49-F238E27FC236}">
                    <a16:creationId xmlns:a16="http://schemas.microsoft.com/office/drawing/2014/main" id="{AEED44EB-66A3-D614-6619-E3DC45116E62}"/>
                  </a:ext>
                </a:extLst>
              </p:cNvPr>
              <p:cNvSpPr/>
              <p:nvPr/>
            </p:nvSpPr>
            <p:spPr>
              <a:xfrm>
                <a:off x="566993" y="1934169"/>
                <a:ext cx="288854" cy="257804"/>
              </a:xfrm>
              <a:prstGeom prst="roundRect">
                <a:avLst/>
              </a:prstGeom>
              <a:solidFill>
                <a:srgbClr val="2F72DA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A9F08F6-4990-697E-4F99-1B92624A3ADD}"/>
                  </a:ext>
                </a:extLst>
              </p:cNvPr>
              <p:cNvSpPr txBox="1"/>
              <p:nvPr/>
            </p:nvSpPr>
            <p:spPr>
              <a:xfrm>
                <a:off x="648481" y="1952087"/>
                <a:ext cx="125882" cy="2219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5</a:t>
                </a:r>
                <a:endPara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7DF4ACA-16EA-DEAC-5CC3-DAF3E4529B12}"/>
                  </a:ext>
                </a:extLst>
              </p:cNvPr>
              <p:cNvSpPr txBox="1"/>
              <p:nvPr/>
            </p:nvSpPr>
            <p:spPr>
              <a:xfrm>
                <a:off x="924093" y="1944160"/>
                <a:ext cx="1302598" cy="2378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성취기준 예시 </a:t>
                </a:r>
              </a:p>
            </p:txBody>
          </p:sp>
        </p:grp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828539DA-CF80-052B-6311-484AF07C6B7C}"/>
                </a:ext>
              </a:extLst>
            </p:cNvPr>
            <p:cNvGrpSpPr/>
            <p:nvPr/>
          </p:nvGrpSpPr>
          <p:grpSpPr>
            <a:xfrm>
              <a:off x="675650" y="3495529"/>
              <a:ext cx="2743825" cy="245380"/>
              <a:chOff x="1214738" y="2988325"/>
              <a:chExt cx="1623921" cy="245380"/>
            </a:xfrm>
          </p:grpSpPr>
          <p:sp>
            <p:nvSpPr>
              <p:cNvPr id="82" name="사각형: 둥근 모서리 81">
                <a:extLst>
                  <a:ext uri="{FF2B5EF4-FFF2-40B4-BE49-F238E27FC236}">
                    <a16:creationId xmlns:a16="http://schemas.microsoft.com/office/drawing/2014/main" id="{665AB726-C26C-FF7F-04C3-E03D4816BC70}"/>
                  </a:ext>
                </a:extLst>
              </p:cNvPr>
              <p:cNvSpPr/>
              <p:nvPr/>
            </p:nvSpPr>
            <p:spPr>
              <a:xfrm>
                <a:off x="1214738" y="2988325"/>
                <a:ext cx="1623921" cy="245380"/>
              </a:xfrm>
              <a:prstGeom prst="roundRect">
                <a:avLst>
                  <a:gd name="adj" fmla="val 50000"/>
                </a:avLst>
              </a:prstGeom>
              <a:solidFill>
                <a:srgbClr val="2F73DA">
                  <a:alpha val="2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 dirty="0"/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60A6FBC0-5E1F-3C44-7F66-E547D6697E79}"/>
                  </a:ext>
                </a:extLst>
              </p:cNvPr>
              <p:cNvSpPr txBox="1"/>
              <p:nvPr/>
            </p:nvSpPr>
            <p:spPr>
              <a:xfrm>
                <a:off x="1491615" y="3026377"/>
                <a:ext cx="1070168" cy="1692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Interop" panose="02000503000000020004" pitchFamily="2" charset="0"/>
                  </a:rPr>
                  <a:t>독일어 회화 과목 성취기준 예시</a:t>
                </a:r>
              </a:p>
            </p:txBody>
          </p:sp>
        </p:grpSp>
        <p:grpSp>
          <p:nvGrpSpPr>
            <p:cNvPr id="93" name="그룹 92">
              <a:extLst>
                <a:ext uri="{FF2B5EF4-FFF2-40B4-BE49-F238E27FC236}">
                  <a16:creationId xmlns:a16="http://schemas.microsoft.com/office/drawing/2014/main" id="{F1E07885-C892-533B-C059-5373F0235AE2}"/>
                </a:ext>
              </a:extLst>
            </p:cNvPr>
            <p:cNvGrpSpPr/>
            <p:nvPr/>
          </p:nvGrpSpPr>
          <p:grpSpPr>
            <a:xfrm>
              <a:off x="678117" y="2339695"/>
              <a:ext cx="7787768" cy="907304"/>
              <a:chOff x="678117" y="2339695"/>
              <a:chExt cx="7787768" cy="907304"/>
            </a:xfrm>
          </p:grpSpPr>
          <p:sp>
            <p:nvSpPr>
              <p:cNvPr id="85" name="사각형: 둥근 모서리 84">
                <a:extLst>
                  <a:ext uri="{FF2B5EF4-FFF2-40B4-BE49-F238E27FC236}">
                    <a16:creationId xmlns:a16="http://schemas.microsoft.com/office/drawing/2014/main" id="{5F59972D-B59E-8ECB-62DC-5AAB813C3D27}"/>
                  </a:ext>
                </a:extLst>
              </p:cNvPr>
              <p:cNvSpPr/>
              <p:nvPr/>
            </p:nvSpPr>
            <p:spPr>
              <a:xfrm rot="5400000" flipV="1">
                <a:off x="4118349" y="-1100537"/>
                <a:ext cx="907304" cy="7787768"/>
              </a:xfrm>
              <a:prstGeom prst="roundRect">
                <a:avLst>
                  <a:gd name="adj" fmla="val 13262"/>
                </a:avLst>
              </a:prstGeom>
              <a:solidFill>
                <a:srgbClr val="2F72DA"/>
              </a:solidFill>
              <a:ln w="34925"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92" name="그룹 91">
                <a:extLst>
                  <a:ext uri="{FF2B5EF4-FFF2-40B4-BE49-F238E27FC236}">
                    <a16:creationId xmlns:a16="http://schemas.microsoft.com/office/drawing/2014/main" id="{4B7E481C-F50D-47BD-36C7-7E7213F7DF7A}"/>
                  </a:ext>
                </a:extLst>
              </p:cNvPr>
              <p:cNvGrpSpPr/>
              <p:nvPr/>
            </p:nvGrpSpPr>
            <p:grpSpPr>
              <a:xfrm>
                <a:off x="852497" y="2494009"/>
                <a:ext cx="2603277" cy="592986"/>
                <a:chOff x="852497" y="2494009"/>
                <a:chExt cx="2603277" cy="592986"/>
              </a:xfrm>
            </p:grpSpPr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EB322DA1-D250-DABB-1A36-354C7EB41933}"/>
                    </a:ext>
                  </a:extLst>
                </p:cNvPr>
                <p:cNvSpPr txBox="1"/>
                <p:nvPr/>
              </p:nvSpPr>
              <p:spPr>
                <a:xfrm>
                  <a:off x="852497" y="2825385"/>
                  <a:ext cx="2603277" cy="2616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영역 구분없이 성취기준 제시 </a:t>
                  </a:r>
                </a:p>
              </p:txBody>
            </p:sp>
            <p:grpSp>
              <p:nvGrpSpPr>
                <p:cNvPr id="89" name="그룹 88">
                  <a:extLst>
                    <a:ext uri="{FF2B5EF4-FFF2-40B4-BE49-F238E27FC236}">
                      <a16:creationId xmlns:a16="http://schemas.microsoft.com/office/drawing/2014/main" id="{E22A2E54-3F97-D8AF-7B4D-89EE9A4BD809}"/>
                    </a:ext>
                  </a:extLst>
                </p:cNvPr>
                <p:cNvGrpSpPr/>
                <p:nvPr/>
              </p:nvGrpSpPr>
              <p:grpSpPr>
                <a:xfrm>
                  <a:off x="852497" y="2494009"/>
                  <a:ext cx="2273887" cy="291725"/>
                  <a:chOff x="957695" y="2526047"/>
                  <a:chExt cx="2554335" cy="291725"/>
                </a:xfrm>
              </p:grpSpPr>
              <p:sp>
                <p:nvSpPr>
                  <p:cNvPr id="90" name="사각형: 둥근 모서리 89">
                    <a:extLst>
                      <a:ext uri="{FF2B5EF4-FFF2-40B4-BE49-F238E27FC236}">
                        <a16:creationId xmlns:a16="http://schemas.microsoft.com/office/drawing/2014/main" id="{2DBD2A97-7CCF-6F25-4FD7-1386ADD39D06}"/>
                      </a:ext>
                    </a:extLst>
                  </p:cNvPr>
                  <p:cNvSpPr/>
                  <p:nvPr/>
                </p:nvSpPr>
                <p:spPr>
                  <a:xfrm>
                    <a:off x="957695" y="2526047"/>
                    <a:ext cx="2554335" cy="291725"/>
                  </a:xfrm>
                  <a:prstGeom prst="roundRect">
                    <a:avLst>
                      <a:gd name="adj" fmla="val 16193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  <p:sp>
                <p:nvSpPr>
                  <p:cNvPr id="91" name="TextBox 90">
                    <a:extLst>
                      <a:ext uri="{FF2B5EF4-FFF2-40B4-BE49-F238E27FC236}">
                        <a16:creationId xmlns:a16="http://schemas.microsoft.com/office/drawing/2014/main" id="{0C495090-BBC2-FB6A-54C5-5A3D0942851A}"/>
                      </a:ext>
                    </a:extLst>
                  </p:cNvPr>
                  <p:cNvSpPr txBox="1"/>
                  <p:nvPr/>
                </p:nvSpPr>
                <p:spPr>
                  <a:xfrm>
                    <a:off x="1046395" y="2564187"/>
                    <a:ext cx="2376936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F72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외국어 회화</a:t>
                    </a:r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F72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, </a:t>
                    </a:r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F72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외국</a:t>
                    </a:r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F72DA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(</a:t>
                    </a:r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F72DA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어권</a:t>
                    </a:r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F72DA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) </a:t>
                    </a:r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F72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문화</a:t>
                    </a:r>
                  </a:p>
                </p:txBody>
              </p:sp>
            </p:grpSp>
          </p:grpSp>
          <p:pic>
            <p:nvPicPr>
              <p:cNvPr id="87" name="그림 86">
                <a:extLst>
                  <a:ext uri="{FF2B5EF4-FFF2-40B4-BE49-F238E27FC236}">
                    <a16:creationId xmlns:a16="http://schemas.microsoft.com/office/drawing/2014/main" id="{8388CCEA-6DA9-3BC3-B396-B4ADFB21A9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b="13104"/>
              <a:stretch/>
            </p:blipFill>
            <p:spPr>
              <a:xfrm>
                <a:off x="7574756" y="2521538"/>
                <a:ext cx="779784" cy="71061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272290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그룹 46">
            <a:extLst>
              <a:ext uri="{FF2B5EF4-FFF2-40B4-BE49-F238E27FC236}">
                <a16:creationId xmlns:a16="http://schemas.microsoft.com/office/drawing/2014/main" id="{CCC7B435-04EA-CEA6-E4EC-85C901B18791}"/>
              </a:ext>
            </a:extLst>
          </p:cNvPr>
          <p:cNvGrpSpPr/>
          <p:nvPr/>
        </p:nvGrpSpPr>
        <p:grpSpPr>
          <a:xfrm>
            <a:off x="298091" y="284805"/>
            <a:ext cx="5381213" cy="641751"/>
            <a:chOff x="298091" y="299319"/>
            <a:chExt cx="5381213" cy="641751"/>
          </a:xfrm>
        </p:grpSpPr>
        <p:grpSp>
          <p:nvGrpSpPr>
            <p:cNvPr id="48" name="그룹 47">
              <a:extLst>
                <a:ext uri="{FF2B5EF4-FFF2-40B4-BE49-F238E27FC236}">
                  <a16:creationId xmlns:a16="http://schemas.microsoft.com/office/drawing/2014/main" id="{BD0B7577-CAF2-D14F-0E97-5651F76F9120}"/>
                </a:ext>
              </a:extLst>
            </p:cNvPr>
            <p:cNvGrpSpPr/>
            <p:nvPr/>
          </p:nvGrpSpPr>
          <p:grpSpPr>
            <a:xfrm>
              <a:off x="1062656" y="299319"/>
              <a:ext cx="4616648" cy="582226"/>
              <a:chOff x="1062656" y="318369"/>
              <a:chExt cx="4616648" cy="582226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A142BA7C-E484-25FC-A92F-046AC351A8C5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461664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1F2C82A-31DE-03B2-ED73-8436C514DECB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C7204D8-1164-173F-4E83-621F0B1F509E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Ⅲ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A4CB4563-BE22-1AF6-09A3-5EAEF3E3BC6C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5612EFA9-8759-0716-614A-C4B8E3154FE2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5" name="사각형: 둥근 모서리 4">
                <a:extLst>
                  <a:ext uri="{FF2B5EF4-FFF2-40B4-BE49-F238E27FC236}">
                    <a16:creationId xmlns:a16="http://schemas.microsoft.com/office/drawing/2014/main" id="{BC01DA1E-2308-23F2-7780-6FD120F06659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F9C3F3D4-3DC5-3F06-7D81-CA509FB57BFD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45" name="사각형: 둥근 위쪽 모서리 44">
                  <a:extLst>
                    <a:ext uri="{FF2B5EF4-FFF2-40B4-BE49-F238E27FC236}">
                      <a16:creationId xmlns:a16="http://schemas.microsoft.com/office/drawing/2014/main" id="{4C89B75C-A25B-4B20-5CE2-919A9464858A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6" name="사각형: 둥근 위쪽 모서리 45">
                  <a:extLst>
                    <a:ext uri="{FF2B5EF4-FFF2-40B4-BE49-F238E27FC236}">
                      <a16:creationId xmlns:a16="http://schemas.microsoft.com/office/drawing/2014/main" id="{50434056-BC94-4C09-9B84-89AE4787DAA0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36" name="그룹 35">
                <a:extLst>
                  <a:ext uri="{FF2B5EF4-FFF2-40B4-BE49-F238E27FC236}">
                    <a16:creationId xmlns:a16="http://schemas.microsoft.com/office/drawing/2014/main" id="{EF6EF0A6-B7E9-5559-B3A2-67CAE5080B0A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37" name="그룹 36">
                  <a:extLst>
                    <a:ext uri="{FF2B5EF4-FFF2-40B4-BE49-F238E27FC236}">
                      <a16:creationId xmlns:a16="http://schemas.microsoft.com/office/drawing/2014/main" id="{4BA1872B-CE8E-4689-3082-B11B2194702A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42" name="사각형: 둥근 위쪽 모서리 41">
                    <a:extLst>
                      <a:ext uri="{FF2B5EF4-FFF2-40B4-BE49-F238E27FC236}">
                        <a16:creationId xmlns:a16="http://schemas.microsoft.com/office/drawing/2014/main" id="{418BA1B6-0AA6-1F07-A001-CC1AA1D43162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43" name="자유형: 도형 42">
                    <a:extLst>
                      <a:ext uri="{FF2B5EF4-FFF2-40B4-BE49-F238E27FC236}">
                        <a16:creationId xmlns:a16="http://schemas.microsoft.com/office/drawing/2014/main" id="{58628F28-EC33-D7A1-EFFB-C254DEC3492A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4" name="자유형: 도형 43">
                    <a:extLst>
                      <a:ext uri="{FF2B5EF4-FFF2-40B4-BE49-F238E27FC236}">
                        <a16:creationId xmlns:a16="http://schemas.microsoft.com/office/drawing/2014/main" id="{540D1AFA-72C5-5045-93B2-72E8DE3DBCC6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38" name="그룹 37">
                  <a:extLst>
                    <a:ext uri="{FF2B5EF4-FFF2-40B4-BE49-F238E27FC236}">
                      <a16:creationId xmlns:a16="http://schemas.microsoft.com/office/drawing/2014/main" id="{2191F132-A6C4-7582-04F7-74A2BF8BCAF4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2549075" cy="307777"/>
                  <a:chOff x="763074" y="1447958"/>
                  <a:chExt cx="2549075" cy="307777"/>
                </a:xfrm>
              </p:grpSpPr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FB9CBAC8-81C2-9AE2-5587-DBA9868085A4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0562"/>
                    <a:ext cx="2063065" cy="2825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alpha val="4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내용 체계 및 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성취기준</a:t>
                    </a:r>
                  </a:p>
                </p:txBody>
              </p:sp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BE7E87FB-0A20-128F-C021-F971D88F7A6D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2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41" name="직선 연결선 40">
                    <a:extLst>
                      <a:ext uri="{FF2B5EF4-FFF2-40B4-BE49-F238E27FC236}">
                        <a16:creationId xmlns:a16="http://schemas.microsoft.com/office/drawing/2014/main" id="{6DD3E35C-6D56-556A-440C-F37C8E55E62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2DB05C60-F5C9-780D-CBD0-44DB8663B648}"/>
                </a:ext>
              </a:extLst>
            </p:cNvPr>
            <p:cNvGrpSpPr/>
            <p:nvPr/>
          </p:nvGrpSpPr>
          <p:grpSpPr>
            <a:xfrm>
              <a:off x="751850" y="1936193"/>
              <a:ext cx="1458314" cy="250222"/>
              <a:chOff x="566993" y="1934169"/>
              <a:chExt cx="1659698" cy="257804"/>
            </a:xfrm>
            <a:solidFill>
              <a:schemeClr val="bg1"/>
            </a:solidFill>
          </p:grpSpPr>
          <p:sp>
            <p:nvSpPr>
              <p:cNvPr id="53" name="사각형: 둥근 모서리 52">
                <a:extLst>
                  <a:ext uri="{FF2B5EF4-FFF2-40B4-BE49-F238E27FC236}">
                    <a16:creationId xmlns:a16="http://schemas.microsoft.com/office/drawing/2014/main" id="{EA1A88A1-A994-AA74-8CE5-6ACE36C5E84A}"/>
                  </a:ext>
                </a:extLst>
              </p:cNvPr>
              <p:cNvSpPr/>
              <p:nvPr/>
            </p:nvSpPr>
            <p:spPr>
              <a:xfrm>
                <a:off x="566993" y="1934169"/>
                <a:ext cx="288854" cy="257804"/>
              </a:xfrm>
              <a:prstGeom prst="roundRect">
                <a:avLst/>
              </a:prstGeom>
              <a:solidFill>
                <a:srgbClr val="2F72DA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D848E12D-96E2-6B95-6173-C0D3B49F94AE}"/>
                  </a:ext>
                </a:extLst>
              </p:cNvPr>
              <p:cNvSpPr txBox="1"/>
              <p:nvPr/>
            </p:nvSpPr>
            <p:spPr>
              <a:xfrm>
                <a:off x="648481" y="1952087"/>
                <a:ext cx="125882" cy="2219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5</a:t>
                </a:r>
                <a:endPara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3F052CCD-16B1-9DE7-66A5-F25B71A46C4B}"/>
                  </a:ext>
                </a:extLst>
              </p:cNvPr>
              <p:cNvSpPr txBox="1"/>
              <p:nvPr/>
            </p:nvSpPr>
            <p:spPr>
              <a:xfrm>
                <a:off x="924093" y="1944160"/>
                <a:ext cx="1302598" cy="2378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성취기준 예시 </a:t>
                </a:r>
              </a:p>
            </p:txBody>
          </p:sp>
        </p:grpSp>
        <p:grpSp>
          <p:nvGrpSpPr>
            <p:cNvPr id="94" name="그룹 93">
              <a:extLst>
                <a:ext uri="{FF2B5EF4-FFF2-40B4-BE49-F238E27FC236}">
                  <a16:creationId xmlns:a16="http://schemas.microsoft.com/office/drawing/2014/main" id="{E1B6661D-70B7-C76C-7C6D-CA1D381DCD14}"/>
                </a:ext>
              </a:extLst>
            </p:cNvPr>
            <p:cNvGrpSpPr/>
            <p:nvPr/>
          </p:nvGrpSpPr>
          <p:grpSpPr>
            <a:xfrm>
              <a:off x="675650" y="3495529"/>
              <a:ext cx="7806362" cy="2400447"/>
              <a:chOff x="675650" y="3495529"/>
              <a:chExt cx="7806362" cy="2400447"/>
            </a:xfrm>
          </p:grpSpPr>
          <p:grpSp>
            <p:nvGrpSpPr>
              <p:cNvPr id="57" name="그룹 56">
                <a:extLst>
                  <a:ext uri="{FF2B5EF4-FFF2-40B4-BE49-F238E27FC236}">
                    <a16:creationId xmlns:a16="http://schemas.microsoft.com/office/drawing/2014/main" id="{0CB43087-A444-4CC6-F54E-D717FCC1E6E1}"/>
                  </a:ext>
                </a:extLst>
              </p:cNvPr>
              <p:cNvGrpSpPr/>
              <p:nvPr/>
            </p:nvGrpSpPr>
            <p:grpSpPr>
              <a:xfrm>
                <a:off x="675650" y="3495529"/>
                <a:ext cx="2743825" cy="245380"/>
                <a:chOff x="1214738" y="2988325"/>
                <a:chExt cx="1623921" cy="245380"/>
              </a:xfrm>
            </p:grpSpPr>
            <p:sp>
              <p:nvSpPr>
                <p:cNvPr id="82" name="사각형: 둥근 모서리 81">
                  <a:extLst>
                    <a:ext uri="{FF2B5EF4-FFF2-40B4-BE49-F238E27FC236}">
                      <a16:creationId xmlns:a16="http://schemas.microsoft.com/office/drawing/2014/main" id="{6655A02A-7C81-6CE4-B458-9C802A87188F}"/>
                    </a:ext>
                  </a:extLst>
                </p:cNvPr>
                <p:cNvSpPr/>
                <p:nvPr/>
              </p:nvSpPr>
              <p:spPr>
                <a:xfrm>
                  <a:off x="1214738" y="2988325"/>
                  <a:ext cx="1623921" cy="2453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F73DA">
                    <a:alpha val="25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 dirty="0"/>
                </a:p>
              </p:txBody>
            </p:sp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ADF46B9F-9AC1-233C-630A-445236680124}"/>
                    </a:ext>
                  </a:extLst>
                </p:cNvPr>
                <p:cNvSpPr txBox="1"/>
                <p:nvPr/>
              </p:nvSpPr>
              <p:spPr>
                <a:xfrm>
                  <a:off x="1491615" y="3026377"/>
                  <a:ext cx="1070168" cy="1692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러시아 문화 과목 성취기준 예시</a:t>
                  </a:r>
                </a:p>
              </p:txBody>
            </p:sp>
          </p:grpSp>
          <p:sp>
            <p:nvSpPr>
              <p:cNvPr id="61" name="사각형: 둥근 모서리 60">
                <a:extLst>
                  <a:ext uri="{FF2B5EF4-FFF2-40B4-BE49-F238E27FC236}">
                    <a16:creationId xmlns:a16="http://schemas.microsoft.com/office/drawing/2014/main" id="{440BD4D9-F48A-FDC6-937C-BDD778810B69}"/>
                  </a:ext>
                </a:extLst>
              </p:cNvPr>
              <p:cNvSpPr/>
              <p:nvPr/>
            </p:nvSpPr>
            <p:spPr>
              <a:xfrm>
                <a:off x="683569" y="3856174"/>
                <a:ext cx="7798443" cy="2039802"/>
              </a:xfrm>
              <a:prstGeom prst="roundRect">
                <a:avLst>
                  <a:gd name="adj" fmla="val 3821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93" name="그룹 92">
                <a:extLst>
                  <a:ext uri="{FF2B5EF4-FFF2-40B4-BE49-F238E27FC236}">
                    <a16:creationId xmlns:a16="http://schemas.microsoft.com/office/drawing/2014/main" id="{2EA4A208-AB2C-7C02-D38A-7BA0A19E051D}"/>
                  </a:ext>
                </a:extLst>
              </p:cNvPr>
              <p:cNvGrpSpPr/>
              <p:nvPr/>
            </p:nvGrpSpPr>
            <p:grpSpPr>
              <a:xfrm>
                <a:off x="823450" y="3975194"/>
                <a:ext cx="6358194" cy="1801762"/>
                <a:chOff x="823450" y="3975194"/>
                <a:chExt cx="6358194" cy="1801762"/>
              </a:xfrm>
            </p:grpSpPr>
            <p:grpSp>
              <p:nvGrpSpPr>
                <p:cNvPr id="62" name="그룹 61">
                  <a:extLst>
                    <a:ext uri="{FF2B5EF4-FFF2-40B4-BE49-F238E27FC236}">
                      <a16:creationId xmlns:a16="http://schemas.microsoft.com/office/drawing/2014/main" id="{3D66C2B7-F139-CE2C-059B-E2A19ACD3CA8}"/>
                    </a:ext>
                  </a:extLst>
                </p:cNvPr>
                <p:cNvGrpSpPr/>
                <p:nvPr/>
              </p:nvGrpSpPr>
              <p:grpSpPr>
                <a:xfrm>
                  <a:off x="823450" y="3975194"/>
                  <a:ext cx="3366989" cy="316434"/>
                  <a:chOff x="1040379" y="4378928"/>
                  <a:chExt cx="2406396" cy="211986"/>
                </a:xfrm>
              </p:grpSpPr>
              <p:sp>
                <p:nvSpPr>
                  <p:cNvPr id="79" name="사각형: 둥근 모서리 78">
                    <a:extLst>
                      <a:ext uri="{FF2B5EF4-FFF2-40B4-BE49-F238E27FC236}">
                        <a16:creationId xmlns:a16="http://schemas.microsoft.com/office/drawing/2014/main" id="{6FD6585E-22CC-7B87-2FE5-873DD847A49C}"/>
                      </a:ext>
                    </a:extLst>
                  </p:cNvPr>
                  <p:cNvSpPr/>
                  <p:nvPr/>
                </p:nvSpPr>
                <p:spPr>
                  <a:xfrm>
                    <a:off x="1040379" y="4378928"/>
                    <a:ext cx="903928" cy="211986"/>
                  </a:xfrm>
                  <a:prstGeom prst="roundRect">
                    <a:avLst/>
                  </a:prstGeom>
                  <a:solidFill>
                    <a:schemeClr val="bg1">
                      <a:lumMod val="85000"/>
                      <a:alpha val="67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80" name="TextBox 79">
                    <a:extLst>
                      <a:ext uri="{FF2B5EF4-FFF2-40B4-BE49-F238E27FC236}">
                        <a16:creationId xmlns:a16="http://schemas.microsoft.com/office/drawing/2014/main" id="{A4371FEF-A663-CA96-8DCD-B588CAD824D4}"/>
                      </a:ext>
                    </a:extLst>
                  </p:cNvPr>
                  <p:cNvSpPr txBox="1"/>
                  <p:nvPr/>
                </p:nvSpPr>
                <p:spPr>
                  <a:xfrm>
                    <a:off x="1137759" y="4417910"/>
                    <a:ext cx="709170" cy="13402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12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러문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01-01</a:t>
                    </a:r>
                  </a:p>
                </p:txBody>
              </p:sp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4560E995-8FCC-658B-D862-4D1F67BA8138}"/>
                      </a:ext>
                    </a:extLst>
                  </p:cNvPr>
                  <p:cNvSpPr txBox="1"/>
                  <p:nvPr/>
                </p:nvSpPr>
                <p:spPr>
                  <a:xfrm>
                    <a:off x="2015833" y="4417910"/>
                    <a:ext cx="1430942" cy="13402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러시아 문화 내용을 이해한다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.</a:t>
                    </a:r>
                  </a:p>
                </p:txBody>
              </p:sp>
            </p:grpSp>
            <p:grpSp>
              <p:nvGrpSpPr>
                <p:cNvPr id="63" name="그룹 62">
                  <a:extLst>
                    <a:ext uri="{FF2B5EF4-FFF2-40B4-BE49-F238E27FC236}">
                      <a16:creationId xmlns:a16="http://schemas.microsoft.com/office/drawing/2014/main" id="{226B2096-22C8-DAC4-93F9-578F563C241E}"/>
                    </a:ext>
                  </a:extLst>
                </p:cNvPr>
                <p:cNvGrpSpPr/>
                <p:nvPr/>
              </p:nvGrpSpPr>
              <p:grpSpPr>
                <a:xfrm>
                  <a:off x="823450" y="4397174"/>
                  <a:ext cx="5319448" cy="316434"/>
                  <a:chOff x="1040379" y="4378928"/>
                  <a:chExt cx="3801824" cy="211986"/>
                </a:xfrm>
              </p:grpSpPr>
              <p:sp>
                <p:nvSpPr>
                  <p:cNvPr id="76" name="사각형: 둥근 모서리 75">
                    <a:extLst>
                      <a:ext uri="{FF2B5EF4-FFF2-40B4-BE49-F238E27FC236}">
                        <a16:creationId xmlns:a16="http://schemas.microsoft.com/office/drawing/2014/main" id="{041E6176-BB62-04B2-FE95-88DB3B7AD3E5}"/>
                      </a:ext>
                    </a:extLst>
                  </p:cNvPr>
                  <p:cNvSpPr/>
                  <p:nvPr/>
                </p:nvSpPr>
                <p:spPr>
                  <a:xfrm>
                    <a:off x="1040379" y="4378928"/>
                    <a:ext cx="903928" cy="211986"/>
                  </a:xfrm>
                  <a:prstGeom prst="roundRect">
                    <a:avLst/>
                  </a:prstGeom>
                  <a:solidFill>
                    <a:schemeClr val="bg1">
                      <a:lumMod val="85000"/>
                      <a:alpha val="67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77" name="TextBox 76">
                    <a:extLst>
                      <a:ext uri="{FF2B5EF4-FFF2-40B4-BE49-F238E27FC236}">
                        <a16:creationId xmlns:a16="http://schemas.microsoft.com/office/drawing/2014/main" id="{F4B76B0A-6C20-BCDE-9969-B84020460315}"/>
                      </a:ext>
                    </a:extLst>
                  </p:cNvPr>
                  <p:cNvSpPr txBox="1"/>
                  <p:nvPr/>
                </p:nvSpPr>
                <p:spPr>
                  <a:xfrm>
                    <a:off x="1137756" y="4417911"/>
                    <a:ext cx="709170" cy="13402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12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러문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01-02</a:t>
                    </a:r>
                  </a:p>
                </p:txBody>
              </p:sp>
              <p:sp>
                <p:nvSpPr>
                  <p:cNvPr id="78" name="TextBox 77">
                    <a:extLst>
                      <a:ext uri="{FF2B5EF4-FFF2-40B4-BE49-F238E27FC236}">
                        <a16:creationId xmlns:a16="http://schemas.microsoft.com/office/drawing/2014/main" id="{5B823F95-A5E5-587B-5527-1538054A2412}"/>
                      </a:ext>
                    </a:extLst>
                  </p:cNvPr>
                  <p:cNvSpPr txBox="1"/>
                  <p:nvPr/>
                </p:nvSpPr>
                <p:spPr>
                  <a:xfrm>
                    <a:off x="2015833" y="4417911"/>
                    <a:ext cx="2826370" cy="13402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러시아의 문화 내용을 러시아어 의사소통 상황에 활용한다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.</a:t>
                    </a:r>
                  </a:p>
                </p:txBody>
              </p:sp>
            </p:grpSp>
            <p:grpSp>
              <p:nvGrpSpPr>
                <p:cNvPr id="64" name="그룹 63">
                  <a:extLst>
                    <a:ext uri="{FF2B5EF4-FFF2-40B4-BE49-F238E27FC236}">
                      <a16:creationId xmlns:a16="http://schemas.microsoft.com/office/drawing/2014/main" id="{CF3BFDF3-539F-C539-7AA0-03BFE11C4716}"/>
                    </a:ext>
                  </a:extLst>
                </p:cNvPr>
                <p:cNvGrpSpPr/>
                <p:nvPr/>
              </p:nvGrpSpPr>
              <p:grpSpPr>
                <a:xfrm>
                  <a:off x="823450" y="4819153"/>
                  <a:ext cx="4017809" cy="316434"/>
                  <a:chOff x="1040379" y="4378928"/>
                  <a:chExt cx="2871539" cy="211986"/>
                </a:xfrm>
              </p:grpSpPr>
              <p:sp>
                <p:nvSpPr>
                  <p:cNvPr id="73" name="사각형: 둥근 모서리 72">
                    <a:extLst>
                      <a:ext uri="{FF2B5EF4-FFF2-40B4-BE49-F238E27FC236}">
                        <a16:creationId xmlns:a16="http://schemas.microsoft.com/office/drawing/2014/main" id="{F01DD640-7853-33A8-3F9D-1695D6BACD0A}"/>
                      </a:ext>
                    </a:extLst>
                  </p:cNvPr>
                  <p:cNvSpPr/>
                  <p:nvPr/>
                </p:nvSpPr>
                <p:spPr>
                  <a:xfrm>
                    <a:off x="1040379" y="4378928"/>
                    <a:ext cx="903928" cy="211986"/>
                  </a:xfrm>
                  <a:prstGeom prst="roundRect">
                    <a:avLst/>
                  </a:prstGeom>
                  <a:solidFill>
                    <a:schemeClr val="bg1">
                      <a:lumMod val="85000"/>
                      <a:alpha val="67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33F3660C-3527-ABB6-E057-BD38C7B35947}"/>
                      </a:ext>
                    </a:extLst>
                  </p:cNvPr>
                  <p:cNvSpPr txBox="1"/>
                  <p:nvPr/>
                </p:nvSpPr>
                <p:spPr>
                  <a:xfrm>
                    <a:off x="1137756" y="4417911"/>
                    <a:ext cx="709170" cy="13402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12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러문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01-03</a:t>
                    </a:r>
                  </a:p>
                </p:txBody>
              </p:sp>
              <p:sp>
                <p:nvSpPr>
                  <p:cNvPr id="75" name="TextBox 74">
                    <a:extLst>
                      <a:ext uri="{FF2B5EF4-FFF2-40B4-BE49-F238E27FC236}">
                        <a16:creationId xmlns:a16="http://schemas.microsoft.com/office/drawing/2014/main" id="{C82BA924-FE15-24F9-D780-84413511405E}"/>
                      </a:ext>
                    </a:extLst>
                  </p:cNvPr>
                  <p:cNvSpPr txBox="1"/>
                  <p:nvPr/>
                </p:nvSpPr>
                <p:spPr>
                  <a:xfrm>
                    <a:off x="2015833" y="4417911"/>
                    <a:ext cx="1896085" cy="13402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러시아 문화의 세계적 의미를 이해한다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.</a:t>
                    </a:r>
                  </a:p>
                </p:txBody>
              </p:sp>
            </p:grpSp>
            <p:grpSp>
              <p:nvGrpSpPr>
                <p:cNvPr id="92" name="그룹 91">
                  <a:extLst>
                    <a:ext uri="{FF2B5EF4-FFF2-40B4-BE49-F238E27FC236}">
                      <a16:creationId xmlns:a16="http://schemas.microsoft.com/office/drawing/2014/main" id="{03D2AEC7-5FB6-5482-098C-26015CBEB3DA}"/>
                    </a:ext>
                  </a:extLst>
                </p:cNvPr>
                <p:cNvGrpSpPr/>
                <p:nvPr/>
              </p:nvGrpSpPr>
              <p:grpSpPr>
                <a:xfrm>
                  <a:off x="823450" y="5460522"/>
                  <a:ext cx="6358194" cy="316434"/>
                  <a:chOff x="823450" y="5460522"/>
                  <a:chExt cx="6358194" cy="316434"/>
                </a:xfrm>
              </p:grpSpPr>
              <p:grpSp>
                <p:nvGrpSpPr>
                  <p:cNvPr id="65" name="그룹 64">
                    <a:extLst>
                      <a:ext uri="{FF2B5EF4-FFF2-40B4-BE49-F238E27FC236}">
                        <a16:creationId xmlns:a16="http://schemas.microsoft.com/office/drawing/2014/main" id="{E53994B0-D681-BC50-1CAB-000F5E036357}"/>
                      </a:ext>
                    </a:extLst>
                  </p:cNvPr>
                  <p:cNvGrpSpPr/>
                  <p:nvPr/>
                </p:nvGrpSpPr>
                <p:grpSpPr>
                  <a:xfrm>
                    <a:off x="823450" y="5460522"/>
                    <a:ext cx="1264761" cy="316434"/>
                    <a:chOff x="823450" y="5460522"/>
                    <a:chExt cx="1264761" cy="316434"/>
                  </a:xfrm>
                </p:grpSpPr>
                <p:sp>
                  <p:nvSpPr>
                    <p:cNvPr id="71" name="사각형: 둥근 모서리 70">
                      <a:extLst>
                        <a:ext uri="{FF2B5EF4-FFF2-40B4-BE49-F238E27FC236}">
                          <a16:creationId xmlns:a16="http://schemas.microsoft.com/office/drawing/2014/main" id="{826B33AD-1EEF-5179-2CED-02D6DF5AB1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3450" y="5460522"/>
                      <a:ext cx="1264761" cy="316434"/>
                    </a:xfrm>
                    <a:prstGeom prst="roundRect">
                      <a:avLst/>
                    </a:prstGeom>
                    <a:solidFill>
                      <a:schemeClr val="bg1">
                        <a:lumMod val="85000"/>
                        <a:alpha val="67000"/>
                      </a:scheme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72" name="TextBox 71">
                      <a:extLst>
                        <a:ext uri="{FF2B5EF4-FFF2-40B4-BE49-F238E27FC236}">
                          <a16:creationId xmlns:a16="http://schemas.microsoft.com/office/drawing/2014/main" id="{5EE8BF5D-10D1-527C-4B48-616EFBD1185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59701" y="5518712"/>
                      <a:ext cx="992259" cy="20005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12</a:t>
                      </a:r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러문</a:t>
                      </a:r>
                      <a:r>
                        <a:rPr lang="en-US" altLang="ko-KR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01-07</a:t>
                      </a:r>
                    </a:p>
                  </p:txBody>
                </p:sp>
              </p:grp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62837F67-20BA-2242-94BE-307C3C1652C9}"/>
                      </a:ext>
                    </a:extLst>
                  </p:cNvPr>
                  <p:cNvSpPr txBox="1"/>
                  <p:nvPr/>
                </p:nvSpPr>
                <p:spPr>
                  <a:xfrm>
                    <a:off x="2188289" y="5518712"/>
                    <a:ext cx="4993355" cy="20005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타 문화 수용과 문화다양성 존중의 태도와 자세의 필요성에 대해 이해한다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.</a:t>
                    </a:r>
                  </a:p>
                </p:txBody>
              </p:sp>
            </p:grpSp>
            <p:grpSp>
              <p:nvGrpSpPr>
                <p:cNvPr id="67" name="그룹 66">
                  <a:extLst>
                    <a:ext uri="{FF2B5EF4-FFF2-40B4-BE49-F238E27FC236}">
                      <a16:creationId xmlns:a16="http://schemas.microsoft.com/office/drawing/2014/main" id="{E442082B-1A30-54A8-46AF-F0A1DD3BD7CD}"/>
                    </a:ext>
                  </a:extLst>
                </p:cNvPr>
                <p:cNvGrpSpPr/>
                <p:nvPr/>
              </p:nvGrpSpPr>
              <p:grpSpPr>
                <a:xfrm>
                  <a:off x="1437830" y="5213380"/>
                  <a:ext cx="36000" cy="169350"/>
                  <a:chOff x="1403648" y="5173281"/>
                  <a:chExt cx="36000" cy="169350"/>
                </a:xfrm>
              </p:grpSpPr>
              <p:sp>
                <p:nvSpPr>
                  <p:cNvPr id="68" name="타원 67">
                    <a:extLst>
                      <a:ext uri="{FF2B5EF4-FFF2-40B4-BE49-F238E27FC236}">
                        <a16:creationId xmlns:a16="http://schemas.microsoft.com/office/drawing/2014/main" id="{5C4AD3F6-9BA8-EE36-3360-FF45A86724C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403648" y="5173281"/>
                    <a:ext cx="36000" cy="36000"/>
                  </a:xfrm>
                  <a:prstGeom prst="ellipse">
                    <a:avLst/>
                  </a:prstGeom>
                  <a:solidFill>
                    <a:schemeClr val="bg1">
                      <a:lumMod val="50000"/>
                      <a:alpha val="67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69" name="타원 68">
                    <a:extLst>
                      <a:ext uri="{FF2B5EF4-FFF2-40B4-BE49-F238E27FC236}">
                        <a16:creationId xmlns:a16="http://schemas.microsoft.com/office/drawing/2014/main" id="{B876B39D-6F4C-25AC-4678-E437074F6C7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403648" y="5239956"/>
                    <a:ext cx="36000" cy="36000"/>
                  </a:xfrm>
                  <a:prstGeom prst="ellipse">
                    <a:avLst/>
                  </a:prstGeom>
                  <a:solidFill>
                    <a:schemeClr val="bg1">
                      <a:lumMod val="50000"/>
                      <a:alpha val="67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70" name="타원 69">
                    <a:extLst>
                      <a:ext uri="{FF2B5EF4-FFF2-40B4-BE49-F238E27FC236}">
                        <a16:creationId xmlns:a16="http://schemas.microsoft.com/office/drawing/2014/main" id="{3CDE0454-9205-EC12-BBA7-F5F11CCE210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403648" y="5306631"/>
                    <a:ext cx="36000" cy="36000"/>
                  </a:xfrm>
                  <a:prstGeom prst="ellipse">
                    <a:avLst/>
                  </a:prstGeom>
                  <a:solidFill>
                    <a:schemeClr val="bg1">
                      <a:lumMod val="50000"/>
                      <a:alpha val="67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95" name="그룹 94">
              <a:extLst>
                <a:ext uri="{FF2B5EF4-FFF2-40B4-BE49-F238E27FC236}">
                  <a16:creationId xmlns:a16="http://schemas.microsoft.com/office/drawing/2014/main" id="{F390EAD6-7854-E407-B72C-B9EB317AD3CC}"/>
                </a:ext>
              </a:extLst>
            </p:cNvPr>
            <p:cNvGrpSpPr/>
            <p:nvPr/>
          </p:nvGrpSpPr>
          <p:grpSpPr>
            <a:xfrm>
              <a:off x="678117" y="2339695"/>
              <a:ext cx="7787768" cy="907304"/>
              <a:chOff x="678117" y="2339695"/>
              <a:chExt cx="7787768" cy="907304"/>
            </a:xfrm>
          </p:grpSpPr>
          <p:sp>
            <p:nvSpPr>
              <p:cNvPr id="96" name="사각형: 둥근 모서리 95">
                <a:extLst>
                  <a:ext uri="{FF2B5EF4-FFF2-40B4-BE49-F238E27FC236}">
                    <a16:creationId xmlns:a16="http://schemas.microsoft.com/office/drawing/2014/main" id="{676C5D16-AEB9-520C-265C-513B52696F1C}"/>
                  </a:ext>
                </a:extLst>
              </p:cNvPr>
              <p:cNvSpPr/>
              <p:nvPr/>
            </p:nvSpPr>
            <p:spPr>
              <a:xfrm rot="5400000" flipV="1">
                <a:off x="4118349" y="-1100537"/>
                <a:ext cx="907304" cy="7787768"/>
              </a:xfrm>
              <a:prstGeom prst="roundRect">
                <a:avLst>
                  <a:gd name="adj" fmla="val 13262"/>
                </a:avLst>
              </a:prstGeom>
              <a:solidFill>
                <a:srgbClr val="2F72DA"/>
              </a:solidFill>
              <a:ln w="34925"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97" name="그룹 96">
                <a:extLst>
                  <a:ext uri="{FF2B5EF4-FFF2-40B4-BE49-F238E27FC236}">
                    <a16:creationId xmlns:a16="http://schemas.microsoft.com/office/drawing/2014/main" id="{F28045BC-E398-E351-C7EE-8FED353D7DAE}"/>
                  </a:ext>
                </a:extLst>
              </p:cNvPr>
              <p:cNvGrpSpPr/>
              <p:nvPr/>
            </p:nvGrpSpPr>
            <p:grpSpPr>
              <a:xfrm>
                <a:off x="852497" y="2494009"/>
                <a:ext cx="2603277" cy="592986"/>
                <a:chOff x="852497" y="2494009"/>
                <a:chExt cx="2603277" cy="592986"/>
              </a:xfrm>
            </p:grpSpPr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F4B37FA2-CD8D-EEBA-315A-49401C2B2E42}"/>
                    </a:ext>
                  </a:extLst>
                </p:cNvPr>
                <p:cNvSpPr txBox="1"/>
                <p:nvPr/>
              </p:nvSpPr>
              <p:spPr>
                <a:xfrm>
                  <a:off x="852497" y="2825385"/>
                  <a:ext cx="2603277" cy="2616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영역 구분없이 성취기준 제시 </a:t>
                  </a:r>
                </a:p>
              </p:txBody>
            </p:sp>
            <p:grpSp>
              <p:nvGrpSpPr>
                <p:cNvPr id="100" name="그룹 99">
                  <a:extLst>
                    <a:ext uri="{FF2B5EF4-FFF2-40B4-BE49-F238E27FC236}">
                      <a16:creationId xmlns:a16="http://schemas.microsoft.com/office/drawing/2014/main" id="{6E618534-59B4-1782-BFAC-16FBBDECBCFD}"/>
                    </a:ext>
                  </a:extLst>
                </p:cNvPr>
                <p:cNvGrpSpPr/>
                <p:nvPr/>
              </p:nvGrpSpPr>
              <p:grpSpPr>
                <a:xfrm>
                  <a:off x="852497" y="2494009"/>
                  <a:ext cx="2273887" cy="291725"/>
                  <a:chOff x="957695" y="2526047"/>
                  <a:chExt cx="2554335" cy="291725"/>
                </a:xfrm>
              </p:grpSpPr>
              <p:sp>
                <p:nvSpPr>
                  <p:cNvPr id="101" name="사각형: 둥근 모서리 100">
                    <a:extLst>
                      <a:ext uri="{FF2B5EF4-FFF2-40B4-BE49-F238E27FC236}">
                        <a16:creationId xmlns:a16="http://schemas.microsoft.com/office/drawing/2014/main" id="{AB3A51E9-2074-64C8-E3FA-6783DD9F8651}"/>
                      </a:ext>
                    </a:extLst>
                  </p:cNvPr>
                  <p:cNvSpPr/>
                  <p:nvPr/>
                </p:nvSpPr>
                <p:spPr>
                  <a:xfrm>
                    <a:off x="957695" y="2526047"/>
                    <a:ext cx="2554335" cy="291725"/>
                  </a:xfrm>
                  <a:prstGeom prst="roundRect">
                    <a:avLst>
                      <a:gd name="adj" fmla="val 16193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  <p:sp>
                <p:nvSpPr>
                  <p:cNvPr id="102" name="TextBox 101">
                    <a:extLst>
                      <a:ext uri="{FF2B5EF4-FFF2-40B4-BE49-F238E27FC236}">
                        <a16:creationId xmlns:a16="http://schemas.microsoft.com/office/drawing/2014/main" id="{BAFE56C0-C349-3EBA-CA6C-5FC562A9C370}"/>
                      </a:ext>
                    </a:extLst>
                  </p:cNvPr>
                  <p:cNvSpPr txBox="1"/>
                  <p:nvPr/>
                </p:nvSpPr>
                <p:spPr>
                  <a:xfrm>
                    <a:off x="1046395" y="2564187"/>
                    <a:ext cx="2376936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F72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외국어 회화</a:t>
                    </a:r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F72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, </a:t>
                    </a:r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F72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외국</a:t>
                    </a:r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F72DA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(</a:t>
                    </a:r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F72DA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어권</a:t>
                    </a:r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F72DA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) </a:t>
                    </a:r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F72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문화</a:t>
                    </a:r>
                  </a:p>
                </p:txBody>
              </p:sp>
            </p:grpSp>
          </p:grpSp>
          <p:pic>
            <p:nvPicPr>
              <p:cNvPr id="98" name="그림 97">
                <a:extLst>
                  <a:ext uri="{FF2B5EF4-FFF2-40B4-BE49-F238E27FC236}">
                    <a16:creationId xmlns:a16="http://schemas.microsoft.com/office/drawing/2014/main" id="{CAE335AC-A43C-91BD-CA1A-CB42E652AA8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b="13104"/>
              <a:stretch/>
            </p:blipFill>
            <p:spPr>
              <a:xfrm>
                <a:off x="7574756" y="2521538"/>
                <a:ext cx="779784" cy="71061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281716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>
            <a:extLst>
              <a:ext uri="{FF2B5EF4-FFF2-40B4-BE49-F238E27FC236}">
                <a16:creationId xmlns:a16="http://schemas.microsoft.com/office/drawing/2014/main" id="{B184E8AF-231F-B786-873E-63061BB8FBA2}"/>
              </a:ext>
            </a:extLst>
          </p:cNvPr>
          <p:cNvGrpSpPr/>
          <p:nvPr/>
        </p:nvGrpSpPr>
        <p:grpSpPr>
          <a:xfrm>
            <a:off x="298091" y="284805"/>
            <a:ext cx="5381213" cy="641751"/>
            <a:chOff x="298091" y="299319"/>
            <a:chExt cx="5381213" cy="641751"/>
          </a:xfrm>
        </p:grpSpPr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5CB5990D-B48A-6A92-B27E-3CA4380D1122}"/>
                </a:ext>
              </a:extLst>
            </p:cNvPr>
            <p:cNvGrpSpPr/>
            <p:nvPr/>
          </p:nvGrpSpPr>
          <p:grpSpPr>
            <a:xfrm>
              <a:off x="1062656" y="299319"/>
              <a:ext cx="4616648" cy="582226"/>
              <a:chOff x="1062656" y="318369"/>
              <a:chExt cx="4616648" cy="582226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6E87FD2-3468-2F32-5E82-F938D949E0EF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461664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96B2928-3079-B6F4-79F6-11E2C208A2B1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126A724-C339-F1A7-0DCA-590F4F605F2E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Ⅲ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96" name="그룹 95">
            <a:extLst>
              <a:ext uri="{FF2B5EF4-FFF2-40B4-BE49-F238E27FC236}">
                <a16:creationId xmlns:a16="http://schemas.microsoft.com/office/drawing/2014/main" id="{31E69C0A-D97B-A1A9-FE5C-2B98032BBE00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4C7963D7-1448-5B13-75AD-D3FA894838AA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11" name="사각형: 둥근 모서리 10">
                <a:extLst>
                  <a:ext uri="{FF2B5EF4-FFF2-40B4-BE49-F238E27FC236}">
                    <a16:creationId xmlns:a16="http://schemas.microsoft.com/office/drawing/2014/main" id="{5D42CCEA-BF41-F973-5310-313203062C4E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D34C7554-573E-04DC-188A-6467404A7EA4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25" name="사각형: 둥근 위쪽 모서리 24">
                  <a:extLst>
                    <a:ext uri="{FF2B5EF4-FFF2-40B4-BE49-F238E27FC236}">
                      <a16:creationId xmlns:a16="http://schemas.microsoft.com/office/drawing/2014/main" id="{470410BF-F4BE-0DD7-8374-6D44C86AD483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6" name="사각형: 둥근 위쪽 모서리 25">
                  <a:extLst>
                    <a:ext uri="{FF2B5EF4-FFF2-40B4-BE49-F238E27FC236}">
                      <a16:creationId xmlns:a16="http://schemas.microsoft.com/office/drawing/2014/main" id="{0D21F2C1-E7A1-1916-6D31-B4DD587AB8BD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3" name="그룹 12">
                <a:extLst>
                  <a:ext uri="{FF2B5EF4-FFF2-40B4-BE49-F238E27FC236}">
                    <a16:creationId xmlns:a16="http://schemas.microsoft.com/office/drawing/2014/main" id="{CA341BCD-7825-251C-6719-AA5D72563A35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14" name="그룹 13">
                  <a:extLst>
                    <a:ext uri="{FF2B5EF4-FFF2-40B4-BE49-F238E27FC236}">
                      <a16:creationId xmlns:a16="http://schemas.microsoft.com/office/drawing/2014/main" id="{A073D7D4-DF06-EAF8-89D7-4C36317E08B3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22" name="사각형: 둥근 위쪽 모서리 21">
                    <a:extLst>
                      <a:ext uri="{FF2B5EF4-FFF2-40B4-BE49-F238E27FC236}">
                        <a16:creationId xmlns:a16="http://schemas.microsoft.com/office/drawing/2014/main" id="{5FCDF82C-65C8-900A-A0E4-B304A1DA9F3B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23" name="자유형: 도형 22">
                    <a:extLst>
                      <a:ext uri="{FF2B5EF4-FFF2-40B4-BE49-F238E27FC236}">
                        <a16:creationId xmlns:a16="http://schemas.microsoft.com/office/drawing/2014/main" id="{197EEA0F-401E-1FF3-5F3F-C022B3868D87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4" name="자유형: 도형 23">
                    <a:extLst>
                      <a:ext uri="{FF2B5EF4-FFF2-40B4-BE49-F238E27FC236}">
                        <a16:creationId xmlns:a16="http://schemas.microsoft.com/office/drawing/2014/main" id="{D58CE021-DD9A-BE71-A0A3-A18E181CE846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16" name="그룹 15">
                  <a:extLst>
                    <a:ext uri="{FF2B5EF4-FFF2-40B4-BE49-F238E27FC236}">
                      <a16:creationId xmlns:a16="http://schemas.microsoft.com/office/drawing/2014/main" id="{51B39AE0-053D-5F1F-4EC1-2B5A06C0A047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2549075" cy="307777"/>
                  <a:chOff x="763074" y="1447958"/>
                  <a:chExt cx="2549075" cy="307777"/>
                </a:xfrm>
              </p:grpSpPr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7ED75E3D-51D7-4CB9-1C79-613EE1B86FBB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0562"/>
                    <a:ext cx="2063065" cy="2825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alpha val="4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내용 체계 및 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성취기준</a:t>
                    </a: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D86C428A-A818-2D06-16EA-6CA7D5A6ED93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2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21" name="직선 연결선 20">
                    <a:extLst>
                      <a:ext uri="{FF2B5EF4-FFF2-40B4-BE49-F238E27FC236}">
                        <a16:creationId xmlns:a16="http://schemas.microsoft.com/office/drawing/2014/main" id="{AAA917B2-CA7F-8EDD-80C3-A1B1E11F93E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67" name="그룹 66">
              <a:extLst>
                <a:ext uri="{FF2B5EF4-FFF2-40B4-BE49-F238E27FC236}">
                  <a16:creationId xmlns:a16="http://schemas.microsoft.com/office/drawing/2014/main" id="{3EDB999B-CAC1-6E2A-E861-A704B0596DB6}"/>
                </a:ext>
              </a:extLst>
            </p:cNvPr>
            <p:cNvGrpSpPr/>
            <p:nvPr/>
          </p:nvGrpSpPr>
          <p:grpSpPr>
            <a:xfrm>
              <a:off x="678117" y="2339695"/>
              <a:ext cx="7787768" cy="907304"/>
              <a:chOff x="678117" y="2339695"/>
              <a:chExt cx="7787768" cy="907304"/>
            </a:xfrm>
          </p:grpSpPr>
          <p:sp>
            <p:nvSpPr>
              <p:cNvPr id="68" name="사각형: 둥근 모서리 67">
                <a:extLst>
                  <a:ext uri="{FF2B5EF4-FFF2-40B4-BE49-F238E27FC236}">
                    <a16:creationId xmlns:a16="http://schemas.microsoft.com/office/drawing/2014/main" id="{BB0B7B20-8AF8-5DCB-FC5B-C9D41243B33A}"/>
                  </a:ext>
                </a:extLst>
              </p:cNvPr>
              <p:cNvSpPr/>
              <p:nvPr/>
            </p:nvSpPr>
            <p:spPr>
              <a:xfrm rot="5400000" flipV="1">
                <a:off x="4118349" y="-1100537"/>
                <a:ext cx="907304" cy="7787768"/>
              </a:xfrm>
              <a:prstGeom prst="roundRect">
                <a:avLst>
                  <a:gd name="adj" fmla="val 13262"/>
                </a:avLst>
              </a:prstGeom>
              <a:solidFill>
                <a:srgbClr val="2F72DA"/>
              </a:solidFill>
              <a:ln w="34925"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D62F6720-17FF-0763-787B-3DCF24A5F151}"/>
                  </a:ext>
                </a:extLst>
              </p:cNvPr>
              <p:cNvSpPr txBox="1"/>
              <p:nvPr/>
            </p:nvSpPr>
            <p:spPr>
              <a:xfrm>
                <a:off x="852497" y="2662542"/>
                <a:ext cx="4740080" cy="2616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해당 성취기준의 설정 취지 및 의미</a:t>
                </a:r>
                <a:r>
                  <a:rPr lang="en-US" altLang="ko-KR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, </a:t>
                </a:r>
                <a:r>
                  <a:rPr lang="ko-KR" altLang="en-US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학습 의도 등 설명</a:t>
                </a:r>
              </a:p>
            </p:txBody>
          </p:sp>
          <p:pic>
            <p:nvPicPr>
              <p:cNvPr id="70" name="그림 69">
                <a:extLst>
                  <a:ext uri="{FF2B5EF4-FFF2-40B4-BE49-F238E27FC236}">
                    <a16:creationId xmlns:a16="http://schemas.microsoft.com/office/drawing/2014/main" id="{5AEA2025-D15A-0F94-7259-518D3277C86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b="13104"/>
              <a:stretch/>
            </p:blipFill>
            <p:spPr>
              <a:xfrm>
                <a:off x="7574756" y="2521538"/>
                <a:ext cx="779784" cy="710612"/>
              </a:xfrm>
              <a:prstGeom prst="rect">
                <a:avLst/>
              </a:prstGeom>
            </p:spPr>
          </p:pic>
        </p:grpSp>
        <p:grpSp>
          <p:nvGrpSpPr>
            <p:cNvPr id="92" name="그룹 91">
              <a:extLst>
                <a:ext uri="{FF2B5EF4-FFF2-40B4-BE49-F238E27FC236}">
                  <a16:creationId xmlns:a16="http://schemas.microsoft.com/office/drawing/2014/main" id="{ABED01A5-511E-904E-5102-0E0841F595F8}"/>
                </a:ext>
              </a:extLst>
            </p:cNvPr>
            <p:cNvGrpSpPr/>
            <p:nvPr/>
          </p:nvGrpSpPr>
          <p:grpSpPr>
            <a:xfrm>
              <a:off x="675650" y="3495529"/>
              <a:ext cx="7806362" cy="2400447"/>
              <a:chOff x="675650" y="3495529"/>
              <a:chExt cx="7806362" cy="2400447"/>
            </a:xfrm>
          </p:grpSpPr>
          <p:grpSp>
            <p:nvGrpSpPr>
              <p:cNvPr id="41" name="그룹 40">
                <a:extLst>
                  <a:ext uri="{FF2B5EF4-FFF2-40B4-BE49-F238E27FC236}">
                    <a16:creationId xmlns:a16="http://schemas.microsoft.com/office/drawing/2014/main" id="{6EE205E4-C69F-A58A-F971-459B58CF41CD}"/>
                  </a:ext>
                </a:extLst>
              </p:cNvPr>
              <p:cNvGrpSpPr/>
              <p:nvPr/>
            </p:nvGrpSpPr>
            <p:grpSpPr>
              <a:xfrm>
                <a:off x="675650" y="3495529"/>
                <a:ext cx="2743825" cy="245380"/>
                <a:chOff x="1214738" y="2988325"/>
                <a:chExt cx="1623921" cy="245380"/>
              </a:xfrm>
            </p:grpSpPr>
            <p:sp>
              <p:nvSpPr>
                <p:cNvPr id="65" name="사각형: 둥근 모서리 64">
                  <a:extLst>
                    <a:ext uri="{FF2B5EF4-FFF2-40B4-BE49-F238E27FC236}">
                      <a16:creationId xmlns:a16="http://schemas.microsoft.com/office/drawing/2014/main" id="{CA7D9140-0080-EE28-0041-9141233DFA0E}"/>
                    </a:ext>
                  </a:extLst>
                </p:cNvPr>
                <p:cNvSpPr/>
                <p:nvPr/>
              </p:nvSpPr>
              <p:spPr>
                <a:xfrm>
                  <a:off x="1214738" y="2988325"/>
                  <a:ext cx="1623921" cy="2453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F73DA">
                    <a:alpha val="25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 dirty="0"/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B881F303-FCC1-179D-26AD-01A6DDA3A723}"/>
                    </a:ext>
                  </a:extLst>
                </p:cNvPr>
                <p:cNvSpPr txBox="1"/>
                <p:nvPr/>
              </p:nvSpPr>
              <p:spPr>
                <a:xfrm>
                  <a:off x="1301870" y="3026377"/>
                  <a:ext cx="1449660" cy="1692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중국어 과목 ‘읽기’ 영역 성취기준 해설 예시</a:t>
                  </a:r>
                </a:p>
              </p:txBody>
            </p:sp>
          </p:grpSp>
          <p:grpSp>
            <p:nvGrpSpPr>
              <p:cNvPr id="91" name="그룹 90">
                <a:extLst>
                  <a:ext uri="{FF2B5EF4-FFF2-40B4-BE49-F238E27FC236}">
                    <a16:creationId xmlns:a16="http://schemas.microsoft.com/office/drawing/2014/main" id="{489A2FA9-C390-1373-C624-F109A3C7F443}"/>
                  </a:ext>
                </a:extLst>
              </p:cNvPr>
              <p:cNvGrpSpPr/>
              <p:nvPr/>
            </p:nvGrpSpPr>
            <p:grpSpPr>
              <a:xfrm>
                <a:off x="683569" y="3856174"/>
                <a:ext cx="7798443" cy="2039802"/>
                <a:chOff x="683569" y="3856174"/>
                <a:chExt cx="7798443" cy="2039802"/>
              </a:xfrm>
            </p:grpSpPr>
            <p:sp>
              <p:nvSpPr>
                <p:cNvPr id="42" name="사각형: 둥근 모서리 41">
                  <a:extLst>
                    <a:ext uri="{FF2B5EF4-FFF2-40B4-BE49-F238E27FC236}">
                      <a16:creationId xmlns:a16="http://schemas.microsoft.com/office/drawing/2014/main" id="{DC14DCD2-191D-489F-C5E7-52111AEED06E}"/>
                    </a:ext>
                  </a:extLst>
                </p:cNvPr>
                <p:cNvSpPr/>
                <p:nvPr/>
              </p:nvSpPr>
              <p:spPr>
                <a:xfrm>
                  <a:off x="683569" y="3856174"/>
                  <a:ext cx="7798443" cy="2039802"/>
                </a:xfrm>
                <a:prstGeom prst="roundRect">
                  <a:avLst>
                    <a:gd name="adj" fmla="val 3821"/>
                  </a:avLst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44" name="그룹 43">
                  <a:extLst>
                    <a:ext uri="{FF2B5EF4-FFF2-40B4-BE49-F238E27FC236}">
                      <a16:creationId xmlns:a16="http://schemas.microsoft.com/office/drawing/2014/main" id="{E485C2AD-8107-CCBD-6598-576834E51BB5}"/>
                    </a:ext>
                  </a:extLst>
                </p:cNvPr>
                <p:cNvGrpSpPr/>
                <p:nvPr/>
              </p:nvGrpSpPr>
              <p:grpSpPr>
                <a:xfrm>
                  <a:off x="822871" y="3975194"/>
                  <a:ext cx="5707373" cy="316434"/>
                  <a:chOff x="1040379" y="4378928"/>
                  <a:chExt cx="4079075" cy="211986"/>
                </a:xfrm>
              </p:grpSpPr>
              <p:sp>
                <p:nvSpPr>
                  <p:cNvPr id="62" name="사각형: 둥근 모서리 61">
                    <a:extLst>
                      <a:ext uri="{FF2B5EF4-FFF2-40B4-BE49-F238E27FC236}">
                        <a16:creationId xmlns:a16="http://schemas.microsoft.com/office/drawing/2014/main" id="{1EA0956A-10F7-43B6-1D89-3A94D29C7266}"/>
                      </a:ext>
                    </a:extLst>
                  </p:cNvPr>
                  <p:cNvSpPr/>
                  <p:nvPr/>
                </p:nvSpPr>
                <p:spPr>
                  <a:xfrm>
                    <a:off x="1040379" y="4378928"/>
                    <a:ext cx="903928" cy="211986"/>
                  </a:xfrm>
                  <a:prstGeom prst="roundRect">
                    <a:avLst/>
                  </a:prstGeom>
                  <a:solidFill>
                    <a:schemeClr val="bg1">
                      <a:lumMod val="85000"/>
                      <a:alpha val="67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id="{A88C454F-DF9B-BD33-B4D8-B8CC5BEB27B5}"/>
                      </a:ext>
                    </a:extLst>
                  </p:cNvPr>
                  <p:cNvSpPr txBox="1"/>
                  <p:nvPr/>
                </p:nvSpPr>
                <p:spPr>
                  <a:xfrm>
                    <a:off x="1137759" y="4417910"/>
                    <a:ext cx="709170" cy="13402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12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중어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03-04</a:t>
                    </a:r>
                  </a:p>
                </p:txBody>
              </p:sp>
              <p:sp>
                <p:nvSpPr>
                  <p:cNvPr id="64" name="TextBox 63">
                    <a:extLst>
                      <a:ext uri="{FF2B5EF4-FFF2-40B4-BE49-F238E27FC236}">
                        <a16:creationId xmlns:a16="http://schemas.microsoft.com/office/drawing/2014/main" id="{246DBDD2-5C1B-3AF8-6CB7-417EA68AB1FB}"/>
                      </a:ext>
                    </a:extLst>
                  </p:cNvPr>
                  <p:cNvSpPr txBox="1"/>
                  <p:nvPr/>
                </p:nvSpPr>
                <p:spPr>
                  <a:xfrm>
                    <a:off x="2015833" y="4417910"/>
                    <a:ext cx="3103621" cy="13402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F72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디지털 매체상의 간단한 글을 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찾아 읽고 주제나 의미를 파악한다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.</a:t>
                    </a:r>
                  </a:p>
                </p:txBody>
              </p:sp>
            </p:grpSp>
            <p:cxnSp>
              <p:nvCxnSpPr>
                <p:cNvPr id="79" name="직선 연결선 78">
                  <a:extLst>
                    <a:ext uri="{FF2B5EF4-FFF2-40B4-BE49-F238E27FC236}">
                      <a16:creationId xmlns:a16="http://schemas.microsoft.com/office/drawing/2014/main" id="{EED719B7-7D46-A342-A0F7-4A1AF583A3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2871" y="4442445"/>
                  <a:ext cx="7531669" cy="0"/>
                </a:xfrm>
                <a:prstGeom prst="line">
                  <a:avLst/>
                </a:prstGeom>
                <a:ln w="15875">
                  <a:solidFill>
                    <a:schemeClr val="tx1">
                      <a:alpha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7" name="그룹 86">
              <a:extLst>
                <a:ext uri="{FF2B5EF4-FFF2-40B4-BE49-F238E27FC236}">
                  <a16:creationId xmlns:a16="http://schemas.microsoft.com/office/drawing/2014/main" id="{09FB8D1B-E0A3-894E-6D20-0E472946E4EE}"/>
                </a:ext>
              </a:extLst>
            </p:cNvPr>
            <p:cNvGrpSpPr/>
            <p:nvPr/>
          </p:nvGrpSpPr>
          <p:grpSpPr>
            <a:xfrm>
              <a:off x="751850" y="1936193"/>
              <a:ext cx="1458311" cy="250222"/>
              <a:chOff x="566993" y="1934169"/>
              <a:chExt cx="1659695" cy="257804"/>
            </a:xfrm>
            <a:solidFill>
              <a:schemeClr val="bg1"/>
            </a:solidFill>
          </p:grpSpPr>
          <p:sp>
            <p:nvSpPr>
              <p:cNvPr id="88" name="사각형: 둥근 모서리 87">
                <a:extLst>
                  <a:ext uri="{FF2B5EF4-FFF2-40B4-BE49-F238E27FC236}">
                    <a16:creationId xmlns:a16="http://schemas.microsoft.com/office/drawing/2014/main" id="{B734CB99-D51A-7090-FECC-51A5AEAB5F0D}"/>
                  </a:ext>
                </a:extLst>
              </p:cNvPr>
              <p:cNvSpPr/>
              <p:nvPr/>
            </p:nvSpPr>
            <p:spPr>
              <a:xfrm>
                <a:off x="566993" y="1934169"/>
                <a:ext cx="288854" cy="257804"/>
              </a:xfrm>
              <a:prstGeom prst="roundRect">
                <a:avLst/>
              </a:prstGeom>
              <a:solidFill>
                <a:srgbClr val="2F72DA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61118687-B55C-2F9E-ACFD-C806668E06DA}"/>
                  </a:ext>
                </a:extLst>
              </p:cNvPr>
              <p:cNvSpPr txBox="1"/>
              <p:nvPr/>
            </p:nvSpPr>
            <p:spPr>
              <a:xfrm>
                <a:off x="648481" y="1952087"/>
                <a:ext cx="125882" cy="2219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6</a:t>
                </a:r>
                <a:endPara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0F25A8E5-DC43-6DB9-1693-92B47963893E}"/>
                  </a:ext>
                </a:extLst>
              </p:cNvPr>
              <p:cNvSpPr txBox="1"/>
              <p:nvPr/>
            </p:nvSpPr>
            <p:spPr>
              <a:xfrm>
                <a:off x="924090" y="1944160"/>
                <a:ext cx="1302598" cy="2378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성취기준 해설 </a:t>
                </a:r>
              </a:p>
            </p:txBody>
          </p:sp>
        </p:grpSp>
        <p:grpSp>
          <p:nvGrpSpPr>
            <p:cNvPr id="93" name="그룹 92">
              <a:extLst>
                <a:ext uri="{FF2B5EF4-FFF2-40B4-BE49-F238E27FC236}">
                  <a16:creationId xmlns:a16="http://schemas.microsoft.com/office/drawing/2014/main" id="{F5FEB1DA-8B79-AA58-FF5E-10FACB368BCD}"/>
                </a:ext>
              </a:extLst>
            </p:cNvPr>
            <p:cNvGrpSpPr/>
            <p:nvPr/>
          </p:nvGrpSpPr>
          <p:grpSpPr>
            <a:xfrm>
              <a:off x="899071" y="4618289"/>
              <a:ext cx="7196333" cy="456535"/>
              <a:chOff x="899071" y="4618289"/>
              <a:chExt cx="7196333" cy="456535"/>
            </a:xfrm>
          </p:grpSpPr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9CFB9EDA-9CD7-C9C6-294C-2171655ABE26}"/>
                  </a:ext>
                </a:extLst>
              </p:cNvPr>
              <p:cNvSpPr txBox="1"/>
              <p:nvPr/>
            </p:nvSpPr>
            <p:spPr>
              <a:xfrm>
                <a:off x="899071" y="4618289"/>
                <a:ext cx="1242328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spcAft>
                    <a:spcPts val="200"/>
                  </a:spcAft>
                </a:pPr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Interop" panose="02000503000000020004" pitchFamily="2" charset="0"/>
                  </a:rPr>
                  <a:t>[12</a:t>
                </a:r>
                <a:r>
                  <a:rPr lang="ko-KR" altLang="en-US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Interop" panose="02000503000000020004" pitchFamily="2" charset="0"/>
                  </a:rPr>
                  <a:t>중어</a:t>
                </a:r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Interop" panose="02000503000000020004" pitchFamily="2" charset="0"/>
                  </a:rPr>
                  <a:t>03-04] </a:t>
                </a: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D57DBE71-7BA8-07F2-6636-6ADD9CC61236}"/>
                  </a:ext>
                </a:extLst>
              </p:cNvPr>
              <p:cNvSpPr txBox="1"/>
              <p:nvPr/>
            </p:nvSpPr>
            <p:spPr>
              <a:xfrm>
                <a:off x="2165896" y="4618289"/>
                <a:ext cx="5929508" cy="4565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spcAft>
                    <a:spcPts val="200"/>
                  </a:spcAft>
                </a:pPr>
                <a:r>
                  <a:rPr lang="ko-KR" altLang="en-US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Interop" panose="02000503000000020004" pitchFamily="2" charset="0"/>
                  </a:rPr>
                  <a:t>이 성취기준에서 디지털 매체상의 간단한 글은 이메일</a:t>
                </a:r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Interop" panose="02000503000000020004" pitchFamily="2" charset="0"/>
                  </a:rPr>
                  <a:t>, </a:t>
                </a:r>
                <a:r>
                  <a:rPr lang="ko-KR" altLang="en-US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Interop" panose="02000503000000020004" pitchFamily="2" charset="0"/>
                  </a:rPr>
                  <a:t>사회 관계망 서비스</a:t>
                </a:r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Interop" panose="02000503000000020004" pitchFamily="2" charset="0"/>
                  </a:rPr>
                  <a:t>(SNS), </a:t>
                </a:r>
              </a:p>
              <a:p>
                <a:pPr>
                  <a:spcAft>
                    <a:spcPts val="200"/>
                  </a:spcAft>
                </a:pPr>
                <a:r>
                  <a:rPr lang="ko-KR" altLang="en-US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Interop" panose="02000503000000020004" pitchFamily="2" charset="0"/>
                  </a:rPr>
                  <a:t>메신저 등의 텍스트를 의미한다</a:t>
                </a:r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Interop" panose="02000503000000020004" pitchFamily="2" charset="0"/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0040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그룹 24">
            <a:extLst>
              <a:ext uri="{FF2B5EF4-FFF2-40B4-BE49-F238E27FC236}">
                <a16:creationId xmlns:a16="http://schemas.microsoft.com/office/drawing/2014/main" id="{02792B21-2B23-3B05-A9F0-053F60D04DBD}"/>
              </a:ext>
            </a:extLst>
          </p:cNvPr>
          <p:cNvGrpSpPr/>
          <p:nvPr/>
        </p:nvGrpSpPr>
        <p:grpSpPr>
          <a:xfrm>
            <a:off x="298091" y="284805"/>
            <a:ext cx="5381213" cy="641751"/>
            <a:chOff x="298091" y="299319"/>
            <a:chExt cx="5381213" cy="641751"/>
          </a:xfrm>
        </p:grpSpPr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ACC31314-BE90-3D33-4109-515D48F060DA}"/>
                </a:ext>
              </a:extLst>
            </p:cNvPr>
            <p:cNvGrpSpPr/>
            <p:nvPr/>
          </p:nvGrpSpPr>
          <p:grpSpPr>
            <a:xfrm>
              <a:off x="1062656" y="299319"/>
              <a:ext cx="4616648" cy="582226"/>
              <a:chOff x="1062656" y="318369"/>
              <a:chExt cx="4616648" cy="582226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8685372-F2D3-4899-1A7C-54A5D6DE24A9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461664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A4DDD5D-E630-278E-D858-493AA2C31223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02B502E-D5BB-B798-134C-D0A6B4B1694B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Ⅲ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056272C6-9977-A1EF-1378-92991659A144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BB87547A-0A42-0922-BCEE-0C1B241074C8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5" name="사각형: 둥근 모서리 4">
                <a:extLst>
                  <a:ext uri="{FF2B5EF4-FFF2-40B4-BE49-F238E27FC236}">
                    <a16:creationId xmlns:a16="http://schemas.microsoft.com/office/drawing/2014/main" id="{5248BE80-02A6-2C4B-3287-253B2F394A4F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FB38DC1-60E7-93EA-D2F7-45C487E8EE1D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23" name="사각형: 둥근 위쪽 모서리 22">
                  <a:extLst>
                    <a:ext uri="{FF2B5EF4-FFF2-40B4-BE49-F238E27FC236}">
                      <a16:creationId xmlns:a16="http://schemas.microsoft.com/office/drawing/2014/main" id="{49896259-E945-E68A-8A76-C0138D98782A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4" name="사각형: 둥근 위쪽 모서리 23">
                  <a:extLst>
                    <a:ext uri="{FF2B5EF4-FFF2-40B4-BE49-F238E27FC236}">
                      <a16:creationId xmlns:a16="http://schemas.microsoft.com/office/drawing/2014/main" id="{DBA3AA78-6481-F39D-8891-9F26F3D2A46C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3" name="그룹 12">
                <a:extLst>
                  <a:ext uri="{FF2B5EF4-FFF2-40B4-BE49-F238E27FC236}">
                    <a16:creationId xmlns:a16="http://schemas.microsoft.com/office/drawing/2014/main" id="{3FDE22C9-0D74-934A-157C-3FDB0A997497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14" name="그룹 13">
                  <a:extLst>
                    <a:ext uri="{FF2B5EF4-FFF2-40B4-BE49-F238E27FC236}">
                      <a16:creationId xmlns:a16="http://schemas.microsoft.com/office/drawing/2014/main" id="{FCEC8CEC-9088-A7A1-FFA3-1F16698F8F54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20" name="사각형: 둥근 위쪽 모서리 19">
                    <a:extLst>
                      <a:ext uri="{FF2B5EF4-FFF2-40B4-BE49-F238E27FC236}">
                        <a16:creationId xmlns:a16="http://schemas.microsoft.com/office/drawing/2014/main" id="{C85DDFD1-529A-8F5C-DCF3-A5321D6CF78E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21" name="자유형: 도형 20">
                    <a:extLst>
                      <a:ext uri="{FF2B5EF4-FFF2-40B4-BE49-F238E27FC236}">
                        <a16:creationId xmlns:a16="http://schemas.microsoft.com/office/drawing/2014/main" id="{46B4E8D5-B6B9-D71C-1FB1-75DE37385435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2" name="자유형: 도형 21">
                    <a:extLst>
                      <a:ext uri="{FF2B5EF4-FFF2-40B4-BE49-F238E27FC236}">
                        <a16:creationId xmlns:a16="http://schemas.microsoft.com/office/drawing/2014/main" id="{1B1252DE-8B28-92E9-E2A4-3CB5E04C3003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15" name="그룹 14">
                  <a:extLst>
                    <a:ext uri="{FF2B5EF4-FFF2-40B4-BE49-F238E27FC236}">
                      <a16:creationId xmlns:a16="http://schemas.microsoft.com/office/drawing/2014/main" id="{FD82CA62-4537-F950-06C8-41CA8ABC21CB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2549075" cy="307777"/>
                  <a:chOff x="763074" y="1447958"/>
                  <a:chExt cx="2549075" cy="307777"/>
                </a:xfrm>
              </p:grpSpPr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00C64797-BD53-43D3-AF01-D5A1C0149DC9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0562"/>
                    <a:ext cx="2063065" cy="2825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alpha val="4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내용 체계 및 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성취기준</a:t>
                    </a:r>
                  </a:p>
                </p:txBody>
              </p:sp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9C003468-866D-5D79-5D82-18C6374461A0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2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19" name="직선 연결선 18">
                    <a:extLst>
                      <a:ext uri="{FF2B5EF4-FFF2-40B4-BE49-F238E27FC236}">
                        <a16:creationId xmlns:a16="http://schemas.microsoft.com/office/drawing/2014/main" id="{87A537B0-E059-6A44-3415-A4A47D5F17F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BA0F2ADC-818D-7D64-9322-3A079AACC36F}"/>
                </a:ext>
              </a:extLst>
            </p:cNvPr>
            <p:cNvGrpSpPr/>
            <p:nvPr/>
          </p:nvGrpSpPr>
          <p:grpSpPr>
            <a:xfrm>
              <a:off x="678117" y="1936193"/>
              <a:ext cx="7787768" cy="1310806"/>
              <a:chOff x="678117" y="1936193"/>
              <a:chExt cx="7787768" cy="1310806"/>
            </a:xfrm>
          </p:grpSpPr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944C2AFA-4803-1FD4-659E-4A9D4BC9E8F8}"/>
                  </a:ext>
                </a:extLst>
              </p:cNvPr>
              <p:cNvGrpSpPr/>
              <p:nvPr/>
            </p:nvGrpSpPr>
            <p:grpSpPr>
              <a:xfrm>
                <a:off x="751850" y="1936193"/>
                <a:ext cx="1458311" cy="250222"/>
                <a:chOff x="566993" y="1934169"/>
                <a:chExt cx="1659695" cy="257804"/>
              </a:xfrm>
              <a:solidFill>
                <a:schemeClr val="bg1"/>
              </a:solidFill>
            </p:grpSpPr>
            <p:sp>
              <p:nvSpPr>
                <p:cNvPr id="32" name="사각형: 둥근 모서리 31">
                  <a:extLst>
                    <a:ext uri="{FF2B5EF4-FFF2-40B4-BE49-F238E27FC236}">
                      <a16:creationId xmlns:a16="http://schemas.microsoft.com/office/drawing/2014/main" id="{A8489812-1FB8-FDDB-85B7-FC68C70DB316}"/>
                    </a:ext>
                  </a:extLst>
                </p:cNvPr>
                <p:cNvSpPr/>
                <p:nvPr/>
              </p:nvSpPr>
              <p:spPr>
                <a:xfrm>
                  <a:off x="566993" y="1934169"/>
                  <a:ext cx="288854" cy="257804"/>
                </a:xfrm>
                <a:prstGeom prst="roundRect">
                  <a:avLst/>
                </a:prstGeom>
                <a:solidFill>
                  <a:srgbClr val="2F72DA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F6FF7ADC-1501-3D1B-98BB-C4ACE1180103}"/>
                    </a:ext>
                  </a:extLst>
                </p:cNvPr>
                <p:cNvSpPr txBox="1"/>
                <p:nvPr/>
              </p:nvSpPr>
              <p:spPr>
                <a:xfrm>
                  <a:off x="648481" y="1952087"/>
                  <a:ext cx="125882" cy="22197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6</a:t>
                  </a:r>
                  <a:endParaRPr lang="ko-KR" altLang="en-US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C0FCD9A4-B24D-035C-C347-A91255805991}"/>
                    </a:ext>
                  </a:extLst>
                </p:cNvPr>
                <p:cNvSpPr txBox="1"/>
                <p:nvPr/>
              </p:nvSpPr>
              <p:spPr>
                <a:xfrm>
                  <a:off x="924090" y="1944160"/>
                  <a:ext cx="1302598" cy="23782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성취기준 해설 </a:t>
                  </a:r>
                </a:p>
              </p:txBody>
            </p:sp>
          </p:grpSp>
          <p:grpSp>
            <p:nvGrpSpPr>
              <p:cNvPr id="41" name="그룹 40">
                <a:extLst>
                  <a:ext uri="{FF2B5EF4-FFF2-40B4-BE49-F238E27FC236}">
                    <a16:creationId xmlns:a16="http://schemas.microsoft.com/office/drawing/2014/main" id="{9D6881B6-F410-A986-69D3-BC3B6EBFEBE5}"/>
                  </a:ext>
                </a:extLst>
              </p:cNvPr>
              <p:cNvGrpSpPr/>
              <p:nvPr/>
            </p:nvGrpSpPr>
            <p:grpSpPr>
              <a:xfrm>
                <a:off x="678117" y="2339695"/>
                <a:ext cx="7787768" cy="907304"/>
                <a:chOff x="678117" y="2339695"/>
                <a:chExt cx="7787768" cy="907304"/>
              </a:xfrm>
            </p:grpSpPr>
            <p:sp>
              <p:nvSpPr>
                <p:cNvPr id="42" name="사각형: 둥근 모서리 41">
                  <a:extLst>
                    <a:ext uri="{FF2B5EF4-FFF2-40B4-BE49-F238E27FC236}">
                      <a16:creationId xmlns:a16="http://schemas.microsoft.com/office/drawing/2014/main" id="{193766E9-068E-4307-B3E0-B5BDF53FC458}"/>
                    </a:ext>
                  </a:extLst>
                </p:cNvPr>
                <p:cNvSpPr/>
                <p:nvPr/>
              </p:nvSpPr>
              <p:spPr>
                <a:xfrm rot="5400000" flipV="1">
                  <a:off x="4118349" y="-1100537"/>
                  <a:ext cx="907304" cy="7787768"/>
                </a:xfrm>
                <a:prstGeom prst="roundRect">
                  <a:avLst>
                    <a:gd name="adj" fmla="val 13262"/>
                  </a:avLst>
                </a:prstGeom>
                <a:solidFill>
                  <a:srgbClr val="2F72DA"/>
                </a:solidFill>
                <a:ln w="34925">
                  <a:solidFill>
                    <a:schemeClr val="bg1"/>
                  </a:solidFill>
                </a:ln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80424982-0CAB-3E2D-DAD4-39C5DE9F508D}"/>
                    </a:ext>
                  </a:extLst>
                </p:cNvPr>
                <p:cNvSpPr txBox="1"/>
                <p:nvPr/>
              </p:nvSpPr>
              <p:spPr>
                <a:xfrm>
                  <a:off x="852497" y="2662542"/>
                  <a:ext cx="4809009" cy="2616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총론의 주요 사항과 해당 영역의 학습과의 연계 등 설명</a:t>
                  </a:r>
                </a:p>
              </p:txBody>
            </p:sp>
            <p:pic>
              <p:nvPicPr>
                <p:cNvPr id="44" name="그림 43">
                  <a:extLst>
                    <a:ext uri="{FF2B5EF4-FFF2-40B4-BE49-F238E27FC236}">
                      <a16:creationId xmlns:a16="http://schemas.microsoft.com/office/drawing/2014/main" id="{070181D4-1344-183D-F9E5-E51B1DE0C35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b="13104"/>
                <a:stretch/>
              </p:blipFill>
              <p:spPr>
                <a:xfrm>
                  <a:off x="7574756" y="2521538"/>
                  <a:ext cx="779784" cy="710612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60" name="그룹 59">
              <a:extLst>
                <a:ext uri="{FF2B5EF4-FFF2-40B4-BE49-F238E27FC236}">
                  <a16:creationId xmlns:a16="http://schemas.microsoft.com/office/drawing/2014/main" id="{5EADEFEE-31C3-1E00-6702-8188B0514740}"/>
                </a:ext>
              </a:extLst>
            </p:cNvPr>
            <p:cNvGrpSpPr/>
            <p:nvPr/>
          </p:nvGrpSpPr>
          <p:grpSpPr>
            <a:xfrm>
              <a:off x="675650" y="3495529"/>
              <a:ext cx="7806362" cy="2400447"/>
              <a:chOff x="675650" y="3495529"/>
              <a:chExt cx="7806362" cy="2400447"/>
            </a:xfrm>
          </p:grpSpPr>
          <p:grpSp>
            <p:nvGrpSpPr>
              <p:cNvPr id="38" name="그룹 37">
                <a:extLst>
                  <a:ext uri="{FF2B5EF4-FFF2-40B4-BE49-F238E27FC236}">
                    <a16:creationId xmlns:a16="http://schemas.microsoft.com/office/drawing/2014/main" id="{E188805A-7EEB-F71B-E65D-DAD2A5F44900}"/>
                  </a:ext>
                </a:extLst>
              </p:cNvPr>
              <p:cNvGrpSpPr/>
              <p:nvPr/>
            </p:nvGrpSpPr>
            <p:grpSpPr>
              <a:xfrm>
                <a:off x="675650" y="3495529"/>
                <a:ext cx="2743825" cy="245380"/>
                <a:chOff x="1214738" y="2988325"/>
                <a:chExt cx="1623921" cy="245380"/>
              </a:xfrm>
            </p:grpSpPr>
            <p:sp>
              <p:nvSpPr>
                <p:cNvPr id="39" name="사각형: 둥근 모서리 38">
                  <a:extLst>
                    <a:ext uri="{FF2B5EF4-FFF2-40B4-BE49-F238E27FC236}">
                      <a16:creationId xmlns:a16="http://schemas.microsoft.com/office/drawing/2014/main" id="{8A540CCB-6A10-8C4F-6DA3-170DDE91C3F9}"/>
                    </a:ext>
                  </a:extLst>
                </p:cNvPr>
                <p:cNvSpPr/>
                <p:nvPr/>
              </p:nvSpPr>
              <p:spPr>
                <a:xfrm>
                  <a:off x="1214738" y="2988325"/>
                  <a:ext cx="1623921" cy="2453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F73DA">
                    <a:alpha val="25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 dirty="0"/>
                </a:p>
              </p:txBody>
            </p: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30477686-99F8-1CB4-01BB-8070508D3FB9}"/>
                    </a:ext>
                  </a:extLst>
                </p:cNvPr>
                <p:cNvSpPr txBox="1"/>
                <p:nvPr/>
              </p:nvSpPr>
              <p:spPr>
                <a:xfrm>
                  <a:off x="1367332" y="3026377"/>
                  <a:ext cx="1318735" cy="1692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독일어권 문화 과목 성취기준 해설 예시</a:t>
                  </a:r>
                </a:p>
              </p:txBody>
            </p:sp>
          </p:grpSp>
          <p:sp>
            <p:nvSpPr>
              <p:cNvPr id="46" name="사각형: 둥근 모서리 45">
                <a:extLst>
                  <a:ext uri="{FF2B5EF4-FFF2-40B4-BE49-F238E27FC236}">
                    <a16:creationId xmlns:a16="http://schemas.microsoft.com/office/drawing/2014/main" id="{8A41E04E-7EA0-6466-DCC0-33BD0BB5403C}"/>
                  </a:ext>
                </a:extLst>
              </p:cNvPr>
              <p:cNvSpPr/>
              <p:nvPr/>
            </p:nvSpPr>
            <p:spPr>
              <a:xfrm>
                <a:off x="683569" y="3856174"/>
                <a:ext cx="7798443" cy="2039802"/>
              </a:xfrm>
              <a:prstGeom prst="roundRect">
                <a:avLst>
                  <a:gd name="adj" fmla="val 3821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47" name="그룹 46">
                <a:extLst>
                  <a:ext uri="{FF2B5EF4-FFF2-40B4-BE49-F238E27FC236}">
                    <a16:creationId xmlns:a16="http://schemas.microsoft.com/office/drawing/2014/main" id="{E59A604F-933A-B8D1-EDB6-E253FE2D0497}"/>
                  </a:ext>
                </a:extLst>
              </p:cNvPr>
              <p:cNvGrpSpPr/>
              <p:nvPr/>
            </p:nvGrpSpPr>
            <p:grpSpPr>
              <a:xfrm>
                <a:off x="823450" y="3975194"/>
                <a:ext cx="6297279" cy="316434"/>
                <a:chOff x="1040379" y="4378928"/>
                <a:chExt cx="4500683" cy="211986"/>
              </a:xfrm>
            </p:grpSpPr>
            <p:sp>
              <p:nvSpPr>
                <p:cNvPr id="52" name="사각형: 둥근 모서리 51">
                  <a:extLst>
                    <a:ext uri="{FF2B5EF4-FFF2-40B4-BE49-F238E27FC236}">
                      <a16:creationId xmlns:a16="http://schemas.microsoft.com/office/drawing/2014/main" id="{591FCBDA-55F0-4BC0-8D01-6CB178058C6D}"/>
                    </a:ext>
                  </a:extLst>
                </p:cNvPr>
                <p:cNvSpPr/>
                <p:nvPr/>
              </p:nvSpPr>
              <p:spPr>
                <a:xfrm>
                  <a:off x="1040379" y="4378928"/>
                  <a:ext cx="903928" cy="211986"/>
                </a:xfrm>
                <a:prstGeom prst="roundRect">
                  <a:avLst/>
                </a:prstGeom>
                <a:solidFill>
                  <a:schemeClr val="bg1">
                    <a:lumMod val="85000"/>
                    <a:alpha val="67000"/>
                  </a:schemeClr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ko-KR" alt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37B060DD-CC5D-10D5-B65F-B71C3F23C1B0}"/>
                    </a:ext>
                  </a:extLst>
                </p:cNvPr>
                <p:cNvSpPr txBox="1"/>
                <p:nvPr/>
              </p:nvSpPr>
              <p:spPr>
                <a:xfrm>
                  <a:off x="1137759" y="4417910"/>
                  <a:ext cx="709170" cy="1340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12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독문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01-04</a:t>
                  </a: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68DB4007-CF26-F674-B22D-7C3EA9EF5F28}"/>
                    </a:ext>
                  </a:extLst>
                </p:cNvPr>
                <p:cNvSpPr txBox="1"/>
                <p:nvPr/>
              </p:nvSpPr>
              <p:spPr>
                <a:xfrm>
                  <a:off x="2015833" y="4417910"/>
                  <a:ext cx="3525229" cy="1340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F72D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독일어권 문화와 자신의 관심 분야를 연계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하여 조사하고 정리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·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심화한다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.</a:t>
                  </a:r>
                </a:p>
              </p:txBody>
            </p:sp>
          </p:grpSp>
          <p:cxnSp>
            <p:nvCxnSpPr>
              <p:cNvPr id="48" name="직선 연결선 47">
                <a:extLst>
                  <a:ext uri="{FF2B5EF4-FFF2-40B4-BE49-F238E27FC236}">
                    <a16:creationId xmlns:a16="http://schemas.microsoft.com/office/drawing/2014/main" id="{C0588A63-EBEF-9894-8EBF-27F325A1D6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2871" y="4442445"/>
                <a:ext cx="7531669" cy="0"/>
              </a:xfrm>
              <a:prstGeom prst="line">
                <a:avLst/>
              </a:prstGeom>
              <a:ln w="15875">
                <a:solidFill>
                  <a:schemeClr val="tx1">
                    <a:alpha val="2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9" name="그룹 58">
                <a:extLst>
                  <a:ext uri="{FF2B5EF4-FFF2-40B4-BE49-F238E27FC236}">
                    <a16:creationId xmlns:a16="http://schemas.microsoft.com/office/drawing/2014/main" id="{F765019B-3224-8E75-6D2F-8929C7FC79B3}"/>
                  </a:ext>
                </a:extLst>
              </p:cNvPr>
              <p:cNvGrpSpPr/>
              <p:nvPr/>
            </p:nvGrpSpPr>
            <p:grpSpPr>
              <a:xfrm>
                <a:off x="899071" y="4618289"/>
                <a:ext cx="7409532" cy="697627"/>
                <a:chOff x="899071" y="4618289"/>
                <a:chExt cx="7409532" cy="697627"/>
              </a:xfrm>
            </p:grpSpPr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17D8228D-1579-9F4D-AA8D-06597F23A72C}"/>
                    </a:ext>
                  </a:extLst>
                </p:cNvPr>
                <p:cNvSpPr txBox="1"/>
                <p:nvPr/>
              </p:nvSpPr>
              <p:spPr>
                <a:xfrm>
                  <a:off x="899071" y="4618289"/>
                  <a:ext cx="1242328" cy="2154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>
                    <a:spcAft>
                      <a:spcPts val="200"/>
                    </a:spcAft>
                  </a:pPr>
                  <a:r>
                    <a: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[12</a:t>
                  </a: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독문</a:t>
                  </a:r>
                  <a:r>
                    <a: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01-04] </a:t>
                  </a: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B472C38D-6236-2006-D05B-64180B47F11A}"/>
                    </a:ext>
                  </a:extLst>
                </p:cNvPr>
                <p:cNvSpPr txBox="1"/>
                <p:nvPr/>
              </p:nvSpPr>
              <p:spPr>
                <a:xfrm>
                  <a:off x="2165896" y="4618289"/>
                  <a:ext cx="6142707" cy="69762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>
                    <a:spcAft>
                      <a:spcPts val="200"/>
                    </a:spcAft>
                  </a:pP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이 성취기준은 </a:t>
                  </a: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F72D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관심 분야 또는 진로와 관련된 주제를 독일어 또는 우리말로 된 자료를 </a:t>
                  </a:r>
                  <a:endPara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F72DA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endParaRPr>
                </a:p>
                <a:p>
                  <a:pPr>
                    <a:spcAft>
                      <a:spcPts val="200"/>
                    </a:spcAft>
                  </a:pP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F72D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토대로 탐색하여 자신의 진로</a:t>
                  </a:r>
                  <a:r>
                    <a: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F72D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·</a:t>
                  </a: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F72D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학업과 연계 및 활용하는 능력</a:t>
                  </a: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을 말하는 것으로 </a:t>
                  </a:r>
                  <a:endPara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Interop" panose="02000503000000020004" pitchFamily="2" charset="0"/>
                  </a:endParaRPr>
                </a:p>
                <a:p>
                  <a:pPr>
                    <a:spcAft>
                      <a:spcPts val="200"/>
                    </a:spcAft>
                  </a:pPr>
                  <a:r>
                    <a:rPr lang="ko-KR" altLang="en-US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교과 간 연계와 통합을 위해 설정하였다</a:t>
                  </a:r>
                  <a:r>
                    <a: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. 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178503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그룹 24">
            <a:extLst>
              <a:ext uri="{FF2B5EF4-FFF2-40B4-BE49-F238E27FC236}">
                <a16:creationId xmlns:a16="http://schemas.microsoft.com/office/drawing/2014/main" id="{F3B92A9B-DFC6-8B17-646C-BAAACB1240DF}"/>
              </a:ext>
            </a:extLst>
          </p:cNvPr>
          <p:cNvGrpSpPr/>
          <p:nvPr/>
        </p:nvGrpSpPr>
        <p:grpSpPr>
          <a:xfrm>
            <a:off x="298091" y="284805"/>
            <a:ext cx="5381213" cy="641751"/>
            <a:chOff x="298091" y="299319"/>
            <a:chExt cx="5381213" cy="641751"/>
          </a:xfrm>
        </p:grpSpPr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2AE3203F-3733-8FB2-73D2-62BD9B529769}"/>
                </a:ext>
              </a:extLst>
            </p:cNvPr>
            <p:cNvGrpSpPr/>
            <p:nvPr/>
          </p:nvGrpSpPr>
          <p:grpSpPr>
            <a:xfrm>
              <a:off x="1062656" y="299319"/>
              <a:ext cx="4616648" cy="582226"/>
              <a:chOff x="1062656" y="318369"/>
              <a:chExt cx="4616648" cy="582226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3D41746-D025-08F2-9822-877F0C7A9B9B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461664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FE8D2F8-7101-B8A2-152E-4470C90C64CF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3047FB0-B9A6-BB5B-96C7-512A7362420E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Ⅲ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E54E0B43-E6D1-1067-A89A-5103961D486F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40FD03CA-C2FC-40B5-92E4-E77CDD658737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5" name="사각형: 둥근 모서리 4">
                <a:extLst>
                  <a:ext uri="{FF2B5EF4-FFF2-40B4-BE49-F238E27FC236}">
                    <a16:creationId xmlns:a16="http://schemas.microsoft.com/office/drawing/2014/main" id="{80CDE516-057B-2993-C44C-FB2A793D48AA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F2DBE48F-CE49-21E7-8098-CEE2D6017226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23" name="사각형: 둥근 위쪽 모서리 22">
                  <a:extLst>
                    <a:ext uri="{FF2B5EF4-FFF2-40B4-BE49-F238E27FC236}">
                      <a16:creationId xmlns:a16="http://schemas.microsoft.com/office/drawing/2014/main" id="{20A04FCF-BEB6-BF60-31E2-622D78363F4C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4" name="사각형: 둥근 위쪽 모서리 23">
                  <a:extLst>
                    <a:ext uri="{FF2B5EF4-FFF2-40B4-BE49-F238E27FC236}">
                      <a16:creationId xmlns:a16="http://schemas.microsoft.com/office/drawing/2014/main" id="{C4AAE16A-1C2C-845C-1362-A5B28286B0F7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3" name="그룹 12">
                <a:extLst>
                  <a:ext uri="{FF2B5EF4-FFF2-40B4-BE49-F238E27FC236}">
                    <a16:creationId xmlns:a16="http://schemas.microsoft.com/office/drawing/2014/main" id="{DA09CB38-C2D8-EDC5-2971-5873F15EC9E0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14" name="그룹 13">
                  <a:extLst>
                    <a:ext uri="{FF2B5EF4-FFF2-40B4-BE49-F238E27FC236}">
                      <a16:creationId xmlns:a16="http://schemas.microsoft.com/office/drawing/2014/main" id="{B71DE47F-E106-789F-5FCB-470FEC0FB1BB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20" name="사각형: 둥근 위쪽 모서리 19">
                    <a:extLst>
                      <a:ext uri="{FF2B5EF4-FFF2-40B4-BE49-F238E27FC236}">
                        <a16:creationId xmlns:a16="http://schemas.microsoft.com/office/drawing/2014/main" id="{22794207-9A1C-E880-DBA4-B08C4315D14A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21" name="자유형: 도형 20">
                    <a:extLst>
                      <a:ext uri="{FF2B5EF4-FFF2-40B4-BE49-F238E27FC236}">
                        <a16:creationId xmlns:a16="http://schemas.microsoft.com/office/drawing/2014/main" id="{47D34616-E992-4749-7952-19055D447CCD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2" name="자유형: 도형 21">
                    <a:extLst>
                      <a:ext uri="{FF2B5EF4-FFF2-40B4-BE49-F238E27FC236}">
                        <a16:creationId xmlns:a16="http://schemas.microsoft.com/office/drawing/2014/main" id="{C7A015CD-BE1D-BB8F-E86A-61D875EB96E7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15" name="그룹 14">
                  <a:extLst>
                    <a:ext uri="{FF2B5EF4-FFF2-40B4-BE49-F238E27FC236}">
                      <a16:creationId xmlns:a16="http://schemas.microsoft.com/office/drawing/2014/main" id="{BFD5015B-7114-A3A8-1934-E49104D2E445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2549075" cy="307777"/>
                  <a:chOff x="763074" y="1447958"/>
                  <a:chExt cx="2549075" cy="307777"/>
                </a:xfrm>
              </p:grpSpPr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1CB76199-092F-AA2B-2E74-BC857D482B54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0562"/>
                    <a:ext cx="2063065" cy="2825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alpha val="4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내용 체계 및 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성취기준</a:t>
                    </a:r>
                  </a:p>
                </p:txBody>
              </p:sp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4C00CACA-3598-C590-56C4-F4430E83E200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2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19" name="직선 연결선 18">
                    <a:extLst>
                      <a:ext uri="{FF2B5EF4-FFF2-40B4-BE49-F238E27FC236}">
                        <a16:creationId xmlns:a16="http://schemas.microsoft.com/office/drawing/2014/main" id="{E399EE44-8863-9184-C3A0-4F738F4AAF9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49251B8E-C6D1-26E2-FA62-2CD5994B7FE8}"/>
                </a:ext>
              </a:extLst>
            </p:cNvPr>
            <p:cNvGrpSpPr/>
            <p:nvPr/>
          </p:nvGrpSpPr>
          <p:grpSpPr>
            <a:xfrm>
              <a:off x="678117" y="2339695"/>
              <a:ext cx="7787768" cy="907304"/>
              <a:chOff x="678117" y="2339695"/>
              <a:chExt cx="7787768" cy="907304"/>
            </a:xfrm>
          </p:grpSpPr>
          <p:sp>
            <p:nvSpPr>
              <p:cNvPr id="32" name="사각형: 둥근 모서리 31">
                <a:extLst>
                  <a:ext uri="{FF2B5EF4-FFF2-40B4-BE49-F238E27FC236}">
                    <a16:creationId xmlns:a16="http://schemas.microsoft.com/office/drawing/2014/main" id="{479D87FA-4E42-E7C3-8FB1-6DEBB65DD849}"/>
                  </a:ext>
                </a:extLst>
              </p:cNvPr>
              <p:cNvSpPr/>
              <p:nvPr/>
            </p:nvSpPr>
            <p:spPr>
              <a:xfrm rot="5400000" flipV="1">
                <a:off x="4118349" y="-1100537"/>
                <a:ext cx="907304" cy="7787768"/>
              </a:xfrm>
              <a:prstGeom prst="roundRect">
                <a:avLst>
                  <a:gd name="adj" fmla="val 13262"/>
                </a:avLst>
              </a:prstGeom>
              <a:solidFill>
                <a:srgbClr val="2F72DA"/>
              </a:solidFill>
              <a:ln w="34925"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604986A-8ECB-E70B-284D-29A38B571354}"/>
                  </a:ext>
                </a:extLst>
              </p:cNvPr>
              <p:cNvSpPr txBox="1"/>
              <p:nvPr/>
            </p:nvSpPr>
            <p:spPr>
              <a:xfrm>
                <a:off x="852497" y="2531737"/>
                <a:ext cx="4520468" cy="52322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영역 고유의 성격을 고려하여 특별히 강조하거나 </a:t>
                </a:r>
                <a:endParaRPr lang="en-US" altLang="ko-KR" sz="17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  <a:p>
                <a:r>
                  <a:rPr lang="ko-KR" altLang="en-US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중요하게 다루어야 할 교수</a:t>
                </a:r>
                <a:r>
                  <a:rPr lang="en-US" altLang="ko-KR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·</a:t>
                </a:r>
                <a:r>
                  <a:rPr lang="ko-KR" altLang="en-US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학습 및 평가의 주안점</a:t>
                </a:r>
              </a:p>
            </p:txBody>
          </p:sp>
          <p:pic>
            <p:nvPicPr>
              <p:cNvPr id="37" name="그림 36">
                <a:extLst>
                  <a:ext uri="{FF2B5EF4-FFF2-40B4-BE49-F238E27FC236}">
                    <a16:creationId xmlns:a16="http://schemas.microsoft.com/office/drawing/2014/main" id="{A09A6B5C-F8BE-DBEB-75BE-10BA8475522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b="13104"/>
              <a:stretch/>
            </p:blipFill>
            <p:spPr>
              <a:xfrm>
                <a:off x="7574756" y="2521538"/>
                <a:ext cx="779784" cy="710612"/>
              </a:xfrm>
              <a:prstGeom prst="rect">
                <a:avLst/>
              </a:prstGeom>
            </p:spPr>
          </p:pic>
        </p:grp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FA66E5CC-692A-6CAD-1D76-DE755D5BA759}"/>
                </a:ext>
              </a:extLst>
            </p:cNvPr>
            <p:cNvGrpSpPr/>
            <p:nvPr/>
          </p:nvGrpSpPr>
          <p:grpSpPr>
            <a:xfrm>
              <a:off x="675647" y="3495529"/>
              <a:ext cx="7806365" cy="2400447"/>
              <a:chOff x="675647" y="3495529"/>
              <a:chExt cx="7806365" cy="2400447"/>
            </a:xfrm>
          </p:grpSpPr>
          <p:grpSp>
            <p:nvGrpSpPr>
              <p:cNvPr id="39" name="그룹 38">
                <a:extLst>
                  <a:ext uri="{FF2B5EF4-FFF2-40B4-BE49-F238E27FC236}">
                    <a16:creationId xmlns:a16="http://schemas.microsoft.com/office/drawing/2014/main" id="{27E817CA-E776-8522-1263-23865103CA01}"/>
                  </a:ext>
                </a:extLst>
              </p:cNvPr>
              <p:cNvGrpSpPr/>
              <p:nvPr/>
            </p:nvGrpSpPr>
            <p:grpSpPr>
              <a:xfrm>
                <a:off x="675647" y="3495529"/>
                <a:ext cx="3608320" cy="245380"/>
                <a:chOff x="1214737" y="2988325"/>
                <a:chExt cx="2135569" cy="245380"/>
              </a:xfrm>
            </p:grpSpPr>
            <p:sp>
              <p:nvSpPr>
                <p:cNvPr id="50" name="사각형: 둥근 모서리 49">
                  <a:extLst>
                    <a:ext uri="{FF2B5EF4-FFF2-40B4-BE49-F238E27FC236}">
                      <a16:creationId xmlns:a16="http://schemas.microsoft.com/office/drawing/2014/main" id="{E594F0A8-5B33-EF28-2889-72712353BFC1}"/>
                    </a:ext>
                  </a:extLst>
                </p:cNvPr>
                <p:cNvSpPr/>
                <p:nvPr/>
              </p:nvSpPr>
              <p:spPr>
                <a:xfrm>
                  <a:off x="1214737" y="2988325"/>
                  <a:ext cx="2135569" cy="2453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F73DA">
                    <a:alpha val="25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 dirty="0"/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3EB15419-2039-DEC9-0433-C6BF017CFA41}"/>
                    </a:ext>
                  </a:extLst>
                </p:cNvPr>
                <p:cNvSpPr txBox="1"/>
                <p:nvPr/>
              </p:nvSpPr>
              <p:spPr>
                <a:xfrm>
                  <a:off x="1298688" y="3026377"/>
                  <a:ext cx="1967667" cy="1692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일본어 과목 ‘말하기’ 영역 성취기준 적용 시 고려 사항 예시</a:t>
                  </a:r>
                </a:p>
              </p:txBody>
            </p:sp>
          </p:grpSp>
          <p:grpSp>
            <p:nvGrpSpPr>
              <p:cNvPr id="40" name="그룹 39">
                <a:extLst>
                  <a:ext uri="{FF2B5EF4-FFF2-40B4-BE49-F238E27FC236}">
                    <a16:creationId xmlns:a16="http://schemas.microsoft.com/office/drawing/2014/main" id="{741E2C97-6FDF-0261-76A2-63B825581FBD}"/>
                  </a:ext>
                </a:extLst>
              </p:cNvPr>
              <p:cNvGrpSpPr/>
              <p:nvPr/>
            </p:nvGrpSpPr>
            <p:grpSpPr>
              <a:xfrm>
                <a:off x="683569" y="3856174"/>
                <a:ext cx="7798443" cy="2039802"/>
                <a:chOff x="683569" y="3856174"/>
                <a:chExt cx="7798443" cy="2039802"/>
              </a:xfrm>
            </p:grpSpPr>
            <p:sp>
              <p:nvSpPr>
                <p:cNvPr id="41" name="사각형: 둥근 모서리 40">
                  <a:extLst>
                    <a:ext uri="{FF2B5EF4-FFF2-40B4-BE49-F238E27FC236}">
                      <a16:creationId xmlns:a16="http://schemas.microsoft.com/office/drawing/2014/main" id="{12968F81-B0E1-11E9-AB75-5EDF634542ED}"/>
                    </a:ext>
                  </a:extLst>
                </p:cNvPr>
                <p:cNvSpPr/>
                <p:nvPr/>
              </p:nvSpPr>
              <p:spPr>
                <a:xfrm>
                  <a:off x="683569" y="3856174"/>
                  <a:ext cx="7798443" cy="2039802"/>
                </a:xfrm>
                <a:prstGeom prst="roundRect">
                  <a:avLst>
                    <a:gd name="adj" fmla="val 3821"/>
                  </a:avLst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42" name="그룹 41">
                  <a:extLst>
                    <a:ext uri="{FF2B5EF4-FFF2-40B4-BE49-F238E27FC236}">
                      <a16:creationId xmlns:a16="http://schemas.microsoft.com/office/drawing/2014/main" id="{25ED8FD1-0DE0-CB03-711B-0E6B2963E643}"/>
                    </a:ext>
                  </a:extLst>
                </p:cNvPr>
                <p:cNvGrpSpPr/>
                <p:nvPr/>
              </p:nvGrpSpPr>
              <p:grpSpPr>
                <a:xfrm>
                  <a:off x="822871" y="3975194"/>
                  <a:ext cx="5274564" cy="316434"/>
                  <a:chOff x="1040379" y="4378928"/>
                  <a:chExt cx="3769745" cy="211986"/>
                </a:xfrm>
              </p:grpSpPr>
              <p:sp>
                <p:nvSpPr>
                  <p:cNvPr id="47" name="사각형: 둥근 모서리 46">
                    <a:extLst>
                      <a:ext uri="{FF2B5EF4-FFF2-40B4-BE49-F238E27FC236}">
                        <a16:creationId xmlns:a16="http://schemas.microsoft.com/office/drawing/2014/main" id="{8ED4C8F9-29FA-5A42-F688-25D2CEE2B7EE}"/>
                      </a:ext>
                    </a:extLst>
                  </p:cNvPr>
                  <p:cNvSpPr/>
                  <p:nvPr/>
                </p:nvSpPr>
                <p:spPr>
                  <a:xfrm>
                    <a:off x="1040379" y="4378928"/>
                    <a:ext cx="903928" cy="211986"/>
                  </a:xfrm>
                  <a:prstGeom prst="roundRect">
                    <a:avLst/>
                  </a:prstGeom>
                  <a:solidFill>
                    <a:schemeClr val="bg1">
                      <a:lumMod val="85000"/>
                      <a:alpha val="67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61F93F00-0A7E-E746-2205-B2611A20AFA3}"/>
                      </a:ext>
                    </a:extLst>
                  </p:cNvPr>
                  <p:cNvSpPr txBox="1"/>
                  <p:nvPr/>
                </p:nvSpPr>
                <p:spPr>
                  <a:xfrm>
                    <a:off x="1137759" y="4417910"/>
                    <a:ext cx="709169" cy="13402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12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일어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02-01</a:t>
                    </a:r>
                  </a:p>
                </p:txBody>
              </p:sp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F23BAEF2-1213-D184-32C9-5C755D38F1B1}"/>
                      </a:ext>
                    </a:extLst>
                  </p:cNvPr>
                  <p:cNvSpPr txBox="1"/>
                  <p:nvPr/>
                </p:nvSpPr>
                <p:spPr>
                  <a:xfrm>
                    <a:off x="2015833" y="4417910"/>
                    <a:ext cx="2794291" cy="13402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F72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음성적 특징에 유의하여 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낱말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, 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간단한 구나 문장을 말한다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.</a:t>
                    </a:r>
                  </a:p>
                </p:txBody>
              </p:sp>
            </p:grpSp>
            <p:cxnSp>
              <p:nvCxnSpPr>
                <p:cNvPr id="43" name="직선 연결선 42">
                  <a:extLst>
                    <a:ext uri="{FF2B5EF4-FFF2-40B4-BE49-F238E27FC236}">
                      <a16:creationId xmlns:a16="http://schemas.microsoft.com/office/drawing/2014/main" id="{B82CC0D7-2CD1-D99A-F397-128230E99C9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2871" y="4442445"/>
                  <a:ext cx="7531669" cy="0"/>
                </a:xfrm>
                <a:prstGeom prst="line">
                  <a:avLst/>
                </a:prstGeom>
                <a:ln w="15875">
                  <a:solidFill>
                    <a:schemeClr val="tx1">
                      <a:alpha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4" name="그룹 43">
                  <a:extLst>
                    <a:ext uri="{FF2B5EF4-FFF2-40B4-BE49-F238E27FC236}">
                      <a16:creationId xmlns:a16="http://schemas.microsoft.com/office/drawing/2014/main" id="{9AA409A7-7F32-8316-45F2-C1888B32D982}"/>
                    </a:ext>
                  </a:extLst>
                </p:cNvPr>
                <p:cNvGrpSpPr/>
                <p:nvPr/>
              </p:nvGrpSpPr>
              <p:grpSpPr>
                <a:xfrm>
                  <a:off x="899071" y="4618289"/>
                  <a:ext cx="5590306" cy="456535"/>
                  <a:chOff x="871075" y="4618289"/>
                  <a:chExt cx="5590306" cy="456535"/>
                </a:xfrm>
              </p:grpSpPr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00833DF5-7732-3C6C-D396-82BDDDE0BF21}"/>
                      </a:ext>
                    </a:extLst>
                  </p:cNvPr>
                  <p:cNvSpPr txBox="1"/>
                  <p:nvPr/>
                </p:nvSpPr>
                <p:spPr>
                  <a:xfrm>
                    <a:off x="1113763" y="4618289"/>
                    <a:ext cx="5347618" cy="45653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>
                      <a:spcAft>
                        <a:spcPts val="200"/>
                      </a:spcAft>
                    </a:pPr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F72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촉음이나 발음</a:t>
                    </a:r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F72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(</a:t>
                    </a:r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F72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撥音</a:t>
                    </a:r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F72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)</a:t>
                    </a:r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F72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은 세세하게 지도하기보다는 박</a:t>
                    </a:r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F72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(</a:t>
                    </a:r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F72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拍</a:t>
                    </a:r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F72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)</a:t>
                    </a:r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F72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의 수를 구별</a:t>
                    </a:r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하여 </a:t>
                    </a:r>
                    <a:endPara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endParaRPr>
                  </a:p>
                  <a:p>
                    <a:pPr>
                      <a:spcAft>
                        <a:spcPts val="200"/>
                      </a:spcAft>
                    </a:pPr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말할 수 있도록 한다</a:t>
                    </a:r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.</a:t>
                    </a:r>
                  </a:p>
                </p:txBody>
              </p:sp>
              <p:sp>
                <p:nvSpPr>
                  <p:cNvPr id="46" name="자유형: 도형 45">
                    <a:extLst>
                      <a:ext uri="{FF2B5EF4-FFF2-40B4-BE49-F238E27FC236}">
                        <a16:creationId xmlns:a16="http://schemas.microsoft.com/office/drawing/2014/main" id="{900A7E0B-F3C3-2AE9-C6AF-49848A3C846C}"/>
                      </a:ext>
                    </a:extLst>
                  </p:cNvPr>
                  <p:cNvSpPr/>
                  <p:nvPr/>
                </p:nvSpPr>
                <p:spPr>
                  <a:xfrm>
                    <a:off x="871075" y="4641999"/>
                    <a:ext cx="166361" cy="168024"/>
                  </a:xfrm>
                  <a:custGeom>
                    <a:avLst/>
                    <a:gdLst>
                      <a:gd name="connsiteX0" fmla="*/ 228511 w 308836"/>
                      <a:gd name="connsiteY0" fmla="*/ 70538 h 308836"/>
                      <a:gd name="connsiteX1" fmla="*/ 132126 w 308836"/>
                      <a:gd name="connsiteY1" fmla="*/ 175848 h 308836"/>
                      <a:gd name="connsiteX2" fmla="*/ 80501 w 308836"/>
                      <a:gd name="connsiteY2" fmla="*/ 117873 h 308836"/>
                      <a:gd name="connsiteX3" fmla="*/ 49249 w 308836"/>
                      <a:gd name="connsiteY3" fmla="*/ 145700 h 308836"/>
                      <a:gd name="connsiteX4" fmla="*/ 131673 w 308836"/>
                      <a:gd name="connsiteY4" fmla="*/ 238296 h 308836"/>
                      <a:gd name="connsiteX5" fmla="*/ 259391 w 308836"/>
                      <a:gd name="connsiteY5" fmla="*/ 98797 h 308836"/>
                      <a:gd name="connsiteX6" fmla="*/ 154418 w 308836"/>
                      <a:gd name="connsiteY6" fmla="*/ 0 h 308836"/>
                      <a:gd name="connsiteX7" fmla="*/ 308836 w 308836"/>
                      <a:gd name="connsiteY7" fmla="*/ 154418 h 308836"/>
                      <a:gd name="connsiteX8" fmla="*/ 154418 w 308836"/>
                      <a:gd name="connsiteY8" fmla="*/ 308836 h 308836"/>
                      <a:gd name="connsiteX9" fmla="*/ 0 w 308836"/>
                      <a:gd name="connsiteY9" fmla="*/ 154418 h 308836"/>
                      <a:gd name="connsiteX10" fmla="*/ 154418 w 308836"/>
                      <a:gd name="connsiteY10" fmla="*/ 0 h 3088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08836" h="308836">
                        <a:moveTo>
                          <a:pt x="228511" y="70538"/>
                        </a:moveTo>
                        <a:lnTo>
                          <a:pt x="132126" y="175848"/>
                        </a:lnTo>
                        <a:lnTo>
                          <a:pt x="80501" y="117873"/>
                        </a:lnTo>
                        <a:lnTo>
                          <a:pt x="49249" y="145700"/>
                        </a:lnTo>
                        <a:lnTo>
                          <a:pt x="131673" y="238296"/>
                        </a:lnTo>
                        <a:lnTo>
                          <a:pt x="259391" y="98797"/>
                        </a:lnTo>
                        <a:close/>
                        <a:moveTo>
                          <a:pt x="154418" y="0"/>
                        </a:moveTo>
                        <a:cubicBezTo>
                          <a:pt x="239700" y="0"/>
                          <a:pt x="308836" y="69135"/>
                          <a:pt x="308836" y="154418"/>
                        </a:cubicBezTo>
                        <a:cubicBezTo>
                          <a:pt x="308836" y="239700"/>
                          <a:pt x="239700" y="308836"/>
                          <a:pt x="154418" y="308836"/>
                        </a:cubicBezTo>
                        <a:cubicBezTo>
                          <a:pt x="69135" y="308836"/>
                          <a:pt x="0" y="239700"/>
                          <a:pt x="0" y="154418"/>
                        </a:cubicBezTo>
                        <a:cubicBezTo>
                          <a:pt x="0" y="69135"/>
                          <a:pt x="69135" y="0"/>
                          <a:pt x="15441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</p:grpSp>
          </p:grpSp>
        </p:grpSp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8E9E9AD3-3AAD-EEB4-2073-5C972A166014}"/>
                </a:ext>
              </a:extLst>
            </p:cNvPr>
            <p:cNvGrpSpPr/>
            <p:nvPr/>
          </p:nvGrpSpPr>
          <p:grpSpPr>
            <a:xfrm>
              <a:off x="751850" y="1936193"/>
              <a:ext cx="2476219" cy="250222"/>
              <a:chOff x="566993" y="1934169"/>
              <a:chExt cx="2818170" cy="257804"/>
            </a:xfrm>
            <a:solidFill>
              <a:schemeClr val="bg1"/>
            </a:solidFill>
          </p:grpSpPr>
          <p:sp>
            <p:nvSpPr>
              <p:cNvPr id="53" name="사각형: 둥근 모서리 52">
                <a:extLst>
                  <a:ext uri="{FF2B5EF4-FFF2-40B4-BE49-F238E27FC236}">
                    <a16:creationId xmlns:a16="http://schemas.microsoft.com/office/drawing/2014/main" id="{A6A4D52C-3FC4-5E1F-C674-3BCEE273243E}"/>
                  </a:ext>
                </a:extLst>
              </p:cNvPr>
              <p:cNvSpPr/>
              <p:nvPr/>
            </p:nvSpPr>
            <p:spPr>
              <a:xfrm>
                <a:off x="566993" y="1934169"/>
                <a:ext cx="288854" cy="257804"/>
              </a:xfrm>
              <a:prstGeom prst="roundRect">
                <a:avLst/>
              </a:prstGeom>
              <a:solidFill>
                <a:srgbClr val="2F72DA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CF0518B-B53A-7B7A-9C6C-FA7C8BACAD7F}"/>
                  </a:ext>
                </a:extLst>
              </p:cNvPr>
              <p:cNvSpPr txBox="1"/>
              <p:nvPr/>
            </p:nvSpPr>
            <p:spPr>
              <a:xfrm>
                <a:off x="648481" y="1952087"/>
                <a:ext cx="125882" cy="2219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7</a:t>
                </a:r>
                <a:endPara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01025D63-0B38-FDAF-82D2-0135A9019CA1}"/>
                  </a:ext>
                </a:extLst>
              </p:cNvPr>
              <p:cNvSpPr txBox="1"/>
              <p:nvPr/>
            </p:nvSpPr>
            <p:spPr>
              <a:xfrm>
                <a:off x="924090" y="1944160"/>
                <a:ext cx="2461073" cy="2378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성취기준 적용 시 고려 사항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01497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그룹 24">
            <a:extLst>
              <a:ext uri="{FF2B5EF4-FFF2-40B4-BE49-F238E27FC236}">
                <a16:creationId xmlns:a16="http://schemas.microsoft.com/office/drawing/2014/main" id="{E37FB0A1-C367-0964-B1C3-68F6A19F81A4}"/>
              </a:ext>
            </a:extLst>
          </p:cNvPr>
          <p:cNvGrpSpPr/>
          <p:nvPr/>
        </p:nvGrpSpPr>
        <p:grpSpPr>
          <a:xfrm>
            <a:off x="298091" y="284805"/>
            <a:ext cx="5381213" cy="641751"/>
            <a:chOff x="298091" y="299319"/>
            <a:chExt cx="5381213" cy="641751"/>
          </a:xfrm>
        </p:grpSpPr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42E7FCB2-9762-F31B-0D4F-6B438D8B92CF}"/>
                </a:ext>
              </a:extLst>
            </p:cNvPr>
            <p:cNvGrpSpPr/>
            <p:nvPr/>
          </p:nvGrpSpPr>
          <p:grpSpPr>
            <a:xfrm>
              <a:off x="1062656" y="299319"/>
              <a:ext cx="4616648" cy="582226"/>
              <a:chOff x="1062656" y="318369"/>
              <a:chExt cx="4616648" cy="582226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530D57C-E6AD-5273-14E4-C8D93D97AE00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461664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E134C8F-F984-DBFF-13B7-417A15E0C2C2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601D25C-06D7-F787-F104-FD537FD489CA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Ⅲ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C69F765D-BF6E-5516-99BD-9527EBF6F0B8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99C844D9-EBBB-1DAC-2F23-1B1F89094FD8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5" name="사각형: 둥근 모서리 4">
                <a:extLst>
                  <a:ext uri="{FF2B5EF4-FFF2-40B4-BE49-F238E27FC236}">
                    <a16:creationId xmlns:a16="http://schemas.microsoft.com/office/drawing/2014/main" id="{D4C92BF5-B817-9048-892E-8EF2C633C401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A767ABB7-9DED-DB1B-8F1C-AA874E73DC81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23" name="사각형: 둥근 위쪽 모서리 22">
                  <a:extLst>
                    <a:ext uri="{FF2B5EF4-FFF2-40B4-BE49-F238E27FC236}">
                      <a16:creationId xmlns:a16="http://schemas.microsoft.com/office/drawing/2014/main" id="{B297C4E5-3546-BF0E-FF79-5B8E8BA730E9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4" name="사각형: 둥근 위쪽 모서리 23">
                  <a:extLst>
                    <a:ext uri="{FF2B5EF4-FFF2-40B4-BE49-F238E27FC236}">
                      <a16:creationId xmlns:a16="http://schemas.microsoft.com/office/drawing/2014/main" id="{836EFC72-3190-D3E3-F04D-FC3AA512116B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13" name="그룹 12">
                <a:extLst>
                  <a:ext uri="{FF2B5EF4-FFF2-40B4-BE49-F238E27FC236}">
                    <a16:creationId xmlns:a16="http://schemas.microsoft.com/office/drawing/2014/main" id="{2B635858-F25A-F5B6-BE52-51EDA730F18D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14" name="그룹 13">
                  <a:extLst>
                    <a:ext uri="{FF2B5EF4-FFF2-40B4-BE49-F238E27FC236}">
                      <a16:creationId xmlns:a16="http://schemas.microsoft.com/office/drawing/2014/main" id="{021DDD70-908C-0BFE-4869-C7B91ED8F7A8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20" name="사각형: 둥근 위쪽 모서리 19">
                    <a:extLst>
                      <a:ext uri="{FF2B5EF4-FFF2-40B4-BE49-F238E27FC236}">
                        <a16:creationId xmlns:a16="http://schemas.microsoft.com/office/drawing/2014/main" id="{04605DA8-D5A9-ECE1-C12C-7AD3839A9E6B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21" name="자유형: 도형 20">
                    <a:extLst>
                      <a:ext uri="{FF2B5EF4-FFF2-40B4-BE49-F238E27FC236}">
                        <a16:creationId xmlns:a16="http://schemas.microsoft.com/office/drawing/2014/main" id="{ACC81662-7953-1A6A-21CA-3E98A3DB2A5C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2" name="자유형: 도형 21">
                    <a:extLst>
                      <a:ext uri="{FF2B5EF4-FFF2-40B4-BE49-F238E27FC236}">
                        <a16:creationId xmlns:a16="http://schemas.microsoft.com/office/drawing/2014/main" id="{5139C61E-7107-F790-A899-6548F7EA4D1A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15" name="그룹 14">
                  <a:extLst>
                    <a:ext uri="{FF2B5EF4-FFF2-40B4-BE49-F238E27FC236}">
                      <a16:creationId xmlns:a16="http://schemas.microsoft.com/office/drawing/2014/main" id="{F8D382AB-87EA-60DA-0EA3-FDB70D038296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2549075" cy="307777"/>
                  <a:chOff x="763074" y="1447958"/>
                  <a:chExt cx="2549075" cy="307777"/>
                </a:xfrm>
              </p:grpSpPr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BEAA051E-B62D-2789-9349-C7E3212CC48F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0562"/>
                    <a:ext cx="2063065" cy="2825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alpha val="4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내용 체계 및 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성취기준</a:t>
                    </a:r>
                  </a:p>
                </p:txBody>
              </p:sp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C1952FA2-B956-7045-2D3C-17CAF126C354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2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19" name="직선 연결선 18">
                    <a:extLst>
                      <a:ext uri="{FF2B5EF4-FFF2-40B4-BE49-F238E27FC236}">
                        <a16:creationId xmlns:a16="http://schemas.microsoft.com/office/drawing/2014/main" id="{1A35CD96-84B1-3468-B603-ED48EB956E6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0742E7AA-1B62-70EB-F857-42F0AB7FF00A}"/>
                </a:ext>
              </a:extLst>
            </p:cNvPr>
            <p:cNvGrpSpPr/>
            <p:nvPr/>
          </p:nvGrpSpPr>
          <p:grpSpPr>
            <a:xfrm>
              <a:off x="678117" y="2339695"/>
              <a:ext cx="7787768" cy="907304"/>
              <a:chOff x="678117" y="2339695"/>
              <a:chExt cx="7787768" cy="907304"/>
            </a:xfrm>
          </p:grpSpPr>
          <p:sp>
            <p:nvSpPr>
              <p:cNvPr id="32" name="사각형: 둥근 모서리 31">
                <a:extLst>
                  <a:ext uri="{FF2B5EF4-FFF2-40B4-BE49-F238E27FC236}">
                    <a16:creationId xmlns:a16="http://schemas.microsoft.com/office/drawing/2014/main" id="{E4AC8A19-976C-2BF3-1F49-22017CC562C1}"/>
                  </a:ext>
                </a:extLst>
              </p:cNvPr>
              <p:cNvSpPr/>
              <p:nvPr/>
            </p:nvSpPr>
            <p:spPr>
              <a:xfrm rot="5400000" flipV="1">
                <a:off x="4118349" y="-1100537"/>
                <a:ext cx="907304" cy="7787768"/>
              </a:xfrm>
              <a:prstGeom prst="roundRect">
                <a:avLst>
                  <a:gd name="adj" fmla="val 13262"/>
                </a:avLst>
              </a:prstGeom>
              <a:solidFill>
                <a:srgbClr val="2F72DA"/>
              </a:solidFill>
              <a:ln w="34925"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F76708E-3BDA-A43D-73A5-1D2E925B07FD}"/>
                  </a:ext>
                </a:extLst>
              </p:cNvPr>
              <p:cNvSpPr txBox="1"/>
              <p:nvPr/>
            </p:nvSpPr>
            <p:spPr>
              <a:xfrm>
                <a:off x="852497" y="2531737"/>
                <a:ext cx="4520468" cy="52322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영역 고유의 성격을 고려하여 특별히 강조하거나 </a:t>
                </a:r>
                <a:endParaRPr lang="en-US" altLang="ko-KR" sz="17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  <a:p>
                <a:r>
                  <a:rPr lang="ko-KR" altLang="en-US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중요하게 다루어야 할 교수</a:t>
                </a:r>
                <a:r>
                  <a:rPr lang="en-US" altLang="ko-KR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·</a:t>
                </a:r>
                <a:r>
                  <a:rPr lang="ko-KR" altLang="en-US" sz="1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학습 및 평가의 주안점</a:t>
                </a:r>
              </a:p>
            </p:txBody>
          </p:sp>
          <p:pic>
            <p:nvPicPr>
              <p:cNvPr id="37" name="그림 36">
                <a:extLst>
                  <a:ext uri="{FF2B5EF4-FFF2-40B4-BE49-F238E27FC236}">
                    <a16:creationId xmlns:a16="http://schemas.microsoft.com/office/drawing/2014/main" id="{BC7ACE37-76F2-2497-2687-6EAAB5E89BE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b="13104"/>
              <a:stretch/>
            </p:blipFill>
            <p:spPr>
              <a:xfrm>
                <a:off x="7574756" y="2521538"/>
                <a:ext cx="779784" cy="710612"/>
              </a:xfrm>
              <a:prstGeom prst="rect">
                <a:avLst/>
              </a:prstGeom>
            </p:spPr>
          </p:pic>
        </p:grp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B586C657-00CA-6FD2-1CAE-71923B90D308}"/>
                </a:ext>
              </a:extLst>
            </p:cNvPr>
            <p:cNvGrpSpPr/>
            <p:nvPr/>
          </p:nvGrpSpPr>
          <p:grpSpPr>
            <a:xfrm>
              <a:off x="675647" y="3495529"/>
              <a:ext cx="7806365" cy="2400447"/>
              <a:chOff x="675647" y="3495529"/>
              <a:chExt cx="7806365" cy="2400447"/>
            </a:xfrm>
          </p:grpSpPr>
          <p:grpSp>
            <p:nvGrpSpPr>
              <p:cNvPr id="39" name="그룹 38">
                <a:extLst>
                  <a:ext uri="{FF2B5EF4-FFF2-40B4-BE49-F238E27FC236}">
                    <a16:creationId xmlns:a16="http://schemas.microsoft.com/office/drawing/2014/main" id="{97BF68C4-0AF3-1DAA-9D29-F428054E77E2}"/>
                  </a:ext>
                </a:extLst>
              </p:cNvPr>
              <p:cNvGrpSpPr/>
              <p:nvPr/>
            </p:nvGrpSpPr>
            <p:grpSpPr>
              <a:xfrm>
                <a:off x="675647" y="3495529"/>
                <a:ext cx="3608320" cy="245380"/>
                <a:chOff x="1214737" y="2988325"/>
                <a:chExt cx="2135569" cy="245380"/>
              </a:xfrm>
            </p:grpSpPr>
            <p:sp>
              <p:nvSpPr>
                <p:cNvPr id="50" name="사각형: 둥근 모서리 49">
                  <a:extLst>
                    <a:ext uri="{FF2B5EF4-FFF2-40B4-BE49-F238E27FC236}">
                      <a16:creationId xmlns:a16="http://schemas.microsoft.com/office/drawing/2014/main" id="{BB201BBA-A0D0-DF83-59FD-FD4C354A4EE8}"/>
                    </a:ext>
                  </a:extLst>
                </p:cNvPr>
                <p:cNvSpPr/>
                <p:nvPr/>
              </p:nvSpPr>
              <p:spPr>
                <a:xfrm>
                  <a:off x="1214737" y="2988325"/>
                  <a:ext cx="2135569" cy="2453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F73DA">
                    <a:alpha val="25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 dirty="0"/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AFECD54A-B5A8-ECC0-278D-F14B171301A4}"/>
                    </a:ext>
                  </a:extLst>
                </p:cNvPr>
                <p:cNvSpPr txBox="1"/>
                <p:nvPr/>
              </p:nvSpPr>
              <p:spPr>
                <a:xfrm>
                  <a:off x="1298688" y="3026377"/>
                  <a:ext cx="1967667" cy="1692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일본어 과목 ‘말하기’ 영역 성취기준 적용 시 고려 사항 예시</a:t>
                  </a:r>
                </a:p>
              </p:txBody>
            </p:sp>
          </p:grpSp>
          <p:grpSp>
            <p:nvGrpSpPr>
              <p:cNvPr id="40" name="그룹 39">
                <a:extLst>
                  <a:ext uri="{FF2B5EF4-FFF2-40B4-BE49-F238E27FC236}">
                    <a16:creationId xmlns:a16="http://schemas.microsoft.com/office/drawing/2014/main" id="{F6520D0B-E2AC-009D-44D2-8BE1B1BB5C9F}"/>
                  </a:ext>
                </a:extLst>
              </p:cNvPr>
              <p:cNvGrpSpPr/>
              <p:nvPr/>
            </p:nvGrpSpPr>
            <p:grpSpPr>
              <a:xfrm>
                <a:off x="683569" y="3856174"/>
                <a:ext cx="7798443" cy="2039802"/>
                <a:chOff x="683569" y="3856174"/>
                <a:chExt cx="7798443" cy="2039802"/>
              </a:xfrm>
            </p:grpSpPr>
            <p:sp>
              <p:nvSpPr>
                <p:cNvPr id="41" name="사각형: 둥근 모서리 40">
                  <a:extLst>
                    <a:ext uri="{FF2B5EF4-FFF2-40B4-BE49-F238E27FC236}">
                      <a16:creationId xmlns:a16="http://schemas.microsoft.com/office/drawing/2014/main" id="{2674BC19-4549-0FD8-4E48-C75D50DA5C64}"/>
                    </a:ext>
                  </a:extLst>
                </p:cNvPr>
                <p:cNvSpPr/>
                <p:nvPr/>
              </p:nvSpPr>
              <p:spPr>
                <a:xfrm>
                  <a:off x="683569" y="3856174"/>
                  <a:ext cx="7798443" cy="2039802"/>
                </a:xfrm>
                <a:prstGeom prst="roundRect">
                  <a:avLst>
                    <a:gd name="adj" fmla="val 3821"/>
                  </a:avLst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42" name="그룹 41">
                  <a:extLst>
                    <a:ext uri="{FF2B5EF4-FFF2-40B4-BE49-F238E27FC236}">
                      <a16:creationId xmlns:a16="http://schemas.microsoft.com/office/drawing/2014/main" id="{A769DB1A-F7B6-45A3-7783-CC1FBE579881}"/>
                    </a:ext>
                  </a:extLst>
                </p:cNvPr>
                <p:cNvGrpSpPr/>
                <p:nvPr/>
              </p:nvGrpSpPr>
              <p:grpSpPr>
                <a:xfrm>
                  <a:off x="822871" y="3975194"/>
                  <a:ext cx="6476816" cy="316434"/>
                  <a:chOff x="1040379" y="4378928"/>
                  <a:chExt cx="4628998" cy="211986"/>
                </a:xfrm>
              </p:grpSpPr>
              <p:sp>
                <p:nvSpPr>
                  <p:cNvPr id="47" name="사각형: 둥근 모서리 46">
                    <a:extLst>
                      <a:ext uri="{FF2B5EF4-FFF2-40B4-BE49-F238E27FC236}">
                        <a16:creationId xmlns:a16="http://schemas.microsoft.com/office/drawing/2014/main" id="{494F26C3-D6BD-75A0-00CF-B4CE50C71605}"/>
                      </a:ext>
                    </a:extLst>
                  </p:cNvPr>
                  <p:cNvSpPr/>
                  <p:nvPr/>
                </p:nvSpPr>
                <p:spPr>
                  <a:xfrm>
                    <a:off x="1040379" y="4378928"/>
                    <a:ext cx="903928" cy="211986"/>
                  </a:xfrm>
                  <a:prstGeom prst="roundRect">
                    <a:avLst/>
                  </a:prstGeom>
                  <a:solidFill>
                    <a:schemeClr val="bg1">
                      <a:lumMod val="85000"/>
                      <a:alpha val="67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1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430B9D62-9F00-15AF-CD68-018850557F63}"/>
                      </a:ext>
                    </a:extLst>
                  </p:cNvPr>
                  <p:cNvSpPr txBox="1"/>
                  <p:nvPr/>
                </p:nvSpPr>
                <p:spPr>
                  <a:xfrm>
                    <a:off x="1137759" y="4417910"/>
                    <a:ext cx="709169" cy="13402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12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일어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02-04</a:t>
                    </a:r>
                  </a:p>
                </p:txBody>
              </p:sp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863C5CF6-76DB-0E05-6E72-6FD8B9E85963}"/>
                      </a:ext>
                    </a:extLst>
                  </p:cNvPr>
                  <p:cNvSpPr txBox="1"/>
                  <p:nvPr/>
                </p:nvSpPr>
                <p:spPr>
                  <a:xfrm>
                    <a:off x="2015833" y="4417910"/>
                    <a:ext cx="3653544" cy="13402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지위나 친밀도를 고려하고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F72DA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 언어문화적 차이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를 존중하며 상황에 맞게 말한다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.</a:t>
                    </a:r>
                  </a:p>
                </p:txBody>
              </p:sp>
            </p:grpSp>
            <p:cxnSp>
              <p:nvCxnSpPr>
                <p:cNvPr id="43" name="직선 연결선 42">
                  <a:extLst>
                    <a:ext uri="{FF2B5EF4-FFF2-40B4-BE49-F238E27FC236}">
                      <a16:creationId xmlns:a16="http://schemas.microsoft.com/office/drawing/2014/main" id="{A7AF0FFB-7DE9-2D41-6C3C-53B5D08E5D7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2871" y="4442445"/>
                  <a:ext cx="7531669" cy="0"/>
                </a:xfrm>
                <a:prstGeom prst="line">
                  <a:avLst/>
                </a:prstGeom>
                <a:ln w="15875">
                  <a:solidFill>
                    <a:schemeClr val="tx1">
                      <a:alpha val="2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4" name="그룹 43">
                  <a:extLst>
                    <a:ext uri="{FF2B5EF4-FFF2-40B4-BE49-F238E27FC236}">
                      <a16:creationId xmlns:a16="http://schemas.microsoft.com/office/drawing/2014/main" id="{26F8A710-22FD-1017-1BE4-03E83ADF3D74}"/>
                    </a:ext>
                  </a:extLst>
                </p:cNvPr>
                <p:cNvGrpSpPr/>
                <p:nvPr/>
              </p:nvGrpSpPr>
              <p:grpSpPr>
                <a:xfrm>
                  <a:off x="899071" y="4618289"/>
                  <a:ext cx="6730041" cy="697627"/>
                  <a:chOff x="871075" y="4618289"/>
                  <a:chExt cx="6730041" cy="697627"/>
                </a:xfrm>
              </p:grpSpPr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85653EAD-ADEA-ECF4-B4FB-4E9A4B826A25}"/>
                      </a:ext>
                    </a:extLst>
                  </p:cNvPr>
                  <p:cNvSpPr txBox="1"/>
                  <p:nvPr/>
                </p:nvSpPr>
                <p:spPr>
                  <a:xfrm>
                    <a:off x="1113763" y="4618289"/>
                    <a:ext cx="6487353" cy="69762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>
                      <a:spcAft>
                        <a:spcPts val="200"/>
                      </a:spcAft>
                    </a:pPr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일본인의 언어문화 습관에 맞게 지도하도록 한다</a:t>
                    </a:r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. </a:t>
                    </a:r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예를 들어 매일 만나는 친구들끼리는 </a:t>
                    </a:r>
                    <a:endPara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endParaRPr>
                  </a:p>
                  <a:p>
                    <a:pPr>
                      <a:spcAft>
                        <a:spcPts val="200"/>
                      </a:spcAft>
                    </a:pPr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‘こんにちは’나 ‘さようなら’라고 하지 않고</a:t>
                    </a:r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, </a:t>
                    </a:r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권유에 대한 거절을 한 후에는</a:t>
                    </a:r>
                    <a:endPara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endParaRPr>
                  </a:p>
                  <a:p>
                    <a:pPr>
                      <a:spcAft>
                        <a:spcPts val="200"/>
                      </a:spcAft>
                    </a:pPr>
                    <a:r>
                      <a:rPr lang="ko-KR" altLang="en-US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‘ぜひ、またさそってください’라고 하는 등 일본인의 언어문화 습관을 반영하여 지도한다</a:t>
                    </a:r>
                    <a:r>
                      <a:rPr lang="en-US" altLang="ko-KR" sz="14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.</a:t>
                    </a:r>
                  </a:p>
                </p:txBody>
              </p:sp>
              <p:sp>
                <p:nvSpPr>
                  <p:cNvPr id="46" name="자유형: 도형 45">
                    <a:extLst>
                      <a:ext uri="{FF2B5EF4-FFF2-40B4-BE49-F238E27FC236}">
                        <a16:creationId xmlns:a16="http://schemas.microsoft.com/office/drawing/2014/main" id="{5D0CD6A5-1B81-49C9-A703-C96E35F89AEB}"/>
                      </a:ext>
                    </a:extLst>
                  </p:cNvPr>
                  <p:cNvSpPr/>
                  <p:nvPr/>
                </p:nvSpPr>
                <p:spPr>
                  <a:xfrm>
                    <a:off x="871075" y="4641999"/>
                    <a:ext cx="166361" cy="168024"/>
                  </a:xfrm>
                  <a:custGeom>
                    <a:avLst/>
                    <a:gdLst>
                      <a:gd name="connsiteX0" fmla="*/ 228511 w 308836"/>
                      <a:gd name="connsiteY0" fmla="*/ 70538 h 308836"/>
                      <a:gd name="connsiteX1" fmla="*/ 132126 w 308836"/>
                      <a:gd name="connsiteY1" fmla="*/ 175848 h 308836"/>
                      <a:gd name="connsiteX2" fmla="*/ 80501 w 308836"/>
                      <a:gd name="connsiteY2" fmla="*/ 117873 h 308836"/>
                      <a:gd name="connsiteX3" fmla="*/ 49249 w 308836"/>
                      <a:gd name="connsiteY3" fmla="*/ 145700 h 308836"/>
                      <a:gd name="connsiteX4" fmla="*/ 131673 w 308836"/>
                      <a:gd name="connsiteY4" fmla="*/ 238296 h 308836"/>
                      <a:gd name="connsiteX5" fmla="*/ 259391 w 308836"/>
                      <a:gd name="connsiteY5" fmla="*/ 98797 h 308836"/>
                      <a:gd name="connsiteX6" fmla="*/ 154418 w 308836"/>
                      <a:gd name="connsiteY6" fmla="*/ 0 h 308836"/>
                      <a:gd name="connsiteX7" fmla="*/ 308836 w 308836"/>
                      <a:gd name="connsiteY7" fmla="*/ 154418 h 308836"/>
                      <a:gd name="connsiteX8" fmla="*/ 154418 w 308836"/>
                      <a:gd name="connsiteY8" fmla="*/ 308836 h 308836"/>
                      <a:gd name="connsiteX9" fmla="*/ 0 w 308836"/>
                      <a:gd name="connsiteY9" fmla="*/ 154418 h 308836"/>
                      <a:gd name="connsiteX10" fmla="*/ 154418 w 308836"/>
                      <a:gd name="connsiteY10" fmla="*/ 0 h 3088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08836" h="308836">
                        <a:moveTo>
                          <a:pt x="228511" y="70538"/>
                        </a:moveTo>
                        <a:lnTo>
                          <a:pt x="132126" y="175848"/>
                        </a:lnTo>
                        <a:lnTo>
                          <a:pt x="80501" y="117873"/>
                        </a:lnTo>
                        <a:lnTo>
                          <a:pt x="49249" y="145700"/>
                        </a:lnTo>
                        <a:lnTo>
                          <a:pt x="131673" y="238296"/>
                        </a:lnTo>
                        <a:lnTo>
                          <a:pt x="259391" y="98797"/>
                        </a:lnTo>
                        <a:close/>
                        <a:moveTo>
                          <a:pt x="154418" y="0"/>
                        </a:moveTo>
                        <a:cubicBezTo>
                          <a:pt x="239700" y="0"/>
                          <a:pt x="308836" y="69135"/>
                          <a:pt x="308836" y="154418"/>
                        </a:cubicBezTo>
                        <a:cubicBezTo>
                          <a:pt x="308836" y="239700"/>
                          <a:pt x="239700" y="308836"/>
                          <a:pt x="154418" y="308836"/>
                        </a:cubicBezTo>
                        <a:cubicBezTo>
                          <a:pt x="69135" y="308836"/>
                          <a:pt x="0" y="239700"/>
                          <a:pt x="0" y="154418"/>
                        </a:cubicBezTo>
                        <a:cubicBezTo>
                          <a:pt x="0" y="69135"/>
                          <a:pt x="69135" y="0"/>
                          <a:pt x="15441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dirty="0"/>
                  </a:p>
                </p:txBody>
              </p:sp>
            </p:grpSp>
          </p:grpSp>
        </p:grpSp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D8260B5B-A6CD-9EF6-8F4E-1B033EE168B7}"/>
                </a:ext>
              </a:extLst>
            </p:cNvPr>
            <p:cNvGrpSpPr/>
            <p:nvPr/>
          </p:nvGrpSpPr>
          <p:grpSpPr>
            <a:xfrm>
              <a:off x="751850" y="1936193"/>
              <a:ext cx="2476219" cy="250222"/>
              <a:chOff x="566993" y="1934169"/>
              <a:chExt cx="2818170" cy="257804"/>
            </a:xfrm>
            <a:solidFill>
              <a:schemeClr val="bg1"/>
            </a:solidFill>
          </p:grpSpPr>
          <p:sp>
            <p:nvSpPr>
              <p:cNvPr id="53" name="사각형: 둥근 모서리 52">
                <a:extLst>
                  <a:ext uri="{FF2B5EF4-FFF2-40B4-BE49-F238E27FC236}">
                    <a16:creationId xmlns:a16="http://schemas.microsoft.com/office/drawing/2014/main" id="{297650D7-0A87-4463-A507-D585A741BD28}"/>
                  </a:ext>
                </a:extLst>
              </p:cNvPr>
              <p:cNvSpPr/>
              <p:nvPr/>
            </p:nvSpPr>
            <p:spPr>
              <a:xfrm>
                <a:off x="566993" y="1934169"/>
                <a:ext cx="288854" cy="257804"/>
              </a:xfrm>
              <a:prstGeom prst="roundRect">
                <a:avLst/>
              </a:prstGeom>
              <a:solidFill>
                <a:srgbClr val="2F72DA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F5661DE3-93AE-07E1-5945-3B5607AC2B3E}"/>
                  </a:ext>
                </a:extLst>
              </p:cNvPr>
              <p:cNvSpPr txBox="1"/>
              <p:nvPr/>
            </p:nvSpPr>
            <p:spPr>
              <a:xfrm>
                <a:off x="648481" y="1952087"/>
                <a:ext cx="125882" cy="2219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7</a:t>
                </a:r>
                <a:endPara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1F32659A-02C2-C27B-4A52-2D6E62BE2858}"/>
                  </a:ext>
                </a:extLst>
              </p:cNvPr>
              <p:cNvSpPr txBox="1"/>
              <p:nvPr/>
            </p:nvSpPr>
            <p:spPr>
              <a:xfrm>
                <a:off x="924090" y="1944160"/>
                <a:ext cx="2461073" cy="2378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성취기준 적용 시 고려 사항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72121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그룹 21">
            <a:extLst>
              <a:ext uri="{FF2B5EF4-FFF2-40B4-BE49-F238E27FC236}">
                <a16:creationId xmlns:a16="http://schemas.microsoft.com/office/drawing/2014/main" id="{44B640F5-6CFD-98A0-84A6-E46C642B8B8A}"/>
              </a:ext>
            </a:extLst>
          </p:cNvPr>
          <p:cNvGrpSpPr/>
          <p:nvPr/>
        </p:nvGrpSpPr>
        <p:grpSpPr>
          <a:xfrm>
            <a:off x="298091" y="284805"/>
            <a:ext cx="5381213" cy="641751"/>
            <a:chOff x="298091" y="299319"/>
            <a:chExt cx="5381213" cy="641751"/>
          </a:xfrm>
        </p:grpSpPr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5CD80E96-339E-6AC6-5912-49CA2FE6EE10}"/>
                </a:ext>
              </a:extLst>
            </p:cNvPr>
            <p:cNvGrpSpPr/>
            <p:nvPr/>
          </p:nvGrpSpPr>
          <p:grpSpPr>
            <a:xfrm>
              <a:off x="1062656" y="299319"/>
              <a:ext cx="4616648" cy="582226"/>
              <a:chOff x="1062656" y="318369"/>
              <a:chExt cx="4616648" cy="582226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7BE3E76-47C1-68DD-4E0C-46A01E2DD916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461664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6F689D3-3830-E4E5-07C4-144D6EA7DAAF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84B0E3F-B9CB-A689-3CA1-00E96C553D42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Ⅲ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92" name="그룹 91">
            <a:extLst>
              <a:ext uri="{FF2B5EF4-FFF2-40B4-BE49-F238E27FC236}">
                <a16:creationId xmlns:a16="http://schemas.microsoft.com/office/drawing/2014/main" id="{C83E55A9-D8C3-2F74-C8D0-FD0626EF6165}"/>
              </a:ext>
            </a:extLst>
          </p:cNvPr>
          <p:cNvGrpSpPr/>
          <p:nvPr/>
        </p:nvGrpSpPr>
        <p:grpSpPr>
          <a:xfrm>
            <a:off x="406100" y="1393067"/>
            <a:ext cx="8365709" cy="4820120"/>
            <a:chOff x="406100" y="1393067"/>
            <a:chExt cx="8365709" cy="4820120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40783286-BF45-5126-F162-C0543127F9EA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5" name="사각형: 둥근 모서리 4">
                <a:extLst>
                  <a:ext uri="{FF2B5EF4-FFF2-40B4-BE49-F238E27FC236}">
                    <a16:creationId xmlns:a16="http://schemas.microsoft.com/office/drawing/2014/main" id="{E4B0681B-D826-48A5-9D75-1B198C8F18F6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6" name="그룹 5">
                <a:extLst>
                  <a:ext uri="{FF2B5EF4-FFF2-40B4-BE49-F238E27FC236}">
                    <a16:creationId xmlns:a16="http://schemas.microsoft.com/office/drawing/2014/main" id="{1536A602-EDD3-160F-299E-695353E524C4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20" name="사각형: 둥근 위쪽 모서리 19">
                  <a:extLst>
                    <a:ext uri="{FF2B5EF4-FFF2-40B4-BE49-F238E27FC236}">
                      <a16:creationId xmlns:a16="http://schemas.microsoft.com/office/drawing/2014/main" id="{BAE7900F-9F8F-CAC4-2ACE-F8411FAA32FA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1" name="사각형: 둥근 위쪽 모서리 20">
                  <a:extLst>
                    <a:ext uri="{FF2B5EF4-FFF2-40B4-BE49-F238E27FC236}">
                      <a16:creationId xmlns:a16="http://schemas.microsoft.com/office/drawing/2014/main" id="{7EB057FB-24A6-7FF8-1041-45BC87A043E0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7" name="그룹 6">
                <a:extLst>
                  <a:ext uri="{FF2B5EF4-FFF2-40B4-BE49-F238E27FC236}">
                    <a16:creationId xmlns:a16="http://schemas.microsoft.com/office/drawing/2014/main" id="{1C454792-BAEE-EA37-48F7-1CBE64B8F740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8" name="그룹 7">
                  <a:extLst>
                    <a:ext uri="{FF2B5EF4-FFF2-40B4-BE49-F238E27FC236}">
                      <a16:creationId xmlns:a16="http://schemas.microsoft.com/office/drawing/2014/main" id="{AEDB059A-3E7D-47C1-7528-701FF2569612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17" name="사각형: 둥근 위쪽 모서리 16">
                    <a:extLst>
                      <a:ext uri="{FF2B5EF4-FFF2-40B4-BE49-F238E27FC236}">
                        <a16:creationId xmlns:a16="http://schemas.microsoft.com/office/drawing/2014/main" id="{78C8FD62-0D87-226B-55AD-46D6C4D5111C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18" name="자유형: 도형 17">
                    <a:extLst>
                      <a:ext uri="{FF2B5EF4-FFF2-40B4-BE49-F238E27FC236}">
                        <a16:creationId xmlns:a16="http://schemas.microsoft.com/office/drawing/2014/main" id="{770E9C07-E183-90ED-A45E-F6EBDF40AE8B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9" name="자유형: 도형 18">
                    <a:extLst>
                      <a:ext uri="{FF2B5EF4-FFF2-40B4-BE49-F238E27FC236}">
                        <a16:creationId xmlns:a16="http://schemas.microsoft.com/office/drawing/2014/main" id="{E95F78A9-6150-CF98-607E-47B4179F75E2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13" name="그룹 12">
                  <a:extLst>
                    <a:ext uri="{FF2B5EF4-FFF2-40B4-BE49-F238E27FC236}">
                      <a16:creationId xmlns:a16="http://schemas.microsoft.com/office/drawing/2014/main" id="{2A381EB9-19B8-D150-5A83-0C60C2582099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2169163" cy="307777"/>
                  <a:chOff x="763074" y="1447958"/>
                  <a:chExt cx="2169163" cy="307777"/>
                </a:xfrm>
              </p:grpSpPr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1F73C77C-72A5-7FF3-107F-525BDB7D0575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3345"/>
                    <a:ext cx="1683153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교수</a:t>
                    </a:r>
                    <a:r>
                      <a:rPr lang="en-US" altLang="ko-KR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·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학습 및 평가</a:t>
                    </a:r>
                  </a:p>
                </p:txBody>
              </p:sp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B2E05C8E-B273-6173-0E5B-2907DE815411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3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16" name="직선 연결선 15">
                    <a:extLst>
                      <a:ext uri="{FF2B5EF4-FFF2-40B4-BE49-F238E27FC236}">
                        <a16:creationId xmlns:a16="http://schemas.microsoft.com/office/drawing/2014/main" id="{3D3CDAAE-408A-5ECB-5240-58D6329221D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45" name="그룹 44">
              <a:extLst>
                <a:ext uri="{FF2B5EF4-FFF2-40B4-BE49-F238E27FC236}">
                  <a16:creationId xmlns:a16="http://schemas.microsoft.com/office/drawing/2014/main" id="{6BDC7DB7-E7EB-BE38-574F-5A04F1B38FA9}"/>
                </a:ext>
              </a:extLst>
            </p:cNvPr>
            <p:cNvGrpSpPr/>
            <p:nvPr/>
          </p:nvGrpSpPr>
          <p:grpSpPr>
            <a:xfrm>
              <a:off x="751850" y="1936193"/>
              <a:ext cx="2955516" cy="250222"/>
              <a:chOff x="566993" y="1934169"/>
              <a:chExt cx="3363655" cy="257804"/>
            </a:xfrm>
            <a:solidFill>
              <a:schemeClr val="bg1"/>
            </a:solidFill>
          </p:grpSpPr>
          <p:sp>
            <p:nvSpPr>
              <p:cNvPr id="46" name="사각형: 둥근 모서리 45">
                <a:extLst>
                  <a:ext uri="{FF2B5EF4-FFF2-40B4-BE49-F238E27FC236}">
                    <a16:creationId xmlns:a16="http://schemas.microsoft.com/office/drawing/2014/main" id="{E4549AB4-BFB3-5AC1-31C1-49485399F1F0}"/>
                  </a:ext>
                </a:extLst>
              </p:cNvPr>
              <p:cNvSpPr/>
              <p:nvPr/>
            </p:nvSpPr>
            <p:spPr>
              <a:xfrm>
                <a:off x="566993" y="1934169"/>
                <a:ext cx="288854" cy="257804"/>
              </a:xfrm>
              <a:prstGeom prst="roundRect">
                <a:avLst/>
              </a:prstGeom>
              <a:solidFill>
                <a:srgbClr val="2F72DA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DD81AC1-F468-7EE2-9CB6-D0DE681BEB9C}"/>
                  </a:ext>
                </a:extLst>
              </p:cNvPr>
              <p:cNvSpPr txBox="1"/>
              <p:nvPr/>
            </p:nvSpPr>
            <p:spPr>
              <a:xfrm>
                <a:off x="648481" y="1952087"/>
                <a:ext cx="125882" cy="2219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1</a:t>
                </a:r>
                <a:endPara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80941A57-4650-9A7B-0107-05112F539094}"/>
                  </a:ext>
                </a:extLst>
              </p:cNvPr>
              <p:cNvSpPr txBox="1"/>
              <p:nvPr/>
            </p:nvSpPr>
            <p:spPr>
              <a:xfrm>
                <a:off x="924090" y="1944160"/>
                <a:ext cx="3006558" cy="2378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교수</a:t>
                </a:r>
                <a:r>
                  <a:rPr lang="en-US" altLang="ko-KR" sz="1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·</a:t>
                </a:r>
                <a:r>
                  <a:rPr lang="ko-KR" altLang="en-US" sz="1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학습 및 평가 방향 주요 내용 </a:t>
                </a:r>
              </a:p>
            </p:txBody>
          </p:sp>
        </p:grpSp>
        <p:grpSp>
          <p:nvGrpSpPr>
            <p:cNvPr id="91" name="그룹 90">
              <a:extLst>
                <a:ext uri="{FF2B5EF4-FFF2-40B4-BE49-F238E27FC236}">
                  <a16:creationId xmlns:a16="http://schemas.microsoft.com/office/drawing/2014/main" id="{8E0CDBE9-532B-686E-2991-3EDF1D928525}"/>
                </a:ext>
              </a:extLst>
            </p:cNvPr>
            <p:cNvGrpSpPr/>
            <p:nvPr/>
          </p:nvGrpSpPr>
          <p:grpSpPr>
            <a:xfrm>
              <a:off x="648000" y="2371105"/>
              <a:ext cx="8123809" cy="3580537"/>
              <a:chOff x="630576" y="2358405"/>
              <a:chExt cx="8123809" cy="3580537"/>
            </a:xfrm>
          </p:grpSpPr>
          <p:grpSp>
            <p:nvGrpSpPr>
              <p:cNvPr id="89" name="그룹 88">
                <a:extLst>
                  <a:ext uri="{FF2B5EF4-FFF2-40B4-BE49-F238E27FC236}">
                    <a16:creationId xmlns:a16="http://schemas.microsoft.com/office/drawing/2014/main" id="{D5622C76-3347-0929-7161-BF73D442EC80}"/>
                  </a:ext>
                </a:extLst>
              </p:cNvPr>
              <p:cNvGrpSpPr/>
              <p:nvPr/>
            </p:nvGrpSpPr>
            <p:grpSpPr>
              <a:xfrm>
                <a:off x="630576" y="2358405"/>
                <a:ext cx="7848000" cy="607156"/>
                <a:chOff x="630576" y="2358405"/>
                <a:chExt cx="7848000" cy="607156"/>
              </a:xfrm>
            </p:grpSpPr>
            <p:sp>
              <p:nvSpPr>
                <p:cNvPr id="49" name="사각형: 둥근 모서리 48">
                  <a:extLst>
                    <a:ext uri="{FF2B5EF4-FFF2-40B4-BE49-F238E27FC236}">
                      <a16:creationId xmlns:a16="http://schemas.microsoft.com/office/drawing/2014/main" id="{2CCFB7C7-3901-EBFA-A54D-62183004D192}"/>
                    </a:ext>
                  </a:extLst>
                </p:cNvPr>
                <p:cNvSpPr/>
                <p:nvPr/>
              </p:nvSpPr>
              <p:spPr>
                <a:xfrm>
                  <a:off x="630576" y="2358405"/>
                  <a:ext cx="7848000" cy="607156"/>
                </a:xfrm>
                <a:prstGeom prst="roundRect">
                  <a:avLst>
                    <a:gd name="adj" fmla="val 10000"/>
                  </a:avLst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62" name="그룹 61">
                  <a:extLst>
                    <a:ext uri="{FF2B5EF4-FFF2-40B4-BE49-F238E27FC236}">
                      <a16:creationId xmlns:a16="http://schemas.microsoft.com/office/drawing/2014/main" id="{69A6DAAA-AC40-8341-34BB-D54C5FA40A43}"/>
                    </a:ext>
                  </a:extLst>
                </p:cNvPr>
                <p:cNvGrpSpPr/>
                <p:nvPr/>
              </p:nvGrpSpPr>
              <p:grpSpPr>
                <a:xfrm>
                  <a:off x="811832" y="2561956"/>
                  <a:ext cx="5502141" cy="200055"/>
                  <a:chOff x="899071" y="4618289"/>
                  <a:chExt cx="5502141" cy="200055"/>
                </a:xfrm>
              </p:grpSpPr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663FC878-291D-828D-9077-74FA2E288FA1}"/>
                      </a:ext>
                    </a:extLst>
                  </p:cNvPr>
                  <p:cNvSpPr txBox="1"/>
                  <p:nvPr/>
                </p:nvSpPr>
                <p:spPr>
                  <a:xfrm>
                    <a:off x="1141759" y="4618289"/>
                    <a:ext cx="5259453" cy="20005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>
                      <a:spcAft>
                        <a:spcPts val="200"/>
                      </a:spcAft>
                    </a:pP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5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개 영역 과목은 교수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·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학습 방법을 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2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개 영역 이상 통합한 교수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·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학습 방향 제시</a:t>
                    </a:r>
                  </a:p>
                </p:txBody>
              </p:sp>
              <p:sp>
                <p:nvSpPr>
                  <p:cNvPr id="61" name="자유형: 도형 60">
                    <a:extLst>
                      <a:ext uri="{FF2B5EF4-FFF2-40B4-BE49-F238E27FC236}">
                        <a16:creationId xmlns:a16="http://schemas.microsoft.com/office/drawing/2014/main" id="{EA805393-1C25-8155-80B2-62B8B202EAB2}"/>
                      </a:ext>
                    </a:extLst>
                  </p:cNvPr>
                  <p:cNvSpPr/>
                  <p:nvPr/>
                </p:nvSpPr>
                <p:spPr>
                  <a:xfrm>
                    <a:off x="899071" y="4641999"/>
                    <a:ext cx="166361" cy="168024"/>
                  </a:xfrm>
                  <a:custGeom>
                    <a:avLst/>
                    <a:gdLst>
                      <a:gd name="connsiteX0" fmla="*/ 228511 w 308836"/>
                      <a:gd name="connsiteY0" fmla="*/ 70538 h 308836"/>
                      <a:gd name="connsiteX1" fmla="*/ 132126 w 308836"/>
                      <a:gd name="connsiteY1" fmla="*/ 175848 h 308836"/>
                      <a:gd name="connsiteX2" fmla="*/ 80501 w 308836"/>
                      <a:gd name="connsiteY2" fmla="*/ 117873 h 308836"/>
                      <a:gd name="connsiteX3" fmla="*/ 49249 w 308836"/>
                      <a:gd name="connsiteY3" fmla="*/ 145700 h 308836"/>
                      <a:gd name="connsiteX4" fmla="*/ 131673 w 308836"/>
                      <a:gd name="connsiteY4" fmla="*/ 238296 h 308836"/>
                      <a:gd name="connsiteX5" fmla="*/ 259391 w 308836"/>
                      <a:gd name="connsiteY5" fmla="*/ 98797 h 308836"/>
                      <a:gd name="connsiteX6" fmla="*/ 154418 w 308836"/>
                      <a:gd name="connsiteY6" fmla="*/ 0 h 308836"/>
                      <a:gd name="connsiteX7" fmla="*/ 308836 w 308836"/>
                      <a:gd name="connsiteY7" fmla="*/ 154418 h 308836"/>
                      <a:gd name="connsiteX8" fmla="*/ 154418 w 308836"/>
                      <a:gd name="connsiteY8" fmla="*/ 308836 h 308836"/>
                      <a:gd name="connsiteX9" fmla="*/ 0 w 308836"/>
                      <a:gd name="connsiteY9" fmla="*/ 154418 h 308836"/>
                      <a:gd name="connsiteX10" fmla="*/ 154418 w 308836"/>
                      <a:gd name="connsiteY10" fmla="*/ 0 h 3088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08836" h="308836">
                        <a:moveTo>
                          <a:pt x="228511" y="70538"/>
                        </a:moveTo>
                        <a:lnTo>
                          <a:pt x="132126" y="175848"/>
                        </a:lnTo>
                        <a:lnTo>
                          <a:pt x="80501" y="117873"/>
                        </a:lnTo>
                        <a:lnTo>
                          <a:pt x="49249" y="145700"/>
                        </a:lnTo>
                        <a:lnTo>
                          <a:pt x="131673" y="238296"/>
                        </a:lnTo>
                        <a:lnTo>
                          <a:pt x="259391" y="98797"/>
                        </a:lnTo>
                        <a:close/>
                        <a:moveTo>
                          <a:pt x="154418" y="0"/>
                        </a:moveTo>
                        <a:cubicBezTo>
                          <a:pt x="239700" y="0"/>
                          <a:pt x="308836" y="69135"/>
                          <a:pt x="308836" y="154418"/>
                        </a:cubicBezTo>
                        <a:cubicBezTo>
                          <a:pt x="308836" y="239700"/>
                          <a:pt x="239700" y="308836"/>
                          <a:pt x="154418" y="308836"/>
                        </a:cubicBezTo>
                        <a:cubicBezTo>
                          <a:pt x="69135" y="308836"/>
                          <a:pt x="0" y="239700"/>
                          <a:pt x="0" y="154418"/>
                        </a:cubicBezTo>
                        <a:cubicBezTo>
                          <a:pt x="0" y="69135"/>
                          <a:pt x="69135" y="0"/>
                          <a:pt x="15441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1300" spc="-30" dirty="0"/>
                  </a:p>
                </p:txBody>
              </p:sp>
            </p:grpSp>
          </p:grpSp>
          <p:grpSp>
            <p:nvGrpSpPr>
              <p:cNvPr id="88" name="그룹 87">
                <a:extLst>
                  <a:ext uri="{FF2B5EF4-FFF2-40B4-BE49-F238E27FC236}">
                    <a16:creationId xmlns:a16="http://schemas.microsoft.com/office/drawing/2014/main" id="{238BF032-C15F-C028-C111-381303AACCE8}"/>
                  </a:ext>
                </a:extLst>
              </p:cNvPr>
              <p:cNvGrpSpPr/>
              <p:nvPr/>
            </p:nvGrpSpPr>
            <p:grpSpPr>
              <a:xfrm>
                <a:off x="630576" y="3101750"/>
                <a:ext cx="7848000" cy="607156"/>
                <a:chOff x="630576" y="3096988"/>
                <a:chExt cx="7848000" cy="607156"/>
              </a:xfrm>
            </p:grpSpPr>
            <p:sp>
              <p:nvSpPr>
                <p:cNvPr id="65" name="사각형: 둥근 모서리 64">
                  <a:extLst>
                    <a:ext uri="{FF2B5EF4-FFF2-40B4-BE49-F238E27FC236}">
                      <a16:creationId xmlns:a16="http://schemas.microsoft.com/office/drawing/2014/main" id="{7A70279E-FFC9-44FE-915F-7AD123272DB5}"/>
                    </a:ext>
                  </a:extLst>
                </p:cNvPr>
                <p:cNvSpPr/>
                <p:nvPr/>
              </p:nvSpPr>
              <p:spPr>
                <a:xfrm>
                  <a:off x="630576" y="3096988"/>
                  <a:ext cx="7848000" cy="607156"/>
                </a:xfrm>
                <a:prstGeom prst="roundRect">
                  <a:avLst>
                    <a:gd name="adj" fmla="val 10000"/>
                  </a:avLst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66" name="그룹 65">
                  <a:extLst>
                    <a:ext uri="{FF2B5EF4-FFF2-40B4-BE49-F238E27FC236}">
                      <a16:creationId xmlns:a16="http://schemas.microsoft.com/office/drawing/2014/main" id="{7568CB09-4565-7F2F-A4A8-258F937CD0D2}"/>
                    </a:ext>
                  </a:extLst>
                </p:cNvPr>
                <p:cNvGrpSpPr/>
                <p:nvPr/>
              </p:nvGrpSpPr>
              <p:grpSpPr>
                <a:xfrm>
                  <a:off x="811832" y="3300539"/>
                  <a:ext cx="3899138" cy="200055"/>
                  <a:chOff x="899071" y="4618289"/>
                  <a:chExt cx="3899138" cy="200055"/>
                </a:xfrm>
              </p:grpSpPr>
              <p:sp>
                <p:nvSpPr>
                  <p:cNvPr id="67" name="TextBox 66">
                    <a:extLst>
                      <a:ext uri="{FF2B5EF4-FFF2-40B4-BE49-F238E27FC236}">
                        <a16:creationId xmlns:a16="http://schemas.microsoft.com/office/drawing/2014/main" id="{C0930C18-4174-F3A2-C049-14F79922D655}"/>
                      </a:ext>
                    </a:extLst>
                  </p:cNvPr>
                  <p:cNvSpPr txBox="1"/>
                  <p:nvPr/>
                </p:nvSpPr>
                <p:spPr>
                  <a:xfrm>
                    <a:off x="1141759" y="4618289"/>
                    <a:ext cx="3656450" cy="20005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>
                      <a:spcAft>
                        <a:spcPts val="200"/>
                      </a:spcAft>
                    </a:pP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수업과 관련한 다양한 교수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·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학습 및 평가 방법을 제시</a:t>
                    </a:r>
                  </a:p>
                </p:txBody>
              </p:sp>
              <p:sp>
                <p:nvSpPr>
                  <p:cNvPr id="68" name="자유형: 도형 67">
                    <a:extLst>
                      <a:ext uri="{FF2B5EF4-FFF2-40B4-BE49-F238E27FC236}">
                        <a16:creationId xmlns:a16="http://schemas.microsoft.com/office/drawing/2014/main" id="{42824C15-C93F-CDFC-B1F6-2DB6CCCF96F7}"/>
                      </a:ext>
                    </a:extLst>
                  </p:cNvPr>
                  <p:cNvSpPr/>
                  <p:nvPr/>
                </p:nvSpPr>
                <p:spPr>
                  <a:xfrm>
                    <a:off x="899071" y="4641999"/>
                    <a:ext cx="166361" cy="168024"/>
                  </a:xfrm>
                  <a:custGeom>
                    <a:avLst/>
                    <a:gdLst>
                      <a:gd name="connsiteX0" fmla="*/ 228511 w 308836"/>
                      <a:gd name="connsiteY0" fmla="*/ 70538 h 308836"/>
                      <a:gd name="connsiteX1" fmla="*/ 132126 w 308836"/>
                      <a:gd name="connsiteY1" fmla="*/ 175848 h 308836"/>
                      <a:gd name="connsiteX2" fmla="*/ 80501 w 308836"/>
                      <a:gd name="connsiteY2" fmla="*/ 117873 h 308836"/>
                      <a:gd name="connsiteX3" fmla="*/ 49249 w 308836"/>
                      <a:gd name="connsiteY3" fmla="*/ 145700 h 308836"/>
                      <a:gd name="connsiteX4" fmla="*/ 131673 w 308836"/>
                      <a:gd name="connsiteY4" fmla="*/ 238296 h 308836"/>
                      <a:gd name="connsiteX5" fmla="*/ 259391 w 308836"/>
                      <a:gd name="connsiteY5" fmla="*/ 98797 h 308836"/>
                      <a:gd name="connsiteX6" fmla="*/ 154418 w 308836"/>
                      <a:gd name="connsiteY6" fmla="*/ 0 h 308836"/>
                      <a:gd name="connsiteX7" fmla="*/ 308836 w 308836"/>
                      <a:gd name="connsiteY7" fmla="*/ 154418 h 308836"/>
                      <a:gd name="connsiteX8" fmla="*/ 154418 w 308836"/>
                      <a:gd name="connsiteY8" fmla="*/ 308836 h 308836"/>
                      <a:gd name="connsiteX9" fmla="*/ 0 w 308836"/>
                      <a:gd name="connsiteY9" fmla="*/ 154418 h 308836"/>
                      <a:gd name="connsiteX10" fmla="*/ 154418 w 308836"/>
                      <a:gd name="connsiteY10" fmla="*/ 0 h 3088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08836" h="308836">
                        <a:moveTo>
                          <a:pt x="228511" y="70538"/>
                        </a:moveTo>
                        <a:lnTo>
                          <a:pt x="132126" y="175848"/>
                        </a:lnTo>
                        <a:lnTo>
                          <a:pt x="80501" y="117873"/>
                        </a:lnTo>
                        <a:lnTo>
                          <a:pt x="49249" y="145700"/>
                        </a:lnTo>
                        <a:lnTo>
                          <a:pt x="131673" y="238296"/>
                        </a:lnTo>
                        <a:lnTo>
                          <a:pt x="259391" y="98797"/>
                        </a:lnTo>
                        <a:close/>
                        <a:moveTo>
                          <a:pt x="154418" y="0"/>
                        </a:moveTo>
                        <a:cubicBezTo>
                          <a:pt x="239700" y="0"/>
                          <a:pt x="308836" y="69135"/>
                          <a:pt x="308836" y="154418"/>
                        </a:cubicBezTo>
                        <a:cubicBezTo>
                          <a:pt x="308836" y="239700"/>
                          <a:pt x="239700" y="308836"/>
                          <a:pt x="154418" y="308836"/>
                        </a:cubicBezTo>
                        <a:cubicBezTo>
                          <a:pt x="69135" y="308836"/>
                          <a:pt x="0" y="239700"/>
                          <a:pt x="0" y="154418"/>
                        </a:cubicBezTo>
                        <a:cubicBezTo>
                          <a:pt x="0" y="69135"/>
                          <a:pt x="69135" y="0"/>
                          <a:pt x="15441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1300" dirty="0"/>
                  </a:p>
                </p:txBody>
              </p:sp>
            </p:grpSp>
          </p:grpSp>
          <p:grpSp>
            <p:nvGrpSpPr>
              <p:cNvPr id="87" name="그룹 86">
                <a:extLst>
                  <a:ext uri="{FF2B5EF4-FFF2-40B4-BE49-F238E27FC236}">
                    <a16:creationId xmlns:a16="http://schemas.microsoft.com/office/drawing/2014/main" id="{3D80F565-454F-35E7-A0BC-CA25A17D61E6}"/>
                  </a:ext>
                </a:extLst>
              </p:cNvPr>
              <p:cNvGrpSpPr/>
              <p:nvPr/>
            </p:nvGrpSpPr>
            <p:grpSpPr>
              <a:xfrm>
                <a:off x="630576" y="3845095"/>
                <a:ext cx="7979859" cy="607156"/>
                <a:chOff x="630576" y="3835571"/>
                <a:chExt cx="7979859" cy="607156"/>
              </a:xfrm>
            </p:grpSpPr>
            <p:sp>
              <p:nvSpPr>
                <p:cNvPr id="70" name="사각형: 둥근 모서리 69">
                  <a:extLst>
                    <a:ext uri="{FF2B5EF4-FFF2-40B4-BE49-F238E27FC236}">
                      <a16:creationId xmlns:a16="http://schemas.microsoft.com/office/drawing/2014/main" id="{5D0EF8AC-8942-14CB-5762-707EB66755CA}"/>
                    </a:ext>
                  </a:extLst>
                </p:cNvPr>
                <p:cNvSpPr/>
                <p:nvPr/>
              </p:nvSpPr>
              <p:spPr>
                <a:xfrm>
                  <a:off x="630576" y="3835571"/>
                  <a:ext cx="7848000" cy="607156"/>
                </a:xfrm>
                <a:prstGeom prst="roundRect">
                  <a:avLst>
                    <a:gd name="adj" fmla="val 10000"/>
                  </a:avLst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71" name="그룹 70">
                  <a:extLst>
                    <a:ext uri="{FF2B5EF4-FFF2-40B4-BE49-F238E27FC236}">
                      <a16:creationId xmlns:a16="http://schemas.microsoft.com/office/drawing/2014/main" id="{CC47F597-4E99-0E82-A004-95AD9713FCF9}"/>
                    </a:ext>
                  </a:extLst>
                </p:cNvPr>
                <p:cNvGrpSpPr/>
                <p:nvPr/>
              </p:nvGrpSpPr>
              <p:grpSpPr>
                <a:xfrm>
                  <a:off x="811832" y="4039122"/>
                  <a:ext cx="7798603" cy="200055"/>
                  <a:chOff x="899071" y="4618289"/>
                  <a:chExt cx="7798603" cy="200055"/>
                </a:xfrm>
              </p:grpSpPr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DE76250A-162F-E86F-563A-135DBAD41BD8}"/>
                      </a:ext>
                    </a:extLst>
                  </p:cNvPr>
                  <p:cNvSpPr txBox="1"/>
                  <p:nvPr/>
                </p:nvSpPr>
                <p:spPr>
                  <a:xfrm>
                    <a:off x="1141759" y="4618289"/>
                    <a:ext cx="7555915" cy="20005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>
                      <a:spcAft>
                        <a:spcPts val="200"/>
                      </a:spcAft>
                    </a:pPr>
                    <a:r>
                      <a:rPr lang="ko-KR" altLang="en-US" sz="1300" spc="-3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역량 제고 중심의 교수</a:t>
                    </a:r>
                    <a:r>
                      <a:rPr lang="en-US" altLang="ko-KR" sz="1300" spc="-3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·</a:t>
                    </a:r>
                    <a:r>
                      <a:rPr lang="ko-KR" altLang="en-US" sz="1300" spc="-3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학습</a:t>
                    </a:r>
                    <a:r>
                      <a:rPr lang="en-US" altLang="ko-KR" sz="1300" spc="-3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, </a:t>
                    </a:r>
                    <a:r>
                      <a:rPr lang="ko-KR" altLang="en-US" sz="1300" spc="-3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온</a:t>
                    </a:r>
                    <a:r>
                      <a:rPr lang="en-US" altLang="ko-KR" sz="1300" spc="-3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·</a:t>
                    </a:r>
                    <a:r>
                      <a:rPr lang="ko-KR" altLang="en-US" sz="1300" spc="-3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오프라인 연계</a:t>
                    </a:r>
                    <a:r>
                      <a:rPr lang="en-US" altLang="ko-KR" sz="1300" spc="-3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, </a:t>
                    </a:r>
                    <a:r>
                      <a:rPr lang="ko-KR" altLang="en-US" sz="1300" spc="-3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참여 중심 수업</a:t>
                    </a:r>
                    <a:r>
                      <a:rPr lang="en-US" altLang="ko-KR" sz="1300" spc="-3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, </a:t>
                    </a:r>
                    <a:r>
                      <a:rPr lang="ko-KR" altLang="en-US" sz="1300" spc="-3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학습자 다양성 등을 고려한 교수</a:t>
                    </a:r>
                    <a:r>
                      <a:rPr lang="en-US" altLang="ko-KR" sz="1300" spc="-3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·</a:t>
                    </a:r>
                    <a:r>
                      <a:rPr lang="ko-KR" altLang="en-US" sz="1300" spc="-3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학습 방향 제시</a:t>
                    </a:r>
                  </a:p>
                </p:txBody>
              </p:sp>
              <p:sp>
                <p:nvSpPr>
                  <p:cNvPr id="73" name="자유형: 도형 72">
                    <a:extLst>
                      <a:ext uri="{FF2B5EF4-FFF2-40B4-BE49-F238E27FC236}">
                        <a16:creationId xmlns:a16="http://schemas.microsoft.com/office/drawing/2014/main" id="{0E011AEB-5DDB-1EB6-EDDA-8A4AD9559343}"/>
                      </a:ext>
                    </a:extLst>
                  </p:cNvPr>
                  <p:cNvSpPr/>
                  <p:nvPr/>
                </p:nvSpPr>
                <p:spPr>
                  <a:xfrm>
                    <a:off x="899071" y="4641999"/>
                    <a:ext cx="166361" cy="168024"/>
                  </a:xfrm>
                  <a:custGeom>
                    <a:avLst/>
                    <a:gdLst>
                      <a:gd name="connsiteX0" fmla="*/ 228511 w 308836"/>
                      <a:gd name="connsiteY0" fmla="*/ 70538 h 308836"/>
                      <a:gd name="connsiteX1" fmla="*/ 132126 w 308836"/>
                      <a:gd name="connsiteY1" fmla="*/ 175848 h 308836"/>
                      <a:gd name="connsiteX2" fmla="*/ 80501 w 308836"/>
                      <a:gd name="connsiteY2" fmla="*/ 117873 h 308836"/>
                      <a:gd name="connsiteX3" fmla="*/ 49249 w 308836"/>
                      <a:gd name="connsiteY3" fmla="*/ 145700 h 308836"/>
                      <a:gd name="connsiteX4" fmla="*/ 131673 w 308836"/>
                      <a:gd name="connsiteY4" fmla="*/ 238296 h 308836"/>
                      <a:gd name="connsiteX5" fmla="*/ 259391 w 308836"/>
                      <a:gd name="connsiteY5" fmla="*/ 98797 h 308836"/>
                      <a:gd name="connsiteX6" fmla="*/ 154418 w 308836"/>
                      <a:gd name="connsiteY6" fmla="*/ 0 h 308836"/>
                      <a:gd name="connsiteX7" fmla="*/ 308836 w 308836"/>
                      <a:gd name="connsiteY7" fmla="*/ 154418 h 308836"/>
                      <a:gd name="connsiteX8" fmla="*/ 154418 w 308836"/>
                      <a:gd name="connsiteY8" fmla="*/ 308836 h 308836"/>
                      <a:gd name="connsiteX9" fmla="*/ 0 w 308836"/>
                      <a:gd name="connsiteY9" fmla="*/ 154418 h 308836"/>
                      <a:gd name="connsiteX10" fmla="*/ 154418 w 308836"/>
                      <a:gd name="connsiteY10" fmla="*/ 0 h 3088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08836" h="308836">
                        <a:moveTo>
                          <a:pt x="228511" y="70538"/>
                        </a:moveTo>
                        <a:lnTo>
                          <a:pt x="132126" y="175848"/>
                        </a:lnTo>
                        <a:lnTo>
                          <a:pt x="80501" y="117873"/>
                        </a:lnTo>
                        <a:lnTo>
                          <a:pt x="49249" y="145700"/>
                        </a:lnTo>
                        <a:lnTo>
                          <a:pt x="131673" y="238296"/>
                        </a:lnTo>
                        <a:lnTo>
                          <a:pt x="259391" y="98797"/>
                        </a:lnTo>
                        <a:close/>
                        <a:moveTo>
                          <a:pt x="154418" y="0"/>
                        </a:moveTo>
                        <a:cubicBezTo>
                          <a:pt x="239700" y="0"/>
                          <a:pt x="308836" y="69135"/>
                          <a:pt x="308836" y="154418"/>
                        </a:cubicBezTo>
                        <a:cubicBezTo>
                          <a:pt x="308836" y="239700"/>
                          <a:pt x="239700" y="308836"/>
                          <a:pt x="154418" y="308836"/>
                        </a:cubicBezTo>
                        <a:cubicBezTo>
                          <a:pt x="69135" y="308836"/>
                          <a:pt x="0" y="239700"/>
                          <a:pt x="0" y="154418"/>
                        </a:cubicBezTo>
                        <a:cubicBezTo>
                          <a:pt x="0" y="69135"/>
                          <a:pt x="69135" y="0"/>
                          <a:pt x="15441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1300" dirty="0"/>
                  </a:p>
                </p:txBody>
              </p:sp>
            </p:grpSp>
          </p:grpSp>
          <p:grpSp>
            <p:nvGrpSpPr>
              <p:cNvPr id="86" name="그룹 85">
                <a:extLst>
                  <a:ext uri="{FF2B5EF4-FFF2-40B4-BE49-F238E27FC236}">
                    <a16:creationId xmlns:a16="http://schemas.microsoft.com/office/drawing/2014/main" id="{D508F0A3-F846-95DA-F6D8-12362ABC9DE3}"/>
                  </a:ext>
                </a:extLst>
              </p:cNvPr>
              <p:cNvGrpSpPr/>
              <p:nvPr/>
            </p:nvGrpSpPr>
            <p:grpSpPr>
              <a:xfrm>
                <a:off x="630576" y="4588440"/>
                <a:ext cx="8123809" cy="607156"/>
                <a:chOff x="630576" y="4574154"/>
                <a:chExt cx="8123809" cy="607156"/>
              </a:xfrm>
            </p:grpSpPr>
            <p:sp>
              <p:nvSpPr>
                <p:cNvPr id="75" name="사각형: 둥근 모서리 74">
                  <a:extLst>
                    <a:ext uri="{FF2B5EF4-FFF2-40B4-BE49-F238E27FC236}">
                      <a16:creationId xmlns:a16="http://schemas.microsoft.com/office/drawing/2014/main" id="{46926B4F-7005-D227-9337-BE00C2396B1C}"/>
                    </a:ext>
                  </a:extLst>
                </p:cNvPr>
                <p:cNvSpPr/>
                <p:nvPr/>
              </p:nvSpPr>
              <p:spPr>
                <a:xfrm>
                  <a:off x="630576" y="4574154"/>
                  <a:ext cx="7848000" cy="607156"/>
                </a:xfrm>
                <a:prstGeom prst="roundRect">
                  <a:avLst>
                    <a:gd name="adj" fmla="val 10000"/>
                  </a:avLst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76" name="그룹 75">
                  <a:extLst>
                    <a:ext uri="{FF2B5EF4-FFF2-40B4-BE49-F238E27FC236}">
                      <a16:creationId xmlns:a16="http://schemas.microsoft.com/office/drawing/2014/main" id="{E325D6DF-46D5-114F-542A-09FE18B867FE}"/>
                    </a:ext>
                  </a:extLst>
                </p:cNvPr>
                <p:cNvGrpSpPr/>
                <p:nvPr/>
              </p:nvGrpSpPr>
              <p:grpSpPr>
                <a:xfrm>
                  <a:off x="811832" y="4777705"/>
                  <a:ext cx="7942553" cy="200055"/>
                  <a:chOff x="899071" y="4618289"/>
                  <a:chExt cx="7942553" cy="200055"/>
                </a:xfrm>
              </p:grpSpPr>
              <p:sp>
                <p:nvSpPr>
                  <p:cNvPr id="77" name="TextBox 76">
                    <a:extLst>
                      <a:ext uri="{FF2B5EF4-FFF2-40B4-BE49-F238E27FC236}">
                        <a16:creationId xmlns:a16="http://schemas.microsoft.com/office/drawing/2014/main" id="{CB5D58D4-1862-4BF3-E97C-B2FF8B70DB20}"/>
                      </a:ext>
                    </a:extLst>
                  </p:cNvPr>
                  <p:cNvSpPr txBox="1"/>
                  <p:nvPr/>
                </p:nvSpPr>
                <p:spPr>
                  <a:xfrm>
                    <a:off x="1141759" y="4618289"/>
                    <a:ext cx="7699865" cy="20005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t">
                    <a:spAutoFit/>
                  </a:bodyPr>
                  <a:lstStyle>
                    <a:defPPr>
                      <a:defRPr lang="ko-KR"/>
                    </a:defPPr>
                    <a:lvl1pPr>
                      <a:spcAft>
                        <a:spcPts val="200"/>
                      </a:spcAft>
                      <a:defRPr sz="1300" spc="-4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defRPr>
                    </a:lvl1pPr>
                  </a:lstStyle>
                  <a:p>
                    <a:r>
                      <a:rPr lang="ko-KR" altLang="en-US" dirty="0"/>
                      <a:t>온</a:t>
                    </a:r>
                    <a:r>
                      <a:rPr lang="en-US" altLang="ko-KR" dirty="0"/>
                      <a:t>·</a:t>
                    </a:r>
                    <a:r>
                      <a:rPr lang="ko-KR" altLang="en-US" dirty="0"/>
                      <a:t>오프라인 연계 평가</a:t>
                    </a:r>
                    <a:r>
                      <a:rPr lang="en-US" altLang="ko-KR" dirty="0"/>
                      <a:t>, </a:t>
                    </a:r>
                    <a:r>
                      <a:rPr lang="ko-KR" altLang="en-US" dirty="0"/>
                      <a:t>과정 중심 평가</a:t>
                    </a:r>
                    <a:r>
                      <a:rPr lang="en-US" altLang="ko-KR" dirty="0"/>
                      <a:t>, </a:t>
                    </a:r>
                    <a:r>
                      <a:rPr lang="ko-KR" altLang="en-US" dirty="0"/>
                      <a:t>다양한 학습자를 고려한 평가 등 역량 중심 교육 평가의 방향 및 방안을 제시</a:t>
                    </a:r>
                  </a:p>
                </p:txBody>
              </p:sp>
              <p:sp>
                <p:nvSpPr>
                  <p:cNvPr id="78" name="자유형: 도형 77">
                    <a:extLst>
                      <a:ext uri="{FF2B5EF4-FFF2-40B4-BE49-F238E27FC236}">
                        <a16:creationId xmlns:a16="http://schemas.microsoft.com/office/drawing/2014/main" id="{54BE7428-A7D9-0815-3C94-66719F42DEA4}"/>
                      </a:ext>
                    </a:extLst>
                  </p:cNvPr>
                  <p:cNvSpPr/>
                  <p:nvPr/>
                </p:nvSpPr>
                <p:spPr>
                  <a:xfrm>
                    <a:off x="899071" y="4641999"/>
                    <a:ext cx="166361" cy="168024"/>
                  </a:xfrm>
                  <a:custGeom>
                    <a:avLst/>
                    <a:gdLst>
                      <a:gd name="connsiteX0" fmla="*/ 228511 w 308836"/>
                      <a:gd name="connsiteY0" fmla="*/ 70538 h 308836"/>
                      <a:gd name="connsiteX1" fmla="*/ 132126 w 308836"/>
                      <a:gd name="connsiteY1" fmla="*/ 175848 h 308836"/>
                      <a:gd name="connsiteX2" fmla="*/ 80501 w 308836"/>
                      <a:gd name="connsiteY2" fmla="*/ 117873 h 308836"/>
                      <a:gd name="connsiteX3" fmla="*/ 49249 w 308836"/>
                      <a:gd name="connsiteY3" fmla="*/ 145700 h 308836"/>
                      <a:gd name="connsiteX4" fmla="*/ 131673 w 308836"/>
                      <a:gd name="connsiteY4" fmla="*/ 238296 h 308836"/>
                      <a:gd name="connsiteX5" fmla="*/ 259391 w 308836"/>
                      <a:gd name="connsiteY5" fmla="*/ 98797 h 308836"/>
                      <a:gd name="connsiteX6" fmla="*/ 154418 w 308836"/>
                      <a:gd name="connsiteY6" fmla="*/ 0 h 308836"/>
                      <a:gd name="connsiteX7" fmla="*/ 308836 w 308836"/>
                      <a:gd name="connsiteY7" fmla="*/ 154418 h 308836"/>
                      <a:gd name="connsiteX8" fmla="*/ 154418 w 308836"/>
                      <a:gd name="connsiteY8" fmla="*/ 308836 h 308836"/>
                      <a:gd name="connsiteX9" fmla="*/ 0 w 308836"/>
                      <a:gd name="connsiteY9" fmla="*/ 154418 h 308836"/>
                      <a:gd name="connsiteX10" fmla="*/ 154418 w 308836"/>
                      <a:gd name="connsiteY10" fmla="*/ 0 h 3088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08836" h="308836">
                        <a:moveTo>
                          <a:pt x="228511" y="70538"/>
                        </a:moveTo>
                        <a:lnTo>
                          <a:pt x="132126" y="175848"/>
                        </a:lnTo>
                        <a:lnTo>
                          <a:pt x="80501" y="117873"/>
                        </a:lnTo>
                        <a:lnTo>
                          <a:pt x="49249" y="145700"/>
                        </a:lnTo>
                        <a:lnTo>
                          <a:pt x="131673" y="238296"/>
                        </a:lnTo>
                        <a:lnTo>
                          <a:pt x="259391" y="98797"/>
                        </a:lnTo>
                        <a:close/>
                        <a:moveTo>
                          <a:pt x="154418" y="0"/>
                        </a:moveTo>
                        <a:cubicBezTo>
                          <a:pt x="239700" y="0"/>
                          <a:pt x="308836" y="69135"/>
                          <a:pt x="308836" y="154418"/>
                        </a:cubicBezTo>
                        <a:cubicBezTo>
                          <a:pt x="308836" y="239700"/>
                          <a:pt x="239700" y="308836"/>
                          <a:pt x="154418" y="308836"/>
                        </a:cubicBezTo>
                        <a:cubicBezTo>
                          <a:pt x="69135" y="308836"/>
                          <a:pt x="0" y="239700"/>
                          <a:pt x="0" y="154418"/>
                        </a:cubicBezTo>
                        <a:cubicBezTo>
                          <a:pt x="0" y="69135"/>
                          <a:pt x="69135" y="0"/>
                          <a:pt x="15441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1300" dirty="0"/>
                  </a:p>
                </p:txBody>
              </p:sp>
            </p:grpSp>
          </p:grpSp>
          <p:grpSp>
            <p:nvGrpSpPr>
              <p:cNvPr id="84" name="그룹 83">
                <a:extLst>
                  <a:ext uri="{FF2B5EF4-FFF2-40B4-BE49-F238E27FC236}">
                    <a16:creationId xmlns:a16="http://schemas.microsoft.com/office/drawing/2014/main" id="{3906D721-602E-C16A-07F1-15C15486DBC6}"/>
                  </a:ext>
                </a:extLst>
              </p:cNvPr>
              <p:cNvGrpSpPr/>
              <p:nvPr/>
            </p:nvGrpSpPr>
            <p:grpSpPr>
              <a:xfrm>
                <a:off x="630576" y="5331786"/>
                <a:ext cx="7848000" cy="607156"/>
                <a:chOff x="630576" y="5312736"/>
                <a:chExt cx="7848000" cy="607156"/>
              </a:xfrm>
            </p:grpSpPr>
            <p:sp>
              <p:nvSpPr>
                <p:cNvPr id="80" name="사각형: 둥근 모서리 79">
                  <a:extLst>
                    <a:ext uri="{FF2B5EF4-FFF2-40B4-BE49-F238E27FC236}">
                      <a16:creationId xmlns:a16="http://schemas.microsoft.com/office/drawing/2014/main" id="{01F16E71-D402-5A4E-462E-92794994ED78}"/>
                    </a:ext>
                  </a:extLst>
                </p:cNvPr>
                <p:cNvSpPr/>
                <p:nvPr/>
              </p:nvSpPr>
              <p:spPr>
                <a:xfrm>
                  <a:off x="630576" y="5312736"/>
                  <a:ext cx="7848000" cy="607156"/>
                </a:xfrm>
                <a:prstGeom prst="roundRect">
                  <a:avLst>
                    <a:gd name="adj" fmla="val 10000"/>
                  </a:avLst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grpSp>
              <p:nvGrpSpPr>
                <p:cNvPr id="81" name="그룹 80">
                  <a:extLst>
                    <a:ext uri="{FF2B5EF4-FFF2-40B4-BE49-F238E27FC236}">
                      <a16:creationId xmlns:a16="http://schemas.microsoft.com/office/drawing/2014/main" id="{70DBDD82-5108-BB9D-60D2-FAF966E9CB61}"/>
                    </a:ext>
                  </a:extLst>
                </p:cNvPr>
                <p:cNvGrpSpPr/>
                <p:nvPr/>
              </p:nvGrpSpPr>
              <p:grpSpPr>
                <a:xfrm>
                  <a:off x="811832" y="5516287"/>
                  <a:ext cx="4397672" cy="200055"/>
                  <a:chOff x="899071" y="4618289"/>
                  <a:chExt cx="4397672" cy="200055"/>
                </a:xfrm>
              </p:grpSpPr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9EBDAEF4-6ED9-3E06-6532-F64754EAF7B0}"/>
                      </a:ext>
                    </a:extLst>
                  </p:cNvPr>
                  <p:cNvSpPr txBox="1"/>
                  <p:nvPr/>
                </p:nvSpPr>
                <p:spPr>
                  <a:xfrm>
                    <a:off x="1141759" y="4618289"/>
                    <a:ext cx="4154984" cy="20005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>
                      <a:spcAft>
                        <a:spcPts val="200"/>
                      </a:spcAft>
                    </a:pP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내용 체계 및 성취기준을 다양한 교수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·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Interop" panose="02000503000000020004" pitchFamily="2" charset="0"/>
                      </a:rPr>
                      <a:t>학습 및 평가로 구체화</a:t>
                    </a:r>
                  </a:p>
                </p:txBody>
              </p:sp>
              <p:sp>
                <p:nvSpPr>
                  <p:cNvPr id="83" name="자유형: 도형 82">
                    <a:extLst>
                      <a:ext uri="{FF2B5EF4-FFF2-40B4-BE49-F238E27FC236}">
                        <a16:creationId xmlns:a16="http://schemas.microsoft.com/office/drawing/2014/main" id="{FCE85D83-85B1-F6BB-D231-F9EBE9F22A32}"/>
                      </a:ext>
                    </a:extLst>
                  </p:cNvPr>
                  <p:cNvSpPr/>
                  <p:nvPr/>
                </p:nvSpPr>
                <p:spPr>
                  <a:xfrm>
                    <a:off x="899071" y="4641999"/>
                    <a:ext cx="166361" cy="168024"/>
                  </a:xfrm>
                  <a:custGeom>
                    <a:avLst/>
                    <a:gdLst>
                      <a:gd name="connsiteX0" fmla="*/ 228511 w 308836"/>
                      <a:gd name="connsiteY0" fmla="*/ 70538 h 308836"/>
                      <a:gd name="connsiteX1" fmla="*/ 132126 w 308836"/>
                      <a:gd name="connsiteY1" fmla="*/ 175848 h 308836"/>
                      <a:gd name="connsiteX2" fmla="*/ 80501 w 308836"/>
                      <a:gd name="connsiteY2" fmla="*/ 117873 h 308836"/>
                      <a:gd name="connsiteX3" fmla="*/ 49249 w 308836"/>
                      <a:gd name="connsiteY3" fmla="*/ 145700 h 308836"/>
                      <a:gd name="connsiteX4" fmla="*/ 131673 w 308836"/>
                      <a:gd name="connsiteY4" fmla="*/ 238296 h 308836"/>
                      <a:gd name="connsiteX5" fmla="*/ 259391 w 308836"/>
                      <a:gd name="connsiteY5" fmla="*/ 98797 h 308836"/>
                      <a:gd name="connsiteX6" fmla="*/ 154418 w 308836"/>
                      <a:gd name="connsiteY6" fmla="*/ 0 h 308836"/>
                      <a:gd name="connsiteX7" fmla="*/ 308836 w 308836"/>
                      <a:gd name="connsiteY7" fmla="*/ 154418 h 308836"/>
                      <a:gd name="connsiteX8" fmla="*/ 154418 w 308836"/>
                      <a:gd name="connsiteY8" fmla="*/ 308836 h 308836"/>
                      <a:gd name="connsiteX9" fmla="*/ 0 w 308836"/>
                      <a:gd name="connsiteY9" fmla="*/ 154418 h 308836"/>
                      <a:gd name="connsiteX10" fmla="*/ 154418 w 308836"/>
                      <a:gd name="connsiteY10" fmla="*/ 0 h 3088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08836" h="308836">
                        <a:moveTo>
                          <a:pt x="228511" y="70538"/>
                        </a:moveTo>
                        <a:lnTo>
                          <a:pt x="132126" y="175848"/>
                        </a:lnTo>
                        <a:lnTo>
                          <a:pt x="80501" y="117873"/>
                        </a:lnTo>
                        <a:lnTo>
                          <a:pt x="49249" y="145700"/>
                        </a:lnTo>
                        <a:lnTo>
                          <a:pt x="131673" y="238296"/>
                        </a:lnTo>
                        <a:lnTo>
                          <a:pt x="259391" y="98797"/>
                        </a:lnTo>
                        <a:close/>
                        <a:moveTo>
                          <a:pt x="154418" y="0"/>
                        </a:moveTo>
                        <a:cubicBezTo>
                          <a:pt x="239700" y="0"/>
                          <a:pt x="308836" y="69135"/>
                          <a:pt x="308836" y="154418"/>
                        </a:cubicBezTo>
                        <a:cubicBezTo>
                          <a:pt x="308836" y="239700"/>
                          <a:pt x="239700" y="308836"/>
                          <a:pt x="154418" y="308836"/>
                        </a:cubicBezTo>
                        <a:cubicBezTo>
                          <a:pt x="69135" y="308836"/>
                          <a:pt x="0" y="239700"/>
                          <a:pt x="0" y="154418"/>
                        </a:cubicBezTo>
                        <a:cubicBezTo>
                          <a:pt x="0" y="69135"/>
                          <a:pt x="69135" y="0"/>
                          <a:pt x="15441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ko-KR" altLang="en-US" sz="1300" dirty="0"/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1734469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7D4AD551-C553-2B6F-B5A3-8EC921DB5E46}"/>
              </a:ext>
            </a:extLst>
          </p:cNvPr>
          <p:cNvGrpSpPr/>
          <p:nvPr/>
        </p:nvGrpSpPr>
        <p:grpSpPr>
          <a:xfrm>
            <a:off x="298091" y="284805"/>
            <a:ext cx="5381213" cy="641751"/>
            <a:chOff x="298091" y="299319"/>
            <a:chExt cx="5381213" cy="641751"/>
          </a:xfrm>
        </p:grpSpPr>
        <p:grpSp>
          <p:nvGrpSpPr>
            <p:cNvPr id="104" name="그룹 103">
              <a:extLst>
                <a:ext uri="{FF2B5EF4-FFF2-40B4-BE49-F238E27FC236}">
                  <a16:creationId xmlns:a16="http://schemas.microsoft.com/office/drawing/2014/main" id="{1A674F94-4F3E-B505-7952-A9F9AD75C7D6}"/>
                </a:ext>
              </a:extLst>
            </p:cNvPr>
            <p:cNvGrpSpPr/>
            <p:nvPr/>
          </p:nvGrpSpPr>
          <p:grpSpPr>
            <a:xfrm>
              <a:off x="1062656" y="299319"/>
              <a:ext cx="4616648" cy="582226"/>
              <a:chOff x="1062656" y="318369"/>
              <a:chExt cx="4616648" cy="582226"/>
            </a:xfrm>
          </p:grpSpPr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E98857E2-9064-949D-57C7-34DD3B288365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461664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</a:t>
                </a:r>
              </a:p>
            </p:txBody>
          </p: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D804A3CF-4273-480F-0E70-1C73E989A146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F5511EA3-96B5-5F70-C28E-72490521DB33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Ⅲ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235" name="그룹 234">
            <a:extLst>
              <a:ext uri="{FF2B5EF4-FFF2-40B4-BE49-F238E27FC236}">
                <a16:creationId xmlns:a16="http://schemas.microsoft.com/office/drawing/2014/main" id="{33B9928B-5797-68BA-D08C-21A9212B2636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89" name="그룹 88">
              <a:extLst>
                <a:ext uri="{FF2B5EF4-FFF2-40B4-BE49-F238E27FC236}">
                  <a16:creationId xmlns:a16="http://schemas.microsoft.com/office/drawing/2014/main" id="{B6116794-A169-F12A-5E08-C43C0E5DD754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90" name="사각형: 둥근 모서리 89">
                <a:extLst>
                  <a:ext uri="{FF2B5EF4-FFF2-40B4-BE49-F238E27FC236}">
                    <a16:creationId xmlns:a16="http://schemas.microsoft.com/office/drawing/2014/main" id="{FBE9F734-D9B3-C44A-D0EE-B67DEE47BEE3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91" name="그룹 90">
                <a:extLst>
                  <a:ext uri="{FF2B5EF4-FFF2-40B4-BE49-F238E27FC236}">
                    <a16:creationId xmlns:a16="http://schemas.microsoft.com/office/drawing/2014/main" id="{2E77965A-CD83-386E-5AB2-3503E48EF0D1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101" name="사각형: 둥근 위쪽 모서리 100">
                  <a:extLst>
                    <a:ext uri="{FF2B5EF4-FFF2-40B4-BE49-F238E27FC236}">
                      <a16:creationId xmlns:a16="http://schemas.microsoft.com/office/drawing/2014/main" id="{21A8FE9D-E8EC-7BEA-51A8-C7B2E7717FC4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02" name="사각형: 둥근 위쪽 모서리 101">
                  <a:extLst>
                    <a:ext uri="{FF2B5EF4-FFF2-40B4-BE49-F238E27FC236}">
                      <a16:creationId xmlns:a16="http://schemas.microsoft.com/office/drawing/2014/main" id="{CF888D2D-1D42-8542-8FC5-E8962A087BE7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92" name="그룹 91">
                <a:extLst>
                  <a:ext uri="{FF2B5EF4-FFF2-40B4-BE49-F238E27FC236}">
                    <a16:creationId xmlns:a16="http://schemas.microsoft.com/office/drawing/2014/main" id="{6663E4AE-5424-F118-8C70-A898E9984732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93" name="그룹 92">
                  <a:extLst>
                    <a:ext uri="{FF2B5EF4-FFF2-40B4-BE49-F238E27FC236}">
                      <a16:creationId xmlns:a16="http://schemas.microsoft.com/office/drawing/2014/main" id="{47132F6D-BC6F-E980-E51A-1AB9D1EB82A3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98" name="사각형: 둥근 위쪽 모서리 97">
                    <a:extLst>
                      <a:ext uri="{FF2B5EF4-FFF2-40B4-BE49-F238E27FC236}">
                        <a16:creationId xmlns:a16="http://schemas.microsoft.com/office/drawing/2014/main" id="{20B8B3C7-44C1-A009-FCE6-E3E2E94C049A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99" name="자유형: 도형 98">
                    <a:extLst>
                      <a:ext uri="{FF2B5EF4-FFF2-40B4-BE49-F238E27FC236}">
                        <a16:creationId xmlns:a16="http://schemas.microsoft.com/office/drawing/2014/main" id="{BFBF089E-7C10-017B-0253-5F0A2E71570F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00" name="자유형: 도형 99">
                    <a:extLst>
                      <a:ext uri="{FF2B5EF4-FFF2-40B4-BE49-F238E27FC236}">
                        <a16:creationId xmlns:a16="http://schemas.microsoft.com/office/drawing/2014/main" id="{1E29FCFE-EA28-5138-E141-D8962BC5E304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94" name="그룹 93">
                  <a:extLst>
                    <a:ext uri="{FF2B5EF4-FFF2-40B4-BE49-F238E27FC236}">
                      <a16:creationId xmlns:a16="http://schemas.microsoft.com/office/drawing/2014/main" id="{38B1E038-EC5A-4661-C701-63E0D5FA82F8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2169163" cy="307777"/>
                  <a:chOff x="763074" y="1447958"/>
                  <a:chExt cx="2169163" cy="307777"/>
                </a:xfrm>
              </p:grpSpPr>
              <p:sp>
                <p:nvSpPr>
                  <p:cNvPr id="95" name="TextBox 94">
                    <a:extLst>
                      <a:ext uri="{FF2B5EF4-FFF2-40B4-BE49-F238E27FC236}">
                        <a16:creationId xmlns:a16="http://schemas.microsoft.com/office/drawing/2014/main" id="{19578FA8-007B-5907-E933-B1CA14EE0F17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3345"/>
                    <a:ext cx="1683153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교수</a:t>
                    </a:r>
                    <a:r>
                      <a:rPr lang="en-US" altLang="ko-KR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·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학습 및 평가</a:t>
                    </a:r>
                  </a:p>
                </p:txBody>
              </p:sp>
              <p:sp>
                <p:nvSpPr>
                  <p:cNvPr id="96" name="TextBox 95">
                    <a:extLst>
                      <a:ext uri="{FF2B5EF4-FFF2-40B4-BE49-F238E27FC236}">
                        <a16:creationId xmlns:a16="http://schemas.microsoft.com/office/drawing/2014/main" id="{6417DFEA-1528-B0B5-D1D3-BE7B0CA47F10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3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97" name="직선 연결선 96">
                    <a:extLst>
                      <a:ext uri="{FF2B5EF4-FFF2-40B4-BE49-F238E27FC236}">
                        <a16:creationId xmlns:a16="http://schemas.microsoft.com/office/drawing/2014/main" id="{EF478665-31B5-9BCD-1681-90FA9073B65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108" name="그룹 107">
              <a:extLst>
                <a:ext uri="{FF2B5EF4-FFF2-40B4-BE49-F238E27FC236}">
                  <a16:creationId xmlns:a16="http://schemas.microsoft.com/office/drawing/2014/main" id="{D4150999-41DC-417C-4A54-6B5111018BCA}"/>
                </a:ext>
              </a:extLst>
            </p:cNvPr>
            <p:cNvGrpSpPr/>
            <p:nvPr/>
          </p:nvGrpSpPr>
          <p:grpSpPr>
            <a:xfrm>
              <a:off x="751850" y="1936193"/>
              <a:ext cx="2064246" cy="250222"/>
              <a:chOff x="566993" y="1934169"/>
              <a:chExt cx="2349305" cy="257804"/>
            </a:xfrm>
            <a:solidFill>
              <a:schemeClr val="bg1"/>
            </a:solidFill>
          </p:grpSpPr>
          <p:sp>
            <p:nvSpPr>
              <p:cNvPr id="109" name="사각형: 둥근 모서리 108">
                <a:extLst>
                  <a:ext uri="{FF2B5EF4-FFF2-40B4-BE49-F238E27FC236}">
                    <a16:creationId xmlns:a16="http://schemas.microsoft.com/office/drawing/2014/main" id="{1E5B0243-05C3-2B02-E8B1-4F92B290BB28}"/>
                  </a:ext>
                </a:extLst>
              </p:cNvPr>
              <p:cNvSpPr/>
              <p:nvPr/>
            </p:nvSpPr>
            <p:spPr>
              <a:xfrm>
                <a:off x="566993" y="1934169"/>
                <a:ext cx="288854" cy="257804"/>
              </a:xfrm>
              <a:prstGeom prst="roundRect">
                <a:avLst/>
              </a:prstGeom>
              <a:solidFill>
                <a:srgbClr val="2F72DA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4B101C2D-FA3C-C9B0-4473-B521FD38C9ED}"/>
                  </a:ext>
                </a:extLst>
              </p:cNvPr>
              <p:cNvSpPr txBox="1"/>
              <p:nvPr/>
            </p:nvSpPr>
            <p:spPr>
              <a:xfrm>
                <a:off x="648481" y="1952087"/>
                <a:ext cx="125882" cy="2219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endPara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16F91B92-E1EF-87D2-0448-916DD206F84F}"/>
                  </a:ext>
                </a:extLst>
              </p:cNvPr>
              <p:cNvSpPr txBox="1"/>
              <p:nvPr/>
            </p:nvSpPr>
            <p:spPr>
              <a:xfrm>
                <a:off x="924090" y="1944160"/>
                <a:ext cx="1992208" cy="2378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교수</a:t>
                </a:r>
                <a:r>
                  <a:rPr lang="en-US" altLang="ko-KR" sz="1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·</a:t>
                </a:r>
                <a:r>
                  <a:rPr lang="ko-KR" altLang="en-US" sz="1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학습 방향의 특징</a:t>
                </a:r>
              </a:p>
            </p:txBody>
          </p:sp>
        </p:grpSp>
        <p:sp>
          <p:nvSpPr>
            <p:cNvPr id="155" name="사각형: 둥근 모서리 154">
              <a:extLst>
                <a:ext uri="{FF2B5EF4-FFF2-40B4-BE49-F238E27FC236}">
                  <a16:creationId xmlns:a16="http://schemas.microsoft.com/office/drawing/2014/main" id="{393933C3-7CD7-6B32-D090-A5213076BAC1}"/>
                </a:ext>
              </a:extLst>
            </p:cNvPr>
            <p:cNvSpPr/>
            <p:nvPr/>
          </p:nvSpPr>
          <p:spPr>
            <a:xfrm>
              <a:off x="669131" y="2311984"/>
              <a:ext cx="7812881" cy="1132256"/>
            </a:xfrm>
            <a:prstGeom prst="roundRect">
              <a:avLst>
                <a:gd name="adj" fmla="val 7422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214" name="그룹 213">
              <a:extLst>
                <a:ext uri="{FF2B5EF4-FFF2-40B4-BE49-F238E27FC236}">
                  <a16:creationId xmlns:a16="http://schemas.microsoft.com/office/drawing/2014/main" id="{E9F19ECC-6AD5-A184-6B65-B04FF283C117}"/>
                </a:ext>
              </a:extLst>
            </p:cNvPr>
            <p:cNvGrpSpPr/>
            <p:nvPr/>
          </p:nvGrpSpPr>
          <p:grpSpPr>
            <a:xfrm>
              <a:off x="834549" y="2512649"/>
              <a:ext cx="6083807" cy="730926"/>
              <a:chOff x="834549" y="2454189"/>
              <a:chExt cx="6083807" cy="730926"/>
            </a:xfrm>
          </p:grpSpPr>
          <p:grpSp>
            <p:nvGrpSpPr>
              <p:cNvPr id="157" name="그룹 156">
                <a:extLst>
                  <a:ext uri="{FF2B5EF4-FFF2-40B4-BE49-F238E27FC236}">
                    <a16:creationId xmlns:a16="http://schemas.microsoft.com/office/drawing/2014/main" id="{B0919582-B392-79DD-2134-AAE85589E4E1}"/>
                  </a:ext>
                </a:extLst>
              </p:cNvPr>
              <p:cNvGrpSpPr/>
              <p:nvPr/>
            </p:nvGrpSpPr>
            <p:grpSpPr>
              <a:xfrm>
                <a:off x="834549" y="2454189"/>
                <a:ext cx="6083807" cy="184667"/>
                <a:chOff x="1743003" y="2475588"/>
                <a:chExt cx="5333104" cy="160277"/>
              </a:xfrm>
            </p:grpSpPr>
            <p:sp>
              <p:nvSpPr>
                <p:cNvPr id="164" name="자유형: 도형 163">
                  <a:extLst>
                    <a:ext uri="{FF2B5EF4-FFF2-40B4-BE49-F238E27FC236}">
                      <a16:creationId xmlns:a16="http://schemas.microsoft.com/office/drawing/2014/main" id="{03EA9F87-FA42-C13B-9AB6-EA0391C8A7A6}"/>
                    </a:ext>
                  </a:extLst>
                </p:cNvPr>
                <p:cNvSpPr/>
                <p:nvPr/>
              </p:nvSpPr>
              <p:spPr>
                <a:xfrm>
                  <a:off x="1743003" y="2483018"/>
                  <a:ext cx="145423" cy="145423"/>
                </a:xfrm>
                <a:custGeom>
                  <a:avLst/>
                  <a:gdLst>
                    <a:gd name="connsiteX0" fmla="*/ 228511 w 308836"/>
                    <a:gd name="connsiteY0" fmla="*/ 70538 h 308836"/>
                    <a:gd name="connsiteX1" fmla="*/ 132126 w 308836"/>
                    <a:gd name="connsiteY1" fmla="*/ 175848 h 308836"/>
                    <a:gd name="connsiteX2" fmla="*/ 80501 w 308836"/>
                    <a:gd name="connsiteY2" fmla="*/ 117873 h 308836"/>
                    <a:gd name="connsiteX3" fmla="*/ 49249 w 308836"/>
                    <a:gd name="connsiteY3" fmla="*/ 145700 h 308836"/>
                    <a:gd name="connsiteX4" fmla="*/ 131673 w 308836"/>
                    <a:gd name="connsiteY4" fmla="*/ 238296 h 308836"/>
                    <a:gd name="connsiteX5" fmla="*/ 259391 w 308836"/>
                    <a:gd name="connsiteY5" fmla="*/ 98797 h 308836"/>
                    <a:gd name="connsiteX6" fmla="*/ 154418 w 308836"/>
                    <a:gd name="connsiteY6" fmla="*/ 0 h 308836"/>
                    <a:gd name="connsiteX7" fmla="*/ 308836 w 308836"/>
                    <a:gd name="connsiteY7" fmla="*/ 154418 h 308836"/>
                    <a:gd name="connsiteX8" fmla="*/ 154418 w 308836"/>
                    <a:gd name="connsiteY8" fmla="*/ 308836 h 308836"/>
                    <a:gd name="connsiteX9" fmla="*/ 0 w 308836"/>
                    <a:gd name="connsiteY9" fmla="*/ 154418 h 308836"/>
                    <a:gd name="connsiteX10" fmla="*/ 154418 w 308836"/>
                    <a:gd name="connsiteY10" fmla="*/ 0 h 3088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8836" h="308836">
                      <a:moveTo>
                        <a:pt x="228511" y="70538"/>
                      </a:moveTo>
                      <a:lnTo>
                        <a:pt x="132126" y="175848"/>
                      </a:lnTo>
                      <a:lnTo>
                        <a:pt x="80501" y="117873"/>
                      </a:lnTo>
                      <a:lnTo>
                        <a:pt x="49249" y="145700"/>
                      </a:lnTo>
                      <a:lnTo>
                        <a:pt x="131673" y="238296"/>
                      </a:lnTo>
                      <a:lnTo>
                        <a:pt x="259391" y="98797"/>
                      </a:lnTo>
                      <a:close/>
                      <a:moveTo>
                        <a:pt x="154418" y="0"/>
                      </a:moveTo>
                      <a:cubicBezTo>
                        <a:pt x="239700" y="0"/>
                        <a:pt x="308836" y="69135"/>
                        <a:pt x="308836" y="154418"/>
                      </a:cubicBezTo>
                      <a:cubicBezTo>
                        <a:pt x="308836" y="239700"/>
                        <a:pt x="239700" y="308836"/>
                        <a:pt x="154418" y="308836"/>
                      </a:cubicBezTo>
                      <a:cubicBezTo>
                        <a:pt x="69135" y="308836"/>
                        <a:pt x="0" y="239700"/>
                        <a:pt x="0" y="154418"/>
                      </a:cubicBezTo>
                      <a:cubicBezTo>
                        <a:pt x="0" y="69135"/>
                        <a:pt x="69135" y="0"/>
                        <a:pt x="154418" y="0"/>
                      </a:cubicBezTo>
                      <a:close/>
                    </a:path>
                  </a:pathLst>
                </a:custGeom>
                <a:solidFill>
                  <a:srgbClr val="2F72DA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ko-KR" altLang="en-US" sz="2000" dirty="0"/>
                </a:p>
              </p:txBody>
            </p:sp>
            <p:sp>
              <p:nvSpPr>
                <p:cNvPr id="165" name="TextBox 164">
                  <a:extLst>
                    <a:ext uri="{FF2B5EF4-FFF2-40B4-BE49-F238E27FC236}">
                      <a16:creationId xmlns:a16="http://schemas.microsoft.com/office/drawing/2014/main" id="{BBEE79CD-05B3-DBAE-2ACA-A447B483771B}"/>
                    </a:ext>
                  </a:extLst>
                </p:cNvPr>
                <p:cNvSpPr txBox="1"/>
                <p:nvPr/>
              </p:nvSpPr>
              <p:spPr>
                <a:xfrm>
                  <a:off x="1944307" y="2475588"/>
                  <a:ext cx="5131800" cy="1602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언어 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4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기능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(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듣기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,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말하기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,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읽기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,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쓰기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)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을 유기적으로 통합하여 교수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·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학습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(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단일 영역 과목 제외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)</a:t>
                  </a:r>
                </a:p>
              </p:txBody>
            </p:sp>
          </p:grpSp>
          <p:grpSp>
            <p:nvGrpSpPr>
              <p:cNvPr id="158" name="그룹 157">
                <a:extLst>
                  <a:ext uri="{FF2B5EF4-FFF2-40B4-BE49-F238E27FC236}">
                    <a16:creationId xmlns:a16="http://schemas.microsoft.com/office/drawing/2014/main" id="{F3A8B897-CDE8-CDF5-27C6-42D87298EC7A}"/>
                  </a:ext>
                </a:extLst>
              </p:cNvPr>
              <p:cNvGrpSpPr/>
              <p:nvPr/>
            </p:nvGrpSpPr>
            <p:grpSpPr>
              <a:xfrm>
                <a:off x="834549" y="2727322"/>
                <a:ext cx="2400106" cy="184666"/>
                <a:chOff x="1743003" y="2475591"/>
                <a:chExt cx="2103948" cy="160276"/>
              </a:xfrm>
            </p:grpSpPr>
            <p:sp>
              <p:nvSpPr>
                <p:cNvPr id="162" name="자유형: 도형 161">
                  <a:extLst>
                    <a:ext uri="{FF2B5EF4-FFF2-40B4-BE49-F238E27FC236}">
                      <a16:creationId xmlns:a16="http://schemas.microsoft.com/office/drawing/2014/main" id="{53662E7C-77CB-A449-D6B9-AA6770FDEA04}"/>
                    </a:ext>
                  </a:extLst>
                </p:cNvPr>
                <p:cNvSpPr/>
                <p:nvPr/>
              </p:nvSpPr>
              <p:spPr>
                <a:xfrm>
                  <a:off x="1743003" y="2483018"/>
                  <a:ext cx="145423" cy="145423"/>
                </a:xfrm>
                <a:custGeom>
                  <a:avLst/>
                  <a:gdLst>
                    <a:gd name="connsiteX0" fmla="*/ 228511 w 308836"/>
                    <a:gd name="connsiteY0" fmla="*/ 70538 h 308836"/>
                    <a:gd name="connsiteX1" fmla="*/ 132126 w 308836"/>
                    <a:gd name="connsiteY1" fmla="*/ 175848 h 308836"/>
                    <a:gd name="connsiteX2" fmla="*/ 80501 w 308836"/>
                    <a:gd name="connsiteY2" fmla="*/ 117873 h 308836"/>
                    <a:gd name="connsiteX3" fmla="*/ 49249 w 308836"/>
                    <a:gd name="connsiteY3" fmla="*/ 145700 h 308836"/>
                    <a:gd name="connsiteX4" fmla="*/ 131673 w 308836"/>
                    <a:gd name="connsiteY4" fmla="*/ 238296 h 308836"/>
                    <a:gd name="connsiteX5" fmla="*/ 259391 w 308836"/>
                    <a:gd name="connsiteY5" fmla="*/ 98797 h 308836"/>
                    <a:gd name="connsiteX6" fmla="*/ 154418 w 308836"/>
                    <a:gd name="connsiteY6" fmla="*/ 0 h 308836"/>
                    <a:gd name="connsiteX7" fmla="*/ 308836 w 308836"/>
                    <a:gd name="connsiteY7" fmla="*/ 154418 h 308836"/>
                    <a:gd name="connsiteX8" fmla="*/ 154418 w 308836"/>
                    <a:gd name="connsiteY8" fmla="*/ 308836 h 308836"/>
                    <a:gd name="connsiteX9" fmla="*/ 0 w 308836"/>
                    <a:gd name="connsiteY9" fmla="*/ 154418 h 308836"/>
                    <a:gd name="connsiteX10" fmla="*/ 154418 w 308836"/>
                    <a:gd name="connsiteY10" fmla="*/ 0 h 3088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8836" h="308836">
                      <a:moveTo>
                        <a:pt x="228511" y="70538"/>
                      </a:moveTo>
                      <a:lnTo>
                        <a:pt x="132126" y="175848"/>
                      </a:lnTo>
                      <a:lnTo>
                        <a:pt x="80501" y="117873"/>
                      </a:lnTo>
                      <a:lnTo>
                        <a:pt x="49249" y="145700"/>
                      </a:lnTo>
                      <a:lnTo>
                        <a:pt x="131673" y="238296"/>
                      </a:lnTo>
                      <a:lnTo>
                        <a:pt x="259391" y="98797"/>
                      </a:lnTo>
                      <a:close/>
                      <a:moveTo>
                        <a:pt x="154418" y="0"/>
                      </a:moveTo>
                      <a:cubicBezTo>
                        <a:pt x="239700" y="0"/>
                        <a:pt x="308836" y="69135"/>
                        <a:pt x="308836" y="154418"/>
                      </a:cubicBezTo>
                      <a:cubicBezTo>
                        <a:pt x="308836" y="239700"/>
                        <a:pt x="239700" y="308836"/>
                        <a:pt x="154418" y="308836"/>
                      </a:cubicBezTo>
                      <a:cubicBezTo>
                        <a:pt x="69135" y="308836"/>
                        <a:pt x="0" y="239700"/>
                        <a:pt x="0" y="154418"/>
                      </a:cubicBezTo>
                      <a:cubicBezTo>
                        <a:pt x="0" y="69135"/>
                        <a:pt x="69135" y="0"/>
                        <a:pt x="154418" y="0"/>
                      </a:cubicBezTo>
                      <a:close/>
                    </a:path>
                  </a:pathLst>
                </a:custGeom>
                <a:solidFill>
                  <a:srgbClr val="2F72DA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ko-KR" altLang="en-US" sz="2000" dirty="0"/>
                </a:p>
              </p:txBody>
            </p:sp>
            <p:sp>
              <p:nvSpPr>
                <p:cNvPr id="163" name="TextBox 162">
                  <a:extLst>
                    <a:ext uri="{FF2B5EF4-FFF2-40B4-BE49-F238E27FC236}">
                      <a16:creationId xmlns:a16="http://schemas.microsoft.com/office/drawing/2014/main" id="{B1B20ADB-792C-6FE2-6A47-E1C56414033A}"/>
                    </a:ext>
                  </a:extLst>
                </p:cNvPr>
                <p:cNvSpPr txBox="1"/>
                <p:nvPr/>
              </p:nvSpPr>
              <p:spPr>
                <a:xfrm>
                  <a:off x="1944307" y="2475591"/>
                  <a:ext cx="1902644" cy="16027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다양한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F72D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디지털 교수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F72D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·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F72D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학습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도구 활용</a:t>
                  </a:r>
                  <a:endPara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Interop" panose="02000503000000020004" pitchFamily="2" charset="0"/>
                  </a:endParaRPr>
                </a:p>
              </p:txBody>
            </p:sp>
          </p:grpSp>
          <p:grpSp>
            <p:nvGrpSpPr>
              <p:cNvPr id="159" name="그룹 158">
                <a:extLst>
                  <a:ext uri="{FF2B5EF4-FFF2-40B4-BE49-F238E27FC236}">
                    <a16:creationId xmlns:a16="http://schemas.microsoft.com/office/drawing/2014/main" id="{084434FE-D339-8726-E4FD-183859BD4914}"/>
                  </a:ext>
                </a:extLst>
              </p:cNvPr>
              <p:cNvGrpSpPr/>
              <p:nvPr/>
            </p:nvGrpSpPr>
            <p:grpSpPr>
              <a:xfrm>
                <a:off x="834549" y="3000450"/>
                <a:ext cx="2018591" cy="184665"/>
                <a:chOff x="1743003" y="2475592"/>
                <a:chExt cx="1769510" cy="160276"/>
              </a:xfrm>
            </p:grpSpPr>
            <p:sp>
              <p:nvSpPr>
                <p:cNvPr id="160" name="자유형: 도형 159">
                  <a:extLst>
                    <a:ext uri="{FF2B5EF4-FFF2-40B4-BE49-F238E27FC236}">
                      <a16:creationId xmlns:a16="http://schemas.microsoft.com/office/drawing/2014/main" id="{0D01E82E-8B6F-961B-3732-E2CE5B408C6D}"/>
                    </a:ext>
                  </a:extLst>
                </p:cNvPr>
                <p:cNvSpPr/>
                <p:nvPr/>
              </p:nvSpPr>
              <p:spPr>
                <a:xfrm>
                  <a:off x="1743003" y="2483018"/>
                  <a:ext cx="145423" cy="145423"/>
                </a:xfrm>
                <a:custGeom>
                  <a:avLst/>
                  <a:gdLst>
                    <a:gd name="connsiteX0" fmla="*/ 228511 w 308836"/>
                    <a:gd name="connsiteY0" fmla="*/ 70538 h 308836"/>
                    <a:gd name="connsiteX1" fmla="*/ 132126 w 308836"/>
                    <a:gd name="connsiteY1" fmla="*/ 175848 h 308836"/>
                    <a:gd name="connsiteX2" fmla="*/ 80501 w 308836"/>
                    <a:gd name="connsiteY2" fmla="*/ 117873 h 308836"/>
                    <a:gd name="connsiteX3" fmla="*/ 49249 w 308836"/>
                    <a:gd name="connsiteY3" fmla="*/ 145700 h 308836"/>
                    <a:gd name="connsiteX4" fmla="*/ 131673 w 308836"/>
                    <a:gd name="connsiteY4" fmla="*/ 238296 h 308836"/>
                    <a:gd name="connsiteX5" fmla="*/ 259391 w 308836"/>
                    <a:gd name="connsiteY5" fmla="*/ 98797 h 308836"/>
                    <a:gd name="connsiteX6" fmla="*/ 154418 w 308836"/>
                    <a:gd name="connsiteY6" fmla="*/ 0 h 308836"/>
                    <a:gd name="connsiteX7" fmla="*/ 308836 w 308836"/>
                    <a:gd name="connsiteY7" fmla="*/ 154418 h 308836"/>
                    <a:gd name="connsiteX8" fmla="*/ 154418 w 308836"/>
                    <a:gd name="connsiteY8" fmla="*/ 308836 h 308836"/>
                    <a:gd name="connsiteX9" fmla="*/ 0 w 308836"/>
                    <a:gd name="connsiteY9" fmla="*/ 154418 h 308836"/>
                    <a:gd name="connsiteX10" fmla="*/ 154418 w 308836"/>
                    <a:gd name="connsiteY10" fmla="*/ 0 h 3088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8836" h="308836">
                      <a:moveTo>
                        <a:pt x="228511" y="70538"/>
                      </a:moveTo>
                      <a:lnTo>
                        <a:pt x="132126" y="175848"/>
                      </a:lnTo>
                      <a:lnTo>
                        <a:pt x="80501" y="117873"/>
                      </a:lnTo>
                      <a:lnTo>
                        <a:pt x="49249" y="145700"/>
                      </a:lnTo>
                      <a:lnTo>
                        <a:pt x="131673" y="238296"/>
                      </a:lnTo>
                      <a:lnTo>
                        <a:pt x="259391" y="98797"/>
                      </a:lnTo>
                      <a:close/>
                      <a:moveTo>
                        <a:pt x="154418" y="0"/>
                      </a:moveTo>
                      <a:cubicBezTo>
                        <a:pt x="239700" y="0"/>
                        <a:pt x="308836" y="69135"/>
                        <a:pt x="308836" y="154418"/>
                      </a:cubicBezTo>
                      <a:cubicBezTo>
                        <a:pt x="308836" y="239700"/>
                        <a:pt x="239700" y="308836"/>
                        <a:pt x="154418" y="308836"/>
                      </a:cubicBezTo>
                      <a:cubicBezTo>
                        <a:pt x="69135" y="308836"/>
                        <a:pt x="0" y="239700"/>
                        <a:pt x="0" y="154418"/>
                      </a:cubicBezTo>
                      <a:cubicBezTo>
                        <a:pt x="0" y="69135"/>
                        <a:pt x="69135" y="0"/>
                        <a:pt x="154418" y="0"/>
                      </a:cubicBezTo>
                      <a:close/>
                    </a:path>
                  </a:pathLst>
                </a:custGeom>
                <a:solidFill>
                  <a:srgbClr val="2F72DA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ko-KR" altLang="en-US" sz="2000" dirty="0"/>
                </a:p>
              </p:txBody>
            </p:sp>
            <p:sp>
              <p:nvSpPr>
                <p:cNvPr id="161" name="TextBox 160">
                  <a:extLst>
                    <a:ext uri="{FF2B5EF4-FFF2-40B4-BE49-F238E27FC236}">
                      <a16:creationId xmlns:a16="http://schemas.microsoft.com/office/drawing/2014/main" id="{984FA0A7-D052-9723-15BF-5DDFF9AE735C}"/>
                    </a:ext>
                  </a:extLst>
                </p:cNvPr>
                <p:cNvSpPr txBox="1"/>
                <p:nvPr/>
              </p:nvSpPr>
              <p:spPr>
                <a:xfrm>
                  <a:off x="1944307" y="2475592"/>
                  <a:ext cx="1568206" cy="16027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학생 중심의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EE1673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자기주도적 학습</a:t>
                  </a:r>
                </a:p>
              </p:txBody>
            </p:sp>
          </p:grpSp>
        </p:grpSp>
        <p:grpSp>
          <p:nvGrpSpPr>
            <p:cNvPr id="232" name="그룹 231">
              <a:extLst>
                <a:ext uri="{FF2B5EF4-FFF2-40B4-BE49-F238E27FC236}">
                  <a16:creationId xmlns:a16="http://schemas.microsoft.com/office/drawing/2014/main" id="{869DA6D0-A15E-7B79-4B02-97843B947FB3}"/>
                </a:ext>
              </a:extLst>
            </p:cNvPr>
            <p:cNvGrpSpPr/>
            <p:nvPr/>
          </p:nvGrpSpPr>
          <p:grpSpPr>
            <a:xfrm>
              <a:off x="3375712" y="2822885"/>
              <a:ext cx="116892" cy="1327109"/>
              <a:chOff x="3375712" y="2822885"/>
              <a:chExt cx="116892" cy="1327109"/>
            </a:xfrm>
          </p:grpSpPr>
          <p:cxnSp>
            <p:nvCxnSpPr>
              <p:cNvPr id="201" name="직선 연결선 200">
                <a:extLst>
                  <a:ext uri="{FF2B5EF4-FFF2-40B4-BE49-F238E27FC236}">
                    <a16:creationId xmlns:a16="http://schemas.microsoft.com/office/drawing/2014/main" id="{2F4DD7CE-3F26-E76A-D2B7-C6865DA5E74A}"/>
                  </a:ext>
                </a:extLst>
              </p:cNvPr>
              <p:cNvCxnSpPr>
                <a:cxnSpLocks/>
                <a:stCxn id="199" idx="4"/>
                <a:endCxn id="179" idx="0"/>
              </p:cNvCxnSpPr>
              <p:nvPr/>
            </p:nvCxnSpPr>
            <p:spPr>
              <a:xfrm flipH="1">
                <a:off x="3427547" y="2939777"/>
                <a:ext cx="6611" cy="1210217"/>
              </a:xfrm>
              <a:prstGeom prst="line">
                <a:avLst/>
              </a:prstGeom>
              <a:ln w="25400">
                <a:solidFill>
                  <a:srgbClr val="2F72DA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9" name="타원 198">
                <a:extLst>
                  <a:ext uri="{FF2B5EF4-FFF2-40B4-BE49-F238E27FC236}">
                    <a16:creationId xmlns:a16="http://schemas.microsoft.com/office/drawing/2014/main" id="{F4729BFC-0759-3443-501B-1533A28E21CB}"/>
                  </a:ext>
                </a:extLst>
              </p:cNvPr>
              <p:cNvSpPr/>
              <p:nvPr/>
            </p:nvSpPr>
            <p:spPr>
              <a:xfrm>
                <a:off x="3375712" y="2822885"/>
                <a:ext cx="116892" cy="116892"/>
              </a:xfrm>
              <a:prstGeom prst="ellipse">
                <a:avLst/>
              </a:prstGeom>
              <a:solidFill>
                <a:srgbClr val="2F72DA"/>
              </a:solidFill>
              <a:ln w="2540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207" name="그룹 206">
              <a:extLst>
                <a:ext uri="{FF2B5EF4-FFF2-40B4-BE49-F238E27FC236}">
                  <a16:creationId xmlns:a16="http://schemas.microsoft.com/office/drawing/2014/main" id="{8E3272B6-3720-C69B-AA81-E07C17BBBF8E}"/>
                </a:ext>
              </a:extLst>
            </p:cNvPr>
            <p:cNvGrpSpPr/>
            <p:nvPr/>
          </p:nvGrpSpPr>
          <p:grpSpPr>
            <a:xfrm>
              <a:off x="669131" y="3871360"/>
              <a:ext cx="7812881" cy="954220"/>
              <a:chOff x="669131" y="3871360"/>
              <a:chExt cx="7812881" cy="954220"/>
            </a:xfrm>
          </p:grpSpPr>
          <p:grpSp>
            <p:nvGrpSpPr>
              <p:cNvPr id="197" name="그룹 196">
                <a:extLst>
                  <a:ext uri="{FF2B5EF4-FFF2-40B4-BE49-F238E27FC236}">
                    <a16:creationId xmlns:a16="http://schemas.microsoft.com/office/drawing/2014/main" id="{5C98A791-5FDD-1F25-EA0D-BB6A66900173}"/>
                  </a:ext>
                </a:extLst>
              </p:cNvPr>
              <p:cNvGrpSpPr/>
              <p:nvPr/>
            </p:nvGrpSpPr>
            <p:grpSpPr>
              <a:xfrm>
                <a:off x="669131" y="3871360"/>
                <a:ext cx="7812881" cy="954220"/>
                <a:chOff x="669131" y="3871360"/>
                <a:chExt cx="7812881" cy="954220"/>
              </a:xfrm>
            </p:grpSpPr>
            <p:sp>
              <p:nvSpPr>
                <p:cNvPr id="176" name="사각형: 둥근 모서리 175">
                  <a:extLst>
                    <a:ext uri="{FF2B5EF4-FFF2-40B4-BE49-F238E27FC236}">
                      <a16:creationId xmlns:a16="http://schemas.microsoft.com/office/drawing/2014/main" id="{4F515908-ED6E-02EC-5810-B90B0D3DBFDA}"/>
                    </a:ext>
                  </a:extLst>
                </p:cNvPr>
                <p:cNvSpPr/>
                <p:nvPr/>
              </p:nvSpPr>
              <p:spPr>
                <a:xfrm>
                  <a:off x="669131" y="3871360"/>
                  <a:ext cx="7812881" cy="954220"/>
                </a:xfrm>
                <a:prstGeom prst="roundRect">
                  <a:avLst>
                    <a:gd name="adj" fmla="val 7422"/>
                  </a:avLst>
                </a:prstGeom>
                <a:solidFill>
                  <a:schemeClr val="bg1"/>
                </a:solidFill>
                <a:ln>
                  <a:solidFill>
                    <a:srgbClr val="2F72DA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195" name="그룹 194">
                  <a:extLst>
                    <a:ext uri="{FF2B5EF4-FFF2-40B4-BE49-F238E27FC236}">
                      <a16:creationId xmlns:a16="http://schemas.microsoft.com/office/drawing/2014/main" id="{06EF1AFC-2EA4-6A9D-AD11-3FF64012EC83}"/>
                    </a:ext>
                  </a:extLst>
                </p:cNvPr>
                <p:cNvGrpSpPr/>
                <p:nvPr/>
              </p:nvGrpSpPr>
              <p:grpSpPr>
                <a:xfrm>
                  <a:off x="669131" y="3871360"/>
                  <a:ext cx="3038998" cy="278634"/>
                  <a:chOff x="669131" y="3839301"/>
                  <a:chExt cx="3038998" cy="278634"/>
                </a:xfrm>
              </p:grpSpPr>
              <p:grpSp>
                <p:nvGrpSpPr>
                  <p:cNvPr id="180" name="그룹 179">
                    <a:extLst>
                      <a:ext uri="{FF2B5EF4-FFF2-40B4-BE49-F238E27FC236}">
                        <a16:creationId xmlns:a16="http://schemas.microsoft.com/office/drawing/2014/main" id="{7B86442B-D7C4-8F0D-3FAA-4D39747C7C0E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669131" y="3839301"/>
                    <a:ext cx="3038998" cy="278634"/>
                    <a:chOff x="468314" y="1393972"/>
                    <a:chExt cx="3745292" cy="343391"/>
                  </a:xfrm>
                </p:grpSpPr>
                <p:sp>
                  <p:nvSpPr>
                    <p:cNvPr id="178" name="자유형 31">
                      <a:extLst>
                        <a:ext uri="{FF2B5EF4-FFF2-40B4-BE49-F238E27FC236}">
                          <a16:creationId xmlns:a16="http://schemas.microsoft.com/office/drawing/2014/main" id="{0ADF2624-F469-0533-5614-9F2A036DA88D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468314" y="1393973"/>
                      <a:ext cx="2926364" cy="343390"/>
                    </a:xfrm>
                    <a:prstGeom prst="round2SameRect">
                      <a:avLst/>
                    </a:prstGeom>
                    <a:solidFill>
                      <a:srgbClr val="2F72DA"/>
                    </a:solidFill>
                    <a:ln w="19050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179" name="자유형 31">
                      <a:extLst>
                        <a:ext uri="{FF2B5EF4-FFF2-40B4-BE49-F238E27FC236}">
                          <a16:creationId xmlns:a16="http://schemas.microsoft.com/office/drawing/2014/main" id="{D06981D1-8E0D-E43E-8D24-B413B0449D90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2866353" y="1393972"/>
                      <a:ext cx="1347253" cy="343388"/>
                    </a:xfrm>
                    <a:custGeom>
                      <a:avLst/>
                      <a:gdLst>
                        <a:gd name="connsiteX0" fmla="*/ 340585 w 1326965"/>
                        <a:gd name="connsiteY0" fmla="*/ 0 h 356900"/>
                        <a:gd name="connsiteX1" fmla="*/ 579666 w 1326965"/>
                        <a:gd name="connsiteY1" fmla="*/ 0 h 356900"/>
                        <a:gd name="connsiteX2" fmla="*/ 623320 w 1326965"/>
                        <a:gd name="connsiteY2" fmla="*/ 0 h 356900"/>
                        <a:gd name="connsiteX3" fmla="*/ 862401 w 1326965"/>
                        <a:gd name="connsiteY3" fmla="*/ 0 h 356900"/>
                        <a:gd name="connsiteX4" fmla="*/ 1326965 w 1326965"/>
                        <a:gd name="connsiteY4" fmla="*/ 0 h 356900"/>
                        <a:gd name="connsiteX5" fmla="*/ 1326965 w 1326965"/>
                        <a:gd name="connsiteY5" fmla="*/ 356900 h 356900"/>
                        <a:gd name="connsiteX6" fmla="*/ 1285302 w 1326965"/>
                        <a:gd name="connsiteY6" fmla="*/ 356900 h 356900"/>
                        <a:gd name="connsiteX7" fmla="*/ 1241647 w 1326965"/>
                        <a:gd name="connsiteY7" fmla="*/ 356900 h 356900"/>
                        <a:gd name="connsiteX8" fmla="*/ 1002566 w 1326965"/>
                        <a:gd name="connsiteY8" fmla="*/ 356900 h 356900"/>
                        <a:gd name="connsiteX9" fmla="*/ 521816 w 1326965"/>
                        <a:gd name="connsiteY9" fmla="*/ 356900 h 356900"/>
                        <a:gd name="connsiteX10" fmla="*/ 282735 w 1326965"/>
                        <a:gd name="connsiteY10" fmla="*/ 356900 h 356900"/>
                        <a:gd name="connsiteX11" fmla="*/ 239081 w 1326965"/>
                        <a:gd name="connsiteY11" fmla="*/ 356900 h 356900"/>
                        <a:gd name="connsiteX12" fmla="*/ 0 w 1326965"/>
                        <a:gd name="connsiteY12" fmla="*/ 356900 h 356900"/>
                        <a:gd name="connsiteX13" fmla="*/ 14916 w 1326965"/>
                        <a:gd name="connsiteY13" fmla="*/ 349086 h 356900"/>
                        <a:gd name="connsiteX14" fmla="*/ 34804 w 1326965"/>
                        <a:gd name="connsiteY14" fmla="*/ 336060 h 356900"/>
                        <a:gd name="connsiteX15" fmla="*/ 59665 w 1326965"/>
                        <a:gd name="connsiteY15" fmla="*/ 315218 h 356900"/>
                        <a:gd name="connsiteX16" fmla="*/ 89497 w 1326965"/>
                        <a:gd name="connsiteY16" fmla="*/ 281352 h 356900"/>
                        <a:gd name="connsiteX17" fmla="*/ 104414 w 1326965"/>
                        <a:gd name="connsiteY17" fmla="*/ 260512 h 356900"/>
                        <a:gd name="connsiteX18" fmla="*/ 121815 w 1326965"/>
                        <a:gd name="connsiteY18" fmla="*/ 237066 h 356900"/>
                        <a:gd name="connsiteX19" fmla="*/ 139216 w 1326965"/>
                        <a:gd name="connsiteY19" fmla="*/ 208410 h 356900"/>
                        <a:gd name="connsiteX20" fmla="*/ 156620 w 1326965"/>
                        <a:gd name="connsiteY20" fmla="*/ 174543 h 356900"/>
                        <a:gd name="connsiteX21" fmla="*/ 176508 w 1326965"/>
                        <a:gd name="connsiteY21" fmla="*/ 138071 h 356900"/>
                        <a:gd name="connsiteX22" fmla="*/ 193910 w 1326965"/>
                        <a:gd name="connsiteY22" fmla="*/ 96390 h 356900"/>
                        <a:gd name="connsiteX23" fmla="*/ 208824 w 1326965"/>
                        <a:gd name="connsiteY23" fmla="*/ 65128 h 356900"/>
                        <a:gd name="connsiteX24" fmla="*/ 226228 w 1326965"/>
                        <a:gd name="connsiteY24" fmla="*/ 41682 h 356900"/>
                        <a:gd name="connsiteX25" fmla="*/ 243631 w 1326965"/>
                        <a:gd name="connsiteY25" fmla="*/ 23446 h 356900"/>
                        <a:gd name="connsiteX26" fmla="*/ 263519 w 1326965"/>
                        <a:gd name="connsiteY26" fmla="*/ 13025 h 356900"/>
                        <a:gd name="connsiteX27" fmla="*/ 283408 w 1326965"/>
                        <a:gd name="connsiteY27" fmla="*/ 5211 h 356900"/>
                        <a:gd name="connsiteX28" fmla="*/ 303295 w 1326965"/>
                        <a:gd name="connsiteY28" fmla="*/ 2606 h 356900"/>
                        <a:gd name="connsiteX29" fmla="*/ 340585 w 1326965"/>
                        <a:gd name="connsiteY29" fmla="*/ 0 h 3569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</a:cxnLst>
                      <a:rect l="l" t="t" r="r" b="b"/>
                      <a:pathLst>
                        <a:path w="1326965" h="356900">
                          <a:moveTo>
                            <a:pt x="340585" y="0"/>
                          </a:moveTo>
                          <a:lnTo>
                            <a:pt x="579666" y="0"/>
                          </a:lnTo>
                          <a:lnTo>
                            <a:pt x="623320" y="0"/>
                          </a:lnTo>
                          <a:lnTo>
                            <a:pt x="862401" y="0"/>
                          </a:lnTo>
                          <a:lnTo>
                            <a:pt x="1326965" y="0"/>
                          </a:lnTo>
                          <a:lnTo>
                            <a:pt x="1326965" y="356900"/>
                          </a:lnTo>
                          <a:lnTo>
                            <a:pt x="1285302" y="356900"/>
                          </a:lnTo>
                          <a:lnTo>
                            <a:pt x="1241647" y="356900"/>
                          </a:lnTo>
                          <a:lnTo>
                            <a:pt x="1002566" y="356900"/>
                          </a:lnTo>
                          <a:lnTo>
                            <a:pt x="521816" y="356900"/>
                          </a:lnTo>
                          <a:lnTo>
                            <a:pt x="282735" y="356900"/>
                          </a:lnTo>
                          <a:lnTo>
                            <a:pt x="239081" y="356900"/>
                          </a:lnTo>
                          <a:lnTo>
                            <a:pt x="0" y="356900"/>
                          </a:lnTo>
                          <a:lnTo>
                            <a:pt x="14916" y="349086"/>
                          </a:lnTo>
                          <a:lnTo>
                            <a:pt x="34804" y="336060"/>
                          </a:lnTo>
                          <a:lnTo>
                            <a:pt x="59665" y="315218"/>
                          </a:lnTo>
                          <a:lnTo>
                            <a:pt x="89497" y="281352"/>
                          </a:lnTo>
                          <a:lnTo>
                            <a:pt x="104414" y="260512"/>
                          </a:lnTo>
                          <a:lnTo>
                            <a:pt x="121815" y="237066"/>
                          </a:lnTo>
                          <a:lnTo>
                            <a:pt x="139216" y="208410"/>
                          </a:lnTo>
                          <a:lnTo>
                            <a:pt x="156620" y="174543"/>
                          </a:lnTo>
                          <a:lnTo>
                            <a:pt x="176508" y="138071"/>
                          </a:lnTo>
                          <a:lnTo>
                            <a:pt x="193910" y="96390"/>
                          </a:lnTo>
                          <a:lnTo>
                            <a:pt x="208824" y="65128"/>
                          </a:lnTo>
                          <a:lnTo>
                            <a:pt x="226228" y="41682"/>
                          </a:lnTo>
                          <a:lnTo>
                            <a:pt x="243631" y="23446"/>
                          </a:lnTo>
                          <a:lnTo>
                            <a:pt x="263519" y="13025"/>
                          </a:lnTo>
                          <a:lnTo>
                            <a:pt x="283408" y="5211"/>
                          </a:lnTo>
                          <a:lnTo>
                            <a:pt x="303295" y="2606"/>
                          </a:lnTo>
                          <a:lnTo>
                            <a:pt x="340585" y="0"/>
                          </a:lnTo>
                          <a:close/>
                        </a:path>
                      </a:pathLst>
                    </a:custGeom>
                    <a:solidFill>
                      <a:srgbClr val="2F72DA"/>
                    </a:solidFill>
                    <a:ln w="19050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sp>
                <p:nvSpPr>
                  <p:cNvPr id="183" name="TextBox 182">
                    <a:extLst>
                      <a:ext uri="{FF2B5EF4-FFF2-40B4-BE49-F238E27FC236}">
                        <a16:creationId xmlns:a16="http://schemas.microsoft.com/office/drawing/2014/main" id="{47BFF65A-4FC3-45A9-9157-86F120B4E2ED}"/>
                      </a:ext>
                    </a:extLst>
                  </p:cNvPr>
                  <p:cNvSpPr txBox="1"/>
                  <p:nvPr/>
                </p:nvSpPr>
                <p:spPr>
                  <a:xfrm>
                    <a:off x="751850" y="3878591"/>
                    <a:ext cx="2216954" cy="20005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중국어 과목 교수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·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학습 방향 예시</a:t>
                    </a:r>
                  </a:p>
                </p:txBody>
              </p:sp>
            </p:grpSp>
          </p:grpSp>
          <p:sp>
            <p:nvSpPr>
              <p:cNvPr id="198" name="TextBox 197">
                <a:extLst>
                  <a:ext uri="{FF2B5EF4-FFF2-40B4-BE49-F238E27FC236}">
                    <a16:creationId xmlns:a16="http://schemas.microsoft.com/office/drawing/2014/main" id="{2BFDCF13-CAB8-C80C-E652-1D21E3D008BD}"/>
                  </a:ext>
                </a:extLst>
              </p:cNvPr>
              <p:cNvSpPr txBox="1"/>
              <p:nvPr/>
            </p:nvSpPr>
            <p:spPr>
              <a:xfrm>
                <a:off x="823450" y="4283259"/>
                <a:ext cx="6867265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F72DA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디지털 기반의 다양한 매체를 활용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하여 학습자 맞춤형 학습 환경을 제공하고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,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필요에 따라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Interop" panose="02000503000000020004" pitchFamily="2" charset="0"/>
                  </a:rPr>
                  <a:t>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F72DA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온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F72DA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F72DA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오프라인을 연계한 수업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이 </a:t>
                </a:r>
                <a:endParaRPr lang="en-US" altLang="ko-KR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  <a:cs typeface="Interop" panose="02000503000000020004" pitchFamily="2" charset="0"/>
                </a:endParaRPr>
              </a:p>
              <a:p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이루어지도록 한다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.</a:t>
                </a:r>
              </a:p>
            </p:txBody>
          </p:sp>
        </p:grpSp>
        <p:grpSp>
          <p:nvGrpSpPr>
            <p:cNvPr id="219" name="그룹 218">
              <a:extLst>
                <a:ext uri="{FF2B5EF4-FFF2-40B4-BE49-F238E27FC236}">
                  <a16:creationId xmlns:a16="http://schemas.microsoft.com/office/drawing/2014/main" id="{E5DDD190-58A1-087E-DD31-D2C7C0534B7C}"/>
                </a:ext>
              </a:extLst>
            </p:cNvPr>
            <p:cNvGrpSpPr/>
            <p:nvPr/>
          </p:nvGrpSpPr>
          <p:grpSpPr>
            <a:xfrm>
              <a:off x="549267" y="3265454"/>
              <a:ext cx="1365562" cy="2220945"/>
              <a:chOff x="549267" y="3265454"/>
              <a:chExt cx="1365562" cy="2220945"/>
            </a:xfrm>
          </p:grpSpPr>
          <p:sp>
            <p:nvSpPr>
              <p:cNvPr id="218" name="자유형: 도형 217">
                <a:extLst>
                  <a:ext uri="{FF2B5EF4-FFF2-40B4-BE49-F238E27FC236}">
                    <a16:creationId xmlns:a16="http://schemas.microsoft.com/office/drawing/2014/main" id="{0526A88F-7724-781D-EE6C-85DC5F619BD6}"/>
                  </a:ext>
                </a:extLst>
              </p:cNvPr>
              <p:cNvSpPr/>
              <p:nvPr/>
            </p:nvSpPr>
            <p:spPr>
              <a:xfrm>
                <a:off x="549267" y="3382326"/>
                <a:ext cx="1308107" cy="2104073"/>
              </a:xfrm>
              <a:custGeom>
                <a:avLst/>
                <a:gdLst>
                  <a:gd name="connsiteX0" fmla="*/ 1242060 w 1242060"/>
                  <a:gd name="connsiteY0" fmla="*/ 0 h 2042160"/>
                  <a:gd name="connsiteX1" fmla="*/ 1242060 w 1242060"/>
                  <a:gd name="connsiteY1" fmla="*/ 289560 h 2042160"/>
                  <a:gd name="connsiteX2" fmla="*/ 0 w 1242060"/>
                  <a:gd name="connsiteY2" fmla="*/ 289560 h 2042160"/>
                  <a:gd name="connsiteX3" fmla="*/ 0 w 1242060"/>
                  <a:gd name="connsiteY3" fmla="*/ 2042160 h 2042160"/>
                  <a:gd name="connsiteX4" fmla="*/ 83820 w 1242060"/>
                  <a:gd name="connsiteY4" fmla="*/ 2042160 h 2042160"/>
                  <a:gd name="connsiteX0" fmla="*/ 1242060 w 1242060"/>
                  <a:gd name="connsiteY0" fmla="*/ 0 h 2104073"/>
                  <a:gd name="connsiteX1" fmla="*/ 1242060 w 1242060"/>
                  <a:gd name="connsiteY1" fmla="*/ 351473 h 2104073"/>
                  <a:gd name="connsiteX2" fmla="*/ 0 w 1242060"/>
                  <a:gd name="connsiteY2" fmla="*/ 351473 h 2104073"/>
                  <a:gd name="connsiteX3" fmla="*/ 0 w 1242060"/>
                  <a:gd name="connsiteY3" fmla="*/ 2104073 h 2104073"/>
                  <a:gd name="connsiteX4" fmla="*/ 83820 w 1242060"/>
                  <a:gd name="connsiteY4" fmla="*/ 2104073 h 2104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2060" h="2104073">
                    <a:moveTo>
                      <a:pt x="1242060" y="0"/>
                    </a:moveTo>
                    <a:lnTo>
                      <a:pt x="1242060" y="351473"/>
                    </a:lnTo>
                    <a:lnTo>
                      <a:pt x="0" y="351473"/>
                    </a:lnTo>
                    <a:lnTo>
                      <a:pt x="0" y="2104073"/>
                    </a:lnTo>
                    <a:lnTo>
                      <a:pt x="83820" y="2104073"/>
                    </a:lnTo>
                  </a:path>
                </a:pathLst>
              </a:custGeom>
              <a:ln w="25400">
                <a:solidFill>
                  <a:srgbClr val="EE1673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09" name="타원 208">
                <a:extLst>
                  <a:ext uri="{FF2B5EF4-FFF2-40B4-BE49-F238E27FC236}">
                    <a16:creationId xmlns:a16="http://schemas.microsoft.com/office/drawing/2014/main" id="{1CCD85B3-A1E8-9AC2-3209-1409B48A3D19}"/>
                  </a:ext>
                </a:extLst>
              </p:cNvPr>
              <p:cNvSpPr/>
              <p:nvPr/>
            </p:nvSpPr>
            <p:spPr>
              <a:xfrm>
                <a:off x="1797937" y="3265454"/>
                <a:ext cx="116892" cy="116892"/>
              </a:xfrm>
              <a:prstGeom prst="ellipse">
                <a:avLst/>
              </a:prstGeom>
              <a:solidFill>
                <a:srgbClr val="EE1673"/>
              </a:solidFill>
              <a:ln w="2540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230" name="그룹 229">
              <a:extLst>
                <a:ext uri="{FF2B5EF4-FFF2-40B4-BE49-F238E27FC236}">
                  <a16:creationId xmlns:a16="http://schemas.microsoft.com/office/drawing/2014/main" id="{2923967D-53E5-B2F1-1744-E453F25B2F12}"/>
                </a:ext>
              </a:extLst>
            </p:cNvPr>
            <p:cNvGrpSpPr/>
            <p:nvPr/>
          </p:nvGrpSpPr>
          <p:grpSpPr>
            <a:xfrm>
              <a:off x="669131" y="4998154"/>
              <a:ext cx="7812881" cy="954220"/>
              <a:chOff x="669131" y="4998154"/>
              <a:chExt cx="7812881" cy="954220"/>
            </a:xfrm>
          </p:grpSpPr>
          <p:grpSp>
            <p:nvGrpSpPr>
              <p:cNvPr id="196" name="그룹 195">
                <a:extLst>
                  <a:ext uri="{FF2B5EF4-FFF2-40B4-BE49-F238E27FC236}">
                    <a16:creationId xmlns:a16="http://schemas.microsoft.com/office/drawing/2014/main" id="{0EF42E4D-4B40-14F8-D3D6-135FB47A5C45}"/>
                  </a:ext>
                </a:extLst>
              </p:cNvPr>
              <p:cNvGrpSpPr/>
              <p:nvPr/>
            </p:nvGrpSpPr>
            <p:grpSpPr>
              <a:xfrm>
                <a:off x="669131" y="4998154"/>
                <a:ext cx="7812881" cy="954220"/>
                <a:chOff x="669131" y="4944599"/>
                <a:chExt cx="7812881" cy="954220"/>
              </a:xfrm>
            </p:grpSpPr>
            <p:sp>
              <p:nvSpPr>
                <p:cNvPr id="177" name="사각형: 둥근 모서리 176">
                  <a:extLst>
                    <a:ext uri="{FF2B5EF4-FFF2-40B4-BE49-F238E27FC236}">
                      <a16:creationId xmlns:a16="http://schemas.microsoft.com/office/drawing/2014/main" id="{C4181EBB-D12D-A5D6-A6A5-CB31E659065B}"/>
                    </a:ext>
                  </a:extLst>
                </p:cNvPr>
                <p:cNvSpPr/>
                <p:nvPr/>
              </p:nvSpPr>
              <p:spPr>
                <a:xfrm>
                  <a:off x="669131" y="4944599"/>
                  <a:ext cx="7812881" cy="954220"/>
                </a:xfrm>
                <a:prstGeom prst="roundRect">
                  <a:avLst>
                    <a:gd name="adj" fmla="val 7422"/>
                  </a:avLst>
                </a:prstGeom>
                <a:solidFill>
                  <a:schemeClr val="bg1"/>
                </a:solidFill>
                <a:ln>
                  <a:solidFill>
                    <a:srgbClr val="EE1673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194" name="그룹 193">
                  <a:extLst>
                    <a:ext uri="{FF2B5EF4-FFF2-40B4-BE49-F238E27FC236}">
                      <a16:creationId xmlns:a16="http://schemas.microsoft.com/office/drawing/2014/main" id="{0809751B-1EFE-03CF-5F41-70A6A563729E}"/>
                    </a:ext>
                  </a:extLst>
                </p:cNvPr>
                <p:cNvGrpSpPr/>
                <p:nvPr/>
              </p:nvGrpSpPr>
              <p:grpSpPr>
                <a:xfrm>
                  <a:off x="669131" y="4944599"/>
                  <a:ext cx="3038998" cy="278634"/>
                  <a:chOff x="669131" y="4963927"/>
                  <a:chExt cx="3038998" cy="278634"/>
                </a:xfrm>
              </p:grpSpPr>
              <p:grpSp>
                <p:nvGrpSpPr>
                  <p:cNvPr id="187" name="그룹 186">
                    <a:extLst>
                      <a:ext uri="{FF2B5EF4-FFF2-40B4-BE49-F238E27FC236}">
                        <a16:creationId xmlns:a16="http://schemas.microsoft.com/office/drawing/2014/main" id="{FE1DEBE5-5956-F826-C4E9-8D489825B3B7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669131" y="4963927"/>
                    <a:ext cx="3038998" cy="278634"/>
                    <a:chOff x="468314" y="1393972"/>
                    <a:chExt cx="3745292" cy="343391"/>
                  </a:xfrm>
                  <a:solidFill>
                    <a:srgbClr val="EE1673"/>
                  </a:solidFill>
                </p:grpSpPr>
                <p:sp>
                  <p:nvSpPr>
                    <p:cNvPr id="189" name="자유형 31">
                      <a:extLst>
                        <a:ext uri="{FF2B5EF4-FFF2-40B4-BE49-F238E27FC236}">
                          <a16:creationId xmlns:a16="http://schemas.microsoft.com/office/drawing/2014/main" id="{A0FB15A9-2717-5CB3-D2D9-0A80B75EBB9B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468314" y="1393973"/>
                      <a:ext cx="2926364" cy="343390"/>
                    </a:xfrm>
                    <a:prstGeom prst="round2SameRect">
                      <a:avLst/>
                    </a:prstGeom>
                    <a:grpFill/>
                    <a:ln w="19050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190" name="자유형 31">
                      <a:extLst>
                        <a:ext uri="{FF2B5EF4-FFF2-40B4-BE49-F238E27FC236}">
                          <a16:creationId xmlns:a16="http://schemas.microsoft.com/office/drawing/2014/main" id="{51B6DCDE-3231-66E7-4757-6292378E65AB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2866353" y="1393972"/>
                      <a:ext cx="1347253" cy="343388"/>
                    </a:xfrm>
                    <a:custGeom>
                      <a:avLst/>
                      <a:gdLst>
                        <a:gd name="connsiteX0" fmla="*/ 340585 w 1326965"/>
                        <a:gd name="connsiteY0" fmla="*/ 0 h 356900"/>
                        <a:gd name="connsiteX1" fmla="*/ 579666 w 1326965"/>
                        <a:gd name="connsiteY1" fmla="*/ 0 h 356900"/>
                        <a:gd name="connsiteX2" fmla="*/ 623320 w 1326965"/>
                        <a:gd name="connsiteY2" fmla="*/ 0 h 356900"/>
                        <a:gd name="connsiteX3" fmla="*/ 862401 w 1326965"/>
                        <a:gd name="connsiteY3" fmla="*/ 0 h 356900"/>
                        <a:gd name="connsiteX4" fmla="*/ 1326965 w 1326965"/>
                        <a:gd name="connsiteY4" fmla="*/ 0 h 356900"/>
                        <a:gd name="connsiteX5" fmla="*/ 1326965 w 1326965"/>
                        <a:gd name="connsiteY5" fmla="*/ 356900 h 356900"/>
                        <a:gd name="connsiteX6" fmla="*/ 1285302 w 1326965"/>
                        <a:gd name="connsiteY6" fmla="*/ 356900 h 356900"/>
                        <a:gd name="connsiteX7" fmla="*/ 1241647 w 1326965"/>
                        <a:gd name="connsiteY7" fmla="*/ 356900 h 356900"/>
                        <a:gd name="connsiteX8" fmla="*/ 1002566 w 1326965"/>
                        <a:gd name="connsiteY8" fmla="*/ 356900 h 356900"/>
                        <a:gd name="connsiteX9" fmla="*/ 521816 w 1326965"/>
                        <a:gd name="connsiteY9" fmla="*/ 356900 h 356900"/>
                        <a:gd name="connsiteX10" fmla="*/ 282735 w 1326965"/>
                        <a:gd name="connsiteY10" fmla="*/ 356900 h 356900"/>
                        <a:gd name="connsiteX11" fmla="*/ 239081 w 1326965"/>
                        <a:gd name="connsiteY11" fmla="*/ 356900 h 356900"/>
                        <a:gd name="connsiteX12" fmla="*/ 0 w 1326965"/>
                        <a:gd name="connsiteY12" fmla="*/ 356900 h 356900"/>
                        <a:gd name="connsiteX13" fmla="*/ 14916 w 1326965"/>
                        <a:gd name="connsiteY13" fmla="*/ 349086 h 356900"/>
                        <a:gd name="connsiteX14" fmla="*/ 34804 w 1326965"/>
                        <a:gd name="connsiteY14" fmla="*/ 336060 h 356900"/>
                        <a:gd name="connsiteX15" fmla="*/ 59665 w 1326965"/>
                        <a:gd name="connsiteY15" fmla="*/ 315218 h 356900"/>
                        <a:gd name="connsiteX16" fmla="*/ 89497 w 1326965"/>
                        <a:gd name="connsiteY16" fmla="*/ 281352 h 356900"/>
                        <a:gd name="connsiteX17" fmla="*/ 104414 w 1326965"/>
                        <a:gd name="connsiteY17" fmla="*/ 260512 h 356900"/>
                        <a:gd name="connsiteX18" fmla="*/ 121815 w 1326965"/>
                        <a:gd name="connsiteY18" fmla="*/ 237066 h 356900"/>
                        <a:gd name="connsiteX19" fmla="*/ 139216 w 1326965"/>
                        <a:gd name="connsiteY19" fmla="*/ 208410 h 356900"/>
                        <a:gd name="connsiteX20" fmla="*/ 156620 w 1326965"/>
                        <a:gd name="connsiteY20" fmla="*/ 174543 h 356900"/>
                        <a:gd name="connsiteX21" fmla="*/ 176508 w 1326965"/>
                        <a:gd name="connsiteY21" fmla="*/ 138071 h 356900"/>
                        <a:gd name="connsiteX22" fmla="*/ 193910 w 1326965"/>
                        <a:gd name="connsiteY22" fmla="*/ 96390 h 356900"/>
                        <a:gd name="connsiteX23" fmla="*/ 208824 w 1326965"/>
                        <a:gd name="connsiteY23" fmla="*/ 65128 h 356900"/>
                        <a:gd name="connsiteX24" fmla="*/ 226228 w 1326965"/>
                        <a:gd name="connsiteY24" fmla="*/ 41682 h 356900"/>
                        <a:gd name="connsiteX25" fmla="*/ 243631 w 1326965"/>
                        <a:gd name="connsiteY25" fmla="*/ 23446 h 356900"/>
                        <a:gd name="connsiteX26" fmla="*/ 263519 w 1326965"/>
                        <a:gd name="connsiteY26" fmla="*/ 13025 h 356900"/>
                        <a:gd name="connsiteX27" fmla="*/ 283408 w 1326965"/>
                        <a:gd name="connsiteY27" fmla="*/ 5211 h 356900"/>
                        <a:gd name="connsiteX28" fmla="*/ 303295 w 1326965"/>
                        <a:gd name="connsiteY28" fmla="*/ 2606 h 356900"/>
                        <a:gd name="connsiteX29" fmla="*/ 340585 w 1326965"/>
                        <a:gd name="connsiteY29" fmla="*/ 0 h 3569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</a:cxnLst>
                      <a:rect l="l" t="t" r="r" b="b"/>
                      <a:pathLst>
                        <a:path w="1326965" h="356900">
                          <a:moveTo>
                            <a:pt x="340585" y="0"/>
                          </a:moveTo>
                          <a:lnTo>
                            <a:pt x="579666" y="0"/>
                          </a:lnTo>
                          <a:lnTo>
                            <a:pt x="623320" y="0"/>
                          </a:lnTo>
                          <a:lnTo>
                            <a:pt x="862401" y="0"/>
                          </a:lnTo>
                          <a:lnTo>
                            <a:pt x="1326965" y="0"/>
                          </a:lnTo>
                          <a:lnTo>
                            <a:pt x="1326965" y="356900"/>
                          </a:lnTo>
                          <a:lnTo>
                            <a:pt x="1285302" y="356900"/>
                          </a:lnTo>
                          <a:lnTo>
                            <a:pt x="1241647" y="356900"/>
                          </a:lnTo>
                          <a:lnTo>
                            <a:pt x="1002566" y="356900"/>
                          </a:lnTo>
                          <a:lnTo>
                            <a:pt x="521816" y="356900"/>
                          </a:lnTo>
                          <a:lnTo>
                            <a:pt x="282735" y="356900"/>
                          </a:lnTo>
                          <a:lnTo>
                            <a:pt x="239081" y="356900"/>
                          </a:lnTo>
                          <a:lnTo>
                            <a:pt x="0" y="356900"/>
                          </a:lnTo>
                          <a:lnTo>
                            <a:pt x="14916" y="349086"/>
                          </a:lnTo>
                          <a:lnTo>
                            <a:pt x="34804" y="336060"/>
                          </a:lnTo>
                          <a:lnTo>
                            <a:pt x="59665" y="315218"/>
                          </a:lnTo>
                          <a:lnTo>
                            <a:pt x="89497" y="281352"/>
                          </a:lnTo>
                          <a:lnTo>
                            <a:pt x="104414" y="260512"/>
                          </a:lnTo>
                          <a:lnTo>
                            <a:pt x="121815" y="237066"/>
                          </a:lnTo>
                          <a:lnTo>
                            <a:pt x="139216" y="208410"/>
                          </a:lnTo>
                          <a:lnTo>
                            <a:pt x="156620" y="174543"/>
                          </a:lnTo>
                          <a:lnTo>
                            <a:pt x="176508" y="138071"/>
                          </a:lnTo>
                          <a:lnTo>
                            <a:pt x="193910" y="96390"/>
                          </a:lnTo>
                          <a:lnTo>
                            <a:pt x="208824" y="65128"/>
                          </a:lnTo>
                          <a:lnTo>
                            <a:pt x="226228" y="41682"/>
                          </a:lnTo>
                          <a:lnTo>
                            <a:pt x="243631" y="23446"/>
                          </a:lnTo>
                          <a:lnTo>
                            <a:pt x="263519" y="13025"/>
                          </a:lnTo>
                          <a:lnTo>
                            <a:pt x="283408" y="5211"/>
                          </a:lnTo>
                          <a:lnTo>
                            <a:pt x="303295" y="2606"/>
                          </a:lnTo>
                          <a:lnTo>
                            <a:pt x="340585" y="0"/>
                          </a:lnTo>
                          <a:close/>
                        </a:path>
                      </a:pathLst>
                    </a:custGeom>
                    <a:grpFill/>
                    <a:ln w="19050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sp>
                <p:nvSpPr>
                  <p:cNvPr id="188" name="TextBox 187">
                    <a:extLst>
                      <a:ext uri="{FF2B5EF4-FFF2-40B4-BE49-F238E27FC236}">
                        <a16:creationId xmlns:a16="http://schemas.microsoft.com/office/drawing/2014/main" id="{BD11A84D-9C4C-9BE9-F02B-CFC74A1A54F9}"/>
                      </a:ext>
                    </a:extLst>
                  </p:cNvPr>
                  <p:cNvSpPr txBox="1"/>
                  <p:nvPr/>
                </p:nvSpPr>
                <p:spPr>
                  <a:xfrm>
                    <a:off x="751850" y="5003217"/>
                    <a:ext cx="2216954" cy="20005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일본어 과목 교수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·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학습 방법 예시</a:t>
                    </a:r>
                  </a:p>
                </p:txBody>
              </p:sp>
            </p:grpSp>
          </p:grpSp>
          <p:sp>
            <p:nvSpPr>
              <p:cNvPr id="223" name="TextBox 222">
                <a:extLst>
                  <a:ext uri="{FF2B5EF4-FFF2-40B4-BE49-F238E27FC236}">
                    <a16:creationId xmlns:a16="http://schemas.microsoft.com/office/drawing/2014/main" id="{1F817075-E845-190A-DD2A-A0FE41E3C55A}"/>
                  </a:ext>
                </a:extLst>
              </p:cNvPr>
              <p:cNvSpPr txBox="1"/>
              <p:nvPr/>
            </p:nvSpPr>
            <p:spPr>
              <a:xfrm>
                <a:off x="823450" y="5410053"/>
                <a:ext cx="7341753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학습자의 일본어 사용 능력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,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학습 유형 및 전략 등을 고려하여 학습자 중심 수업 활동을 구성하고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,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학습자가 과업 목표 달성을 위해 </a:t>
                </a:r>
                <a:endParaRPr lang="en-US" altLang="ko-KR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  <a:cs typeface="Interop" panose="02000503000000020004" pitchFamily="2" charset="0"/>
                </a:endParaRPr>
              </a:p>
              <a:p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필요한 학습 과정과 전략을 취사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선택할 수 있게 하여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EE1673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자기주도적 학습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이 이루어지도록 한다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.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Interop" panose="02000503000000020004" pitchFamily="2" charset="0"/>
                  </a:rPr>
                  <a:t>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5410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그룹 30">
            <a:extLst>
              <a:ext uri="{FF2B5EF4-FFF2-40B4-BE49-F238E27FC236}">
                <a16:creationId xmlns:a16="http://schemas.microsoft.com/office/drawing/2014/main" id="{DC766520-1C71-B48A-55C7-A8DE586488B8}"/>
              </a:ext>
            </a:extLst>
          </p:cNvPr>
          <p:cNvGrpSpPr/>
          <p:nvPr/>
        </p:nvGrpSpPr>
        <p:grpSpPr>
          <a:xfrm>
            <a:off x="298091" y="284805"/>
            <a:ext cx="5381213" cy="641751"/>
            <a:chOff x="298091" y="299319"/>
            <a:chExt cx="5381213" cy="641751"/>
          </a:xfrm>
        </p:grpSpPr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DB0C55E9-CC9A-ADDD-A8AC-1B86BD81D357}"/>
                </a:ext>
              </a:extLst>
            </p:cNvPr>
            <p:cNvGrpSpPr/>
            <p:nvPr/>
          </p:nvGrpSpPr>
          <p:grpSpPr>
            <a:xfrm>
              <a:off x="1062656" y="299319"/>
              <a:ext cx="4616648" cy="582226"/>
              <a:chOff x="1062656" y="318369"/>
              <a:chExt cx="4616648" cy="582226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8A6B2B3-90D8-E76C-3179-56FC86E80AA5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461664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B585C66-B587-FB27-1BA8-1A1EDDDFC62F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E5FC61B-1697-084C-5A42-9E77344F5995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Ⅲ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87" name="그룹 86">
            <a:extLst>
              <a:ext uri="{FF2B5EF4-FFF2-40B4-BE49-F238E27FC236}">
                <a16:creationId xmlns:a16="http://schemas.microsoft.com/office/drawing/2014/main" id="{2A80BBB8-693A-2432-FCEB-6ACFE32058E2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7F70727F-1413-44B5-05D4-43B731384EDC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5" name="사각형: 둥근 모서리 4">
                <a:extLst>
                  <a:ext uri="{FF2B5EF4-FFF2-40B4-BE49-F238E27FC236}">
                    <a16:creationId xmlns:a16="http://schemas.microsoft.com/office/drawing/2014/main" id="{CF1FB71D-87D5-1283-2757-172C0924EDB8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7" name="그룹 6">
                <a:extLst>
                  <a:ext uri="{FF2B5EF4-FFF2-40B4-BE49-F238E27FC236}">
                    <a16:creationId xmlns:a16="http://schemas.microsoft.com/office/drawing/2014/main" id="{93168A36-9719-9DB2-5F9F-62A26E62CAD9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29" name="사각형: 둥근 위쪽 모서리 28">
                  <a:extLst>
                    <a:ext uri="{FF2B5EF4-FFF2-40B4-BE49-F238E27FC236}">
                      <a16:creationId xmlns:a16="http://schemas.microsoft.com/office/drawing/2014/main" id="{DC2158A1-A700-CEAA-F5F7-C4A7DF0C1A2D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0" name="사각형: 둥근 위쪽 모서리 29">
                  <a:extLst>
                    <a:ext uri="{FF2B5EF4-FFF2-40B4-BE49-F238E27FC236}">
                      <a16:creationId xmlns:a16="http://schemas.microsoft.com/office/drawing/2014/main" id="{75096C2C-A70D-791C-EEA2-27C98EBB70CA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C3A85875-C7E7-84EF-F673-0D0B4CCB44EA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9" name="그룹 8">
                  <a:extLst>
                    <a:ext uri="{FF2B5EF4-FFF2-40B4-BE49-F238E27FC236}">
                      <a16:creationId xmlns:a16="http://schemas.microsoft.com/office/drawing/2014/main" id="{D5E53052-A892-1CED-06BC-6100BD707114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26" name="사각형: 둥근 위쪽 모서리 25">
                    <a:extLst>
                      <a:ext uri="{FF2B5EF4-FFF2-40B4-BE49-F238E27FC236}">
                        <a16:creationId xmlns:a16="http://schemas.microsoft.com/office/drawing/2014/main" id="{D5917964-5767-5279-B511-1686E16FB771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27" name="자유형: 도형 26">
                    <a:extLst>
                      <a:ext uri="{FF2B5EF4-FFF2-40B4-BE49-F238E27FC236}">
                        <a16:creationId xmlns:a16="http://schemas.microsoft.com/office/drawing/2014/main" id="{3DC759EC-F745-CC5A-A4D0-DCB78E934DA9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8" name="자유형: 도형 27">
                    <a:extLst>
                      <a:ext uri="{FF2B5EF4-FFF2-40B4-BE49-F238E27FC236}">
                        <a16:creationId xmlns:a16="http://schemas.microsoft.com/office/drawing/2014/main" id="{5C84F28D-1D91-C68E-F65F-B81546883BE2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10" name="그룹 9">
                  <a:extLst>
                    <a:ext uri="{FF2B5EF4-FFF2-40B4-BE49-F238E27FC236}">
                      <a16:creationId xmlns:a16="http://schemas.microsoft.com/office/drawing/2014/main" id="{E89748BB-5197-79B8-700F-EB25D65E3160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2169163" cy="307777"/>
                  <a:chOff x="763074" y="1447958"/>
                  <a:chExt cx="2169163" cy="307777"/>
                </a:xfrm>
              </p:grpSpPr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40F59DCC-E812-C002-1D5C-F4D4E3089E8D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3345"/>
                    <a:ext cx="1683153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교수</a:t>
                    </a:r>
                    <a:r>
                      <a:rPr lang="en-US" altLang="ko-KR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·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학습 및 평가</a:t>
                    </a:r>
                  </a:p>
                </p:txBody>
              </p: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CC94ED85-E7FF-164E-300B-63387F7F3AAA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3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25" name="직선 연결선 24">
                    <a:extLst>
                      <a:ext uri="{FF2B5EF4-FFF2-40B4-BE49-F238E27FC236}">
                        <a16:creationId xmlns:a16="http://schemas.microsoft.com/office/drawing/2014/main" id="{3CAB6736-787C-6653-306E-5E2988BCAD5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86" name="그룹 85">
              <a:extLst>
                <a:ext uri="{FF2B5EF4-FFF2-40B4-BE49-F238E27FC236}">
                  <a16:creationId xmlns:a16="http://schemas.microsoft.com/office/drawing/2014/main" id="{1EF1B5E7-83EA-F236-4A8F-365B79449A90}"/>
                </a:ext>
              </a:extLst>
            </p:cNvPr>
            <p:cNvGrpSpPr/>
            <p:nvPr/>
          </p:nvGrpSpPr>
          <p:grpSpPr>
            <a:xfrm>
              <a:off x="549268" y="1936193"/>
              <a:ext cx="7932744" cy="4016181"/>
              <a:chOff x="549268" y="1936193"/>
              <a:chExt cx="7932744" cy="4016181"/>
            </a:xfrm>
          </p:grpSpPr>
          <p:grpSp>
            <p:nvGrpSpPr>
              <p:cNvPr id="36" name="그룹 35">
                <a:extLst>
                  <a:ext uri="{FF2B5EF4-FFF2-40B4-BE49-F238E27FC236}">
                    <a16:creationId xmlns:a16="http://schemas.microsoft.com/office/drawing/2014/main" id="{FCBE318C-B0EE-0903-198B-0C93B50B27E4}"/>
                  </a:ext>
                </a:extLst>
              </p:cNvPr>
              <p:cNvGrpSpPr/>
              <p:nvPr/>
            </p:nvGrpSpPr>
            <p:grpSpPr>
              <a:xfrm>
                <a:off x="751850" y="1936193"/>
                <a:ext cx="2064246" cy="250222"/>
                <a:chOff x="566993" y="1934169"/>
                <a:chExt cx="2349305" cy="257804"/>
              </a:xfrm>
              <a:solidFill>
                <a:schemeClr val="bg1"/>
              </a:solidFill>
            </p:grpSpPr>
            <p:sp>
              <p:nvSpPr>
                <p:cNvPr id="37" name="사각형: 둥근 모서리 36">
                  <a:extLst>
                    <a:ext uri="{FF2B5EF4-FFF2-40B4-BE49-F238E27FC236}">
                      <a16:creationId xmlns:a16="http://schemas.microsoft.com/office/drawing/2014/main" id="{F16CCF53-BBB7-F1AC-2D1E-F17213C4E086}"/>
                    </a:ext>
                  </a:extLst>
                </p:cNvPr>
                <p:cNvSpPr/>
                <p:nvPr/>
              </p:nvSpPr>
              <p:spPr>
                <a:xfrm>
                  <a:off x="566993" y="1934169"/>
                  <a:ext cx="288854" cy="257804"/>
                </a:xfrm>
                <a:prstGeom prst="roundRect">
                  <a:avLst/>
                </a:prstGeom>
                <a:solidFill>
                  <a:srgbClr val="2F72DA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A8812ED6-3548-03FB-C6BF-160757224231}"/>
                    </a:ext>
                  </a:extLst>
                </p:cNvPr>
                <p:cNvSpPr txBox="1"/>
                <p:nvPr/>
              </p:nvSpPr>
              <p:spPr>
                <a:xfrm>
                  <a:off x="648481" y="1952087"/>
                  <a:ext cx="125882" cy="22197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3</a:t>
                  </a:r>
                  <a:endParaRPr lang="ko-KR" altLang="en-US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endParaRPr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B95B0856-BDD3-F0D6-422A-19DBDA5A76BF}"/>
                    </a:ext>
                  </a:extLst>
                </p:cNvPr>
                <p:cNvSpPr txBox="1"/>
                <p:nvPr/>
              </p:nvSpPr>
              <p:spPr>
                <a:xfrm>
                  <a:off x="924090" y="1944160"/>
                  <a:ext cx="1992208" cy="23782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교수</a:t>
                  </a:r>
                  <a:r>
                    <a:rPr lang="en-US" altLang="ko-KR" sz="1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·</a:t>
                  </a:r>
                  <a:r>
                    <a:rPr lang="ko-KR" altLang="en-US" sz="1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학습 방법의 특징</a:t>
                  </a:r>
                </a:p>
              </p:txBody>
            </p:sp>
          </p:grpSp>
          <p:grpSp>
            <p:nvGrpSpPr>
              <p:cNvPr id="85" name="그룹 84">
                <a:extLst>
                  <a:ext uri="{FF2B5EF4-FFF2-40B4-BE49-F238E27FC236}">
                    <a16:creationId xmlns:a16="http://schemas.microsoft.com/office/drawing/2014/main" id="{3285BB45-5145-F5B9-0E19-7E8E66893086}"/>
                  </a:ext>
                </a:extLst>
              </p:cNvPr>
              <p:cNvGrpSpPr/>
              <p:nvPr/>
            </p:nvGrpSpPr>
            <p:grpSpPr>
              <a:xfrm>
                <a:off x="669131" y="2311984"/>
                <a:ext cx="7812881" cy="1132256"/>
                <a:chOff x="669131" y="2311984"/>
                <a:chExt cx="7812881" cy="1132256"/>
              </a:xfrm>
            </p:grpSpPr>
            <p:sp>
              <p:nvSpPr>
                <p:cNvPr id="84" name="사각형: 둥근 모서리 83">
                  <a:extLst>
                    <a:ext uri="{FF2B5EF4-FFF2-40B4-BE49-F238E27FC236}">
                      <a16:creationId xmlns:a16="http://schemas.microsoft.com/office/drawing/2014/main" id="{A42AD93C-D027-9994-B7CA-064777CB69F5}"/>
                    </a:ext>
                  </a:extLst>
                </p:cNvPr>
                <p:cNvSpPr/>
                <p:nvPr/>
              </p:nvSpPr>
              <p:spPr>
                <a:xfrm>
                  <a:off x="669131" y="2311984"/>
                  <a:ext cx="7812881" cy="1132256"/>
                </a:xfrm>
                <a:prstGeom prst="roundRect">
                  <a:avLst>
                    <a:gd name="adj" fmla="val 7422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43" name="그룹 42">
                  <a:extLst>
                    <a:ext uri="{FF2B5EF4-FFF2-40B4-BE49-F238E27FC236}">
                      <a16:creationId xmlns:a16="http://schemas.microsoft.com/office/drawing/2014/main" id="{292116D0-9976-751E-4E78-294CD9E90C9F}"/>
                    </a:ext>
                  </a:extLst>
                </p:cNvPr>
                <p:cNvGrpSpPr/>
                <p:nvPr/>
              </p:nvGrpSpPr>
              <p:grpSpPr>
                <a:xfrm>
                  <a:off x="834549" y="2512651"/>
                  <a:ext cx="3459691" cy="730923"/>
                  <a:chOff x="834549" y="2454191"/>
                  <a:chExt cx="3459691" cy="730923"/>
                </a:xfrm>
              </p:grpSpPr>
              <p:grpSp>
                <p:nvGrpSpPr>
                  <p:cNvPr id="44" name="그룹 43">
                    <a:extLst>
                      <a:ext uri="{FF2B5EF4-FFF2-40B4-BE49-F238E27FC236}">
                        <a16:creationId xmlns:a16="http://schemas.microsoft.com/office/drawing/2014/main" id="{E14368BA-18C1-1943-6568-72774A9B086F}"/>
                      </a:ext>
                    </a:extLst>
                  </p:cNvPr>
                  <p:cNvGrpSpPr/>
                  <p:nvPr/>
                </p:nvGrpSpPr>
                <p:grpSpPr>
                  <a:xfrm>
                    <a:off x="834549" y="2454191"/>
                    <a:ext cx="1823025" cy="184666"/>
                    <a:chOff x="1743003" y="2475588"/>
                    <a:chExt cx="1598075" cy="160276"/>
                  </a:xfrm>
                </p:grpSpPr>
                <p:sp>
                  <p:nvSpPr>
                    <p:cNvPr id="51" name="자유형: 도형 50">
                      <a:extLst>
                        <a:ext uri="{FF2B5EF4-FFF2-40B4-BE49-F238E27FC236}">
                          <a16:creationId xmlns:a16="http://schemas.microsoft.com/office/drawing/2014/main" id="{65763AA6-3F05-BAC9-009E-4C5EAB412B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43003" y="2483018"/>
                      <a:ext cx="145423" cy="145423"/>
                    </a:xfrm>
                    <a:custGeom>
                      <a:avLst/>
                      <a:gdLst>
                        <a:gd name="connsiteX0" fmla="*/ 228511 w 308836"/>
                        <a:gd name="connsiteY0" fmla="*/ 70538 h 308836"/>
                        <a:gd name="connsiteX1" fmla="*/ 132126 w 308836"/>
                        <a:gd name="connsiteY1" fmla="*/ 175848 h 308836"/>
                        <a:gd name="connsiteX2" fmla="*/ 80501 w 308836"/>
                        <a:gd name="connsiteY2" fmla="*/ 117873 h 308836"/>
                        <a:gd name="connsiteX3" fmla="*/ 49249 w 308836"/>
                        <a:gd name="connsiteY3" fmla="*/ 145700 h 308836"/>
                        <a:gd name="connsiteX4" fmla="*/ 131673 w 308836"/>
                        <a:gd name="connsiteY4" fmla="*/ 238296 h 308836"/>
                        <a:gd name="connsiteX5" fmla="*/ 259391 w 308836"/>
                        <a:gd name="connsiteY5" fmla="*/ 98797 h 308836"/>
                        <a:gd name="connsiteX6" fmla="*/ 154418 w 308836"/>
                        <a:gd name="connsiteY6" fmla="*/ 0 h 308836"/>
                        <a:gd name="connsiteX7" fmla="*/ 308836 w 308836"/>
                        <a:gd name="connsiteY7" fmla="*/ 154418 h 308836"/>
                        <a:gd name="connsiteX8" fmla="*/ 154418 w 308836"/>
                        <a:gd name="connsiteY8" fmla="*/ 308836 h 308836"/>
                        <a:gd name="connsiteX9" fmla="*/ 0 w 308836"/>
                        <a:gd name="connsiteY9" fmla="*/ 154418 h 308836"/>
                        <a:gd name="connsiteX10" fmla="*/ 154418 w 308836"/>
                        <a:gd name="connsiteY10" fmla="*/ 0 h 3088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08836" h="308836">
                          <a:moveTo>
                            <a:pt x="228511" y="70538"/>
                          </a:moveTo>
                          <a:lnTo>
                            <a:pt x="132126" y="175848"/>
                          </a:lnTo>
                          <a:lnTo>
                            <a:pt x="80501" y="117873"/>
                          </a:lnTo>
                          <a:lnTo>
                            <a:pt x="49249" y="145700"/>
                          </a:lnTo>
                          <a:lnTo>
                            <a:pt x="131673" y="238296"/>
                          </a:lnTo>
                          <a:lnTo>
                            <a:pt x="259391" y="98797"/>
                          </a:lnTo>
                          <a:close/>
                          <a:moveTo>
                            <a:pt x="154418" y="0"/>
                          </a:moveTo>
                          <a:cubicBezTo>
                            <a:pt x="239700" y="0"/>
                            <a:pt x="308836" y="69135"/>
                            <a:pt x="308836" y="154418"/>
                          </a:cubicBezTo>
                          <a:cubicBezTo>
                            <a:pt x="308836" y="239700"/>
                            <a:pt x="239700" y="308836"/>
                            <a:pt x="154418" y="308836"/>
                          </a:cubicBezTo>
                          <a:cubicBezTo>
                            <a:pt x="69135" y="308836"/>
                            <a:pt x="0" y="239700"/>
                            <a:pt x="0" y="154418"/>
                          </a:cubicBezTo>
                          <a:cubicBezTo>
                            <a:pt x="0" y="69135"/>
                            <a:pt x="69135" y="0"/>
                            <a:pt x="154418" y="0"/>
                          </a:cubicBezTo>
                          <a:close/>
                        </a:path>
                      </a:pathLst>
                    </a:custGeom>
                    <a:solidFill>
                      <a:srgbClr val="2F72DA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sz="2000" dirty="0"/>
                    </a:p>
                  </p:txBody>
                </p:sp>
                <p:sp>
                  <p:nvSpPr>
                    <p:cNvPr id="52" name="TextBox 51">
                      <a:extLst>
                        <a:ext uri="{FF2B5EF4-FFF2-40B4-BE49-F238E27FC236}">
                          <a16:creationId xmlns:a16="http://schemas.microsoft.com/office/drawing/2014/main" id="{E51F031C-44B3-D710-D63E-3F80D9069B5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944307" y="2475588"/>
                      <a:ext cx="1396771" cy="16027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F72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협력 학습</a:t>
                      </a:r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F72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F72DA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모둠 활동 </a:t>
                      </a: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Interop" panose="02000503000000020004" pitchFamily="2" charset="0"/>
                        </a:rPr>
                        <a:t>제시</a:t>
                      </a:r>
                    </a:p>
                  </p:txBody>
                </p:sp>
              </p:grpSp>
              <p:grpSp>
                <p:nvGrpSpPr>
                  <p:cNvPr id="45" name="그룹 44">
                    <a:extLst>
                      <a:ext uri="{FF2B5EF4-FFF2-40B4-BE49-F238E27FC236}">
                        <a16:creationId xmlns:a16="http://schemas.microsoft.com/office/drawing/2014/main" id="{0116317B-F92A-9191-71F9-5B441C4E1F3E}"/>
                      </a:ext>
                    </a:extLst>
                  </p:cNvPr>
                  <p:cNvGrpSpPr/>
                  <p:nvPr/>
                </p:nvGrpSpPr>
                <p:grpSpPr>
                  <a:xfrm>
                    <a:off x="834549" y="2727322"/>
                    <a:ext cx="3459691" cy="184666"/>
                    <a:chOff x="1743003" y="2475591"/>
                    <a:chExt cx="3032787" cy="160276"/>
                  </a:xfrm>
                </p:grpSpPr>
                <p:sp>
                  <p:nvSpPr>
                    <p:cNvPr id="49" name="자유형: 도형 48">
                      <a:extLst>
                        <a:ext uri="{FF2B5EF4-FFF2-40B4-BE49-F238E27FC236}">
                          <a16:creationId xmlns:a16="http://schemas.microsoft.com/office/drawing/2014/main" id="{0C3FAA3D-65C4-1D1C-CF04-C6ACC73AE9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43003" y="2483018"/>
                      <a:ext cx="145423" cy="145423"/>
                    </a:xfrm>
                    <a:custGeom>
                      <a:avLst/>
                      <a:gdLst>
                        <a:gd name="connsiteX0" fmla="*/ 228511 w 308836"/>
                        <a:gd name="connsiteY0" fmla="*/ 70538 h 308836"/>
                        <a:gd name="connsiteX1" fmla="*/ 132126 w 308836"/>
                        <a:gd name="connsiteY1" fmla="*/ 175848 h 308836"/>
                        <a:gd name="connsiteX2" fmla="*/ 80501 w 308836"/>
                        <a:gd name="connsiteY2" fmla="*/ 117873 h 308836"/>
                        <a:gd name="connsiteX3" fmla="*/ 49249 w 308836"/>
                        <a:gd name="connsiteY3" fmla="*/ 145700 h 308836"/>
                        <a:gd name="connsiteX4" fmla="*/ 131673 w 308836"/>
                        <a:gd name="connsiteY4" fmla="*/ 238296 h 308836"/>
                        <a:gd name="connsiteX5" fmla="*/ 259391 w 308836"/>
                        <a:gd name="connsiteY5" fmla="*/ 98797 h 308836"/>
                        <a:gd name="connsiteX6" fmla="*/ 154418 w 308836"/>
                        <a:gd name="connsiteY6" fmla="*/ 0 h 308836"/>
                        <a:gd name="connsiteX7" fmla="*/ 308836 w 308836"/>
                        <a:gd name="connsiteY7" fmla="*/ 154418 h 308836"/>
                        <a:gd name="connsiteX8" fmla="*/ 154418 w 308836"/>
                        <a:gd name="connsiteY8" fmla="*/ 308836 h 308836"/>
                        <a:gd name="connsiteX9" fmla="*/ 0 w 308836"/>
                        <a:gd name="connsiteY9" fmla="*/ 154418 h 308836"/>
                        <a:gd name="connsiteX10" fmla="*/ 154418 w 308836"/>
                        <a:gd name="connsiteY10" fmla="*/ 0 h 3088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08836" h="308836">
                          <a:moveTo>
                            <a:pt x="228511" y="70538"/>
                          </a:moveTo>
                          <a:lnTo>
                            <a:pt x="132126" y="175848"/>
                          </a:lnTo>
                          <a:lnTo>
                            <a:pt x="80501" y="117873"/>
                          </a:lnTo>
                          <a:lnTo>
                            <a:pt x="49249" y="145700"/>
                          </a:lnTo>
                          <a:lnTo>
                            <a:pt x="131673" y="238296"/>
                          </a:lnTo>
                          <a:lnTo>
                            <a:pt x="259391" y="98797"/>
                          </a:lnTo>
                          <a:close/>
                          <a:moveTo>
                            <a:pt x="154418" y="0"/>
                          </a:moveTo>
                          <a:cubicBezTo>
                            <a:pt x="239700" y="0"/>
                            <a:pt x="308836" y="69135"/>
                            <a:pt x="308836" y="154418"/>
                          </a:cubicBezTo>
                          <a:cubicBezTo>
                            <a:pt x="308836" y="239700"/>
                            <a:pt x="239700" y="308836"/>
                            <a:pt x="154418" y="308836"/>
                          </a:cubicBezTo>
                          <a:cubicBezTo>
                            <a:pt x="69135" y="308836"/>
                            <a:pt x="0" y="239700"/>
                            <a:pt x="0" y="154418"/>
                          </a:cubicBezTo>
                          <a:cubicBezTo>
                            <a:pt x="0" y="69135"/>
                            <a:pt x="69135" y="0"/>
                            <a:pt x="154418" y="0"/>
                          </a:cubicBezTo>
                          <a:close/>
                        </a:path>
                      </a:pathLst>
                    </a:custGeom>
                    <a:solidFill>
                      <a:srgbClr val="2F72DA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sz="2000" dirty="0"/>
                    </a:p>
                  </p:txBody>
                </p:sp>
                <p:sp>
                  <p:nvSpPr>
                    <p:cNvPr id="50" name="TextBox 49">
                      <a:extLst>
                        <a:ext uri="{FF2B5EF4-FFF2-40B4-BE49-F238E27FC236}">
                          <a16:creationId xmlns:a16="http://schemas.microsoft.com/office/drawing/2014/main" id="{2A32B316-04C9-B544-9A50-7607D6EDA82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944307" y="2475591"/>
                      <a:ext cx="2831483" cy="16027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블로그</a:t>
                      </a:r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사회 관계망 서비스</a:t>
                      </a:r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EE1673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(SNS)</a:t>
                      </a:r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Interop" panose="02000503000000020004" pitchFamily="2" charset="0"/>
                        </a:rPr>
                        <a:t>, </a:t>
                      </a: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Interop" panose="02000503000000020004" pitchFamily="2" charset="0"/>
                        </a:rPr>
                        <a:t>디지털 매체 활용</a:t>
                      </a:r>
                    </a:p>
                  </p:txBody>
                </p:sp>
              </p:grpSp>
              <p:grpSp>
                <p:nvGrpSpPr>
                  <p:cNvPr id="46" name="그룹 45">
                    <a:extLst>
                      <a:ext uri="{FF2B5EF4-FFF2-40B4-BE49-F238E27FC236}">
                        <a16:creationId xmlns:a16="http://schemas.microsoft.com/office/drawing/2014/main" id="{D84AA5CA-5D2D-F18F-2570-3AE28E368AC9}"/>
                      </a:ext>
                    </a:extLst>
                  </p:cNvPr>
                  <p:cNvGrpSpPr/>
                  <p:nvPr/>
                </p:nvGrpSpPr>
                <p:grpSpPr>
                  <a:xfrm>
                    <a:off x="834549" y="3000448"/>
                    <a:ext cx="2914669" cy="184666"/>
                    <a:chOff x="1743003" y="2475592"/>
                    <a:chExt cx="2555019" cy="160277"/>
                  </a:xfrm>
                </p:grpSpPr>
                <p:sp>
                  <p:nvSpPr>
                    <p:cNvPr id="47" name="자유형: 도형 46">
                      <a:extLst>
                        <a:ext uri="{FF2B5EF4-FFF2-40B4-BE49-F238E27FC236}">
                          <a16:creationId xmlns:a16="http://schemas.microsoft.com/office/drawing/2014/main" id="{3FD80B38-F4AE-70CB-6AC5-14E9D4D465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43003" y="2483018"/>
                      <a:ext cx="145423" cy="145423"/>
                    </a:xfrm>
                    <a:custGeom>
                      <a:avLst/>
                      <a:gdLst>
                        <a:gd name="connsiteX0" fmla="*/ 228511 w 308836"/>
                        <a:gd name="connsiteY0" fmla="*/ 70538 h 308836"/>
                        <a:gd name="connsiteX1" fmla="*/ 132126 w 308836"/>
                        <a:gd name="connsiteY1" fmla="*/ 175848 h 308836"/>
                        <a:gd name="connsiteX2" fmla="*/ 80501 w 308836"/>
                        <a:gd name="connsiteY2" fmla="*/ 117873 h 308836"/>
                        <a:gd name="connsiteX3" fmla="*/ 49249 w 308836"/>
                        <a:gd name="connsiteY3" fmla="*/ 145700 h 308836"/>
                        <a:gd name="connsiteX4" fmla="*/ 131673 w 308836"/>
                        <a:gd name="connsiteY4" fmla="*/ 238296 h 308836"/>
                        <a:gd name="connsiteX5" fmla="*/ 259391 w 308836"/>
                        <a:gd name="connsiteY5" fmla="*/ 98797 h 308836"/>
                        <a:gd name="connsiteX6" fmla="*/ 154418 w 308836"/>
                        <a:gd name="connsiteY6" fmla="*/ 0 h 308836"/>
                        <a:gd name="connsiteX7" fmla="*/ 308836 w 308836"/>
                        <a:gd name="connsiteY7" fmla="*/ 154418 h 308836"/>
                        <a:gd name="connsiteX8" fmla="*/ 154418 w 308836"/>
                        <a:gd name="connsiteY8" fmla="*/ 308836 h 308836"/>
                        <a:gd name="connsiteX9" fmla="*/ 0 w 308836"/>
                        <a:gd name="connsiteY9" fmla="*/ 154418 h 308836"/>
                        <a:gd name="connsiteX10" fmla="*/ 154418 w 308836"/>
                        <a:gd name="connsiteY10" fmla="*/ 0 h 3088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08836" h="308836">
                          <a:moveTo>
                            <a:pt x="228511" y="70538"/>
                          </a:moveTo>
                          <a:lnTo>
                            <a:pt x="132126" y="175848"/>
                          </a:lnTo>
                          <a:lnTo>
                            <a:pt x="80501" y="117873"/>
                          </a:lnTo>
                          <a:lnTo>
                            <a:pt x="49249" y="145700"/>
                          </a:lnTo>
                          <a:lnTo>
                            <a:pt x="131673" y="238296"/>
                          </a:lnTo>
                          <a:lnTo>
                            <a:pt x="259391" y="98797"/>
                          </a:lnTo>
                          <a:close/>
                          <a:moveTo>
                            <a:pt x="154418" y="0"/>
                          </a:moveTo>
                          <a:cubicBezTo>
                            <a:pt x="239700" y="0"/>
                            <a:pt x="308836" y="69135"/>
                            <a:pt x="308836" y="154418"/>
                          </a:cubicBezTo>
                          <a:cubicBezTo>
                            <a:pt x="308836" y="239700"/>
                            <a:pt x="239700" y="308836"/>
                            <a:pt x="154418" y="308836"/>
                          </a:cubicBezTo>
                          <a:cubicBezTo>
                            <a:pt x="69135" y="308836"/>
                            <a:pt x="0" y="239700"/>
                            <a:pt x="0" y="154418"/>
                          </a:cubicBezTo>
                          <a:cubicBezTo>
                            <a:pt x="0" y="69135"/>
                            <a:pt x="69135" y="0"/>
                            <a:pt x="154418" y="0"/>
                          </a:cubicBezTo>
                          <a:close/>
                        </a:path>
                      </a:pathLst>
                    </a:custGeom>
                    <a:solidFill>
                      <a:srgbClr val="2F72DA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endParaRPr lang="ko-KR" altLang="en-US" sz="2000" dirty="0"/>
                    </a:p>
                  </p:txBody>
                </p:sp>
                <p:sp>
                  <p:nvSpPr>
                    <p:cNvPr id="48" name="TextBox 47">
                      <a:extLst>
                        <a:ext uri="{FF2B5EF4-FFF2-40B4-BE49-F238E27FC236}">
                          <a16:creationId xmlns:a16="http://schemas.microsoft.com/office/drawing/2014/main" id="{31EA9E35-0B9C-34BB-8C4A-C26EA2EE46D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944307" y="2475592"/>
                      <a:ext cx="2353715" cy="16027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Interop" panose="02000503000000020004" pitchFamily="2" charset="0"/>
                        </a:rPr>
                        <a:t>학습 동기 유발하는 역할놀이</a:t>
                      </a:r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Interop" panose="02000503000000020004" pitchFamily="2" charset="0"/>
                        </a:rPr>
                        <a:t>,</a:t>
                      </a: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Interop" panose="02000503000000020004" pitchFamily="2" charset="0"/>
                        </a:rPr>
                        <a:t> 퀴즈 등 활용 </a:t>
                      </a:r>
                    </a:p>
                  </p:txBody>
                </p:sp>
              </p:grpSp>
            </p:grpSp>
          </p:grpSp>
          <p:grpSp>
            <p:nvGrpSpPr>
              <p:cNvPr id="55" name="그룹 54">
                <a:extLst>
                  <a:ext uri="{FF2B5EF4-FFF2-40B4-BE49-F238E27FC236}">
                    <a16:creationId xmlns:a16="http://schemas.microsoft.com/office/drawing/2014/main" id="{4DB5BE84-230A-6D7D-A248-24813B0E3A48}"/>
                  </a:ext>
                </a:extLst>
              </p:cNvPr>
              <p:cNvGrpSpPr/>
              <p:nvPr/>
            </p:nvGrpSpPr>
            <p:grpSpPr>
              <a:xfrm>
                <a:off x="669131" y="3871360"/>
                <a:ext cx="7812881" cy="954220"/>
                <a:chOff x="669131" y="3871360"/>
                <a:chExt cx="7812881" cy="954220"/>
              </a:xfrm>
            </p:grpSpPr>
            <p:grpSp>
              <p:nvGrpSpPr>
                <p:cNvPr id="56" name="그룹 55">
                  <a:extLst>
                    <a:ext uri="{FF2B5EF4-FFF2-40B4-BE49-F238E27FC236}">
                      <a16:creationId xmlns:a16="http://schemas.microsoft.com/office/drawing/2014/main" id="{E10ABAC5-9C2F-95A9-70C7-386AB625435F}"/>
                    </a:ext>
                  </a:extLst>
                </p:cNvPr>
                <p:cNvGrpSpPr/>
                <p:nvPr/>
              </p:nvGrpSpPr>
              <p:grpSpPr>
                <a:xfrm>
                  <a:off x="669131" y="3871360"/>
                  <a:ext cx="7812881" cy="954220"/>
                  <a:chOff x="669131" y="3871360"/>
                  <a:chExt cx="7812881" cy="954220"/>
                </a:xfrm>
              </p:grpSpPr>
              <p:sp>
                <p:nvSpPr>
                  <p:cNvPr id="58" name="사각형: 둥근 모서리 57">
                    <a:extLst>
                      <a:ext uri="{FF2B5EF4-FFF2-40B4-BE49-F238E27FC236}">
                        <a16:creationId xmlns:a16="http://schemas.microsoft.com/office/drawing/2014/main" id="{907F461E-1297-F356-F2D5-130F0B50B6B3}"/>
                      </a:ext>
                    </a:extLst>
                  </p:cNvPr>
                  <p:cNvSpPr/>
                  <p:nvPr/>
                </p:nvSpPr>
                <p:spPr>
                  <a:xfrm>
                    <a:off x="669131" y="3871360"/>
                    <a:ext cx="7812881" cy="954220"/>
                  </a:xfrm>
                  <a:prstGeom prst="roundRect">
                    <a:avLst>
                      <a:gd name="adj" fmla="val 7422"/>
                    </a:avLst>
                  </a:prstGeom>
                  <a:solidFill>
                    <a:schemeClr val="bg1"/>
                  </a:solidFill>
                  <a:ln>
                    <a:solidFill>
                      <a:srgbClr val="2F72DA"/>
                    </a:solidFill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grpSp>
                <p:nvGrpSpPr>
                  <p:cNvPr id="59" name="그룹 58">
                    <a:extLst>
                      <a:ext uri="{FF2B5EF4-FFF2-40B4-BE49-F238E27FC236}">
                        <a16:creationId xmlns:a16="http://schemas.microsoft.com/office/drawing/2014/main" id="{25ED24D8-E45F-B83B-D12A-2279EBE80ABD}"/>
                      </a:ext>
                    </a:extLst>
                  </p:cNvPr>
                  <p:cNvGrpSpPr/>
                  <p:nvPr/>
                </p:nvGrpSpPr>
                <p:grpSpPr>
                  <a:xfrm>
                    <a:off x="669131" y="3871360"/>
                    <a:ext cx="3038998" cy="278634"/>
                    <a:chOff x="669131" y="3839301"/>
                    <a:chExt cx="3038998" cy="278634"/>
                  </a:xfrm>
                </p:grpSpPr>
                <p:grpSp>
                  <p:nvGrpSpPr>
                    <p:cNvPr id="60" name="그룹 59">
                      <a:extLst>
                        <a:ext uri="{FF2B5EF4-FFF2-40B4-BE49-F238E27FC236}">
                          <a16:creationId xmlns:a16="http://schemas.microsoft.com/office/drawing/2014/main" id="{FEB795C5-0140-5B7E-E411-16CC46B498C9}"/>
                        </a:ext>
                      </a:extLst>
                    </p:cNvPr>
                    <p:cNvGrpSpPr/>
                    <p:nvPr/>
                  </p:nvGrpSpPr>
                  <p:grpSpPr>
                    <a:xfrm flipV="1">
                      <a:off x="669131" y="3839301"/>
                      <a:ext cx="3038998" cy="278634"/>
                      <a:chOff x="468314" y="1393972"/>
                      <a:chExt cx="3745292" cy="343391"/>
                    </a:xfrm>
                  </p:grpSpPr>
                  <p:sp>
                    <p:nvSpPr>
                      <p:cNvPr id="62" name="자유형 31">
                        <a:extLst>
                          <a:ext uri="{FF2B5EF4-FFF2-40B4-BE49-F238E27FC236}">
                            <a16:creationId xmlns:a16="http://schemas.microsoft.com/office/drawing/2014/main" id="{39F014FB-5ADC-B6A6-FFA5-080B254179E4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468314" y="1393973"/>
                        <a:ext cx="2926364" cy="343390"/>
                      </a:xfrm>
                      <a:prstGeom prst="round2SameRect">
                        <a:avLst/>
                      </a:prstGeom>
                      <a:solidFill>
                        <a:srgbClr val="2F72DA"/>
                      </a:solidFill>
                      <a:ln w="19050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sp>
                    <p:nvSpPr>
                      <p:cNvPr id="63" name="자유형 31">
                        <a:extLst>
                          <a:ext uri="{FF2B5EF4-FFF2-40B4-BE49-F238E27FC236}">
                            <a16:creationId xmlns:a16="http://schemas.microsoft.com/office/drawing/2014/main" id="{6B301AC5-F81A-BFEE-B1F6-50699B6597A8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2866353" y="1393972"/>
                        <a:ext cx="1347253" cy="343388"/>
                      </a:xfrm>
                      <a:custGeom>
                        <a:avLst/>
                        <a:gdLst>
                          <a:gd name="connsiteX0" fmla="*/ 340585 w 1326965"/>
                          <a:gd name="connsiteY0" fmla="*/ 0 h 356900"/>
                          <a:gd name="connsiteX1" fmla="*/ 579666 w 1326965"/>
                          <a:gd name="connsiteY1" fmla="*/ 0 h 356900"/>
                          <a:gd name="connsiteX2" fmla="*/ 623320 w 1326965"/>
                          <a:gd name="connsiteY2" fmla="*/ 0 h 356900"/>
                          <a:gd name="connsiteX3" fmla="*/ 862401 w 1326965"/>
                          <a:gd name="connsiteY3" fmla="*/ 0 h 356900"/>
                          <a:gd name="connsiteX4" fmla="*/ 1326965 w 1326965"/>
                          <a:gd name="connsiteY4" fmla="*/ 0 h 356900"/>
                          <a:gd name="connsiteX5" fmla="*/ 1326965 w 1326965"/>
                          <a:gd name="connsiteY5" fmla="*/ 356900 h 356900"/>
                          <a:gd name="connsiteX6" fmla="*/ 1285302 w 1326965"/>
                          <a:gd name="connsiteY6" fmla="*/ 356900 h 356900"/>
                          <a:gd name="connsiteX7" fmla="*/ 1241647 w 1326965"/>
                          <a:gd name="connsiteY7" fmla="*/ 356900 h 356900"/>
                          <a:gd name="connsiteX8" fmla="*/ 1002566 w 1326965"/>
                          <a:gd name="connsiteY8" fmla="*/ 356900 h 356900"/>
                          <a:gd name="connsiteX9" fmla="*/ 521816 w 1326965"/>
                          <a:gd name="connsiteY9" fmla="*/ 356900 h 356900"/>
                          <a:gd name="connsiteX10" fmla="*/ 282735 w 1326965"/>
                          <a:gd name="connsiteY10" fmla="*/ 356900 h 356900"/>
                          <a:gd name="connsiteX11" fmla="*/ 239081 w 1326965"/>
                          <a:gd name="connsiteY11" fmla="*/ 356900 h 356900"/>
                          <a:gd name="connsiteX12" fmla="*/ 0 w 1326965"/>
                          <a:gd name="connsiteY12" fmla="*/ 356900 h 356900"/>
                          <a:gd name="connsiteX13" fmla="*/ 14916 w 1326965"/>
                          <a:gd name="connsiteY13" fmla="*/ 349086 h 356900"/>
                          <a:gd name="connsiteX14" fmla="*/ 34804 w 1326965"/>
                          <a:gd name="connsiteY14" fmla="*/ 336060 h 356900"/>
                          <a:gd name="connsiteX15" fmla="*/ 59665 w 1326965"/>
                          <a:gd name="connsiteY15" fmla="*/ 315218 h 356900"/>
                          <a:gd name="connsiteX16" fmla="*/ 89497 w 1326965"/>
                          <a:gd name="connsiteY16" fmla="*/ 281352 h 356900"/>
                          <a:gd name="connsiteX17" fmla="*/ 104414 w 1326965"/>
                          <a:gd name="connsiteY17" fmla="*/ 260512 h 356900"/>
                          <a:gd name="connsiteX18" fmla="*/ 121815 w 1326965"/>
                          <a:gd name="connsiteY18" fmla="*/ 237066 h 356900"/>
                          <a:gd name="connsiteX19" fmla="*/ 139216 w 1326965"/>
                          <a:gd name="connsiteY19" fmla="*/ 208410 h 356900"/>
                          <a:gd name="connsiteX20" fmla="*/ 156620 w 1326965"/>
                          <a:gd name="connsiteY20" fmla="*/ 174543 h 356900"/>
                          <a:gd name="connsiteX21" fmla="*/ 176508 w 1326965"/>
                          <a:gd name="connsiteY21" fmla="*/ 138071 h 356900"/>
                          <a:gd name="connsiteX22" fmla="*/ 193910 w 1326965"/>
                          <a:gd name="connsiteY22" fmla="*/ 96390 h 356900"/>
                          <a:gd name="connsiteX23" fmla="*/ 208824 w 1326965"/>
                          <a:gd name="connsiteY23" fmla="*/ 65128 h 356900"/>
                          <a:gd name="connsiteX24" fmla="*/ 226228 w 1326965"/>
                          <a:gd name="connsiteY24" fmla="*/ 41682 h 356900"/>
                          <a:gd name="connsiteX25" fmla="*/ 243631 w 1326965"/>
                          <a:gd name="connsiteY25" fmla="*/ 23446 h 356900"/>
                          <a:gd name="connsiteX26" fmla="*/ 263519 w 1326965"/>
                          <a:gd name="connsiteY26" fmla="*/ 13025 h 356900"/>
                          <a:gd name="connsiteX27" fmla="*/ 283408 w 1326965"/>
                          <a:gd name="connsiteY27" fmla="*/ 5211 h 356900"/>
                          <a:gd name="connsiteX28" fmla="*/ 303295 w 1326965"/>
                          <a:gd name="connsiteY28" fmla="*/ 2606 h 356900"/>
                          <a:gd name="connsiteX29" fmla="*/ 340585 w 1326965"/>
                          <a:gd name="connsiteY29" fmla="*/ 0 h 3569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</a:cxnLst>
                        <a:rect l="l" t="t" r="r" b="b"/>
                        <a:pathLst>
                          <a:path w="1326965" h="356900">
                            <a:moveTo>
                              <a:pt x="340585" y="0"/>
                            </a:moveTo>
                            <a:lnTo>
                              <a:pt x="579666" y="0"/>
                            </a:lnTo>
                            <a:lnTo>
                              <a:pt x="623320" y="0"/>
                            </a:lnTo>
                            <a:lnTo>
                              <a:pt x="862401" y="0"/>
                            </a:lnTo>
                            <a:lnTo>
                              <a:pt x="1326965" y="0"/>
                            </a:lnTo>
                            <a:lnTo>
                              <a:pt x="1326965" y="356900"/>
                            </a:lnTo>
                            <a:lnTo>
                              <a:pt x="1285302" y="356900"/>
                            </a:lnTo>
                            <a:lnTo>
                              <a:pt x="1241647" y="356900"/>
                            </a:lnTo>
                            <a:lnTo>
                              <a:pt x="1002566" y="356900"/>
                            </a:lnTo>
                            <a:lnTo>
                              <a:pt x="521816" y="356900"/>
                            </a:lnTo>
                            <a:lnTo>
                              <a:pt x="282735" y="356900"/>
                            </a:lnTo>
                            <a:lnTo>
                              <a:pt x="239081" y="356900"/>
                            </a:lnTo>
                            <a:lnTo>
                              <a:pt x="0" y="356900"/>
                            </a:lnTo>
                            <a:lnTo>
                              <a:pt x="14916" y="349086"/>
                            </a:lnTo>
                            <a:lnTo>
                              <a:pt x="34804" y="336060"/>
                            </a:lnTo>
                            <a:lnTo>
                              <a:pt x="59665" y="315218"/>
                            </a:lnTo>
                            <a:lnTo>
                              <a:pt x="89497" y="281352"/>
                            </a:lnTo>
                            <a:lnTo>
                              <a:pt x="104414" y="260512"/>
                            </a:lnTo>
                            <a:lnTo>
                              <a:pt x="121815" y="237066"/>
                            </a:lnTo>
                            <a:lnTo>
                              <a:pt x="139216" y="208410"/>
                            </a:lnTo>
                            <a:lnTo>
                              <a:pt x="156620" y="174543"/>
                            </a:lnTo>
                            <a:lnTo>
                              <a:pt x="176508" y="138071"/>
                            </a:lnTo>
                            <a:lnTo>
                              <a:pt x="193910" y="96390"/>
                            </a:lnTo>
                            <a:lnTo>
                              <a:pt x="208824" y="65128"/>
                            </a:lnTo>
                            <a:lnTo>
                              <a:pt x="226228" y="41682"/>
                            </a:lnTo>
                            <a:lnTo>
                              <a:pt x="243631" y="23446"/>
                            </a:lnTo>
                            <a:lnTo>
                              <a:pt x="263519" y="13025"/>
                            </a:lnTo>
                            <a:lnTo>
                              <a:pt x="283408" y="5211"/>
                            </a:lnTo>
                            <a:lnTo>
                              <a:pt x="303295" y="2606"/>
                            </a:lnTo>
                            <a:lnTo>
                              <a:pt x="340585" y="0"/>
                            </a:lnTo>
                            <a:close/>
                          </a:path>
                        </a:pathLst>
                      </a:custGeom>
                      <a:solidFill>
                        <a:srgbClr val="2F72DA"/>
                      </a:solidFill>
                      <a:ln w="19050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</p:grpSp>
                <p:sp>
                  <p:nvSpPr>
                    <p:cNvPr id="61" name="TextBox 60">
                      <a:extLst>
                        <a:ext uri="{FF2B5EF4-FFF2-40B4-BE49-F238E27FC236}">
                          <a16:creationId xmlns:a16="http://schemas.microsoft.com/office/drawing/2014/main" id="{EA6B337C-360A-35EF-3E87-E2D742CC459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51850" y="3878591"/>
                      <a:ext cx="2369238" cy="20005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프랑스어 과목 교수</a:t>
                      </a:r>
                      <a:r>
                        <a:rPr lang="en-US" altLang="ko-KR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·</a:t>
                      </a:r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학습 방향 예시</a:t>
                      </a:r>
                    </a:p>
                  </p:txBody>
                </p:sp>
              </p:grpSp>
            </p:grp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259E886C-E49A-9BC2-C423-7F4EDBFBD76B}"/>
                    </a:ext>
                  </a:extLst>
                </p:cNvPr>
                <p:cNvSpPr txBox="1"/>
                <p:nvPr/>
              </p:nvSpPr>
              <p:spPr>
                <a:xfrm>
                  <a:off x="823450" y="4283259"/>
                  <a:ext cx="6213239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교사와 학습자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, 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학습자 간의 활발한 상호작용을 유도할 수 있는 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F72D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협동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F72D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·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F72D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협력 학습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, 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문제 해결 학습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,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 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F72D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소그룹 활동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, </a:t>
                  </a:r>
                </a:p>
                <a:p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프로젝트 활동 등을 적절히 활용한다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.</a:t>
                  </a:r>
                </a:p>
              </p:txBody>
            </p:sp>
          </p:grpSp>
          <p:grpSp>
            <p:nvGrpSpPr>
              <p:cNvPr id="67" name="그룹 66">
                <a:extLst>
                  <a:ext uri="{FF2B5EF4-FFF2-40B4-BE49-F238E27FC236}">
                    <a16:creationId xmlns:a16="http://schemas.microsoft.com/office/drawing/2014/main" id="{BF2E9A9A-ED6D-3677-10B6-4E9060431294}"/>
                  </a:ext>
                </a:extLst>
              </p:cNvPr>
              <p:cNvGrpSpPr/>
              <p:nvPr/>
            </p:nvGrpSpPr>
            <p:grpSpPr>
              <a:xfrm>
                <a:off x="669131" y="4998154"/>
                <a:ext cx="7812881" cy="954220"/>
                <a:chOff x="669131" y="4998154"/>
                <a:chExt cx="7812881" cy="954220"/>
              </a:xfrm>
            </p:grpSpPr>
            <p:grpSp>
              <p:nvGrpSpPr>
                <p:cNvPr id="68" name="그룹 67">
                  <a:extLst>
                    <a:ext uri="{FF2B5EF4-FFF2-40B4-BE49-F238E27FC236}">
                      <a16:creationId xmlns:a16="http://schemas.microsoft.com/office/drawing/2014/main" id="{174DE5B7-9E8C-7119-49BD-EF72D70B14BE}"/>
                    </a:ext>
                  </a:extLst>
                </p:cNvPr>
                <p:cNvGrpSpPr/>
                <p:nvPr/>
              </p:nvGrpSpPr>
              <p:grpSpPr>
                <a:xfrm>
                  <a:off x="669131" y="4998154"/>
                  <a:ext cx="7812881" cy="954220"/>
                  <a:chOff x="669131" y="4944599"/>
                  <a:chExt cx="7812881" cy="954220"/>
                </a:xfrm>
              </p:grpSpPr>
              <p:sp>
                <p:nvSpPr>
                  <p:cNvPr id="70" name="사각형: 둥근 모서리 69">
                    <a:extLst>
                      <a:ext uri="{FF2B5EF4-FFF2-40B4-BE49-F238E27FC236}">
                        <a16:creationId xmlns:a16="http://schemas.microsoft.com/office/drawing/2014/main" id="{9C1DFD7A-DC73-A6DB-21B6-3D00136CB685}"/>
                      </a:ext>
                    </a:extLst>
                  </p:cNvPr>
                  <p:cNvSpPr/>
                  <p:nvPr/>
                </p:nvSpPr>
                <p:spPr>
                  <a:xfrm>
                    <a:off x="669131" y="4944599"/>
                    <a:ext cx="7812881" cy="954220"/>
                  </a:xfrm>
                  <a:prstGeom prst="roundRect">
                    <a:avLst>
                      <a:gd name="adj" fmla="val 7422"/>
                    </a:avLst>
                  </a:prstGeom>
                  <a:solidFill>
                    <a:schemeClr val="bg1"/>
                  </a:solidFill>
                  <a:ln>
                    <a:solidFill>
                      <a:srgbClr val="EE1673"/>
                    </a:solidFill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grpSp>
                <p:nvGrpSpPr>
                  <p:cNvPr id="71" name="그룹 70">
                    <a:extLst>
                      <a:ext uri="{FF2B5EF4-FFF2-40B4-BE49-F238E27FC236}">
                        <a16:creationId xmlns:a16="http://schemas.microsoft.com/office/drawing/2014/main" id="{39563704-99AB-14B7-621A-D5AC35034867}"/>
                      </a:ext>
                    </a:extLst>
                  </p:cNvPr>
                  <p:cNvGrpSpPr/>
                  <p:nvPr/>
                </p:nvGrpSpPr>
                <p:grpSpPr>
                  <a:xfrm>
                    <a:off x="669131" y="4944599"/>
                    <a:ext cx="3038998" cy="278634"/>
                    <a:chOff x="669131" y="4963927"/>
                    <a:chExt cx="3038998" cy="278634"/>
                  </a:xfrm>
                </p:grpSpPr>
                <p:grpSp>
                  <p:nvGrpSpPr>
                    <p:cNvPr id="72" name="그룹 71">
                      <a:extLst>
                        <a:ext uri="{FF2B5EF4-FFF2-40B4-BE49-F238E27FC236}">
                          <a16:creationId xmlns:a16="http://schemas.microsoft.com/office/drawing/2014/main" id="{760CE518-DB7B-E694-0160-FC6D8E96E01A}"/>
                        </a:ext>
                      </a:extLst>
                    </p:cNvPr>
                    <p:cNvGrpSpPr/>
                    <p:nvPr/>
                  </p:nvGrpSpPr>
                  <p:grpSpPr>
                    <a:xfrm flipV="1">
                      <a:off x="669131" y="4963927"/>
                      <a:ext cx="3038998" cy="278634"/>
                      <a:chOff x="468314" y="1393972"/>
                      <a:chExt cx="3745292" cy="343391"/>
                    </a:xfrm>
                    <a:solidFill>
                      <a:srgbClr val="EE1673"/>
                    </a:solidFill>
                  </p:grpSpPr>
                  <p:sp>
                    <p:nvSpPr>
                      <p:cNvPr id="74" name="자유형 31">
                        <a:extLst>
                          <a:ext uri="{FF2B5EF4-FFF2-40B4-BE49-F238E27FC236}">
                            <a16:creationId xmlns:a16="http://schemas.microsoft.com/office/drawing/2014/main" id="{A8DFA489-93BC-22AF-E251-6CBAB3B96484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468314" y="1393973"/>
                        <a:ext cx="2926364" cy="343390"/>
                      </a:xfrm>
                      <a:prstGeom prst="round2SameRect">
                        <a:avLst/>
                      </a:prstGeom>
                      <a:grpFill/>
                      <a:ln w="19050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sp>
                    <p:nvSpPr>
                      <p:cNvPr id="75" name="자유형 31">
                        <a:extLst>
                          <a:ext uri="{FF2B5EF4-FFF2-40B4-BE49-F238E27FC236}">
                            <a16:creationId xmlns:a16="http://schemas.microsoft.com/office/drawing/2014/main" id="{CB4096C3-EFCB-B0AD-9727-D6FCE83C5A62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2866353" y="1393972"/>
                        <a:ext cx="1347253" cy="343388"/>
                      </a:xfrm>
                      <a:custGeom>
                        <a:avLst/>
                        <a:gdLst>
                          <a:gd name="connsiteX0" fmla="*/ 340585 w 1326965"/>
                          <a:gd name="connsiteY0" fmla="*/ 0 h 356900"/>
                          <a:gd name="connsiteX1" fmla="*/ 579666 w 1326965"/>
                          <a:gd name="connsiteY1" fmla="*/ 0 h 356900"/>
                          <a:gd name="connsiteX2" fmla="*/ 623320 w 1326965"/>
                          <a:gd name="connsiteY2" fmla="*/ 0 h 356900"/>
                          <a:gd name="connsiteX3" fmla="*/ 862401 w 1326965"/>
                          <a:gd name="connsiteY3" fmla="*/ 0 h 356900"/>
                          <a:gd name="connsiteX4" fmla="*/ 1326965 w 1326965"/>
                          <a:gd name="connsiteY4" fmla="*/ 0 h 356900"/>
                          <a:gd name="connsiteX5" fmla="*/ 1326965 w 1326965"/>
                          <a:gd name="connsiteY5" fmla="*/ 356900 h 356900"/>
                          <a:gd name="connsiteX6" fmla="*/ 1285302 w 1326965"/>
                          <a:gd name="connsiteY6" fmla="*/ 356900 h 356900"/>
                          <a:gd name="connsiteX7" fmla="*/ 1241647 w 1326965"/>
                          <a:gd name="connsiteY7" fmla="*/ 356900 h 356900"/>
                          <a:gd name="connsiteX8" fmla="*/ 1002566 w 1326965"/>
                          <a:gd name="connsiteY8" fmla="*/ 356900 h 356900"/>
                          <a:gd name="connsiteX9" fmla="*/ 521816 w 1326965"/>
                          <a:gd name="connsiteY9" fmla="*/ 356900 h 356900"/>
                          <a:gd name="connsiteX10" fmla="*/ 282735 w 1326965"/>
                          <a:gd name="connsiteY10" fmla="*/ 356900 h 356900"/>
                          <a:gd name="connsiteX11" fmla="*/ 239081 w 1326965"/>
                          <a:gd name="connsiteY11" fmla="*/ 356900 h 356900"/>
                          <a:gd name="connsiteX12" fmla="*/ 0 w 1326965"/>
                          <a:gd name="connsiteY12" fmla="*/ 356900 h 356900"/>
                          <a:gd name="connsiteX13" fmla="*/ 14916 w 1326965"/>
                          <a:gd name="connsiteY13" fmla="*/ 349086 h 356900"/>
                          <a:gd name="connsiteX14" fmla="*/ 34804 w 1326965"/>
                          <a:gd name="connsiteY14" fmla="*/ 336060 h 356900"/>
                          <a:gd name="connsiteX15" fmla="*/ 59665 w 1326965"/>
                          <a:gd name="connsiteY15" fmla="*/ 315218 h 356900"/>
                          <a:gd name="connsiteX16" fmla="*/ 89497 w 1326965"/>
                          <a:gd name="connsiteY16" fmla="*/ 281352 h 356900"/>
                          <a:gd name="connsiteX17" fmla="*/ 104414 w 1326965"/>
                          <a:gd name="connsiteY17" fmla="*/ 260512 h 356900"/>
                          <a:gd name="connsiteX18" fmla="*/ 121815 w 1326965"/>
                          <a:gd name="connsiteY18" fmla="*/ 237066 h 356900"/>
                          <a:gd name="connsiteX19" fmla="*/ 139216 w 1326965"/>
                          <a:gd name="connsiteY19" fmla="*/ 208410 h 356900"/>
                          <a:gd name="connsiteX20" fmla="*/ 156620 w 1326965"/>
                          <a:gd name="connsiteY20" fmla="*/ 174543 h 356900"/>
                          <a:gd name="connsiteX21" fmla="*/ 176508 w 1326965"/>
                          <a:gd name="connsiteY21" fmla="*/ 138071 h 356900"/>
                          <a:gd name="connsiteX22" fmla="*/ 193910 w 1326965"/>
                          <a:gd name="connsiteY22" fmla="*/ 96390 h 356900"/>
                          <a:gd name="connsiteX23" fmla="*/ 208824 w 1326965"/>
                          <a:gd name="connsiteY23" fmla="*/ 65128 h 356900"/>
                          <a:gd name="connsiteX24" fmla="*/ 226228 w 1326965"/>
                          <a:gd name="connsiteY24" fmla="*/ 41682 h 356900"/>
                          <a:gd name="connsiteX25" fmla="*/ 243631 w 1326965"/>
                          <a:gd name="connsiteY25" fmla="*/ 23446 h 356900"/>
                          <a:gd name="connsiteX26" fmla="*/ 263519 w 1326965"/>
                          <a:gd name="connsiteY26" fmla="*/ 13025 h 356900"/>
                          <a:gd name="connsiteX27" fmla="*/ 283408 w 1326965"/>
                          <a:gd name="connsiteY27" fmla="*/ 5211 h 356900"/>
                          <a:gd name="connsiteX28" fmla="*/ 303295 w 1326965"/>
                          <a:gd name="connsiteY28" fmla="*/ 2606 h 356900"/>
                          <a:gd name="connsiteX29" fmla="*/ 340585 w 1326965"/>
                          <a:gd name="connsiteY29" fmla="*/ 0 h 3569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</a:cxnLst>
                        <a:rect l="l" t="t" r="r" b="b"/>
                        <a:pathLst>
                          <a:path w="1326965" h="356900">
                            <a:moveTo>
                              <a:pt x="340585" y="0"/>
                            </a:moveTo>
                            <a:lnTo>
                              <a:pt x="579666" y="0"/>
                            </a:lnTo>
                            <a:lnTo>
                              <a:pt x="623320" y="0"/>
                            </a:lnTo>
                            <a:lnTo>
                              <a:pt x="862401" y="0"/>
                            </a:lnTo>
                            <a:lnTo>
                              <a:pt x="1326965" y="0"/>
                            </a:lnTo>
                            <a:lnTo>
                              <a:pt x="1326965" y="356900"/>
                            </a:lnTo>
                            <a:lnTo>
                              <a:pt x="1285302" y="356900"/>
                            </a:lnTo>
                            <a:lnTo>
                              <a:pt x="1241647" y="356900"/>
                            </a:lnTo>
                            <a:lnTo>
                              <a:pt x="1002566" y="356900"/>
                            </a:lnTo>
                            <a:lnTo>
                              <a:pt x="521816" y="356900"/>
                            </a:lnTo>
                            <a:lnTo>
                              <a:pt x="282735" y="356900"/>
                            </a:lnTo>
                            <a:lnTo>
                              <a:pt x="239081" y="356900"/>
                            </a:lnTo>
                            <a:lnTo>
                              <a:pt x="0" y="356900"/>
                            </a:lnTo>
                            <a:lnTo>
                              <a:pt x="14916" y="349086"/>
                            </a:lnTo>
                            <a:lnTo>
                              <a:pt x="34804" y="336060"/>
                            </a:lnTo>
                            <a:lnTo>
                              <a:pt x="59665" y="315218"/>
                            </a:lnTo>
                            <a:lnTo>
                              <a:pt x="89497" y="281352"/>
                            </a:lnTo>
                            <a:lnTo>
                              <a:pt x="104414" y="260512"/>
                            </a:lnTo>
                            <a:lnTo>
                              <a:pt x="121815" y="237066"/>
                            </a:lnTo>
                            <a:lnTo>
                              <a:pt x="139216" y="208410"/>
                            </a:lnTo>
                            <a:lnTo>
                              <a:pt x="156620" y="174543"/>
                            </a:lnTo>
                            <a:lnTo>
                              <a:pt x="176508" y="138071"/>
                            </a:lnTo>
                            <a:lnTo>
                              <a:pt x="193910" y="96390"/>
                            </a:lnTo>
                            <a:lnTo>
                              <a:pt x="208824" y="65128"/>
                            </a:lnTo>
                            <a:lnTo>
                              <a:pt x="226228" y="41682"/>
                            </a:lnTo>
                            <a:lnTo>
                              <a:pt x="243631" y="23446"/>
                            </a:lnTo>
                            <a:lnTo>
                              <a:pt x="263519" y="13025"/>
                            </a:lnTo>
                            <a:lnTo>
                              <a:pt x="283408" y="5211"/>
                            </a:lnTo>
                            <a:lnTo>
                              <a:pt x="303295" y="2606"/>
                            </a:lnTo>
                            <a:lnTo>
                              <a:pt x="340585" y="0"/>
                            </a:lnTo>
                            <a:close/>
                          </a:path>
                        </a:pathLst>
                      </a:custGeom>
                      <a:grpFill/>
                      <a:ln w="19050"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</p:grpSp>
                <p:sp>
                  <p:nvSpPr>
                    <p:cNvPr id="73" name="TextBox 72">
                      <a:extLst>
                        <a:ext uri="{FF2B5EF4-FFF2-40B4-BE49-F238E27FC236}">
                          <a16:creationId xmlns:a16="http://schemas.microsoft.com/office/drawing/2014/main" id="{04C8B7C5-8385-DF7F-AF1A-56B1D7A23C5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51850" y="5003217"/>
                      <a:ext cx="2216954" cy="20005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일본어 과목 교수</a:t>
                      </a:r>
                      <a:r>
                        <a:rPr lang="en-US" altLang="ko-KR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·</a:t>
                      </a:r>
                      <a:r>
                        <a:rPr lang="ko-KR" altLang="en-US" sz="13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  <a:cs typeface="Interop" panose="02000503000000020004" pitchFamily="2" charset="0"/>
                        </a:rPr>
                        <a:t>학습 방법 예시</a:t>
                      </a:r>
                    </a:p>
                  </p:txBody>
                </p:sp>
              </p:grpSp>
            </p:grp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598699CC-E853-97BD-F4FE-DA95EC2F2DF5}"/>
                    </a:ext>
                  </a:extLst>
                </p:cNvPr>
                <p:cNvSpPr txBox="1"/>
                <p:nvPr/>
              </p:nvSpPr>
              <p:spPr>
                <a:xfrm>
                  <a:off x="823450" y="5410053"/>
                  <a:ext cx="6537046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그림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, 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사진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, 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영상 등의 창작물을 만들고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, 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이를 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EE1673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블로그나 사회 관계망 서비스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EE1673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(SNS)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를 활용하여 공유하거나 학습자 간 </a:t>
                  </a:r>
                  <a:endPara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endParaRPr>
                </a:p>
                <a:p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발표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·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토론하게 하여 소통할 수 있도록 한다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  <a:cs typeface="Interop" panose="02000503000000020004" pitchFamily="2" charset="0"/>
                    </a:rPr>
                    <a:t>.</a:t>
                  </a:r>
                </a:p>
              </p:txBody>
            </p:sp>
          </p:grpSp>
          <p:grpSp>
            <p:nvGrpSpPr>
              <p:cNvPr id="82" name="그룹 81">
                <a:extLst>
                  <a:ext uri="{FF2B5EF4-FFF2-40B4-BE49-F238E27FC236}">
                    <a16:creationId xmlns:a16="http://schemas.microsoft.com/office/drawing/2014/main" id="{512F0345-87E4-39D9-0A59-3846DC99CA76}"/>
                  </a:ext>
                </a:extLst>
              </p:cNvPr>
              <p:cNvGrpSpPr/>
              <p:nvPr/>
            </p:nvGrpSpPr>
            <p:grpSpPr>
              <a:xfrm>
                <a:off x="549268" y="2807434"/>
                <a:ext cx="239757" cy="2678966"/>
                <a:chOff x="549268" y="2807434"/>
                <a:chExt cx="239757" cy="2678966"/>
              </a:xfrm>
            </p:grpSpPr>
            <p:sp>
              <p:nvSpPr>
                <p:cNvPr id="79" name="자유형: 도형 78">
                  <a:extLst>
                    <a:ext uri="{FF2B5EF4-FFF2-40B4-BE49-F238E27FC236}">
                      <a16:creationId xmlns:a16="http://schemas.microsoft.com/office/drawing/2014/main" id="{58D12140-2EBF-4EBD-A268-75DF9248385B}"/>
                    </a:ext>
                  </a:extLst>
                </p:cNvPr>
                <p:cNvSpPr/>
                <p:nvPr/>
              </p:nvSpPr>
              <p:spPr>
                <a:xfrm>
                  <a:off x="549268" y="2861339"/>
                  <a:ext cx="210436" cy="2625061"/>
                </a:xfrm>
                <a:custGeom>
                  <a:avLst/>
                  <a:gdLst>
                    <a:gd name="connsiteX0" fmla="*/ 472440 w 472440"/>
                    <a:gd name="connsiteY0" fmla="*/ 0 h 2697480"/>
                    <a:gd name="connsiteX1" fmla="*/ 0 w 472440"/>
                    <a:gd name="connsiteY1" fmla="*/ 0 h 2697480"/>
                    <a:gd name="connsiteX2" fmla="*/ 0 w 472440"/>
                    <a:gd name="connsiteY2" fmla="*/ 2697480 h 2697480"/>
                    <a:gd name="connsiteX3" fmla="*/ 160020 w 472440"/>
                    <a:gd name="connsiteY3" fmla="*/ 2697480 h 2697480"/>
                    <a:gd name="connsiteX0" fmla="*/ 472440 w 472440"/>
                    <a:gd name="connsiteY0" fmla="*/ 0 h 2697480"/>
                    <a:gd name="connsiteX1" fmla="*/ 0 w 472440"/>
                    <a:gd name="connsiteY1" fmla="*/ 0 h 2697480"/>
                    <a:gd name="connsiteX2" fmla="*/ 0 w 472440"/>
                    <a:gd name="connsiteY2" fmla="*/ 2697480 h 2697480"/>
                    <a:gd name="connsiteX3" fmla="*/ 272287 w 472440"/>
                    <a:gd name="connsiteY3" fmla="*/ 2697480 h 26974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2440" h="2697480">
                      <a:moveTo>
                        <a:pt x="472440" y="0"/>
                      </a:moveTo>
                      <a:lnTo>
                        <a:pt x="0" y="0"/>
                      </a:lnTo>
                      <a:lnTo>
                        <a:pt x="0" y="2697480"/>
                      </a:lnTo>
                      <a:lnTo>
                        <a:pt x="272287" y="2697480"/>
                      </a:lnTo>
                    </a:path>
                  </a:pathLst>
                </a:custGeom>
                <a:ln w="25400">
                  <a:solidFill>
                    <a:srgbClr val="EE1673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6" name="타원 65">
                  <a:extLst>
                    <a:ext uri="{FF2B5EF4-FFF2-40B4-BE49-F238E27FC236}">
                      <a16:creationId xmlns:a16="http://schemas.microsoft.com/office/drawing/2014/main" id="{55E69AEF-4136-5300-0209-12C8EBE26A75}"/>
                    </a:ext>
                  </a:extLst>
                </p:cNvPr>
                <p:cNvSpPr/>
                <p:nvPr/>
              </p:nvSpPr>
              <p:spPr>
                <a:xfrm>
                  <a:off x="672133" y="2807434"/>
                  <a:ext cx="116892" cy="116892"/>
                </a:xfrm>
                <a:prstGeom prst="ellipse">
                  <a:avLst/>
                </a:prstGeom>
                <a:solidFill>
                  <a:srgbClr val="EE1673"/>
                </a:solidFill>
                <a:ln w="25400">
                  <a:solidFill>
                    <a:schemeClr val="bg1"/>
                  </a:solidFill>
                </a:ln>
                <a:effectLst>
                  <a:outerShdw blurRad="38100" dist="25400" dir="5400000" algn="t" rotWithShape="0">
                    <a:prstClr val="black">
                      <a:alpha val="22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81" name="그룹 80">
                <a:extLst>
                  <a:ext uri="{FF2B5EF4-FFF2-40B4-BE49-F238E27FC236}">
                    <a16:creationId xmlns:a16="http://schemas.microsoft.com/office/drawing/2014/main" id="{5F278648-E46E-19BD-9AF3-469889F73842}"/>
                  </a:ext>
                </a:extLst>
              </p:cNvPr>
              <p:cNvGrpSpPr/>
              <p:nvPr/>
            </p:nvGrpSpPr>
            <p:grpSpPr>
              <a:xfrm>
                <a:off x="2692319" y="2533628"/>
                <a:ext cx="1825307" cy="1339872"/>
                <a:chOff x="2692319" y="2533628"/>
                <a:chExt cx="1825307" cy="1339872"/>
              </a:xfrm>
            </p:grpSpPr>
            <p:sp>
              <p:nvSpPr>
                <p:cNvPr id="80" name="자유형: 도형 79">
                  <a:extLst>
                    <a:ext uri="{FF2B5EF4-FFF2-40B4-BE49-F238E27FC236}">
                      <a16:creationId xmlns:a16="http://schemas.microsoft.com/office/drawing/2014/main" id="{EE9701EA-69AC-533C-6370-08D98D4A55CF}"/>
                    </a:ext>
                  </a:extLst>
                </p:cNvPr>
                <p:cNvSpPr/>
                <p:nvPr/>
              </p:nvSpPr>
              <p:spPr>
                <a:xfrm>
                  <a:off x="2787650" y="2603842"/>
                  <a:ext cx="1729976" cy="1269658"/>
                </a:xfrm>
                <a:custGeom>
                  <a:avLst/>
                  <a:gdLst>
                    <a:gd name="connsiteX0" fmla="*/ 0 w 1974850"/>
                    <a:gd name="connsiteY0" fmla="*/ 0 h 1200150"/>
                    <a:gd name="connsiteX1" fmla="*/ 1974850 w 1974850"/>
                    <a:gd name="connsiteY1" fmla="*/ 0 h 1200150"/>
                    <a:gd name="connsiteX2" fmla="*/ 1974850 w 1974850"/>
                    <a:gd name="connsiteY2" fmla="*/ 1200150 h 1200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74850" h="1200150">
                      <a:moveTo>
                        <a:pt x="0" y="0"/>
                      </a:moveTo>
                      <a:lnTo>
                        <a:pt x="1974850" y="0"/>
                      </a:lnTo>
                      <a:lnTo>
                        <a:pt x="1974850" y="1200150"/>
                      </a:lnTo>
                    </a:path>
                  </a:pathLst>
                </a:custGeom>
                <a:ln w="25400">
                  <a:solidFill>
                    <a:srgbClr val="2F72DA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4" name="타원 53">
                  <a:extLst>
                    <a:ext uri="{FF2B5EF4-FFF2-40B4-BE49-F238E27FC236}">
                      <a16:creationId xmlns:a16="http://schemas.microsoft.com/office/drawing/2014/main" id="{D933B42E-20A9-CAFE-F325-6154BB77A0F6}"/>
                    </a:ext>
                  </a:extLst>
                </p:cNvPr>
                <p:cNvSpPr/>
                <p:nvPr/>
              </p:nvSpPr>
              <p:spPr>
                <a:xfrm>
                  <a:off x="2692319" y="2533628"/>
                  <a:ext cx="116892" cy="116892"/>
                </a:xfrm>
                <a:prstGeom prst="ellipse">
                  <a:avLst/>
                </a:prstGeom>
                <a:solidFill>
                  <a:srgbClr val="2F72DA"/>
                </a:solidFill>
                <a:ln w="25400">
                  <a:solidFill>
                    <a:schemeClr val="bg1"/>
                  </a:solidFill>
                </a:ln>
                <a:effectLst>
                  <a:outerShdw blurRad="38100" dist="25400" dir="5400000" algn="t" rotWithShape="0">
                    <a:prstClr val="black">
                      <a:alpha val="22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874440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그룹 30">
            <a:extLst>
              <a:ext uri="{FF2B5EF4-FFF2-40B4-BE49-F238E27FC236}">
                <a16:creationId xmlns:a16="http://schemas.microsoft.com/office/drawing/2014/main" id="{B883F207-6644-D347-EB0D-64F5BBCF9C60}"/>
              </a:ext>
            </a:extLst>
          </p:cNvPr>
          <p:cNvGrpSpPr/>
          <p:nvPr/>
        </p:nvGrpSpPr>
        <p:grpSpPr>
          <a:xfrm>
            <a:off x="298091" y="284805"/>
            <a:ext cx="5381213" cy="641751"/>
            <a:chOff x="298091" y="299319"/>
            <a:chExt cx="5381213" cy="641751"/>
          </a:xfrm>
        </p:grpSpPr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FF71760E-492E-B17D-48AD-9D43D402EA6F}"/>
                </a:ext>
              </a:extLst>
            </p:cNvPr>
            <p:cNvGrpSpPr/>
            <p:nvPr/>
          </p:nvGrpSpPr>
          <p:grpSpPr>
            <a:xfrm>
              <a:off x="1062656" y="299319"/>
              <a:ext cx="4616648" cy="582226"/>
              <a:chOff x="1062656" y="318369"/>
              <a:chExt cx="4616648" cy="582226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6433238-9580-D8D3-81DA-7C6A442F7355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461664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E8B225D-E1AA-7A35-DE98-CD2BBE985DEE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5615263-053D-01BC-9D55-85C45F91793D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Ⅲ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84" name="그룹 83">
            <a:extLst>
              <a:ext uri="{FF2B5EF4-FFF2-40B4-BE49-F238E27FC236}">
                <a16:creationId xmlns:a16="http://schemas.microsoft.com/office/drawing/2014/main" id="{78CB26BE-1A87-07B1-F3A4-D66805D87060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04A97B66-F17A-CB11-F1D5-A01DB6B30629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5" name="사각형: 둥근 모서리 4">
                <a:extLst>
                  <a:ext uri="{FF2B5EF4-FFF2-40B4-BE49-F238E27FC236}">
                    <a16:creationId xmlns:a16="http://schemas.microsoft.com/office/drawing/2014/main" id="{C23BAC31-0C66-7302-E64A-1BA116544DD8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7" name="그룹 6">
                <a:extLst>
                  <a:ext uri="{FF2B5EF4-FFF2-40B4-BE49-F238E27FC236}">
                    <a16:creationId xmlns:a16="http://schemas.microsoft.com/office/drawing/2014/main" id="{083D70A9-6D74-85F5-F555-3B3E7505FEBC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29" name="사각형: 둥근 위쪽 모서리 28">
                  <a:extLst>
                    <a:ext uri="{FF2B5EF4-FFF2-40B4-BE49-F238E27FC236}">
                      <a16:creationId xmlns:a16="http://schemas.microsoft.com/office/drawing/2014/main" id="{38D69666-9EC9-2FEB-74A3-8396DCE8639D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0" name="사각형: 둥근 위쪽 모서리 29">
                  <a:extLst>
                    <a:ext uri="{FF2B5EF4-FFF2-40B4-BE49-F238E27FC236}">
                      <a16:creationId xmlns:a16="http://schemas.microsoft.com/office/drawing/2014/main" id="{0E7AECE5-4CC1-E580-F440-5076EB2192E6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C32D9987-EE0C-D4D9-D477-8B3AD151AE9D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9" name="그룹 8">
                  <a:extLst>
                    <a:ext uri="{FF2B5EF4-FFF2-40B4-BE49-F238E27FC236}">
                      <a16:creationId xmlns:a16="http://schemas.microsoft.com/office/drawing/2014/main" id="{850E9038-6204-226B-C322-2D0AD5C6BCF7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14" name="사각형: 둥근 위쪽 모서리 13">
                    <a:extLst>
                      <a:ext uri="{FF2B5EF4-FFF2-40B4-BE49-F238E27FC236}">
                        <a16:creationId xmlns:a16="http://schemas.microsoft.com/office/drawing/2014/main" id="{D0E8C0A0-C3D8-60A8-3FB5-39D8E584FA7D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15" name="자유형: 도형 14">
                    <a:extLst>
                      <a:ext uri="{FF2B5EF4-FFF2-40B4-BE49-F238E27FC236}">
                        <a16:creationId xmlns:a16="http://schemas.microsoft.com/office/drawing/2014/main" id="{F889DAE1-5EC2-A6DF-30BC-1A6D1A3B8948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8" name="자유형: 도형 27">
                    <a:extLst>
                      <a:ext uri="{FF2B5EF4-FFF2-40B4-BE49-F238E27FC236}">
                        <a16:creationId xmlns:a16="http://schemas.microsoft.com/office/drawing/2014/main" id="{4F2510DB-1CE5-7360-CE60-A0540DB5A4E8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10" name="그룹 9">
                  <a:extLst>
                    <a:ext uri="{FF2B5EF4-FFF2-40B4-BE49-F238E27FC236}">
                      <a16:creationId xmlns:a16="http://schemas.microsoft.com/office/drawing/2014/main" id="{144E6B99-626C-A0E9-41F3-59A8D005FD2B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2169163" cy="307777"/>
                  <a:chOff x="763074" y="1447958"/>
                  <a:chExt cx="2169163" cy="307777"/>
                </a:xfrm>
              </p:grpSpPr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7F3ED08F-FDA6-E1E5-40BD-CF19C0B5AFB0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3345"/>
                    <a:ext cx="1683153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교수</a:t>
                    </a:r>
                    <a:r>
                      <a:rPr lang="en-US" altLang="ko-KR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·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학습 및 평가</a:t>
                    </a:r>
                  </a:p>
                </p:txBody>
              </p:sp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38A8253B-42D4-6FBF-03AA-249BD090FD08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3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13" name="직선 연결선 12">
                    <a:extLst>
                      <a:ext uri="{FF2B5EF4-FFF2-40B4-BE49-F238E27FC236}">
                        <a16:creationId xmlns:a16="http://schemas.microsoft.com/office/drawing/2014/main" id="{BB7B2DF5-D9A6-168D-4E73-3BAC7963F4E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80" name="사각형: 둥근 모서리 79">
              <a:extLst>
                <a:ext uri="{FF2B5EF4-FFF2-40B4-BE49-F238E27FC236}">
                  <a16:creationId xmlns:a16="http://schemas.microsoft.com/office/drawing/2014/main" id="{9BE16280-C525-D5F5-0D8A-56DD1960B8D6}"/>
                </a:ext>
              </a:extLst>
            </p:cNvPr>
            <p:cNvSpPr/>
            <p:nvPr/>
          </p:nvSpPr>
          <p:spPr>
            <a:xfrm>
              <a:off x="669131" y="2311984"/>
              <a:ext cx="7812881" cy="1132256"/>
            </a:xfrm>
            <a:prstGeom prst="roundRect">
              <a:avLst>
                <a:gd name="adj" fmla="val 7422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C95AC780-16A7-E7CC-EB29-858DB6857143}"/>
                </a:ext>
              </a:extLst>
            </p:cNvPr>
            <p:cNvGrpSpPr/>
            <p:nvPr/>
          </p:nvGrpSpPr>
          <p:grpSpPr>
            <a:xfrm>
              <a:off x="751850" y="1936193"/>
              <a:ext cx="1633040" cy="250222"/>
              <a:chOff x="566993" y="1934169"/>
              <a:chExt cx="1858552" cy="257804"/>
            </a:xfrm>
            <a:solidFill>
              <a:schemeClr val="bg1"/>
            </a:solidFill>
          </p:grpSpPr>
          <p:sp>
            <p:nvSpPr>
              <p:cNvPr id="37" name="사각형: 둥근 모서리 36">
                <a:extLst>
                  <a:ext uri="{FF2B5EF4-FFF2-40B4-BE49-F238E27FC236}">
                    <a16:creationId xmlns:a16="http://schemas.microsoft.com/office/drawing/2014/main" id="{14AAFAC7-02B5-777C-9B5A-AEB1AFA1C5DE}"/>
                  </a:ext>
                </a:extLst>
              </p:cNvPr>
              <p:cNvSpPr/>
              <p:nvPr/>
            </p:nvSpPr>
            <p:spPr>
              <a:xfrm>
                <a:off x="566993" y="1934169"/>
                <a:ext cx="288854" cy="257804"/>
              </a:xfrm>
              <a:prstGeom prst="roundRect">
                <a:avLst/>
              </a:prstGeom>
              <a:solidFill>
                <a:srgbClr val="2F72DA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DD00604-C0E9-C6D4-50D8-200647079E02}"/>
                  </a:ext>
                </a:extLst>
              </p:cNvPr>
              <p:cNvSpPr txBox="1"/>
              <p:nvPr/>
            </p:nvSpPr>
            <p:spPr>
              <a:xfrm>
                <a:off x="648481" y="1952087"/>
                <a:ext cx="125882" cy="2219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4</a:t>
                </a:r>
                <a:endPara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3028DD9-27E9-08AC-FD4D-8E992EDA5900}"/>
                  </a:ext>
                </a:extLst>
              </p:cNvPr>
              <p:cNvSpPr txBox="1"/>
              <p:nvPr/>
            </p:nvSpPr>
            <p:spPr>
              <a:xfrm>
                <a:off x="924090" y="1944160"/>
                <a:ext cx="1501455" cy="2378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평가 방향의 특징</a:t>
                </a:r>
              </a:p>
            </p:txBody>
          </p:sp>
        </p:grpSp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2890E988-0B67-6636-22AD-DF499FADFA67}"/>
                </a:ext>
              </a:extLst>
            </p:cNvPr>
            <p:cNvGrpSpPr/>
            <p:nvPr/>
          </p:nvGrpSpPr>
          <p:grpSpPr>
            <a:xfrm>
              <a:off x="834549" y="2649214"/>
              <a:ext cx="2057064" cy="457797"/>
              <a:chOff x="834549" y="2454191"/>
              <a:chExt cx="2057064" cy="457797"/>
            </a:xfrm>
          </p:grpSpPr>
          <p:grpSp>
            <p:nvGrpSpPr>
              <p:cNvPr id="43" name="그룹 42">
                <a:extLst>
                  <a:ext uri="{FF2B5EF4-FFF2-40B4-BE49-F238E27FC236}">
                    <a16:creationId xmlns:a16="http://schemas.microsoft.com/office/drawing/2014/main" id="{BA6EFF89-171A-83D0-2619-1FAA9E10815A}"/>
                  </a:ext>
                </a:extLst>
              </p:cNvPr>
              <p:cNvGrpSpPr/>
              <p:nvPr/>
            </p:nvGrpSpPr>
            <p:grpSpPr>
              <a:xfrm>
                <a:off x="834550" y="2454191"/>
                <a:ext cx="1143353" cy="184666"/>
                <a:chOff x="1743003" y="2475588"/>
                <a:chExt cx="1002270" cy="160276"/>
              </a:xfrm>
            </p:grpSpPr>
            <p:sp>
              <p:nvSpPr>
                <p:cNvPr id="50" name="자유형: 도형 49">
                  <a:extLst>
                    <a:ext uri="{FF2B5EF4-FFF2-40B4-BE49-F238E27FC236}">
                      <a16:creationId xmlns:a16="http://schemas.microsoft.com/office/drawing/2014/main" id="{191DCD44-4E13-E43C-C0EF-0EE4B570BBA1}"/>
                    </a:ext>
                  </a:extLst>
                </p:cNvPr>
                <p:cNvSpPr/>
                <p:nvPr/>
              </p:nvSpPr>
              <p:spPr>
                <a:xfrm>
                  <a:off x="1743003" y="2483018"/>
                  <a:ext cx="145423" cy="145423"/>
                </a:xfrm>
                <a:custGeom>
                  <a:avLst/>
                  <a:gdLst>
                    <a:gd name="connsiteX0" fmla="*/ 228511 w 308836"/>
                    <a:gd name="connsiteY0" fmla="*/ 70538 h 308836"/>
                    <a:gd name="connsiteX1" fmla="*/ 132126 w 308836"/>
                    <a:gd name="connsiteY1" fmla="*/ 175848 h 308836"/>
                    <a:gd name="connsiteX2" fmla="*/ 80501 w 308836"/>
                    <a:gd name="connsiteY2" fmla="*/ 117873 h 308836"/>
                    <a:gd name="connsiteX3" fmla="*/ 49249 w 308836"/>
                    <a:gd name="connsiteY3" fmla="*/ 145700 h 308836"/>
                    <a:gd name="connsiteX4" fmla="*/ 131673 w 308836"/>
                    <a:gd name="connsiteY4" fmla="*/ 238296 h 308836"/>
                    <a:gd name="connsiteX5" fmla="*/ 259391 w 308836"/>
                    <a:gd name="connsiteY5" fmla="*/ 98797 h 308836"/>
                    <a:gd name="connsiteX6" fmla="*/ 154418 w 308836"/>
                    <a:gd name="connsiteY6" fmla="*/ 0 h 308836"/>
                    <a:gd name="connsiteX7" fmla="*/ 308836 w 308836"/>
                    <a:gd name="connsiteY7" fmla="*/ 154418 h 308836"/>
                    <a:gd name="connsiteX8" fmla="*/ 154418 w 308836"/>
                    <a:gd name="connsiteY8" fmla="*/ 308836 h 308836"/>
                    <a:gd name="connsiteX9" fmla="*/ 0 w 308836"/>
                    <a:gd name="connsiteY9" fmla="*/ 154418 h 308836"/>
                    <a:gd name="connsiteX10" fmla="*/ 154418 w 308836"/>
                    <a:gd name="connsiteY10" fmla="*/ 0 h 3088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8836" h="308836">
                      <a:moveTo>
                        <a:pt x="228511" y="70538"/>
                      </a:moveTo>
                      <a:lnTo>
                        <a:pt x="132126" y="175848"/>
                      </a:lnTo>
                      <a:lnTo>
                        <a:pt x="80501" y="117873"/>
                      </a:lnTo>
                      <a:lnTo>
                        <a:pt x="49249" y="145700"/>
                      </a:lnTo>
                      <a:lnTo>
                        <a:pt x="131673" y="238296"/>
                      </a:lnTo>
                      <a:lnTo>
                        <a:pt x="259391" y="98797"/>
                      </a:lnTo>
                      <a:close/>
                      <a:moveTo>
                        <a:pt x="154418" y="0"/>
                      </a:moveTo>
                      <a:cubicBezTo>
                        <a:pt x="239700" y="0"/>
                        <a:pt x="308836" y="69135"/>
                        <a:pt x="308836" y="154418"/>
                      </a:cubicBezTo>
                      <a:cubicBezTo>
                        <a:pt x="308836" y="239700"/>
                        <a:pt x="239700" y="308836"/>
                        <a:pt x="154418" y="308836"/>
                      </a:cubicBezTo>
                      <a:cubicBezTo>
                        <a:pt x="69135" y="308836"/>
                        <a:pt x="0" y="239700"/>
                        <a:pt x="0" y="154418"/>
                      </a:cubicBezTo>
                      <a:cubicBezTo>
                        <a:pt x="0" y="69135"/>
                        <a:pt x="69135" y="0"/>
                        <a:pt x="154418" y="0"/>
                      </a:cubicBezTo>
                      <a:close/>
                    </a:path>
                  </a:pathLst>
                </a:custGeom>
                <a:solidFill>
                  <a:srgbClr val="2F72DA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ko-KR" altLang="en-US" sz="2000" dirty="0"/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613FEED5-EC19-52A2-599D-72B853B01A29}"/>
                    </a:ext>
                  </a:extLst>
                </p:cNvPr>
                <p:cNvSpPr txBox="1"/>
                <p:nvPr/>
              </p:nvSpPr>
              <p:spPr>
                <a:xfrm>
                  <a:off x="1944307" y="2475588"/>
                  <a:ext cx="800966" cy="16027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F72D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과정 중심 평가</a:t>
                  </a:r>
                </a:p>
              </p:txBody>
            </p:sp>
          </p:grpSp>
          <p:grpSp>
            <p:nvGrpSpPr>
              <p:cNvPr id="44" name="그룹 43">
                <a:extLst>
                  <a:ext uri="{FF2B5EF4-FFF2-40B4-BE49-F238E27FC236}">
                    <a16:creationId xmlns:a16="http://schemas.microsoft.com/office/drawing/2014/main" id="{9FB2F97D-CE30-487B-43D7-851D4A0D84C8}"/>
                  </a:ext>
                </a:extLst>
              </p:cNvPr>
              <p:cNvGrpSpPr/>
              <p:nvPr/>
            </p:nvGrpSpPr>
            <p:grpSpPr>
              <a:xfrm>
                <a:off x="834549" y="2727322"/>
                <a:ext cx="2057064" cy="184666"/>
                <a:chOff x="1743003" y="2475591"/>
                <a:chExt cx="1803235" cy="160276"/>
              </a:xfrm>
            </p:grpSpPr>
            <p:sp>
              <p:nvSpPr>
                <p:cNvPr id="48" name="자유형: 도형 47">
                  <a:extLst>
                    <a:ext uri="{FF2B5EF4-FFF2-40B4-BE49-F238E27FC236}">
                      <a16:creationId xmlns:a16="http://schemas.microsoft.com/office/drawing/2014/main" id="{DAE19772-E27A-62C1-384F-F16DB22E82E9}"/>
                    </a:ext>
                  </a:extLst>
                </p:cNvPr>
                <p:cNvSpPr/>
                <p:nvPr/>
              </p:nvSpPr>
              <p:spPr>
                <a:xfrm>
                  <a:off x="1743003" y="2483018"/>
                  <a:ext cx="145423" cy="145423"/>
                </a:xfrm>
                <a:custGeom>
                  <a:avLst/>
                  <a:gdLst>
                    <a:gd name="connsiteX0" fmla="*/ 228511 w 308836"/>
                    <a:gd name="connsiteY0" fmla="*/ 70538 h 308836"/>
                    <a:gd name="connsiteX1" fmla="*/ 132126 w 308836"/>
                    <a:gd name="connsiteY1" fmla="*/ 175848 h 308836"/>
                    <a:gd name="connsiteX2" fmla="*/ 80501 w 308836"/>
                    <a:gd name="connsiteY2" fmla="*/ 117873 h 308836"/>
                    <a:gd name="connsiteX3" fmla="*/ 49249 w 308836"/>
                    <a:gd name="connsiteY3" fmla="*/ 145700 h 308836"/>
                    <a:gd name="connsiteX4" fmla="*/ 131673 w 308836"/>
                    <a:gd name="connsiteY4" fmla="*/ 238296 h 308836"/>
                    <a:gd name="connsiteX5" fmla="*/ 259391 w 308836"/>
                    <a:gd name="connsiteY5" fmla="*/ 98797 h 308836"/>
                    <a:gd name="connsiteX6" fmla="*/ 154418 w 308836"/>
                    <a:gd name="connsiteY6" fmla="*/ 0 h 308836"/>
                    <a:gd name="connsiteX7" fmla="*/ 308836 w 308836"/>
                    <a:gd name="connsiteY7" fmla="*/ 154418 h 308836"/>
                    <a:gd name="connsiteX8" fmla="*/ 154418 w 308836"/>
                    <a:gd name="connsiteY8" fmla="*/ 308836 h 308836"/>
                    <a:gd name="connsiteX9" fmla="*/ 0 w 308836"/>
                    <a:gd name="connsiteY9" fmla="*/ 154418 h 308836"/>
                    <a:gd name="connsiteX10" fmla="*/ 154418 w 308836"/>
                    <a:gd name="connsiteY10" fmla="*/ 0 h 3088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8836" h="308836">
                      <a:moveTo>
                        <a:pt x="228511" y="70538"/>
                      </a:moveTo>
                      <a:lnTo>
                        <a:pt x="132126" y="175848"/>
                      </a:lnTo>
                      <a:lnTo>
                        <a:pt x="80501" y="117873"/>
                      </a:lnTo>
                      <a:lnTo>
                        <a:pt x="49249" y="145700"/>
                      </a:lnTo>
                      <a:lnTo>
                        <a:pt x="131673" y="238296"/>
                      </a:lnTo>
                      <a:lnTo>
                        <a:pt x="259391" y="98797"/>
                      </a:lnTo>
                      <a:close/>
                      <a:moveTo>
                        <a:pt x="154418" y="0"/>
                      </a:moveTo>
                      <a:cubicBezTo>
                        <a:pt x="239700" y="0"/>
                        <a:pt x="308836" y="69135"/>
                        <a:pt x="308836" y="154418"/>
                      </a:cubicBezTo>
                      <a:cubicBezTo>
                        <a:pt x="308836" y="239700"/>
                        <a:pt x="239700" y="308836"/>
                        <a:pt x="154418" y="308836"/>
                      </a:cubicBezTo>
                      <a:cubicBezTo>
                        <a:pt x="69135" y="308836"/>
                        <a:pt x="0" y="239700"/>
                        <a:pt x="0" y="154418"/>
                      </a:cubicBezTo>
                      <a:cubicBezTo>
                        <a:pt x="0" y="69135"/>
                        <a:pt x="69135" y="0"/>
                        <a:pt x="154418" y="0"/>
                      </a:cubicBezTo>
                      <a:close/>
                    </a:path>
                  </a:pathLst>
                </a:custGeom>
                <a:solidFill>
                  <a:srgbClr val="2F72DA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ko-KR" altLang="en-US" sz="2000" dirty="0"/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2900567C-CA88-7AA9-8DBC-20EEA21A75E2}"/>
                    </a:ext>
                  </a:extLst>
                </p:cNvPr>
                <p:cNvSpPr txBox="1"/>
                <p:nvPr/>
              </p:nvSpPr>
              <p:spPr>
                <a:xfrm>
                  <a:off x="1944307" y="2475591"/>
                  <a:ext cx="1601931" cy="16027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다양한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EE1673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디지털 평가 도구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활용</a:t>
                  </a:r>
                </a:p>
              </p:txBody>
            </p:sp>
          </p:grpSp>
        </p:grpSp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03964432-3D80-510D-B14F-1365FFBEA8AA}"/>
                </a:ext>
              </a:extLst>
            </p:cNvPr>
            <p:cNvGrpSpPr/>
            <p:nvPr/>
          </p:nvGrpSpPr>
          <p:grpSpPr>
            <a:xfrm>
              <a:off x="669131" y="3871360"/>
              <a:ext cx="7812881" cy="954220"/>
              <a:chOff x="669131" y="3871360"/>
              <a:chExt cx="7812881" cy="954220"/>
            </a:xfrm>
          </p:grpSpPr>
          <p:grpSp>
            <p:nvGrpSpPr>
              <p:cNvPr id="53" name="그룹 52">
                <a:extLst>
                  <a:ext uri="{FF2B5EF4-FFF2-40B4-BE49-F238E27FC236}">
                    <a16:creationId xmlns:a16="http://schemas.microsoft.com/office/drawing/2014/main" id="{BFA8AF46-37F4-576A-8E74-F62507102EB0}"/>
                  </a:ext>
                </a:extLst>
              </p:cNvPr>
              <p:cNvGrpSpPr/>
              <p:nvPr/>
            </p:nvGrpSpPr>
            <p:grpSpPr>
              <a:xfrm>
                <a:off x="669131" y="3871360"/>
                <a:ext cx="7812881" cy="954220"/>
                <a:chOff x="669131" y="3871360"/>
                <a:chExt cx="7812881" cy="954220"/>
              </a:xfrm>
            </p:grpSpPr>
            <p:sp>
              <p:nvSpPr>
                <p:cNvPr id="55" name="사각형: 둥근 모서리 54">
                  <a:extLst>
                    <a:ext uri="{FF2B5EF4-FFF2-40B4-BE49-F238E27FC236}">
                      <a16:creationId xmlns:a16="http://schemas.microsoft.com/office/drawing/2014/main" id="{6606A136-9061-A30A-ACC1-DB6EAFCB09DD}"/>
                    </a:ext>
                  </a:extLst>
                </p:cNvPr>
                <p:cNvSpPr/>
                <p:nvPr/>
              </p:nvSpPr>
              <p:spPr>
                <a:xfrm>
                  <a:off x="669131" y="3871360"/>
                  <a:ext cx="7812881" cy="954220"/>
                </a:xfrm>
                <a:prstGeom prst="roundRect">
                  <a:avLst>
                    <a:gd name="adj" fmla="val 7422"/>
                  </a:avLst>
                </a:prstGeom>
                <a:solidFill>
                  <a:schemeClr val="bg1"/>
                </a:solidFill>
                <a:ln>
                  <a:solidFill>
                    <a:srgbClr val="2F72DA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56" name="그룹 55">
                  <a:extLst>
                    <a:ext uri="{FF2B5EF4-FFF2-40B4-BE49-F238E27FC236}">
                      <a16:creationId xmlns:a16="http://schemas.microsoft.com/office/drawing/2014/main" id="{7D338A8F-3815-3E49-0AC5-7FB391FA1915}"/>
                    </a:ext>
                  </a:extLst>
                </p:cNvPr>
                <p:cNvGrpSpPr/>
                <p:nvPr/>
              </p:nvGrpSpPr>
              <p:grpSpPr>
                <a:xfrm>
                  <a:off x="669131" y="3871360"/>
                  <a:ext cx="3038998" cy="278634"/>
                  <a:chOff x="669131" y="3839301"/>
                  <a:chExt cx="3038998" cy="278634"/>
                </a:xfrm>
              </p:grpSpPr>
              <p:grpSp>
                <p:nvGrpSpPr>
                  <p:cNvPr id="57" name="그룹 56">
                    <a:extLst>
                      <a:ext uri="{FF2B5EF4-FFF2-40B4-BE49-F238E27FC236}">
                        <a16:creationId xmlns:a16="http://schemas.microsoft.com/office/drawing/2014/main" id="{A0CC2B9F-2962-B17B-90F7-8AE812A68642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669131" y="3839301"/>
                    <a:ext cx="3038998" cy="278634"/>
                    <a:chOff x="468314" y="1393972"/>
                    <a:chExt cx="3745292" cy="343391"/>
                  </a:xfrm>
                </p:grpSpPr>
                <p:sp>
                  <p:nvSpPr>
                    <p:cNvPr id="59" name="자유형 31">
                      <a:extLst>
                        <a:ext uri="{FF2B5EF4-FFF2-40B4-BE49-F238E27FC236}">
                          <a16:creationId xmlns:a16="http://schemas.microsoft.com/office/drawing/2014/main" id="{62C5139C-10F3-B588-B277-C943950ADA1E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468314" y="1393973"/>
                      <a:ext cx="2926364" cy="343390"/>
                    </a:xfrm>
                    <a:prstGeom prst="round2SameRect">
                      <a:avLst/>
                    </a:prstGeom>
                    <a:solidFill>
                      <a:srgbClr val="2F72DA"/>
                    </a:solidFill>
                    <a:ln w="19050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60" name="자유형 31">
                      <a:extLst>
                        <a:ext uri="{FF2B5EF4-FFF2-40B4-BE49-F238E27FC236}">
                          <a16:creationId xmlns:a16="http://schemas.microsoft.com/office/drawing/2014/main" id="{B8C33C8B-4E94-A34B-2B4B-762652A1781A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2866353" y="1393972"/>
                      <a:ext cx="1347253" cy="343388"/>
                    </a:xfrm>
                    <a:custGeom>
                      <a:avLst/>
                      <a:gdLst>
                        <a:gd name="connsiteX0" fmla="*/ 340585 w 1326965"/>
                        <a:gd name="connsiteY0" fmla="*/ 0 h 356900"/>
                        <a:gd name="connsiteX1" fmla="*/ 579666 w 1326965"/>
                        <a:gd name="connsiteY1" fmla="*/ 0 h 356900"/>
                        <a:gd name="connsiteX2" fmla="*/ 623320 w 1326965"/>
                        <a:gd name="connsiteY2" fmla="*/ 0 h 356900"/>
                        <a:gd name="connsiteX3" fmla="*/ 862401 w 1326965"/>
                        <a:gd name="connsiteY3" fmla="*/ 0 h 356900"/>
                        <a:gd name="connsiteX4" fmla="*/ 1326965 w 1326965"/>
                        <a:gd name="connsiteY4" fmla="*/ 0 h 356900"/>
                        <a:gd name="connsiteX5" fmla="*/ 1326965 w 1326965"/>
                        <a:gd name="connsiteY5" fmla="*/ 356900 h 356900"/>
                        <a:gd name="connsiteX6" fmla="*/ 1285302 w 1326965"/>
                        <a:gd name="connsiteY6" fmla="*/ 356900 h 356900"/>
                        <a:gd name="connsiteX7" fmla="*/ 1241647 w 1326965"/>
                        <a:gd name="connsiteY7" fmla="*/ 356900 h 356900"/>
                        <a:gd name="connsiteX8" fmla="*/ 1002566 w 1326965"/>
                        <a:gd name="connsiteY8" fmla="*/ 356900 h 356900"/>
                        <a:gd name="connsiteX9" fmla="*/ 521816 w 1326965"/>
                        <a:gd name="connsiteY9" fmla="*/ 356900 h 356900"/>
                        <a:gd name="connsiteX10" fmla="*/ 282735 w 1326965"/>
                        <a:gd name="connsiteY10" fmla="*/ 356900 h 356900"/>
                        <a:gd name="connsiteX11" fmla="*/ 239081 w 1326965"/>
                        <a:gd name="connsiteY11" fmla="*/ 356900 h 356900"/>
                        <a:gd name="connsiteX12" fmla="*/ 0 w 1326965"/>
                        <a:gd name="connsiteY12" fmla="*/ 356900 h 356900"/>
                        <a:gd name="connsiteX13" fmla="*/ 14916 w 1326965"/>
                        <a:gd name="connsiteY13" fmla="*/ 349086 h 356900"/>
                        <a:gd name="connsiteX14" fmla="*/ 34804 w 1326965"/>
                        <a:gd name="connsiteY14" fmla="*/ 336060 h 356900"/>
                        <a:gd name="connsiteX15" fmla="*/ 59665 w 1326965"/>
                        <a:gd name="connsiteY15" fmla="*/ 315218 h 356900"/>
                        <a:gd name="connsiteX16" fmla="*/ 89497 w 1326965"/>
                        <a:gd name="connsiteY16" fmla="*/ 281352 h 356900"/>
                        <a:gd name="connsiteX17" fmla="*/ 104414 w 1326965"/>
                        <a:gd name="connsiteY17" fmla="*/ 260512 h 356900"/>
                        <a:gd name="connsiteX18" fmla="*/ 121815 w 1326965"/>
                        <a:gd name="connsiteY18" fmla="*/ 237066 h 356900"/>
                        <a:gd name="connsiteX19" fmla="*/ 139216 w 1326965"/>
                        <a:gd name="connsiteY19" fmla="*/ 208410 h 356900"/>
                        <a:gd name="connsiteX20" fmla="*/ 156620 w 1326965"/>
                        <a:gd name="connsiteY20" fmla="*/ 174543 h 356900"/>
                        <a:gd name="connsiteX21" fmla="*/ 176508 w 1326965"/>
                        <a:gd name="connsiteY21" fmla="*/ 138071 h 356900"/>
                        <a:gd name="connsiteX22" fmla="*/ 193910 w 1326965"/>
                        <a:gd name="connsiteY22" fmla="*/ 96390 h 356900"/>
                        <a:gd name="connsiteX23" fmla="*/ 208824 w 1326965"/>
                        <a:gd name="connsiteY23" fmla="*/ 65128 h 356900"/>
                        <a:gd name="connsiteX24" fmla="*/ 226228 w 1326965"/>
                        <a:gd name="connsiteY24" fmla="*/ 41682 h 356900"/>
                        <a:gd name="connsiteX25" fmla="*/ 243631 w 1326965"/>
                        <a:gd name="connsiteY25" fmla="*/ 23446 h 356900"/>
                        <a:gd name="connsiteX26" fmla="*/ 263519 w 1326965"/>
                        <a:gd name="connsiteY26" fmla="*/ 13025 h 356900"/>
                        <a:gd name="connsiteX27" fmla="*/ 283408 w 1326965"/>
                        <a:gd name="connsiteY27" fmla="*/ 5211 h 356900"/>
                        <a:gd name="connsiteX28" fmla="*/ 303295 w 1326965"/>
                        <a:gd name="connsiteY28" fmla="*/ 2606 h 356900"/>
                        <a:gd name="connsiteX29" fmla="*/ 340585 w 1326965"/>
                        <a:gd name="connsiteY29" fmla="*/ 0 h 3569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</a:cxnLst>
                      <a:rect l="l" t="t" r="r" b="b"/>
                      <a:pathLst>
                        <a:path w="1326965" h="356900">
                          <a:moveTo>
                            <a:pt x="340585" y="0"/>
                          </a:moveTo>
                          <a:lnTo>
                            <a:pt x="579666" y="0"/>
                          </a:lnTo>
                          <a:lnTo>
                            <a:pt x="623320" y="0"/>
                          </a:lnTo>
                          <a:lnTo>
                            <a:pt x="862401" y="0"/>
                          </a:lnTo>
                          <a:lnTo>
                            <a:pt x="1326965" y="0"/>
                          </a:lnTo>
                          <a:lnTo>
                            <a:pt x="1326965" y="356900"/>
                          </a:lnTo>
                          <a:lnTo>
                            <a:pt x="1285302" y="356900"/>
                          </a:lnTo>
                          <a:lnTo>
                            <a:pt x="1241647" y="356900"/>
                          </a:lnTo>
                          <a:lnTo>
                            <a:pt x="1002566" y="356900"/>
                          </a:lnTo>
                          <a:lnTo>
                            <a:pt x="521816" y="356900"/>
                          </a:lnTo>
                          <a:lnTo>
                            <a:pt x="282735" y="356900"/>
                          </a:lnTo>
                          <a:lnTo>
                            <a:pt x="239081" y="356900"/>
                          </a:lnTo>
                          <a:lnTo>
                            <a:pt x="0" y="356900"/>
                          </a:lnTo>
                          <a:lnTo>
                            <a:pt x="14916" y="349086"/>
                          </a:lnTo>
                          <a:lnTo>
                            <a:pt x="34804" y="336060"/>
                          </a:lnTo>
                          <a:lnTo>
                            <a:pt x="59665" y="315218"/>
                          </a:lnTo>
                          <a:lnTo>
                            <a:pt x="89497" y="281352"/>
                          </a:lnTo>
                          <a:lnTo>
                            <a:pt x="104414" y="260512"/>
                          </a:lnTo>
                          <a:lnTo>
                            <a:pt x="121815" y="237066"/>
                          </a:lnTo>
                          <a:lnTo>
                            <a:pt x="139216" y="208410"/>
                          </a:lnTo>
                          <a:lnTo>
                            <a:pt x="156620" y="174543"/>
                          </a:lnTo>
                          <a:lnTo>
                            <a:pt x="176508" y="138071"/>
                          </a:lnTo>
                          <a:lnTo>
                            <a:pt x="193910" y="96390"/>
                          </a:lnTo>
                          <a:lnTo>
                            <a:pt x="208824" y="65128"/>
                          </a:lnTo>
                          <a:lnTo>
                            <a:pt x="226228" y="41682"/>
                          </a:lnTo>
                          <a:lnTo>
                            <a:pt x="243631" y="23446"/>
                          </a:lnTo>
                          <a:lnTo>
                            <a:pt x="263519" y="13025"/>
                          </a:lnTo>
                          <a:lnTo>
                            <a:pt x="283408" y="5211"/>
                          </a:lnTo>
                          <a:lnTo>
                            <a:pt x="303295" y="2606"/>
                          </a:lnTo>
                          <a:lnTo>
                            <a:pt x="340585" y="0"/>
                          </a:lnTo>
                          <a:close/>
                        </a:path>
                      </a:pathLst>
                    </a:custGeom>
                    <a:solidFill>
                      <a:srgbClr val="2F72DA"/>
                    </a:solidFill>
                    <a:ln w="19050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E661770D-DFF9-5587-7540-3EAE857570E1}"/>
                      </a:ext>
                    </a:extLst>
                  </p:cNvPr>
                  <p:cNvSpPr txBox="1"/>
                  <p:nvPr/>
                </p:nvSpPr>
                <p:spPr>
                  <a:xfrm>
                    <a:off x="751850" y="3878591"/>
                    <a:ext cx="1841851" cy="20005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독일어 과목 평가 방향 예시</a:t>
                    </a:r>
                  </a:p>
                </p:txBody>
              </p:sp>
            </p:grpSp>
          </p:grp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41CA4CCA-5DC3-D3B3-D7D3-A0FB219FA2C1}"/>
                  </a:ext>
                </a:extLst>
              </p:cNvPr>
              <p:cNvSpPr txBox="1"/>
              <p:nvPr/>
            </p:nvSpPr>
            <p:spPr>
              <a:xfrm>
                <a:off x="823450" y="4283259"/>
                <a:ext cx="6694140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(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학습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)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F72DA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과정을 중시하는 평가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를 통해 단계별 성취를 이룰 수 있도록 한다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.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교사는 평가 결과를 지속적으로 모니터링하여 </a:t>
                </a:r>
                <a:endParaRPr lang="en-US" altLang="ko-KR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  <a:cs typeface="Interop" panose="02000503000000020004" pitchFamily="2" charset="0"/>
                </a:endParaRPr>
              </a:p>
              <a:p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교수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학습에 환류한다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. </a:t>
                </a:r>
              </a:p>
            </p:txBody>
          </p:sp>
        </p:grpSp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2D6C6429-F544-42BE-9FCF-FD6732B36474}"/>
                </a:ext>
              </a:extLst>
            </p:cNvPr>
            <p:cNvGrpSpPr/>
            <p:nvPr/>
          </p:nvGrpSpPr>
          <p:grpSpPr>
            <a:xfrm>
              <a:off x="669131" y="4998154"/>
              <a:ext cx="7812881" cy="954220"/>
              <a:chOff x="669131" y="4998154"/>
              <a:chExt cx="7812881" cy="954220"/>
            </a:xfrm>
          </p:grpSpPr>
          <p:grpSp>
            <p:nvGrpSpPr>
              <p:cNvPr id="62" name="그룹 61">
                <a:extLst>
                  <a:ext uri="{FF2B5EF4-FFF2-40B4-BE49-F238E27FC236}">
                    <a16:creationId xmlns:a16="http://schemas.microsoft.com/office/drawing/2014/main" id="{CDF1D1A3-B6A1-2FFC-EE16-13FC06AB2718}"/>
                  </a:ext>
                </a:extLst>
              </p:cNvPr>
              <p:cNvGrpSpPr/>
              <p:nvPr/>
            </p:nvGrpSpPr>
            <p:grpSpPr>
              <a:xfrm>
                <a:off x="669131" y="4998154"/>
                <a:ext cx="7812881" cy="954220"/>
                <a:chOff x="669131" y="4944599"/>
                <a:chExt cx="7812881" cy="954220"/>
              </a:xfrm>
            </p:grpSpPr>
            <p:sp>
              <p:nvSpPr>
                <p:cNvPr id="64" name="사각형: 둥근 모서리 63">
                  <a:extLst>
                    <a:ext uri="{FF2B5EF4-FFF2-40B4-BE49-F238E27FC236}">
                      <a16:creationId xmlns:a16="http://schemas.microsoft.com/office/drawing/2014/main" id="{BA42C045-9712-B2B8-C583-96EA7468F785}"/>
                    </a:ext>
                  </a:extLst>
                </p:cNvPr>
                <p:cNvSpPr/>
                <p:nvPr/>
              </p:nvSpPr>
              <p:spPr>
                <a:xfrm>
                  <a:off x="669131" y="4944599"/>
                  <a:ext cx="7812881" cy="954220"/>
                </a:xfrm>
                <a:prstGeom prst="roundRect">
                  <a:avLst>
                    <a:gd name="adj" fmla="val 7422"/>
                  </a:avLst>
                </a:prstGeom>
                <a:solidFill>
                  <a:schemeClr val="bg1"/>
                </a:solidFill>
                <a:ln>
                  <a:solidFill>
                    <a:srgbClr val="EE1673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65" name="그룹 64">
                  <a:extLst>
                    <a:ext uri="{FF2B5EF4-FFF2-40B4-BE49-F238E27FC236}">
                      <a16:creationId xmlns:a16="http://schemas.microsoft.com/office/drawing/2014/main" id="{7E4F66CC-42E2-03B7-135E-8D61E8284DAD}"/>
                    </a:ext>
                  </a:extLst>
                </p:cNvPr>
                <p:cNvGrpSpPr/>
                <p:nvPr/>
              </p:nvGrpSpPr>
              <p:grpSpPr>
                <a:xfrm>
                  <a:off x="669131" y="4944599"/>
                  <a:ext cx="3038998" cy="278634"/>
                  <a:chOff x="669131" y="4963927"/>
                  <a:chExt cx="3038998" cy="278634"/>
                </a:xfrm>
              </p:grpSpPr>
              <p:grpSp>
                <p:nvGrpSpPr>
                  <p:cNvPr id="66" name="그룹 65">
                    <a:extLst>
                      <a:ext uri="{FF2B5EF4-FFF2-40B4-BE49-F238E27FC236}">
                        <a16:creationId xmlns:a16="http://schemas.microsoft.com/office/drawing/2014/main" id="{7AA91B18-3DB7-43A3-F6D3-7BBCF99F2247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669131" y="4963927"/>
                    <a:ext cx="3038998" cy="278634"/>
                    <a:chOff x="468314" y="1393972"/>
                    <a:chExt cx="3745292" cy="343391"/>
                  </a:xfrm>
                  <a:solidFill>
                    <a:srgbClr val="EE1673"/>
                  </a:solidFill>
                </p:grpSpPr>
                <p:sp>
                  <p:nvSpPr>
                    <p:cNvPr id="68" name="자유형 31">
                      <a:extLst>
                        <a:ext uri="{FF2B5EF4-FFF2-40B4-BE49-F238E27FC236}">
                          <a16:creationId xmlns:a16="http://schemas.microsoft.com/office/drawing/2014/main" id="{24C32470-537A-6DCC-344B-371316B85A8E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468314" y="1393973"/>
                      <a:ext cx="2926364" cy="343390"/>
                    </a:xfrm>
                    <a:prstGeom prst="round2SameRect">
                      <a:avLst/>
                    </a:prstGeom>
                    <a:grpFill/>
                    <a:ln w="19050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69" name="자유형 31">
                      <a:extLst>
                        <a:ext uri="{FF2B5EF4-FFF2-40B4-BE49-F238E27FC236}">
                          <a16:creationId xmlns:a16="http://schemas.microsoft.com/office/drawing/2014/main" id="{85FB24B8-2A1E-5148-2060-4D181F395D2C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2866353" y="1393972"/>
                      <a:ext cx="1347253" cy="343388"/>
                    </a:xfrm>
                    <a:custGeom>
                      <a:avLst/>
                      <a:gdLst>
                        <a:gd name="connsiteX0" fmla="*/ 340585 w 1326965"/>
                        <a:gd name="connsiteY0" fmla="*/ 0 h 356900"/>
                        <a:gd name="connsiteX1" fmla="*/ 579666 w 1326965"/>
                        <a:gd name="connsiteY1" fmla="*/ 0 h 356900"/>
                        <a:gd name="connsiteX2" fmla="*/ 623320 w 1326965"/>
                        <a:gd name="connsiteY2" fmla="*/ 0 h 356900"/>
                        <a:gd name="connsiteX3" fmla="*/ 862401 w 1326965"/>
                        <a:gd name="connsiteY3" fmla="*/ 0 h 356900"/>
                        <a:gd name="connsiteX4" fmla="*/ 1326965 w 1326965"/>
                        <a:gd name="connsiteY4" fmla="*/ 0 h 356900"/>
                        <a:gd name="connsiteX5" fmla="*/ 1326965 w 1326965"/>
                        <a:gd name="connsiteY5" fmla="*/ 356900 h 356900"/>
                        <a:gd name="connsiteX6" fmla="*/ 1285302 w 1326965"/>
                        <a:gd name="connsiteY6" fmla="*/ 356900 h 356900"/>
                        <a:gd name="connsiteX7" fmla="*/ 1241647 w 1326965"/>
                        <a:gd name="connsiteY7" fmla="*/ 356900 h 356900"/>
                        <a:gd name="connsiteX8" fmla="*/ 1002566 w 1326965"/>
                        <a:gd name="connsiteY8" fmla="*/ 356900 h 356900"/>
                        <a:gd name="connsiteX9" fmla="*/ 521816 w 1326965"/>
                        <a:gd name="connsiteY9" fmla="*/ 356900 h 356900"/>
                        <a:gd name="connsiteX10" fmla="*/ 282735 w 1326965"/>
                        <a:gd name="connsiteY10" fmla="*/ 356900 h 356900"/>
                        <a:gd name="connsiteX11" fmla="*/ 239081 w 1326965"/>
                        <a:gd name="connsiteY11" fmla="*/ 356900 h 356900"/>
                        <a:gd name="connsiteX12" fmla="*/ 0 w 1326965"/>
                        <a:gd name="connsiteY12" fmla="*/ 356900 h 356900"/>
                        <a:gd name="connsiteX13" fmla="*/ 14916 w 1326965"/>
                        <a:gd name="connsiteY13" fmla="*/ 349086 h 356900"/>
                        <a:gd name="connsiteX14" fmla="*/ 34804 w 1326965"/>
                        <a:gd name="connsiteY14" fmla="*/ 336060 h 356900"/>
                        <a:gd name="connsiteX15" fmla="*/ 59665 w 1326965"/>
                        <a:gd name="connsiteY15" fmla="*/ 315218 h 356900"/>
                        <a:gd name="connsiteX16" fmla="*/ 89497 w 1326965"/>
                        <a:gd name="connsiteY16" fmla="*/ 281352 h 356900"/>
                        <a:gd name="connsiteX17" fmla="*/ 104414 w 1326965"/>
                        <a:gd name="connsiteY17" fmla="*/ 260512 h 356900"/>
                        <a:gd name="connsiteX18" fmla="*/ 121815 w 1326965"/>
                        <a:gd name="connsiteY18" fmla="*/ 237066 h 356900"/>
                        <a:gd name="connsiteX19" fmla="*/ 139216 w 1326965"/>
                        <a:gd name="connsiteY19" fmla="*/ 208410 h 356900"/>
                        <a:gd name="connsiteX20" fmla="*/ 156620 w 1326965"/>
                        <a:gd name="connsiteY20" fmla="*/ 174543 h 356900"/>
                        <a:gd name="connsiteX21" fmla="*/ 176508 w 1326965"/>
                        <a:gd name="connsiteY21" fmla="*/ 138071 h 356900"/>
                        <a:gd name="connsiteX22" fmla="*/ 193910 w 1326965"/>
                        <a:gd name="connsiteY22" fmla="*/ 96390 h 356900"/>
                        <a:gd name="connsiteX23" fmla="*/ 208824 w 1326965"/>
                        <a:gd name="connsiteY23" fmla="*/ 65128 h 356900"/>
                        <a:gd name="connsiteX24" fmla="*/ 226228 w 1326965"/>
                        <a:gd name="connsiteY24" fmla="*/ 41682 h 356900"/>
                        <a:gd name="connsiteX25" fmla="*/ 243631 w 1326965"/>
                        <a:gd name="connsiteY25" fmla="*/ 23446 h 356900"/>
                        <a:gd name="connsiteX26" fmla="*/ 263519 w 1326965"/>
                        <a:gd name="connsiteY26" fmla="*/ 13025 h 356900"/>
                        <a:gd name="connsiteX27" fmla="*/ 283408 w 1326965"/>
                        <a:gd name="connsiteY27" fmla="*/ 5211 h 356900"/>
                        <a:gd name="connsiteX28" fmla="*/ 303295 w 1326965"/>
                        <a:gd name="connsiteY28" fmla="*/ 2606 h 356900"/>
                        <a:gd name="connsiteX29" fmla="*/ 340585 w 1326965"/>
                        <a:gd name="connsiteY29" fmla="*/ 0 h 3569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</a:cxnLst>
                      <a:rect l="l" t="t" r="r" b="b"/>
                      <a:pathLst>
                        <a:path w="1326965" h="356900">
                          <a:moveTo>
                            <a:pt x="340585" y="0"/>
                          </a:moveTo>
                          <a:lnTo>
                            <a:pt x="579666" y="0"/>
                          </a:lnTo>
                          <a:lnTo>
                            <a:pt x="623320" y="0"/>
                          </a:lnTo>
                          <a:lnTo>
                            <a:pt x="862401" y="0"/>
                          </a:lnTo>
                          <a:lnTo>
                            <a:pt x="1326965" y="0"/>
                          </a:lnTo>
                          <a:lnTo>
                            <a:pt x="1326965" y="356900"/>
                          </a:lnTo>
                          <a:lnTo>
                            <a:pt x="1285302" y="356900"/>
                          </a:lnTo>
                          <a:lnTo>
                            <a:pt x="1241647" y="356900"/>
                          </a:lnTo>
                          <a:lnTo>
                            <a:pt x="1002566" y="356900"/>
                          </a:lnTo>
                          <a:lnTo>
                            <a:pt x="521816" y="356900"/>
                          </a:lnTo>
                          <a:lnTo>
                            <a:pt x="282735" y="356900"/>
                          </a:lnTo>
                          <a:lnTo>
                            <a:pt x="239081" y="356900"/>
                          </a:lnTo>
                          <a:lnTo>
                            <a:pt x="0" y="356900"/>
                          </a:lnTo>
                          <a:lnTo>
                            <a:pt x="14916" y="349086"/>
                          </a:lnTo>
                          <a:lnTo>
                            <a:pt x="34804" y="336060"/>
                          </a:lnTo>
                          <a:lnTo>
                            <a:pt x="59665" y="315218"/>
                          </a:lnTo>
                          <a:lnTo>
                            <a:pt x="89497" y="281352"/>
                          </a:lnTo>
                          <a:lnTo>
                            <a:pt x="104414" y="260512"/>
                          </a:lnTo>
                          <a:lnTo>
                            <a:pt x="121815" y="237066"/>
                          </a:lnTo>
                          <a:lnTo>
                            <a:pt x="139216" y="208410"/>
                          </a:lnTo>
                          <a:lnTo>
                            <a:pt x="156620" y="174543"/>
                          </a:lnTo>
                          <a:lnTo>
                            <a:pt x="176508" y="138071"/>
                          </a:lnTo>
                          <a:lnTo>
                            <a:pt x="193910" y="96390"/>
                          </a:lnTo>
                          <a:lnTo>
                            <a:pt x="208824" y="65128"/>
                          </a:lnTo>
                          <a:lnTo>
                            <a:pt x="226228" y="41682"/>
                          </a:lnTo>
                          <a:lnTo>
                            <a:pt x="243631" y="23446"/>
                          </a:lnTo>
                          <a:lnTo>
                            <a:pt x="263519" y="13025"/>
                          </a:lnTo>
                          <a:lnTo>
                            <a:pt x="283408" y="5211"/>
                          </a:lnTo>
                          <a:lnTo>
                            <a:pt x="303295" y="2606"/>
                          </a:lnTo>
                          <a:lnTo>
                            <a:pt x="340585" y="0"/>
                          </a:lnTo>
                          <a:close/>
                        </a:path>
                      </a:pathLst>
                    </a:custGeom>
                    <a:grpFill/>
                    <a:ln w="19050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sp>
                <p:nvSpPr>
                  <p:cNvPr id="67" name="TextBox 66">
                    <a:extLst>
                      <a:ext uri="{FF2B5EF4-FFF2-40B4-BE49-F238E27FC236}">
                        <a16:creationId xmlns:a16="http://schemas.microsoft.com/office/drawing/2014/main" id="{DE105DA3-8D7F-F613-543F-D1E5C2E6D81A}"/>
                      </a:ext>
                    </a:extLst>
                  </p:cNvPr>
                  <p:cNvSpPr txBox="1"/>
                  <p:nvPr/>
                </p:nvSpPr>
                <p:spPr>
                  <a:xfrm>
                    <a:off x="751850" y="5003217"/>
                    <a:ext cx="1994136" cy="20005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베트남어 과목 평가 방향 예시</a:t>
                    </a:r>
                  </a:p>
                </p:txBody>
              </p:sp>
            </p:grpSp>
          </p:grp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7C428A6B-9EB7-895C-2502-A14433F3F4BB}"/>
                  </a:ext>
                </a:extLst>
              </p:cNvPr>
              <p:cNvSpPr txBox="1"/>
              <p:nvPr/>
            </p:nvSpPr>
            <p:spPr>
              <a:xfrm>
                <a:off x="823450" y="5410053"/>
                <a:ext cx="6650860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다양한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EE1673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디지털 평가 도구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를 적극적으로 활용한다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.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EE1673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디지털 분석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EE1673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EE1673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평가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  <a:cs typeface="Interop" panose="02000503000000020004" pitchFamily="2" charset="0"/>
                  </a:rPr>
                  <a:t>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도구를 활용하여 실제적인 평가 맥락을 제공하고 </a:t>
                </a:r>
                <a:endParaRPr lang="en-US" altLang="ko-KR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  <a:cs typeface="Interop" panose="02000503000000020004" pitchFamily="2" charset="0"/>
                </a:endParaRPr>
              </a:p>
              <a:p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다양한 학습자 데이터를 체계적으로 구축한다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. </a:t>
                </a:r>
              </a:p>
            </p:txBody>
          </p:sp>
        </p:grpSp>
        <p:grpSp>
          <p:nvGrpSpPr>
            <p:cNvPr id="73" name="그룹 72">
              <a:extLst>
                <a:ext uri="{FF2B5EF4-FFF2-40B4-BE49-F238E27FC236}">
                  <a16:creationId xmlns:a16="http://schemas.microsoft.com/office/drawing/2014/main" id="{5F0CA627-A220-6FBE-FA79-C3D702632B48}"/>
                </a:ext>
              </a:extLst>
            </p:cNvPr>
            <p:cNvGrpSpPr/>
            <p:nvPr/>
          </p:nvGrpSpPr>
          <p:grpSpPr>
            <a:xfrm>
              <a:off x="2052762" y="2684139"/>
              <a:ext cx="2464864" cy="1189362"/>
              <a:chOff x="2052762" y="2684139"/>
              <a:chExt cx="2464864" cy="1189362"/>
            </a:xfrm>
          </p:grpSpPr>
          <p:sp>
            <p:nvSpPr>
              <p:cNvPr id="74" name="자유형: 도형 73">
                <a:extLst>
                  <a:ext uri="{FF2B5EF4-FFF2-40B4-BE49-F238E27FC236}">
                    <a16:creationId xmlns:a16="http://schemas.microsoft.com/office/drawing/2014/main" id="{1D64792B-1DFA-788D-7B8E-31438816CE6A}"/>
                  </a:ext>
                </a:extLst>
              </p:cNvPr>
              <p:cNvSpPr/>
              <p:nvPr/>
            </p:nvSpPr>
            <p:spPr>
              <a:xfrm>
                <a:off x="2097767" y="2741245"/>
                <a:ext cx="2419859" cy="1132256"/>
              </a:xfrm>
              <a:custGeom>
                <a:avLst/>
                <a:gdLst>
                  <a:gd name="connsiteX0" fmla="*/ 0 w 1974850"/>
                  <a:gd name="connsiteY0" fmla="*/ 0 h 1200150"/>
                  <a:gd name="connsiteX1" fmla="*/ 1974850 w 1974850"/>
                  <a:gd name="connsiteY1" fmla="*/ 0 h 1200150"/>
                  <a:gd name="connsiteX2" fmla="*/ 1974850 w 1974850"/>
                  <a:gd name="connsiteY2" fmla="*/ 1200150 h 1200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74850" h="1200150">
                    <a:moveTo>
                      <a:pt x="0" y="0"/>
                    </a:moveTo>
                    <a:lnTo>
                      <a:pt x="1974850" y="0"/>
                    </a:lnTo>
                    <a:lnTo>
                      <a:pt x="1974850" y="1200150"/>
                    </a:lnTo>
                  </a:path>
                </a:pathLst>
              </a:custGeom>
              <a:ln w="25400">
                <a:solidFill>
                  <a:srgbClr val="2F72DA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5" name="타원 74">
                <a:extLst>
                  <a:ext uri="{FF2B5EF4-FFF2-40B4-BE49-F238E27FC236}">
                    <a16:creationId xmlns:a16="http://schemas.microsoft.com/office/drawing/2014/main" id="{E91C1B52-4F9D-E67D-9AE0-0FBA74CD2786}"/>
                  </a:ext>
                </a:extLst>
              </p:cNvPr>
              <p:cNvSpPr/>
              <p:nvPr/>
            </p:nvSpPr>
            <p:spPr>
              <a:xfrm>
                <a:off x="2052762" y="2684139"/>
                <a:ext cx="116892" cy="116892"/>
              </a:xfrm>
              <a:prstGeom prst="ellipse">
                <a:avLst/>
              </a:prstGeom>
              <a:solidFill>
                <a:srgbClr val="2F72DA"/>
              </a:solidFill>
              <a:ln w="2540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4A9DBB80-0F54-E12C-71CD-0FE022EF4A1E}"/>
                </a:ext>
              </a:extLst>
            </p:cNvPr>
            <p:cNvGrpSpPr/>
            <p:nvPr/>
          </p:nvGrpSpPr>
          <p:grpSpPr>
            <a:xfrm>
              <a:off x="549267" y="3100287"/>
              <a:ext cx="1030225" cy="2386112"/>
              <a:chOff x="549267" y="3100287"/>
              <a:chExt cx="1030225" cy="2386112"/>
            </a:xfrm>
          </p:grpSpPr>
          <p:sp>
            <p:nvSpPr>
              <p:cNvPr id="82" name="자유형: 도형 81">
                <a:extLst>
                  <a:ext uri="{FF2B5EF4-FFF2-40B4-BE49-F238E27FC236}">
                    <a16:creationId xmlns:a16="http://schemas.microsoft.com/office/drawing/2014/main" id="{72063566-DF91-1DEF-340D-DA45DACCB74A}"/>
                  </a:ext>
                </a:extLst>
              </p:cNvPr>
              <p:cNvSpPr/>
              <p:nvPr/>
            </p:nvSpPr>
            <p:spPr>
              <a:xfrm>
                <a:off x="549267" y="3203734"/>
                <a:ext cx="974733" cy="2282665"/>
              </a:xfrm>
              <a:custGeom>
                <a:avLst/>
                <a:gdLst>
                  <a:gd name="connsiteX0" fmla="*/ 1242060 w 1242060"/>
                  <a:gd name="connsiteY0" fmla="*/ 0 h 2042160"/>
                  <a:gd name="connsiteX1" fmla="*/ 1242060 w 1242060"/>
                  <a:gd name="connsiteY1" fmla="*/ 289560 h 2042160"/>
                  <a:gd name="connsiteX2" fmla="*/ 0 w 1242060"/>
                  <a:gd name="connsiteY2" fmla="*/ 289560 h 2042160"/>
                  <a:gd name="connsiteX3" fmla="*/ 0 w 1242060"/>
                  <a:gd name="connsiteY3" fmla="*/ 2042160 h 2042160"/>
                  <a:gd name="connsiteX4" fmla="*/ 83820 w 1242060"/>
                  <a:gd name="connsiteY4" fmla="*/ 2042160 h 2042160"/>
                  <a:gd name="connsiteX0" fmla="*/ 1239026 w 1242060"/>
                  <a:gd name="connsiteY0" fmla="*/ 0 h 2189797"/>
                  <a:gd name="connsiteX1" fmla="*/ 1242060 w 1242060"/>
                  <a:gd name="connsiteY1" fmla="*/ 437197 h 2189797"/>
                  <a:gd name="connsiteX2" fmla="*/ 0 w 1242060"/>
                  <a:gd name="connsiteY2" fmla="*/ 437197 h 2189797"/>
                  <a:gd name="connsiteX3" fmla="*/ 0 w 1242060"/>
                  <a:gd name="connsiteY3" fmla="*/ 2189797 h 2189797"/>
                  <a:gd name="connsiteX4" fmla="*/ 83820 w 1242060"/>
                  <a:gd name="connsiteY4" fmla="*/ 2189797 h 2189797"/>
                  <a:gd name="connsiteX0" fmla="*/ 1239026 w 1242060"/>
                  <a:gd name="connsiteY0" fmla="*/ 0 h 2282665"/>
                  <a:gd name="connsiteX1" fmla="*/ 1242060 w 1242060"/>
                  <a:gd name="connsiteY1" fmla="*/ 530065 h 2282665"/>
                  <a:gd name="connsiteX2" fmla="*/ 0 w 1242060"/>
                  <a:gd name="connsiteY2" fmla="*/ 530065 h 2282665"/>
                  <a:gd name="connsiteX3" fmla="*/ 0 w 1242060"/>
                  <a:gd name="connsiteY3" fmla="*/ 2282665 h 2282665"/>
                  <a:gd name="connsiteX4" fmla="*/ 83820 w 1242060"/>
                  <a:gd name="connsiteY4" fmla="*/ 2282665 h 2282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2060" h="2282665">
                    <a:moveTo>
                      <a:pt x="1239026" y="0"/>
                    </a:moveTo>
                    <a:cubicBezTo>
                      <a:pt x="1240037" y="145732"/>
                      <a:pt x="1241049" y="384333"/>
                      <a:pt x="1242060" y="530065"/>
                    </a:cubicBezTo>
                    <a:lnTo>
                      <a:pt x="0" y="530065"/>
                    </a:lnTo>
                    <a:lnTo>
                      <a:pt x="0" y="2282665"/>
                    </a:lnTo>
                    <a:lnTo>
                      <a:pt x="83820" y="2282665"/>
                    </a:lnTo>
                  </a:path>
                </a:pathLst>
              </a:custGeom>
              <a:ln w="25400">
                <a:solidFill>
                  <a:srgbClr val="EE1673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3" name="타원 82">
                <a:extLst>
                  <a:ext uri="{FF2B5EF4-FFF2-40B4-BE49-F238E27FC236}">
                    <a16:creationId xmlns:a16="http://schemas.microsoft.com/office/drawing/2014/main" id="{7E95DFE4-9558-EB4E-8D46-135FCD9734A9}"/>
                  </a:ext>
                </a:extLst>
              </p:cNvPr>
              <p:cNvSpPr/>
              <p:nvPr/>
            </p:nvSpPr>
            <p:spPr>
              <a:xfrm>
                <a:off x="1462600" y="3100287"/>
                <a:ext cx="116892" cy="116892"/>
              </a:xfrm>
              <a:prstGeom prst="ellipse">
                <a:avLst/>
              </a:prstGeom>
              <a:solidFill>
                <a:srgbClr val="EE1673"/>
              </a:solidFill>
              <a:ln w="2540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72710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그룹 30">
            <a:extLst>
              <a:ext uri="{FF2B5EF4-FFF2-40B4-BE49-F238E27FC236}">
                <a16:creationId xmlns:a16="http://schemas.microsoft.com/office/drawing/2014/main" id="{6C7559DE-E7E8-B69D-7F92-1B941C0A78D7}"/>
              </a:ext>
            </a:extLst>
          </p:cNvPr>
          <p:cNvGrpSpPr/>
          <p:nvPr/>
        </p:nvGrpSpPr>
        <p:grpSpPr>
          <a:xfrm>
            <a:off x="298091" y="284805"/>
            <a:ext cx="5381213" cy="641751"/>
            <a:chOff x="298091" y="299319"/>
            <a:chExt cx="5381213" cy="641751"/>
          </a:xfrm>
        </p:grpSpPr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0C7A4791-2DDF-447B-EFB0-A6CC01DAE8C5}"/>
                </a:ext>
              </a:extLst>
            </p:cNvPr>
            <p:cNvGrpSpPr/>
            <p:nvPr/>
          </p:nvGrpSpPr>
          <p:grpSpPr>
            <a:xfrm>
              <a:off x="1062656" y="299319"/>
              <a:ext cx="4616648" cy="582226"/>
              <a:chOff x="1062656" y="318369"/>
              <a:chExt cx="4616648" cy="582226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CF550D6-D7E9-AC0A-4D36-B76C874CCCCB}"/>
                  </a:ext>
                </a:extLst>
              </p:cNvPr>
              <p:cNvSpPr txBox="1"/>
              <p:nvPr/>
            </p:nvSpPr>
            <p:spPr>
              <a:xfrm>
                <a:off x="1062656" y="500485"/>
                <a:ext cx="4616648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개정 제</a:t>
                </a:r>
                <a:r>
                  <a:rPr lang="en-US" altLang="ko-KR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2</a:t>
                </a:r>
                <a:r>
                  <a:rPr lang="ko-KR" altLang="en-US" sz="2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외국어과 교육과정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01CC446-CD9F-7233-89B5-BF8032E12C2F}"/>
                  </a:ext>
                </a:extLst>
              </p:cNvPr>
              <p:cNvSpPr txBox="1"/>
              <p:nvPr/>
            </p:nvSpPr>
            <p:spPr>
              <a:xfrm>
                <a:off x="1062656" y="318369"/>
                <a:ext cx="176330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2022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1BDFC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개정 교육과정 연수자료 </a:t>
                </a:r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605ACCF-CBFA-71A7-D199-BA8BFFE83548}"/>
                </a:ext>
              </a:extLst>
            </p:cNvPr>
            <p:cNvSpPr txBox="1"/>
            <p:nvPr/>
          </p:nvSpPr>
          <p:spPr>
            <a:xfrm>
              <a:off x="298091" y="325517"/>
              <a:ext cx="466474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rPr>
                <a:t>Ⅲ</a:t>
              </a:r>
              <a:endParaRPr lang="ko-KR" altLang="en-US" sz="4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Interop" panose="02000503000000020004" pitchFamily="2" charset="0"/>
              </a:endParaRPr>
            </a:p>
          </p:txBody>
        </p:sp>
      </p:grpSp>
      <p:grpSp>
        <p:nvGrpSpPr>
          <p:cNvPr id="130" name="그룹 129">
            <a:extLst>
              <a:ext uri="{FF2B5EF4-FFF2-40B4-BE49-F238E27FC236}">
                <a16:creationId xmlns:a16="http://schemas.microsoft.com/office/drawing/2014/main" id="{E6C44056-D476-6541-A84D-6697B4AA6FF9}"/>
              </a:ext>
            </a:extLst>
          </p:cNvPr>
          <p:cNvGrpSpPr/>
          <p:nvPr/>
        </p:nvGrpSpPr>
        <p:grpSpPr>
          <a:xfrm>
            <a:off x="406100" y="1393067"/>
            <a:ext cx="8331800" cy="4820120"/>
            <a:chOff x="406100" y="1393067"/>
            <a:chExt cx="8331800" cy="4820120"/>
          </a:xfrm>
        </p:grpSpPr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2CAE422E-BBAE-751B-19B9-C7D1501A8206}"/>
                </a:ext>
              </a:extLst>
            </p:cNvPr>
            <p:cNvGrpSpPr/>
            <p:nvPr/>
          </p:nvGrpSpPr>
          <p:grpSpPr>
            <a:xfrm>
              <a:off x="406100" y="1393067"/>
              <a:ext cx="8331800" cy="4820120"/>
              <a:chOff x="406100" y="1393067"/>
              <a:chExt cx="8331800" cy="4820120"/>
            </a:xfrm>
          </p:grpSpPr>
          <p:sp>
            <p:nvSpPr>
              <p:cNvPr id="5" name="사각형: 둥근 모서리 4">
                <a:extLst>
                  <a:ext uri="{FF2B5EF4-FFF2-40B4-BE49-F238E27FC236}">
                    <a16:creationId xmlns:a16="http://schemas.microsoft.com/office/drawing/2014/main" id="{AF726613-AFC2-5D94-5BDD-3FED34B71B19}"/>
                  </a:ext>
                </a:extLst>
              </p:cNvPr>
              <p:cNvSpPr/>
              <p:nvPr/>
            </p:nvSpPr>
            <p:spPr>
              <a:xfrm>
                <a:off x="406100" y="1503839"/>
                <a:ext cx="8331800" cy="4709348"/>
              </a:xfrm>
              <a:prstGeom prst="roundRect">
                <a:avLst>
                  <a:gd name="adj" fmla="val 2409"/>
                </a:avLst>
              </a:prstGeom>
              <a:gradFill>
                <a:gsLst>
                  <a:gs pos="0">
                    <a:srgbClr val="E0EAFA"/>
                  </a:gs>
                  <a:gs pos="93000">
                    <a:srgbClr val="E7E3F2"/>
                  </a:gs>
                </a:gsLst>
                <a:lin ang="27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grpSp>
            <p:nvGrpSpPr>
              <p:cNvPr id="7" name="그룹 6">
                <a:extLst>
                  <a:ext uri="{FF2B5EF4-FFF2-40B4-BE49-F238E27FC236}">
                    <a16:creationId xmlns:a16="http://schemas.microsoft.com/office/drawing/2014/main" id="{F46EC7D7-7114-7B80-B9C2-A8EA743A8F91}"/>
                  </a:ext>
                </a:extLst>
              </p:cNvPr>
              <p:cNvGrpSpPr/>
              <p:nvPr/>
            </p:nvGrpSpPr>
            <p:grpSpPr>
              <a:xfrm>
                <a:off x="549268" y="1393067"/>
                <a:ext cx="8045464" cy="110772"/>
                <a:chOff x="549268" y="1393067"/>
                <a:chExt cx="8045464" cy="110772"/>
              </a:xfrm>
            </p:grpSpPr>
            <p:sp>
              <p:nvSpPr>
                <p:cNvPr id="29" name="사각형: 둥근 위쪽 모서리 28">
                  <a:extLst>
                    <a:ext uri="{FF2B5EF4-FFF2-40B4-BE49-F238E27FC236}">
                      <a16:creationId xmlns:a16="http://schemas.microsoft.com/office/drawing/2014/main" id="{3E55F5CB-8BC6-23FA-4175-7DDF5B6D803A}"/>
                    </a:ext>
                  </a:extLst>
                </p:cNvPr>
                <p:cNvSpPr/>
                <p:nvPr/>
              </p:nvSpPr>
              <p:spPr>
                <a:xfrm>
                  <a:off x="549268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1746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0" name="사각형: 둥근 위쪽 모서리 29">
                  <a:extLst>
                    <a:ext uri="{FF2B5EF4-FFF2-40B4-BE49-F238E27FC236}">
                      <a16:creationId xmlns:a16="http://schemas.microsoft.com/office/drawing/2014/main" id="{49C70EE6-4DAF-980F-9352-90CB118C0D21}"/>
                    </a:ext>
                  </a:extLst>
                </p:cNvPr>
                <p:cNvSpPr/>
                <p:nvPr/>
              </p:nvSpPr>
              <p:spPr>
                <a:xfrm flipH="1">
                  <a:off x="8465884" y="1393067"/>
                  <a:ext cx="128848" cy="11077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1ECB84B4-7C70-F288-75EE-F88BBDA1AF26}"/>
                  </a:ext>
                </a:extLst>
              </p:cNvPr>
              <p:cNvGrpSpPr/>
              <p:nvPr/>
            </p:nvGrpSpPr>
            <p:grpSpPr>
              <a:xfrm>
                <a:off x="628686" y="1393067"/>
                <a:ext cx="7893347" cy="417557"/>
                <a:chOff x="628686" y="1393067"/>
                <a:chExt cx="7893347" cy="417557"/>
              </a:xfrm>
            </p:grpSpPr>
            <p:grpSp>
              <p:nvGrpSpPr>
                <p:cNvPr id="9" name="그룹 8">
                  <a:extLst>
                    <a:ext uri="{FF2B5EF4-FFF2-40B4-BE49-F238E27FC236}">
                      <a16:creationId xmlns:a16="http://schemas.microsoft.com/office/drawing/2014/main" id="{2455C88D-68C3-4BAA-9E74-CDDDE31B3FCC}"/>
                    </a:ext>
                  </a:extLst>
                </p:cNvPr>
                <p:cNvGrpSpPr/>
                <p:nvPr/>
              </p:nvGrpSpPr>
              <p:grpSpPr>
                <a:xfrm>
                  <a:off x="628686" y="1393067"/>
                  <a:ext cx="7893347" cy="417557"/>
                  <a:chOff x="628686" y="1393067"/>
                  <a:chExt cx="7893347" cy="417557"/>
                </a:xfrm>
              </p:grpSpPr>
              <p:sp>
                <p:nvSpPr>
                  <p:cNvPr id="14" name="사각형: 둥근 위쪽 모서리 13">
                    <a:extLst>
                      <a:ext uri="{FF2B5EF4-FFF2-40B4-BE49-F238E27FC236}">
                        <a16:creationId xmlns:a16="http://schemas.microsoft.com/office/drawing/2014/main" id="{FAD13981-E64A-5AB9-3E19-CD1B70C2127E}"/>
                      </a:ext>
                    </a:extLst>
                  </p:cNvPr>
                  <p:cNvSpPr/>
                  <p:nvPr/>
                </p:nvSpPr>
                <p:spPr>
                  <a:xfrm flipV="1">
                    <a:off x="669131" y="1393067"/>
                    <a:ext cx="7812881" cy="417557"/>
                  </a:xfrm>
                  <a:prstGeom prst="round2SameRect">
                    <a:avLst/>
                  </a:prstGeom>
                  <a:gradFill>
                    <a:gsLst>
                      <a:gs pos="0">
                        <a:srgbClr val="2D74DC"/>
                      </a:gs>
                      <a:gs pos="93000">
                        <a:srgbClr val="6449A8"/>
                      </a:gs>
                    </a:gsLst>
                    <a:lin ang="27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15" name="자유형: 도형 14">
                    <a:extLst>
                      <a:ext uri="{FF2B5EF4-FFF2-40B4-BE49-F238E27FC236}">
                        <a16:creationId xmlns:a16="http://schemas.microsoft.com/office/drawing/2014/main" id="{5CC756E5-02F7-A494-287D-54C75E7C7104}"/>
                      </a:ext>
                    </a:extLst>
                  </p:cNvPr>
                  <p:cNvSpPr/>
                  <p:nvPr/>
                </p:nvSpPr>
                <p:spPr>
                  <a:xfrm flipH="1">
                    <a:off x="7967731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6449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8" name="자유형: 도형 27">
                    <a:extLst>
                      <a:ext uri="{FF2B5EF4-FFF2-40B4-BE49-F238E27FC236}">
                        <a16:creationId xmlns:a16="http://schemas.microsoft.com/office/drawing/2014/main" id="{C002C8A1-5219-E946-2071-38377C1ED68A}"/>
                      </a:ext>
                    </a:extLst>
                  </p:cNvPr>
                  <p:cNvSpPr/>
                  <p:nvPr/>
                </p:nvSpPr>
                <p:spPr>
                  <a:xfrm>
                    <a:off x="628686" y="1393067"/>
                    <a:ext cx="554302" cy="167601"/>
                  </a:xfrm>
                  <a:custGeom>
                    <a:avLst/>
                    <a:gdLst>
                      <a:gd name="connsiteX0" fmla="*/ 1645958 w 1905530"/>
                      <a:gd name="connsiteY0" fmla="*/ 0 h 581922"/>
                      <a:gd name="connsiteX1" fmla="*/ 0 w 1905530"/>
                      <a:gd name="connsiteY1" fmla="*/ 0 h 581922"/>
                      <a:gd name="connsiteX2" fmla="*/ 30384 w 1905530"/>
                      <a:gd name="connsiteY2" fmla="*/ 16492 h 581922"/>
                      <a:gd name="connsiteX3" fmla="*/ 145498 w 1905530"/>
                      <a:gd name="connsiteY3" fmla="*/ 232996 h 581922"/>
                      <a:gd name="connsiteX4" fmla="*/ 145498 w 1905530"/>
                      <a:gd name="connsiteY4" fmla="*/ 581922 h 581922"/>
                      <a:gd name="connsiteX5" fmla="*/ 1905530 w 1905530"/>
                      <a:gd name="connsiteY5" fmla="*/ 581922 h 581922"/>
                      <a:gd name="connsiteX6" fmla="*/ 1905530 w 1905530"/>
                      <a:gd name="connsiteY6" fmla="*/ 259572 h 581922"/>
                      <a:gd name="connsiteX7" fmla="*/ 1645958 w 1905530"/>
                      <a:gd name="connsiteY7" fmla="*/ 0 h 581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530" h="581922">
                        <a:moveTo>
                          <a:pt x="1645958" y="0"/>
                        </a:moveTo>
                        <a:lnTo>
                          <a:pt x="0" y="0"/>
                        </a:lnTo>
                        <a:lnTo>
                          <a:pt x="30384" y="16492"/>
                        </a:lnTo>
                        <a:cubicBezTo>
                          <a:pt x="99836" y="63413"/>
                          <a:pt x="145498" y="142872"/>
                          <a:pt x="145498" y="232996"/>
                        </a:cubicBezTo>
                        <a:lnTo>
                          <a:pt x="145498" y="581922"/>
                        </a:lnTo>
                        <a:lnTo>
                          <a:pt x="1905530" y="581922"/>
                        </a:lnTo>
                        <a:lnTo>
                          <a:pt x="1905530" y="259572"/>
                        </a:lnTo>
                        <a:cubicBezTo>
                          <a:pt x="1905530" y="116214"/>
                          <a:pt x="1789316" y="0"/>
                          <a:pt x="1645958" y="0"/>
                        </a:cubicBezTo>
                        <a:close/>
                      </a:path>
                    </a:pathLst>
                  </a:custGeom>
                  <a:solidFill>
                    <a:srgbClr val="2F72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10" name="그룹 9">
                  <a:extLst>
                    <a:ext uri="{FF2B5EF4-FFF2-40B4-BE49-F238E27FC236}">
                      <a16:creationId xmlns:a16="http://schemas.microsoft.com/office/drawing/2014/main" id="{84ACA48E-21C2-1755-9DF5-4E64F2B48A75}"/>
                    </a:ext>
                  </a:extLst>
                </p:cNvPr>
                <p:cNvGrpSpPr/>
                <p:nvPr/>
              </p:nvGrpSpPr>
              <p:grpSpPr>
                <a:xfrm>
                  <a:off x="763074" y="1447958"/>
                  <a:ext cx="2169163" cy="307777"/>
                  <a:chOff x="763074" y="1447958"/>
                  <a:chExt cx="2169163" cy="307777"/>
                </a:xfrm>
              </p:grpSpPr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8D9C4739-7923-C1DF-CC21-635FAE203C34}"/>
                      </a:ext>
                    </a:extLst>
                  </p:cNvPr>
                  <p:cNvSpPr txBox="1"/>
                  <p:nvPr/>
                </p:nvSpPr>
                <p:spPr>
                  <a:xfrm>
                    <a:off x="1249084" y="1463345"/>
                    <a:ext cx="1683153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교수</a:t>
                    </a:r>
                    <a:r>
                      <a:rPr lang="en-US" altLang="ko-KR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·</a:t>
                    </a:r>
                    <a:r>
                      <a:rPr lang="ko-KR" altLang="en-US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학습 및 평가</a:t>
                    </a:r>
                  </a:p>
                </p:txBody>
              </p:sp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05E9DFB5-64D2-CB72-1F8A-D4BCE77DD55C}"/>
                      </a:ext>
                    </a:extLst>
                  </p:cNvPr>
                  <p:cNvSpPr txBox="1"/>
                  <p:nvPr/>
                </p:nvSpPr>
                <p:spPr>
                  <a:xfrm>
                    <a:off x="763074" y="1447958"/>
                    <a:ext cx="31739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A2C2F0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0</a:t>
                    </a:r>
                    <a:r>
                      <a:rPr lang="en-US" altLang="ko-KR" sz="2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3</a:t>
                    </a:r>
                    <a:endParaRPr lang="ko-KR" altLang="en-US" sz="2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endParaRPr>
                  </a:p>
                </p:txBody>
              </p:sp>
              <p:cxnSp>
                <p:nvCxnSpPr>
                  <p:cNvPr id="13" name="직선 연결선 12">
                    <a:extLst>
                      <a:ext uri="{FF2B5EF4-FFF2-40B4-BE49-F238E27FC236}">
                        <a16:creationId xmlns:a16="http://schemas.microsoft.com/office/drawing/2014/main" id="{8ED8DDBA-355A-0FDB-CD18-24AC799A874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164777" y="1458453"/>
                    <a:ext cx="0" cy="286785"/>
                  </a:xfrm>
                  <a:prstGeom prst="line">
                    <a:avLst/>
                  </a:prstGeom>
                  <a:ln w="19050">
                    <a:solidFill>
                      <a:srgbClr val="17468B">
                        <a:alpha val="4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129" name="사각형: 둥근 모서리 128">
              <a:extLst>
                <a:ext uri="{FF2B5EF4-FFF2-40B4-BE49-F238E27FC236}">
                  <a16:creationId xmlns:a16="http://schemas.microsoft.com/office/drawing/2014/main" id="{F9EFF54A-7241-66DF-7DA9-CD76679B55BF}"/>
                </a:ext>
              </a:extLst>
            </p:cNvPr>
            <p:cNvSpPr/>
            <p:nvPr/>
          </p:nvSpPr>
          <p:spPr>
            <a:xfrm>
              <a:off x="669131" y="2311984"/>
              <a:ext cx="7812881" cy="1132256"/>
            </a:xfrm>
            <a:prstGeom prst="roundRect">
              <a:avLst>
                <a:gd name="adj" fmla="val 7422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14FBF652-A641-ECC6-9EAE-8B1770B551F7}"/>
                </a:ext>
              </a:extLst>
            </p:cNvPr>
            <p:cNvGrpSpPr/>
            <p:nvPr/>
          </p:nvGrpSpPr>
          <p:grpSpPr>
            <a:xfrm>
              <a:off x="751850" y="1936193"/>
              <a:ext cx="1633040" cy="250222"/>
              <a:chOff x="566993" y="1934169"/>
              <a:chExt cx="1858551" cy="257804"/>
            </a:xfrm>
            <a:solidFill>
              <a:schemeClr val="bg1"/>
            </a:solidFill>
          </p:grpSpPr>
          <p:sp>
            <p:nvSpPr>
              <p:cNvPr id="37" name="사각형: 둥근 모서리 36">
                <a:extLst>
                  <a:ext uri="{FF2B5EF4-FFF2-40B4-BE49-F238E27FC236}">
                    <a16:creationId xmlns:a16="http://schemas.microsoft.com/office/drawing/2014/main" id="{53C2B7B6-A603-81E5-0B77-17A3EFEDA003}"/>
                  </a:ext>
                </a:extLst>
              </p:cNvPr>
              <p:cNvSpPr/>
              <p:nvPr/>
            </p:nvSpPr>
            <p:spPr>
              <a:xfrm>
                <a:off x="566993" y="1934169"/>
                <a:ext cx="288854" cy="257804"/>
              </a:xfrm>
              <a:prstGeom prst="roundRect">
                <a:avLst/>
              </a:prstGeom>
              <a:solidFill>
                <a:srgbClr val="2F72DA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37BD3CC-22A0-1D15-A5D1-484F69B0E10C}"/>
                  </a:ext>
                </a:extLst>
              </p:cNvPr>
              <p:cNvSpPr txBox="1"/>
              <p:nvPr/>
            </p:nvSpPr>
            <p:spPr>
              <a:xfrm>
                <a:off x="648481" y="1952087"/>
                <a:ext cx="125882" cy="2219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5</a:t>
                </a:r>
                <a:endPara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6F3BA0F7-1E35-878F-2680-0326EC7196E7}"/>
                  </a:ext>
                </a:extLst>
              </p:cNvPr>
              <p:cNvSpPr txBox="1"/>
              <p:nvPr/>
            </p:nvSpPr>
            <p:spPr>
              <a:xfrm>
                <a:off x="924090" y="1944160"/>
                <a:ext cx="1501454" cy="2378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평가 방법의 특징</a:t>
                </a:r>
                <a:endParaRPr lang="en-US" altLang="ko-KR" sz="15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Interop" panose="02000503000000020004" pitchFamily="2" charset="0"/>
                </a:endParaRPr>
              </a:p>
            </p:txBody>
          </p:sp>
        </p:grpSp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2374A2B3-DED5-BB9B-1B3B-5C77B11D28F1}"/>
                </a:ext>
              </a:extLst>
            </p:cNvPr>
            <p:cNvGrpSpPr/>
            <p:nvPr/>
          </p:nvGrpSpPr>
          <p:grpSpPr>
            <a:xfrm>
              <a:off x="834549" y="2649214"/>
              <a:ext cx="3256110" cy="457797"/>
              <a:chOff x="834549" y="2454191"/>
              <a:chExt cx="3256110" cy="457797"/>
            </a:xfrm>
          </p:grpSpPr>
          <p:grpSp>
            <p:nvGrpSpPr>
              <p:cNvPr id="43" name="그룹 42">
                <a:extLst>
                  <a:ext uri="{FF2B5EF4-FFF2-40B4-BE49-F238E27FC236}">
                    <a16:creationId xmlns:a16="http://schemas.microsoft.com/office/drawing/2014/main" id="{1D496854-A93B-4804-B0CD-78850DDF5B00}"/>
                  </a:ext>
                </a:extLst>
              </p:cNvPr>
              <p:cNvGrpSpPr/>
              <p:nvPr/>
            </p:nvGrpSpPr>
            <p:grpSpPr>
              <a:xfrm>
                <a:off x="834550" y="2454191"/>
                <a:ext cx="1143353" cy="184666"/>
                <a:chOff x="1743003" y="2475588"/>
                <a:chExt cx="1002270" cy="160276"/>
              </a:xfrm>
            </p:grpSpPr>
            <p:sp>
              <p:nvSpPr>
                <p:cNvPr id="47" name="자유형: 도형 46">
                  <a:extLst>
                    <a:ext uri="{FF2B5EF4-FFF2-40B4-BE49-F238E27FC236}">
                      <a16:creationId xmlns:a16="http://schemas.microsoft.com/office/drawing/2014/main" id="{65C6BE8E-B845-4DFE-9666-7F15CAB7066F}"/>
                    </a:ext>
                  </a:extLst>
                </p:cNvPr>
                <p:cNvSpPr/>
                <p:nvPr/>
              </p:nvSpPr>
              <p:spPr>
                <a:xfrm>
                  <a:off x="1743003" y="2483018"/>
                  <a:ext cx="145423" cy="145423"/>
                </a:xfrm>
                <a:custGeom>
                  <a:avLst/>
                  <a:gdLst>
                    <a:gd name="connsiteX0" fmla="*/ 228511 w 308836"/>
                    <a:gd name="connsiteY0" fmla="*/ 70538 h 308836"/>
                    <a:gd name="connsiteX1" fmla="*/ 132126 w 308836"/>
                    <a:gd name="connsiteY1" fmla="*/ 175848 h 308836"/>
                    <a:gd name="connsiteX2" fmla="*/ 80501 w 308836"/>
                    <a:gd name="connsiteY2" fmla="*/ 117873 h 308836"/>
                    <a:gd name="connsiteX3" fmla="*/ 49249 w 308836"/>
                    <a:gd name="connsiteY3" fmla="*/ 145700 h 308836"/>
                    <a:gd name="connsiteX4" fmla="*/ 131673 w 308836"/>
                    <a:gd name="connsiteY4" fmla="*/ 238296 h 308836"/>
                    <a:gd name="connsiteX5" fmla="*/ 259391 w 308836"/>
                    <a:gd name="connsiteY5" fmla="*/ 98797 h 308836"/>
                    <a:gd name="connsiteX6" fmla="*/ 154418 w 308836"/>
                    <a:gd name="connsiteY6" fmla="*/ 0 h 308836"/>
                    <a:gd name="connsiteX7" fmla="*/ 308836 w 308836"/>
                    <a:gd name="connsiteY7" fmla="*/ 154418 h 308836"/>
                    <a:gd name="connsiteX8" fmla="*/ 154418 w 308836"/>
                    <a:gd name="connsiteY8" fmla="*/ 308836 h 308836"/>
                    <a:gd name="connsiteX9" fmla="*/ 0 w 308836"/>
                    <a:gd name="connsiteY9" fmla="*/ 154418 h 308836"/>
                    <a:gd name="connsiteX10" fmla="*/ 154418 w 308836"/>
                    <a:gd name="connsiteY10" fmla="*/ 0 h 3088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8836" h="308836">
                      <a:moveTo>
                        <a:pt x="228511" y="70538"/>
                      </a:moveTo>
                      <a:lnTo>
                        <a:pt x="132126" y="175848"/>
                      </a:lnTo>
                      <a:lnTo>
                        <a:pt x="80501" y="117873"/>
                      </a:lnTo>
                      <a:lnTo>
                        <a:pt x="49249" y="145700"/>
                      </a:lnTo>
                      <a:lnTo>
                        <a:pt x="131673" y="238296"/>
                      </a:lnTo>
                      <a:lnTo>
                        <a:pt x="259391" y="98797"/>
                      </a:lnTo>
                      <a:close/>
                      <a:moveTo>
                        <a:pt x="154418" y="0"/>
                      </a:moveTo>
                      <a:cubicBezTo>
                        <a:pt x="239700" y="0"/>
                        <a:pt x="308836" y="69135"/>
                        <a:pt x="308836" y="154418"/>
                      </a:cubicBezTo>
                      <a:cubicBezTo>
                        <a:pt x="308836" y="239700"/>
                        <a:pt x="239700" y="308836"/>
                        <a:pt x="154418" y="308836"/>
                      </a:cubicBezTo>
                      <a:cubicBezTo>
                        <a:pt x="69135" y="308836"/>
                        <a:pt x="0" y="239700"/>
                        <a:pt x="0" y="154418"/>
                      </a:cubicBezTo>
                      <a:cubicBezTo>
                        <a:pt x="0" y="69135"/>
                        <a:pt x="69135" y="0"/>
                        <a:pt x="154418" y="0"/>
                      </a:cubicBezTo>
                      <a:close/>
                    </a:path>
                  </a:pathLst>
                </a:custGeom>
                <a:solidFill>
                  <a:srgbClr val="2F72DA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ko-KR" altLang="en-US" sz="2000" dirty="0"/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F9A5C630-C132-B9D7-82CD-A7F8938F553C}"/>
                    </a:ext>
                  </a:extLst>
                </p:cNvPr>
                <p:cNvSpPr txBox="1"/>
                <p:nvPr/>
              </p:nvSpPr>
              <p:spPr>
                <a:xfrm>
                  <a:off x="1944307" y="2475588"/>
                  <a:ext cx="800966" cy="16027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F72DA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수행 평가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제시</a:t>
                  </a:r>
                </a:p>
              </p:txBody>
            </p:sp>
          </p:grpSp>
          <p:grpSp>
            <p:nvGrpSpPr>
              <p:cNvPr id="44" name="그룹 43">
                <a:extLst>
                  <a:ext uri="{FF2B5EF4-FFF2-40B4-BE49-F238E27FC236}">
                    <a16:creationId xmlns:a16="http://schemas.microsoft.com/office/drawing/2014/main" id="{5D203CD0-B0E9-B1D5-704E-D362C8B6CFA9}"/>
                  </a:ext>
                </a:extLst>
              </p:cNvPr>
              <p:cNvGrpSpPr/>
              <p:nvPr/>
            </p:nvGrpSpPr>
            <p:grpSpPr>
              <a:xfrm>
                <a:off x="834549" y="2727322"/>
                <a:ext cx="3256110" cy="184666"/>
                <a:chOff x="1743003" y="2475591"/>
                <a:chExt cx="2854326" cy="160276"/>
              </a:xfrm>
            </p:grpSpPr>
            <p:sp>
              <p:nvSpPr>
                <p:cNvPr id="45" name="자유형: 도형 44">
                  <a:extLst>
                    <a:ext uri="{FF2B5EF4-FFF2-40B4-BE49-F238E27FC236}">
                      <a16:creationId xmlns:a16="http://schemas.microsoft.com/office/drawing/2014/main" id="{0DA0FFFC-9910-F87A-2FB1-B43C064958F4}"/>
                    </a:ext>
                  </a:extLst>
                </p:cNvPr>
                <p:cNvSpPr/>
                <p:nvPr/>
              </p:nvSpPr>
              <p:spPr>
                <a:xfrm>
                  <a:off x="1743003" y="2483018"/>
                  <a:ext cx="145423" cy="145423"/>
                </a:xfrm>
                <a:custGeom>
                  <a:avLst/>
                  <a:gdLst>
                    <a:gd name="connsiteX0" fmla="*/ 228511 w 308836"/>
                    <a:gd name="connsiteY0" fmla="*/ 70538 h 308836"/>
                    <a:gd name="connsiteX1" fmla="*/ 132126 w 308836"/>
                    <a:gd name="connsiteY1" fmla="*/ 175848 h 308836"/>
                    <a:gd name="connsiteX2" fmla="*/ 80501 w 308836"/>
                    <a:gd name="connsiteY2" fmla="*/ 117873 h 308836"/>
                    <a:gd name="connsiteX3" fmla="*/ 49249 w 308836"/>
                    <a:gd name="connsiteY3" fmla="*/ 145700 h 308836"/>
                    <a:gd name="connsiteX4" fmla="*/ 131673 w 308836"/>
                    <a:gd name="connsiteY4" fmla="*/ 238296 h 308836"/>
                    <a:gd name="connsiteX5" fmla="*/ 259391 w 308836"/>
                    <a:gd name="connsiteY5" fmla="*/ 98797 h 308836"/>
                    <a:gd name="connsiteX6" fmla="*/ 154418 w 308836"/>
                    <a:gd name="connsiteY6" fmla="*/ 0 h 308836"/>
                    <a:gd name="connsiteX7" fmla="*/ 308836 w 308836"/>
                    <a:gd name="connsiteY7" fmla="*/ 154418 h 308836"/>
                    <a:gd name="connsiteX8" fmla="*/ 154418 w 308836"/>
                    <a:gd name="connsiteY8" fmla="*/ 308836 h 308836"/>
                    <a:gd name="connsiteX9" fmla="*/ 0 w 308836"/>
                    <a:gd name="connsiteY9" fmla="*/ 154418 h 308836"/>
                    <a:gd name="connsiteX10" fmla="*/ 154418 w 308836"/>
                    <a:gd name="connsiteY10" fmla="*/ 0 h 3088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8836" h="308836">
                      <a:moveTo>
                        <a:pt x="228511" y="70538"/>
                      </a:moveTo>
                      <a:lnTo>
                        <a:pt x="132126" y="175848"/>
                      </a:lnTo>
                      <a:lnTo>
                        <a:pt x="80501" y="117873"/>
                      </a:lnTo>
                      <a:lnTo>
                        <a:pt x="49249" y="145700"/>
                      </a:lnTo>
                      <a:lnTo>
                        <a:pt x="131673" y="238296"/>
                      </a:lnTo>
                      <a:lnTo>
                        <a:pt x="259391" y="98797"/>
                      </a:lnTo>
                      <a:close/>
                      <a:moveTo>
                        <a:pt x="154418" y="0"/>
                      </a:moveTo>
                      <a:cubicBezTo>
                        <a:pt x="239700" y="0"/>
                        <a:pt x="308836" y="69135"/>
                        <a:pt x="308836" y="154418"/>
                      </a:cubicBezTo>
                      <a:cubicBezTo>
                        <a:pt x="308836" y="239700"/>
                        <a:pt x="239700" y="308836"/>
                        <a:pt x="154418" y="308836"/>
                      </a:cubicBezTo>
                      <a:cubicBezTo>
                        <a:pt x="69135" y="308836"/>
                        <a:pt x="0" y="239700"/>
                        <a:pt x="0" y="154418"/>
                      </a:cubicBezTo>
                      <a:cubicBezTo>
                        <a:pt x="0" y="69135"/>
                        <a:pt x="69135" y="0"/>
                        <a:pt x="154418" y="0"/>
                      </a:cubicBezTo>
                      <a:close/>
                    </a:path>
                  </a:pathLst>
                </a:custGeom>
                <a:solidFill>
                  <a:srgbClr val="2F72DA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ko-KR" altLang="en-US" sz="2000" dirty="0"/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56DC1526-7B7B-F043-53BF-3CC83D6F9D4B}"/>
                    </a:ext>
                  </a:extLst>
                </p:cNvPr>
                <p:cNvSpPr txBox="1"/>
                <p:nvPr/>
              </p:nvSpPr>
              <p:spPr>
                <a:xfrm>
                  <a:off x="1944307" y="2475591"/>
                  <a:ext cx="2653022" cy="16027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다양한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EE1673"/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  <a:cs typeface="Interop" panose="02000503000000020004" pitchFamily="2" charset="0"/>
                    </a:rPr>
                    <a:t>디지털 평가 도구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를 적극적으로 활용한다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나눔스퀘어 Bold" panose="020B0600000101010101" pitchFamily="50" charset="-127"/>
                      <a:ea typeface="나눔스퀘어 Bold" panose="020B0600000101010101" pitchFamily="50" charset="-127"/>
                      <a:cs typeface="Interop" panose="02000503000000020004" pitchFamily="2" charset="0"/>
                    </a:rPr>
                    <a:t>.</a:t>
                  </a:r>
                </a:p>
              </p:txBody>
            </p:sp>
          </p:grpSp>
        </p:grp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9FA6360D-6444-2882-79C5-D75C977F23F4}"/>
                </a:ext>
              </a:extLst>
            </p:cNvPr>
            <p:cNvGrpSpPr/>
            <p:nvPr/>
          </p:nvGrpSpPr>
          <p:grpSpPr>
            <a:xfrm>
              <a:off x="669131" y="3871360"/>
              <a:ext cx="7812881" cy="954220"/>
              <a:chOff x="669131" y="3871360"/>
              <a:chExt cx="7812881" cy="954220"/>
            </a:xfrm>
          </p:grpSpPr>
          <p:grpSp>
            <p:nvGrpSpPr>
              <p:cNvPr id="50" name="그룹 49">
                <a:extLst>
                  <a:ext uri="{FF2B5EF4-FFF2-40B4-BE49-F238E27FC236}">
                    <a16:creationId xmlns:a16="http://schemas.microsoft.com/office/drawing/2014/main" id="{3161B64B-35A7-530E-7CA6-61E3963AC208}"/>
                  </a:ext>
                </a:extLst>
              </p:cNvPr>
              <p:cNvGrpSpPr/>
              <p:nvPr/>
            </p:nvGrpSpPr>
            <p:grpSpPr>
              <a:xfrm>
                <a:off x="669131" y="3871360"/>
                <a:ext cx="7812881" cy="954220"/>
                <a:chOff x="669131" y="3871360"/>
                <a:chExt cx="7812881" cy="954220"/>
              </a:xfrm>
            </p:grpSpPr>
            <p:sp>
              <p:nvSpPr>
                <p:cNvPr id="52" name="사각형: 둥근 모서리 51">
                  <a:extLst>
                    <a:ext uri="{FF2B5EF4-FFF2-40B4-BE49-F238E27FC236}">
                      <a16:creationId xmlns:a16="http://schemas.microsoft.com/office/drawing/2014/main" id="{9ED94A82-B475-5A16-7DBA-AECBD013DA84}"/>
                    </a:ext>
                  </a:extLst>
                </p:cNvPr>
                <p:cNvSpPr/>
                <p:nvPr/>
              </p:nvSpPr>
              <p:spPr>
                <a:xfrm>
                  <a:off x="669131" y="3871360"/>
                  <a:ext cx="7812881" cy="954220"/>
                </a:xfrm>
                <a:prstGeom prst="roundRect">
                  <a:avLst>
                    <a:gd name="adj" fmla="val 7422"/>
                  </a:avLst>
                </a:prstGeom>
                <a:solidFill>
                  <a:schemeClr val="bg1"/>
                </a:solidFill>
                <a:ln>
                  <a:solidFill>
                    <a:srgbClr val="2F72DA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53" name="그룹 52">
                  <a:extLst>
                    <a:ext uri="{FF2B5EF4-FFF2-40B4-BE49-F238E27FC236}">
                      <a16:creationId xmlns:a16="http://schemas.microsoft.com/office/drawing/2014/main" id="{2FD06E1E-FB97-E7BA-44A7-97B72368728A}"/>
                    </a:ext>
                  </a:extLst>
                </p:cNvPr>
                <p:cNvGrpSpPr/>
                <p:nvPr/>
              </p:nvGrpSpPr>
              <p:grpSpPr>
                <a:xfrm>
                  <a:off x="669131" y="3871360"/>
                  <a:ext cx="3038998" cy="278634"/>
                  <a:chOff x="669131" y="3839301"/>
                  <a:chExt cx="3038998" cy="278634"/>
                </a:xfrm>
              </p:grpSpPr>
              <p:grpSp>
                <p:nvGrpSpPr>
                  <p:cNvPr id="54" name="그룹 53">
                    <a:extLst>
                      <a:ext uri="{FF2B5EF4-FFF2-40B4-BE49-F238E27FC236}">
                        <a16:creationId xmlns:a16="http://schemas.microsoft.com/office/drawing/2014/main" id="{FCEB17A8-4205-36A5-ABBF-81FDF6185403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669131" y="3839301"/>
                    <a:ext cx="3038998" cy="278634"/>
                    <a:chOff x="468314" y="1393972"/>
                    <a:chExt cx="3745292" cy="343391"/>
                  </a:xfrm>
                </p:grpSpPr>
                <p:sp>
                  <p:nvSpPr>
                    <p:cNvPr id="56" name="자유형 31">
                      <a:extLst>
                        <a:ext uri="{FF2B5EF4-FFF2-40B4-BE49-F238E27FC236}">
                          <a16:creationId xmlns:a16="http://schemas.microsoft.com/office/drawing/2014/main" id="{D282F91E-7A8C-4149-9612-64438B246DFF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468314" y="1393973"/>
                      <a:ext cx="2926364" cy="343390"/>
                    </a:xfrm>
                    <a:prstGeom prst="round2SameRect">
                      <a:avLst/>
                    </a:prstGeom>
                    <a:solidFill>
                      <a:srgbClr val="2F72DA"/>
                    </a:solidFill>
                    <a:ln w="19050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57" name="자유형 31">
                      <a:extLst>
                        <a:ext uri="{FF2B5EF4-FFF2-40B4-BE49-F238E27FC236}">
                          <a16:creationId xmlns:a16="http://schemas.microsoft.com/office/drawing/2014/main" id="{BD945E77-DBA1-5045-C248-E43A00DAEE95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2866353" y="1393972"/>
                      <a:ext cx="1347253" cy="343388"/>
                    </a:xfrm>
                    <a:custGeom>
                      <a:avLst/>
                      <a:gdLst>
                        <a:gd name="connsiteX0" fmla="*/ 340585 w 1326965"/>
                        <a:gd name="connsiteY0" fmla="*/ 0 h 356900"/>
                        <a:gd name="connsiteX1" fmla="*/ 579666 w 1326965"/>
                        <a:gd name="connsiteY1" fmla="*/ 0 h 356900"/>
                        <a:gd name="connsiteX2" fmla="*/ 623320 w 1326965"/>
                        <a:gd name="connsiteY2" fmla="*/ 0 h 356900"/>
                        <a:gd name="connsiteX3" fmla="*/ 862401 w 1326965"/>
                        <a:gd name="connsiteY3" fmla="*/ 0 h 356900"/>
                        <a:gd name="connsiteX4" fmla="*/ 1326965 w 1326965"/>
                        <a:gd name="connsiteY4" fmla="*/ 0 h 356900"/>
                        <a:gd name="connsiteX5" fmla="*/ 1326965 w 1326965"/>
                        <a:gd name="connsiteY5" fmla="*/ 356900 h 356900"/>
                        <a:gd name="connsiteX6" fmla="*/ 1285302 w 1326965"/>
                        <a:gd name="connsiteY6" fmla="*/ 356900 h 356900"/>
                        <a:gd name="connsiteX7" fmla="*/ 1241647 w 1326965"/>
                        <a:gd name="connsiteY7" fmla="*/ 356900 h 356900"/>
                        <a:gd name="connsiteX8" fmla="*/ 1002566 w 1326965"/>
                        <a:gd name="connsiteY8" fmla="*/ 356900 h 356900"/>
                        <a:gd name="connsiteX9" fmla="*/ 521816 w 1326965"/>
                        <a:gd name="connsiteY9" fmla="*/ 356900 h 356900"/>
                        <a:gd name="connsiteX10" fmla="*/ 282735 w 1326965"/>
                        <a:gd name="connsiteY10" fmla="*/ 356900 h 356900"/>
                        <a:gd name="connsiteX11" fmla="*/ 239081 w 1326965"/>
                        <a:gd name="connsiteY11" fmla="*/ 356900 h 356900"/>
                        <a:gd name="connsiteX12" fmla="*/ 0 w 1326965"/>
                        <a:gd name="connsiteY12" fmla="*/ 356900 h 356900"/>
                        <a:gd name="connsiteX13" fmla="*/ 14916 w 1326965"/>
                        <a:gd name="connsiteY13" fmla="*/ 349086 h 356900"/>
                        <a:gd name="connsiteX14" fmla="*/ 34804 w 1326965"/>
                        <a:gd name="connsiteY14" fmla="*/ 336060 h 356900"/>
                        <a:gd name="connsiteX15" fmla="*/ 59665 w 1326965"/>
                        <a:gd name="connsiteY15" fmla="*/ 315218 h 356900"/>
                        <a:gd name="connsiteX16" fmla="*/ 89497 w 1326965"/>
                        <a:gd name="connsiteY16" fmla="*/ 281352 h 356900"/>
                        <a:gd name="connsiteX17" fmla="*/ 104414 w 1326965"/>
                        <a:gd name="connsiteY17" fmla="*/ 260512 h 356900"/>
                        <a:gd name="connsiteX18" fmla="*/ 121815 w 1326965"/>
                        <a:gd name="connsiteY18" fmla="*/ 237066 h 356900"/>
                        <a:gd name="connsiteX19" fmla="*/ 139216 w 1326965"/>
                        <a:gd name="connsiteY19" fmla="*/ 208410 h 356900"/>
                        <a:gd name="connsiteX20" fmla="*/ 156620 w 1326965"/>
                        <a:gd name="connsiteY20" fmla="*/ 174543 h 356900"/>
                        <a:gd name="connsiteX21" fmla="*/ 176508 w 1326965"/>
                        <a:gd name="connsiteY21" fmla="*/ 138071 h 356900"/>
                        <a:gd name="connsiteX22" fmla="*/ 193910 w 1326965"/>
                        <a:gd name="connsiteY22" fmla="*/ 96390 h 356900"/>
                        <a:gd name="connsiteX23" fmla="*/ 208824 w 1326965"/>
                        <a:gd name="connsiteY23" fmla="*/ 65128 h 356900"/>
                        <a:gd name="connsiteX24" fmla="*/ 226228 w 1326965"/>
                        <a:gd name="connsiteY24" fmla="*/ 41682 h 356900"/>
                        <a:gd name="connsiteX25" fmla="*/ 243631 w 1326965"/>
                        <a:gd name="connsiteY25" fmla="*/ 23446 h 356900"/>
                        <a:gd name="connsiteX26" fmla="*/ 263519 w 1326965"/>
                        <a:gd name="connsiteY26" fmla="*/ 13025 h 356900"/>
                        <a:gd name="connsiteX27" fmla="*/ 283408 w 1326965"/>
                        <a:gd name="connsiteY27" fmla="*/ 5211 h 356900"/>
                        <a:gd name="connsiteX28" fmla="*/ 303295 w 1326965"/>
                        <a:gd name="connsiteY28" fmla="*/ 2606 h 356900"/>
                        <a:gd name="connsiteX29" fmla="*/ 340585 w 1326965"/>
                        <a:gd name="connsiteY29" fmla="*/ 0 h 3569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</a:cxnLst>
                      <a:rect l="l" t="t" r="r" b="b"/>
                      <a:pathLst>
                        <a:path w="1326965" h="356900">
                          <a:moveTo>
                            <a:pt x="340585" y="0"/>
                          </a:moveTo>
                          <a:lnTo>
                            <a:pt x="579666" y="0"/>
                          </a:lnTo>
                          <a:lnTo>
                            <a:pt x="623320" y="0"/>
                          </a:lnTo>
                          <a:lnTo>
                            <a:pt x="862401" y="0"/>
                          </a:lnTo>
                          <a:lnTo>
                            <a:pt x="1326965" y="0"/>
                          </a:lnTo>
                          <a:lnTo>
                            <a:pt x="1326965" y="356900"/>
                          </a:lnTo>
                          <a:lnTo>
                            <a:pt x="1285302" y="356900"/>
                          </a:lnTo>
                          <a:lnTo>
                            <a:pt x="1241647" y="356900"/>
                          </a:lnTo>
                          <a:lnTo>
                            <a:pt x="1002566" y="356900"/>
                          </a:lnTo>
                          <a:lnTo>
                            <a:pt x="521816" y="356900"/>
                          </a:lnTo>
                          <a:lnTo>
                            <a:pt x="282735" y="356900"/>
                          </a:lnTo>
                          <a:lnTo>
                            <a:pt x="239081" y="356900"/>
                          </a:lnTo>
                          <a:lnTo>
                            <a:pt x="0" y="356900"/>
                          </a:lnTo>
                          <a:lnTo>
                            <a:pt x="14916" y="349086"/>
                          </a:lnTo>
                          <a:lnTo>
                            <a:pt x="34804" y="336060"/>
                          </a:lnTo>
                          <a:lnTo>
                            <a:pt x="59665" y="315218"/>
                          </a:lnTo>
                          <a:lnTo>
                            <a:pt x="89497" y="281352"/>
                          </a:lnTo>
                          <a:lnTo>
                            <a:pt x="104414" y="260512"/>
                          </a:lnTo>
                          <a:lnTo>
                            <a:pt x="121815" y="237066"/>
                          </a:lnTo>
                          <a:lnTo>
                            <a:pt x="139216" y="208410"/>
                          </a:lnTo>
                          <a:lnTo>
                            <a:pt x="156620" y="174543"/>
                          </a:lnTo>
                          <a:lnTo>
                            <a:pt x="176508" y="138071"/>
                          </a:lnTo>
                          <a:lnTo>
                            <a:pt x="193910" y="96390"/>
                          </a:lnTo>
                          <a:lnTo>
                            <a:pt x="208824" y="65128"/>
                          </a:lnTo>
                          <a:lnTo>
                            <a:pt x="226228" y="41682"/>
                          </a:lnTo>
                          <a:lnTo>
                            <a:pt x="243631" y="23446"/>
                          </a:lnTo>
                          <a:lnTo>
                            <a:pt x="263519" y="13025"/>
                          </a:lnTo>
                          <a:lnTo>
                            <a:pt x="283408" y="5211"/>
                          </a:lnTo>
                          <a:lnTo>
                            <a:pt x="303295" y="2606"/>
                          </a:lnTo>
                          <a:lnTo>
                            <a:pt x="340585" y="0"/>
                          </a:lnTo>
                          <a:close/>
                        </a:path>
                      </a:pathLst>
                    </a:custGeom>
                    <a:solidFill>
                      <a:srgbClr val="2F72DA"/>
                    </a:solidFill>
                    <a:ln w="19050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53F60E10-0FFD-2012-A19E-C57EF71ED7C8}"/>
                      </a:ext>
                    </a:extLst>
                  </p:cNvPr>
                  <p:cNvSpPr txBox="1"/>
                  <p:nvPr/>
                </p:nvSpPr>
                <p:spPr>
                  <a:xfrm>
                    <a:off x="751850" y="3878591"/>
                    <a:ext cx="1994136" cy="20005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스페인어 과목 평가 방법 예시</a:t>
                    </a:r>
                  </a:p>
                </p:txBody>
              </p:sp>
            </p:grpSp>
          </p:grp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98796064-FA9C-428F-AF2F-5F5F95103E2F}"/>
                  </a:ext>
                </a:extLst>
              </p:cNvPr>
              <p:cNvSpPr txBox="1"/>
              <p:nvPr/>
            </p:nvSpPr>
            <p:spPr>
              <a:xfrm>
                <a:off x="823450" y="4283259"/>
                <a:ext cx="5552802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매체를 활용한 제작 활동은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F72DA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수행평가를 활용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하되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,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학습자의 수준을 고려하여 번역기를 사용하거나 </a:t>
                </a:r>
                <a:endParaRPr lang="en-US" altLang="ko-KR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  <a:cs typeface="Interop" panose="02000503000000020004" pitchFamily="2" charset="0"/>
                </a:endParaRPr>
              </a:p>
              <a:p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우리말로 발표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·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토의 활동을 하는 등 수준에 따라 실시한다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. </a:t>
                </a:r>
              </a:p>
            </p:txBody>
          </p:sp>
        </p:grpSp>
        <p:grpSp>
          <p:nvGrpSpPr>
            <p:cNvPr id="58" name="그룹 57">
              <a:extLst>
                <a:ext uri="{FF2B5EF4-FFF2-40B4-BE49-F238E27FC236}">
                  <a16:creationId xmlns:a16="http://schemas.microsoft.com/office/drawing/2014/main" id="{07806988-4A47-E9B0-38DA-764698F27141}"/>
                </a:ext>
              </a:extLst>
            </p:cNvPr>
            <p:cNvGrpSpPr/>
            <p:nvPr/>
          </p:nvGrpSpPr>
          <p:grpSpPr>
            <a:xfrm>
              <a:off x="669131" y="4998154"/>
              <a:ext cx="7812881" cy="954220"/>
              <a:chOff x="669131" y="4998154"/>
              <a:chExt cx="7812881" cy="954220"/>
            </a:xfrm>
          </p:grpSpPr>
          <p:grpSp>
            <p:nvGrpSpPr>
              <p:cNvPr id="59" name="그룹 58">
                <a:extLst>
                  <a:ext uri="{FF2B5EF4-FFF2-40B4-BE49-F238E27FC236}">
                    <a16:creationId xmlns:a16="http://schemas.microsoft.com/office/drawing/2014/main" id="{18504370-D091-5A38-9E60-1FE80A4E465A}"/>
                  </a:ext>
                </a:extLst>
              </p:cNvPr>
              <p:cNvGrpSpPr/>
              <p:nvPr/>
            </p:nvGrpSpPr>
            <p:grpSpPr>
              <a:xfrm>
                <a:off x="669131" y="4998154"/>
                <a:ext cx="7812881" cy="954220"/>
                <a:chOff x="669131" y="4944599"/>
                <a:chExt cx="7812881" cy="954220"/>
              </a:xfrm>
            </p:grpSpPr>
            <p:sp>
              <p:nvSpPr>
                <p:cNvPr id="61" name="사각형: 둥근 모서리 60">
                  <a:extLst>
                    <a:ext uri="{FF2B5EF4-FFF2-40B4-BE49-F238E27FC236}">
                      <a16:creationId xmlns:a16="http://schemas.microsoft.com/office/drawing/2014/main" id="{573F3BFA-E9FE-5F8F-4861-F7AF0A58EB8D}"/>
                    </a:ext>
                  </a:extLst>
                </p:cNvPr>
                <p:cNvSpPr/>
                <p:nvPr/>
              </p:nvSpPr>
              <p:spPr>
                <a:xfrm>
                  <a:off x="669131" y="4944599"/>
                  <a:ext cx="7812881" cy="954220"/>
                </a:xfrm>
                <a:prstGeom prst="roundRect">
                  <a:avLst>
                    <a:gd name="adj" fmla="val 7422"/>
                  </a:avLst>
                </a:prstGeom>
                <a:solidFill>
                  <a:schemeClr val="bg1"/>
                </a:solidFill>
                <a:ln>
                  <a:solidFill>
                    <a:srgbClr val="EE1673"/>
                  </a:solidFill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62" name="그룹 61">
                  <a:extLst>
                    <a:ext uri="{FF2B5EF4-FFF2-40B4-BE49-F238E27FC236}">
                      <a16:creationId xmlns:a16="http://schemas.microsoft.com/office/drawing/2014/main" id="{FFD6B75C-881E-564D-0BEB-3E31900E2297}"/>
                    </a:ext>
                  </a:extLst>
                </p:cNvPr>
                <p:cNvGrpSpPr/>
                <p:nvPr/>
              </p:nvGrpSpPr>
              <p:grpSpPr>
                <a:xfrm>
                  <a:off x="669131" y="4944599"/>
                  <a:ext cx="3038998" cy="278634"/>
                  <a:chOff x="669131" y="4963927"/>
                  <a:chExt cx="3038998" cy="278634"/>
                </a:xfrm>
              </p:grpSpPr>
              <p:grpSp>
                <p:nvGrpSpPr>
                  <p:cNvPr id="63" name="그룹 62">
                    <a:extLst>
                      <a:ext uri="{FF2B5EF4-FFF2-40B4-BE49-F238E27FC236}">
                        <a16:creationId xmlns:a16="http://schemas.microsoft.com/office/drawing/2014/main" id="{E9D30184-E521-7978-9E4E-769E36F4FA3D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669131" y="4963927"/>
                    <a:ext cx="3038998" cy="278634"/>
                    <a:chOff x="468314" y="1393972"/>
                    <a:chExt cx="3745292" cy="343391"/>
                  </a:xfrm>
                  <a:solidFill>
                    <a:srgbClr val="EE1673"/>
                  </a:solidFill>
                </p:grpSpPr>
                <p:sp>
                  <p:nvSpPr>
                    <p:cNvPr id="65" name="자유형 31">
                      <a:extLst>
                        <a:ext uri="{FF2B5EF4-FFF2-40B4-BE49-F238E27FC236}">
                          <a16:creationId xmlns:a16="http://schemas.microsoft.com/office/drawing/2014/main" id="{A9A64C99-02B3-641B-9C81-8C8A393AEADD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468314" y="1393973"/>
                      <a:ext cx="2926364" cy="343390"/>
                    </a:xfrm>
                    <a:prstGeom prst="round2SameRect">
                      <a:avLst/>
                    </a:prstGeom>
                    <a:grpFill/>
                    <a:ln w="19050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66" name="자유형 31">
                      <a:extLst>
                        <a:ext uri="{FF2B5EF4-FFF2-40B4-BE49-F238E27FC236}">
                          <a16:creationId xmlns:a16="http://schemas.microsoft.com/office/drawing/2014/main" id="{79CBF173-1AB1-6C0A-922B-85AB9D3D7A8F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2866353" y="1393972"/>
                      <a:ext cx="1347253" cy="343388"/>
                    </a:xfrm>
                    <a:custGeom>
                      <a:avLst/>
                      <a:gdLst>
                        <a:gd name="connsiteX0" fmla="*/ 340585 w 1326965"/>
                        <a:gd name="connsiteY0" fmla="*/ 0 h 356900"/>
                        <a:gd name="connsiteX1" fmla="*/ 579666 w 1326965"/>
                        <a:gd name="connsiteY1" fmla="*/ 0 h 356900"/>
                        <a:gd name="connsiteX2" fmla="*/ 623320 w 1326965"/>
                        <a:gd name="connsiteY2" fmla="*/ 0 h 356900"/>
                        <a:gd name="connsiteX3" fmla="*/ 862401 w 1326965"/>
                        <a:gd name="connsiteY3" fmla="*/ 0 h 356900"/>
                        <a:gd name="connsiteX4" fmla="*/ 1326965 w 1326965"/>
                        <a:gd name="connsiteY4" fmla="*/ 0 h 356900"/>
                        <a:gd name="connsiteX5" fmla="*/ 1326965 w 1326965"/>
                        <a:gd name="connsiteY5" fmla="*/ 356900 h 356900"/>
                        <a:gd name="connsiteX6" fmla="*/ 1285302 w 1326965"/>
                        <a:gd name="connsiteY6" fmla="*/ 356900 h 356900"/>
                        <a:gd name="connsiteX7" fmla="*/ 1241647 w 1326965"/>
                        <a:gd name="connsiteY7" fmla="*/ 356900 h 356900"/>
                        <a:gd name="connsiteX8" fmla="*/ 1002566 w 1326965"/>
                        <a:gd name="connsiteY8" fmla="*/ 356900 h 356900"/>
                        <a:gd name="connsiteX9" fmla="*/ 521816 w 1326965"/>
                        <a:gd name="connsiteY9" fmla="*/ 356900 h 356900"/>
                        <a:gd name="connsiteX10" fmla="*/ 282735 w 1326965"/>
                        <a:gd name="connsiteY10" fmla="*/ 356900 h 356900"/>
                        <a:gd name="connsiteX11" fmla="*/ 239081 w 1326965"/>
                        <a:gd name="connsiteY11" fmla="*/ 356900 h 356900"/>
                        <a:gd name="connsiteX12" fmla="*/ 0 w 1326965"/>
                        <a:gd name="connsiteY12" fmla="*/ 356900 h 356900"/>
                        <a:gd name="connsiteX13" fmla="*/ 14916 w 1326965"/>
                        <a:gd name="connsiteY13" fmla="*/ 349086 h 356900"/>
                        <a:gd name="connsiteX14" fmla="*/ 34804 w 1326965"/>
                        <a:gd name="connsiteY14" fmla="*/ 336060 h 356900"/>
                        <a:gd name="connsiteX15" fmla="*/ 59665 w 1326965"/>
                        <a:gd name="connsiteY15" fmla="*/ 315218 h 356900"/>
                        <a:gd name="connsiteX16" fmla="*/ 89497 w 1326965"/>
                        <a:gd name="connsiteY16" fmla="*/ 281352 h 356900"/>
                        <a:gd name="connsiteX17" fmla="*/ 104414 w 1326965"/>
                        <a:gd name="connsiteY17" fmla="*/ 260512 h 356900"/>
                        <a:gd name="connsiteX18" fmla="*/ 121815 w 1326965"/>
                        <a:gd name="connsiteY18" fmla="*/ 237066 h 356900"/>
                        <a:gd name="connsiteX19" fmla="*/ 139216 w 1326965"/>
                        <a:gd name="connsiteY19" fmla="*/ 208410 h 356900"/>
                        <a:gd name="connsiteX20" fmla="*/ 156620 w 1326965"/>
                        <a:gd name="connsiteY20" fmla="*/ 174543 h 356900"/>
                        <a:gd name="connsiteX21" fmla="*/ 176508 w 1326965"/>
                        <a:gd name="connsiteY21" fmla="*/ 138071 h 356900"/>
                        <a:gd name="connsiteX22" fmla="*/ 193910 w 1326965"/>
                        <a:gd name="connsiteY22" fmla="*/ 96390 h 356900"/>
                        <a:gd name="connsiteX23" fmla="*/ 208824 w 1326965"/>
                        <a:gd name="connsiteY23" fmla="*/ 65128 h 356900"/>
                        <a:gd name="connsiteX24" fmla="*/ 226228 w 1326965"/>
                        <a:gd name="connsiteY24" fmla="*/ 41682 h 356900"/>
                        <a:gd name="connsiteX25" fmla="*/ 243631 w 1326965"/>
                        <a:gd name="connsiteY25" fmla="*/ 23446 h 356900"/>
                        <a:gd name="connsiteX26" fmla="*/ 263519 w 1326965"/>
                        <a:gd name="connsiteY26" fmla="*/ 13025 h 356900"/>
                        <a:gd name="connsiteX27" fmla="*/ 283408 w 1326965"/>
                        <a:gd name="connsiteY27" fmla="*/ 5211 h 356900"/>
                        <a:gd name="connsiteX28" fmla="*/ 303295 w 1326965"/>
                        <a:gd name="connsiteY28" fmla="*/ 2606 h 356900"/>
                        <a:gd name="connsiteX29" fmla="*/ 340585 w 1326965"/>
                        <a:gd name="connsiteY29" fmla="*/ 0 h 3569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</a:cxnLst>
                      <a:rect l="l" t="t" r="r" b="b"/>
                      <a:pathLst>
                        <a:path w="1326965" h="356900">
                          <a:moveTo>
                            <a:pt x="340585" y="0"/>
                          </a:moveTo>
                          <a:lnTo>
                            <a:pt x="579666" y="0"/>
                          </a:lnTo>
                          <a:lnTo>
                            <a:pt x="623320" y="0"/>
                          </a:lnTo>
                          <a:lnTo>
                            <a:pt x="862401" y="0"/>
                          </a:lnTo>
                          <a:lnTo>
                            <a:pt x="1326965" y="0"/>
                          </a:lnTo>
                          <a:lnTo>
                            <a:pt x="1326965" y="356900"/>
                          </a:lnTo>
                          <a:lnTo>
                            <a:pt x="1285302" y="356900"/>
                          </a:lnTo>
                          <a:lnTo>
                            <a:pt x="1241647" y="356900"/>
                          </a:lnTo>
                          <a:lnTo>
                            <a:pt x="1002566" y="356900"/>
                          </a:lnTo>
                          <a:lnTo>
                            <a:pt x="521816" y="356900"/>
                          </a:lnTo>
                          <a:lnTo>
                            <a:pt x="282735" y="356900"/>
                          </a:lnTo>
                          <a:lnTo>
                            <a:pt x="239081" y="356900"/>
                          </a:lnTo>
                          <a:lnTo>
                            <a:pt x="0" y="356900"/>
                          </a:lnTo>
                          <a:lnTo>
                            <a:pt x="14916" y="349086"/>
                          </a:lnTo>
                          <a:lnTo>
                            <a:pt x="34804" y="336060"/>
                          </a:lnTo>
                          <a:lnTo>
                            <a:pt x="59665" y="315218"/>
                          </a:lnTo>
                          <a:lnTo>
                            <a:pt x="89497" y="281352"/>
                          </a:lnTo>
                          <a:lnTo>
                            <a:pt x="104414" y="260512"/>
                          </a:lnTo>
                          <a:lnTo>
                            <a:pt x="121815" y="237066"/>
                          </a:lnTo>
                          <a:lnTo>
                            <a:pt x="139216" y="208410"/>
                          </a:lnTo>
                          <a:lnTo>
                            <a:pt x="156620" y="174543"/>
                          </a:lnTo>
                          <a:lnTo>
                            <a:pt x="176508" y="138071"/>
                          </a:lnTo>
                          <a:lnTo>
                            <a:pt x="193910" y="96390"/>
                          </a:lnTo>
                          <a:lnTo>
                            <a:pt x="208824" y="65128"/>
                          </a:lnTo>
                          <a:lnTo>
                            <a:pt x="226228" y="41682"/>
                          </a:lnTo>
                          <a:lnTo>
                            <a:pt x="243631" y="23446"/>
                          </a:lnTo>
                          <a:lnTo>
                            <a:pt x="263519" y="13025"/>
                          </a:lnTo>
                          <a:lnTo>
                            <a:pt x="283408" y="5211"/>
                          </a:lnTo>
                          <a:lnTo>
                            <a:pt x="303295" y="2606"/>
                          </a:lnTo>
                          <a:lnTo>
                            <a:pt x="340585" y="0"/>
                          </a:lnTo>
                          <a:close/>
                        </a:path>
                      </a:pathLst>
                    </a:custGeom>
                    <a:grpFill/>
                    <a:ln w="19050"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sp>
                <p:nvSpPr>
                  <p:cNvPr id="64" name="TextBox 63">
                    <a:extLst>
                      <a:ext uri="{FF2B5EF4-FFF2-40B4-BE49-F238E27FC236}">
                        <a16:creationId xmlns:a16="http://schemas.microsoft.com/office/drawing/2014/main" id="{5ABC4A10-1A52-5AF9-4EBD-FA588D266B0B}"/>
                      </a:ext>
                    </a:extLst>
                  </p:cNvPr>
                  <p:cNvSpPr txBox="1"/>
                  <p:nvPr/>
                </p:nvSpPr>
                <p:spPr>
                  <a:xfrm>
                    <a:off x="751850" y="5003217"/>
                    <a:ext cx="2188100" cy="20005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  <a:cs typeface="Interop" panose="02000503000000020004" pitchFamily="2" charset="0"/>
                      </a:rPr>
                      <a:t>러시아 문화 과목 평가 방법 예시</a:t>
                    </a:r>
                  </a:p>
                </p:txBody>
              </p:sp>
            </p:grpSp>
          </p:grp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A25AA3F9-6328-BA0E-17DA-E25D74021AC1}"/>
                  </a:ext>
                </a:extLst>
              </p:cNvPr>
              <p:cNvSpPr txBox="1"/>
              <p:nvPr/>
            </p:nvSpPr>
            <p:spPr>
              <a:xfrm>
                <a:off x="823450" y="5410053"/>
                <a:ext cx="4292842" cy="1692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다양한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EE1673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 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EE1673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ICT(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EE1673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정보통신기술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EE1673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  <a:cs typeface="Interop" panose="02000503000000020004" pitchFamily="2" charset="0"/>
                  </a:rPr>
                  <a:t>)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를 목적에 맞게 활용하여 평가를 실시하도록 한다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  <a:cs typeface="Interop" panose="02000503000000020004" pitchFamily="2" charset="0"/>
                  </a:rPr>
                  <a:t>.</a:t>
                </a:r>
              </a:p>
            </p:txBody>
          </p:sp>
        </p:grpSp>
        <p:grpSp>
          <p:nvGrpSpPr>
            <p:cNvPr id="67" name="그룹 66">
              <a:extLst>
                <a:ext uri="{FF2B5EF4-FFF2-40B4-BE49-F238E27FC236}">
                  <a16:creationId xmlns:a16="http://schemas.microsoft.com/office/drawing/2014/main" id="{5B782579-C643-9EB5-4596-B96588AAD582}"/>
                </a:ext>
              </a:extLst>
            </p:cNvPr>
            <p:cNvGrpSpPr/>
            <p:nvPr/>
          </p:nvGrpSpPr>
          <p:grpSpPr>
            <a:xfrm>
              <a:off x="2052762" y="2678082"/>
              <a:ext cx="2464864" cy="1195419"/>
              <a:chOff x="2052762" y="2678082"/>
              <a:chExt cx="2464864" cy="1195419"/>
            </a:xfrm>
          </p:grpSpPr>
          <p:sp>
            <p:nvSpPr>
              <p:cNvPr id="68" name="자유형: 도형 67">
                <a:extLst>
                  <a:ext uri="{FF2B5EF4-FFF2-40B4-BE49-F238E27FC236}">
                    <a16:creationId xmlns:a16="http://schemas.microsoft.com/office/drawing/2014/main" id="{8A4B3371-57C7-F276-D4C1-59212782539D}"/>
                  </a:ext>
                </a:extLst>
              </p:cNvPr>
              <p:cNvSpPr/>
              <p:nvPr/>
            </p:nvSpPr>
            <p:spPr>
              <a:xfrm>
                <a:off x="2097767" y="2741245"/>
                <a:ext cx="2419859" cy="1132256"/>
              </a:xfrm>
              <a:custGeom>
                <a:avLst/>
                <a:gdLst>
                  <a:gd name="connsiteX0" fmla="*/ 0 w 1974850"/>
                  <a:gd name="connsiteY0" fmla="*/ 0 h 1200150"/>
                  <a:gd name="connsiteX1" fmla="*/ 1974850 w 1974850"/>
                  <a:gd name="connsiteY1" fmla="*/ 0 h 1200150"/>
                  <a:gd name="connsiteX2" fmla="*/ 1974850 w 1974850"/>
                  <a:gd name="connsiteY2" fmla="*/ 1200150 h 1200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74850" h="1200150">
                    <a:moveTo>
                      <a:pt x="0" y="0"/>
                    </a:moveTo>
                    <a:lnTo>
                      <a:pt x="1974850" y="0"/>
                    </a:lnTo>
                    <a:lnTo>
                      <a:pt x="1974850" y="1200150"/>
                    </a:lnTo>
                  </a:path>
                </a:pathLst>
              </a:custGeom>
              <a:ln w="25400">
                <a:solidFill>
                  <a:srgbClr val="2F72DA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9" name="타원 68">
                <a:extLst>
                  <a:ext uri="{FF2B5EF4-FFF2-40B4-BE49-F238E27FC236}">
                    <a16:creationId xmlns:a16="http://schemas.microsoft.com/office/drawing/2014/main" id="{E3B4BC81-B967-C78F-245C-C464DD135247}"/>
                  </a:ext>
                </a:extLst>
              </p:cNvPr>
              <p:cNvSpPr/>
              <p:nvPr/>
            </p:nvSpPr>
            <p:spPr>
              <a:xfrm>
                <a:off x="2052762" y="2678082"/>
                <a:ext cx="116892" cy="116892"/>
              </a:xfrm>
              <a:prstGeom prst="ellipse">
                <a:avLst/>
              </a:prstGeom>
              <a:solidFill>
                <a:srgbClr val="2F72DA"/>
              </a:solidFill>
              <a:ln w="2540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70" name="그룹 69">
              <a:extLst>
                <a:ext uri="{FF2B5EF4-FFF2-40B4-BE49-F238E27FC236}">
                  <a16:creationId xmlns:a16="http://schemas.microsoft.com/office/drawing/2014/main" id="{A8C78A93-30AE-ED6A-806C-3F5A8354FB28}"/>
                </a:ext>
              </a:extLst>
            </p:cNvPr>
            <p:cNvGrpSpPr/>
            <p:nvPr/>
          </p:nvGrpSpPr>
          <p:grpSpPr>
            <a:xfrm>
              <a:off x="549267" y="3100287"/>
              <a:ext cx="1030225" cy="2386112"/>
              <a:chOff x="549267" y="3100287"/>
              <a:chExt cx="1030225" cy="2386112"/>
            </a:xfrm>
          </p:grpSpPr>
          <p:sp>
            <p:nvSpPr>
              <p:cNvPr id="71" name="자유형: 도형 70">
                <a:extLst>
                  <a:ext uri="{FF2B5EF4-FFF2-40B4-BE49-F238E27FC236}">
                    <a16:creationId xmlns:a16="http://schemas.microsoft.com/office/drawing/2014/main" id="{6AEAC357-BDA1-7388-AE07-E005776604C5}"/>
                  </a:ext>
                </a:extLst>
              </p:cNvPr>
              <p:cNvSpPr/>
              <p:nvPr/>
            </p:nvSpPr>
            <p:spPr>
              <a:xfrm>
                <a:off x="549267" y="3203734"/>
                <a:ext cx="974733" cy="2282665"/>
              </a:xfrm>
              <a:custGeom>
                <a:avLst/>
                <a:gdLst>
                  <a:gd name="connsiteX0" fmla="*/ 1242060 w 1242060"/>
                  <a:gd name="connsiteY0" fmla="*/ 0 h 2042160"/>
                  <a:gd name="connsiteX1" fmla="*/ 1242060 w 1242060"/>
                  <a:gd name="connsiteY1" fmla="*/ 289560 h 2042160"/>
                  <a:gd name="connsiteX2" fmla="*/ 0 w 1242060"/>
                  <a:gd name="connsiteY2" fmla="*/ 289560 h 2042160"/>
                  <a:gd name="connsiteX3" fmla="*/ 0 w 1242060"/>
                  <a:gd name="connsiteY3" fmla="*/ 2042160 h 2042160"/>
                  <a:gd name="connsiteX4" fmla="*/ 83820 w 1242060"/>
                  <a:gd name="connsiteY4" fmla="*/ 2042160 h 2042160"/>
                  <a:gd name="connsiteX0" fmla="*/ 1239026 w 1242060"/>
                  <a:gd name="connsiteY0" fmla="*/ 0 h 2189797"/>
                  <a:gd name="connsiteX1" fmla="*/ 1242060 w 1242060"/>
                  <a:gd name="connsiteY1" fmla="*/ 437197 h 2189797"/>
                  <a:gd name="connsiteX2" fmla="*/ 0 w 1242060"/>
                  <a:gd name="connsiteY2" fmla="*/ 437197 h 2189797"/>
                  <a:gd name="connsiteX3" fmla="*/ 0 w 1242060"/>
                  <a:gd name="connsiteY3" fmla="*/ 2189797 h 2189797"/>
                  <a:gd name="connsiteX4" fmla="*/ 83820 w 1242060"/>
                  <a:gd name="connsiteY4" fmla="*/ 2189797 h 2189797"/>
                  <a:gd name="connsiteX0" fmla="*/ 1239026 w 1242060"/>
                  <a:gd name="connsiteY0" fmla="*/ 0 h 2282665"/>
                  <a:gd name="connsiteX1" fmla="*/ 1242060 w 1242060"/>
                  <a:gd name="connsiteY1" fmla="*/ 530065 h 2282665"/>
                  <a:gd name="connsiteX2" fmla="*/ 0 w 1242060"/>
                  <a:gd name="connsiteY2" fmla="*/ 530065 h 2282665"/>
                  <a:gd name="connsiteX3" fmla="*/ 0 w 1242060"/>
                  <a:gd name="connsiteY3" fmla="*/ 2282665 h 2282665"/>
                  <a:gd name="connsiteX4" fmla="*/ 83820 w 1242060"/>
                  <a:gd name="connsiteY4" fmla="*/ 2282665 h 2282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2060" h="2282665">
                    <a:moveTo>
                      <a:pt x="1239026" y="0"/>
                    </a:moveTo>
                    <a:cubicBezTo>
                      <a:pt x="1240037" y="145732"/>
                      <a:pt x="1241049" y="384333"/>
                      <a:pt x="1242060" y="530065"/>
                    </a:cubicBezTo>
                    <a:lnTo>
                      <a:pt x="0" y="530065"/>
                    </a:lnTo>
                    <a:lnTo>
                      <a:pt x="0" y="2282665"/>
                    </a:lnTo>
                    <a:lnTo>
                      <a:pt x="83820" y="2282665"/>
                    </a:lnTo>
                  </a:path>
                </a:pathLst>
              </a:custGeom>
              <a:ln w="25400">
                <a:solidFill>
                  <a:srgbClr val="EE1673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2" name="타원 71">
                <a:extLst>
                  <a:ext uri="{FF2B5EF4-FFF2-40B4-BE49-F238E27FC236}">
                    <a16:creationId xmlns:a16="http://schemas.microsoft.com/office/drawing/2014/main" id="{53A4727E-8B26-3C3C-9ADA-771598E8A89A}"/>
                  </a:ext>
                </a:extLst>
              </p:cNvPr>
              <p:cNvSpPr/>
              <p:nvPr/>
            </p:nvSpPr>
            <p:spPr>
              <a:xfrm>
                <a:off x="1462600" y="3100287"/>
                <a:ext cx="116892" cy="116892"/>
              </a:xfrm>
              <a:prstGeom prst="ellipse">
                <a:avLst/>
              </a:prstGeom>
              <a:solidFill>
                <a:srgbClr val="EE1673"/>
              </a:solidFill>
              <a:ln w="25400">
                <a:solidFill>
                  <a:schemeClr val="bg1"/>
                </a:solidFill>
              </a:ln>
              <a:effectLst>
                <a:outerShdw blurRad="38100" dist="25400" dir="5400000" algn="t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85551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7589</TotalTime>
  <Words>5749</Words>
  <Application>Microsoft Office PowerPoint</Application>
  <PresentationFormat>화면 슬라이드 쇼(4:3)</PresentationFormat>
  <Paragraphs>1496</Paragraphs>
  <Slides>56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56</vt:i4>
      </vt:variant>
    </vt:vector>
  </HeadingPairs>
  <TitlesOfParts>
    <vt:vector size="62" baseType="lpstr">
      <vt:lpstr>나눔스퀘어 Bold</vt:lpstr>
      <vt:lpstr>맑은 고딕</vt:lpstr>
      <vt:lpstr>나눔스퀘어 ExtraBold</vt:lpstr>
      <vt:lpstr>Arial</vt:lpstr>
      <vt:lpstr>나눔스퀘어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LION</dc:creator>
  <cp:lastModifiedBy>liondesign  design team</cp:lastModifiedBy>
  <cp:revision>415</cp:revision>
  <dcterms:created xsi:type="dcterms:W3CDTF">2014-09-15T04:58:47Z</dcterms:created>
  <dcterms:modified xsi:type="dcterms:W3CDTF">2024-02-27T09:19:52Z</dcterms:modified>
</cp:coreProperties>
</file>