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 autoCompressPictures="0">
  <p:sldMasterIdLst>
    <p:sldMasterId id="2147483648" r:id="rId1"/>
  </p:sldMasterIdLst>
  <p:notesMasterIdLst>
    <p:notesMasterId r:id="rId73"/>
  </p:notesMasterIdLst>
  <p:sldIdLst>
    <p:sldId id="392" r:id="rId2"/>
    <p:sldId id="283" r:id="rId3"/>
    <p:sldId id="303" r:id="rId4"/>
    <p:sldId id="388" r:id="rId5"/>
    <p:sldId id="330" r:id="rId6"/>
    <p:sldId id="331" r:id="rId7"/>
    <p:sldId id="332" r:id="rId8"/>
    <p:sldId id="333" r:id="rId9"/>
    <p:sldId id="334" r:id="rId10"/>
    <p:sldId id="347" r:id="rId11"/>
    <p:sldId id="336" r:id="rId12"/>
    <p:sldId id="337" r:id="rId13"/>
    <p:sldId id="338" r:id="rId14"/>
    <p:sldId id="304" r:id="rId15"/>
    <p:sldId id="339" r:id="rId16"/>
    <p:sldId id="340" r:id="rId17"/>
    <p:sldId id="341" r:id="rId18"/>
    <p:sldId id="279" r:id="rId19"/>
    <p:sldId id="371" r:id="rId20"/>
    <p:sldId id="372" r:id="rId21"/>
    <p:sldId id="342" r:id="rId22"/>
    <p:sldId id="373" r:id="rId23"/>
    <p:sldId id="305" r:id="rId24"/>
    <p:sldId id="306" r:id="rId25"/>
    <p:sldId id="307" r:id="rId26"/>
    <p:sldId id="308" r:id="rId27"/>
    <p:sldId id="309" r:id="rId28"/>
    <p:sldId id="351" r:id="rId29"/>
    <p:sldId id="360" r:id="rId30"/>
    <p:sldId id="282" r:id="rId31"/>
    <p:sldId id="352" r:id="rId32"/>
    <p:sldId id="353" r:id="rId33"/>
    <p:sldId id="285" r:id="rId34"/>
    <p:sldId id="286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257" r:id="rId43"/>
    <p:sldId id="361" r:id="rId44"/>
    <p:sldId id="362" r:id="rId45"/>
    <p:sldId id="363" r:id="rId46"/>
    <p:sldId id="364" r:id="rId47"/>
    <p:sldId id="365" r:id="rId48"/>
    <p:sldId id="366" r:id="rId49"/>
    <p:sldId id="367" r:id="rId50"/>
    <p:sldId id="374" r:id="rId51"/>
    <p:sldId id="375" r:id="rId52"/>
    <p:sldId id="376" r:id="rId53"/>
    <p:sldId id="377" r:id="rId54"/>
    <p:sldId id="378" r:id="rId55"/>
    <p:sldId id="379" r:id="rId56"/>
    <p:sldId id="380" r:id="rId57"/>
    <p:sldId id="381" r:id="rId58"/>
    <p:sldId id="382" r:id="rId59"/>
    <p:sldId id="390" r:id="rId60"/>
    <p:sldId id="383" r:id="rId61"/>
    <p:sldId id="391" r:id="rId62"/>
    <p:sldId id="315" r:id="rId63"/>
    <p:sldId id="369" r:id="rId64"/>
    <p:sldId id="316" r:id="rId65"/>
    <p:sldId id="370" r:id="rId66"/>
    <p:sldId id="385" r:id="rId67"/>
    <p:sldId id="386" r:id="rId68"/>
    <p:sldId id="324" r:id="rId69"/>
    <p:sldId id="325" r:id="rId70"/>
    <p:sldId id="387" r:id="rId71"/>
    <p:sldId id="302" r:id="rId72"/>
  </p:sldIdLst>
  <p:sldSz cx="9144000" cy="6858000" type="screen4x3"/>
  <p:notesSz cx="6858000" cy="9144000"/>
  <p:embeddedFontLst>
    <p:embeddedFont>
      <p:font typeface="나눔바른고딕" panose="020B0603020101020101" pitchFamily="50" charset="-127"/>
      <p:regular r:id="rId74"/>
      <p:bold r:id="rId75"/>
    </p:embeddedFont>
    <p:embeddedFont>
      <p:font typeface="맑은 고딕" panose="020B0503020000020004" pitchFamily="50" charset="-127"/>
      <p:regular r:id="rId76"/>
      <p:bold r:id="rId77"/>
    </p:embeddedFont>
    <p:embeddedFont>
      <p:font typeface="배달의민족 도현" panose="020B0600000101010101" pitchFamily="50" charset="-127"/>
      <p:regular r:id="rId7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5A9E"/>
    <a:srgbClr val="276DB5"/>
    <a:srgbClr val="E20C4E"/>
    <a:srgbClr val="0F958E"/>
    <a:srgbClr val="5F63A9"/>
    <a:srgbClr val="40AEE0"/>
    <a:srgbClr val="F7813F"/>
    <a:srgbClr val="5BBA56"/>
    <a:srgbClr val="E9DDEB"/>
    <a:srgbClr val="D4BD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86503" autoAdjust="0"/>
  </p:normalViewPr>
  <p:slideViewPr>
    <p:cSldViewPr>
      <p:cViewPr varScale="1">
        <p:scale>
          <a:sx n="91" d="100"/>
          <a:sy n="91" d="100"/>
        </p:scale>
        <p:origin x="2070" y="78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1.fntdata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5.fntdata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3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DCC474-94E1-47E4-BBA0-D2D3A7C8E5FD}" type="datetimeFigureOut">
              <a:rPr lang="ko-KR" altLang="en-US" smtClean="0"/>
              <a:t>2024-02-27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17175-D182-43C3-8FE3-B96E74CFDCCB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96972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516082-B91A-454C-9BFC-6F55363F2ED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300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100"/>
              <a:buNone/>
            </a:pPr>
            <a:r>
              <a:rPr lang="ko-KR" altLang="en-US" dirty="0">
                <a:solidFill>
                  <a:srgbClr val="C00000"/>
                </a:solidFill>
              </a:rPr>
              <a:t>교육부 </a:t>
            </a:r>
            <a:r>
              <a:rPr lang="en-US" altLang="ko-KR" dirty="0">
                <a:solidFill>
                  <a:srgbClr val="C00000"/>
                </a:solidFill>
              </a:rPr>
              <a:t>(2021), 20022 </a:t>
            </a:r>
            <a:r>
              <a:rPr lang="ko-KR" altLang="en-US" dirty="0">
                <a:solidFill>
                  <a:srgbClr val="C00000"/>
                </a:solidFill>
              </a:rPr>
              <a:t>개정 교육과정 총론 주요사항</a:t>
            </a:r>
            <a:r>
              <a:rPr lang="en-US" altLang="ko-KR" dirty="0">
                <a:solidFill>
                  <a:srgbClr val="C00000"/>
                </a:solidFill>
              </a:rPr>
              <a:t>[</a:t>
            </a:r>
            <a:r>
              <a:rPr lang="ko-KR" altLang="en-US" dirty="0">
                <a:solidFill>
                  <a:srgbClr val="C00000"/>
                </a:solidFill>
              </a:rPr>
              <a:t>시안</a:t>
            </a:r>
            <a:r>
              <a:rPr lang="en-US" altLang="ko-KR" dirty="0">
                <a:solidFill>
                  <a:srgbClr val="C00000"/>
                </a:solidFill>
              </a:rPr>
              <a:t>] pp. 33-35</a:t>
            </a:r>
            <a:endParaRPr lang="ko-KR" altLang="en-US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1100"/>
              <a:buNone/>
            </a:pPr>
            <a:r>
              <a:rPr lang="ko-KR" altLang="en-US" dirty="0">
                <a:solidFill>
                  <a:srgbClr val="C00000"/>
                </a:solidFill>
              </a:rPr>
              <a:t>교육부</a:t>
            </a:r>
            <a:r>
              <a:rPr lang="en-US" altLang="ko-KR" dirty="0">
                <a:solidFill>
                  <a:srgbClr val="C00000"/>
                </a:solidFill>
              </a:rPr>
              <a:t>(2021), 2022 </a:t>
            </a:r>
            <a:r>
              <a:rPr lang="ko-KR" altLang="en-US" dirty="0">
                <a:solidFill>
                  <a:srgbClr val="C00000"/>
                </a:solidFill>
              </a:rPr>
              <a:t>개정 교육과정 총론 주요사항 신</a:t>
            </a:r>
            <a:r>
              <a:rPr lang="en-US" altLang="ko-KR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  <a:sym typeface="Malgun Gothic"/>
              </a:rPr>
              <a:t>·</a:t>
            </a:r>
            <a:r>
              <a:rPr lang="ko-KR" altLang="en-US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  <a:sym typeface="Malgun Gothic"/>
              </a:rPr>
              <a:t>구 대비표 </a:t>
            </a:r>
            <a:r>
              <a:rPr lang="en-US" altLang="ko-KR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  <a:sym typeface="Malgun Gothic"/>
              </a:rPr>
              <a:t>pp. 4-5</a:t>
            </a:r>
            <a:endParaRPr lang="ko-KR" altLang="en-US" dirty="0">
              <a:solidFill>
                <a:srgbClr val="C0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516082-B91A-454C-9BFC-6F55363F2ED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3484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404DCC-1F69-4D98-80DF-8341E2907F83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7998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내용 참조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…</a:t>
            </a:r>
            <a:endParaRPr lang="en-US" altLang="ko-KR" dirty="0"/>
          </a:p>
          <a:p>
            <a:r>
              <a:rPr lang="ko-KR" altLang="en-US" dirty="0"/>
              <a:t>박지현</a:t>
            </a:r>
            <a:r>
              <a:rPr lang="en-US" altLang="ko-KR" dirty="0"/>
              <a:t> (2021), 2022 </a:t>
            </a:r>
            <a:r>
              <a:rPr lang="ko-KR" altLang="en-US" dirty="0"/>
              <a:t>개정 음악과 교육과정 시안 개발 연구 추진과정 및 초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중등 음악과 내용체계 개선 방안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pp. 7-9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376470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404DCC-1F69-4D98-80DF-8341E2907F83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2738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091490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100"/>
              <a:buNone/>
            </a:pPr>
            <a:r>
              <a:rPr lang="ko-KR" altLang="en-US" dirty="0">
                <a:solidFill>
                  <a:srgbClr val="C00000"/>
                </a:solidFill>
              </a:rPr>
              <a:t>교육부 </a:t>
            </a:r>
            <a:r>
              <a:rPr lang="en-US" altLang="ko-KR" dirty="0">
                <a:solidFill>
                  <a:srgbClr val="C00000"/>
                </a:solidFill>
              </a:rPr>
              <a:t>(2022), 2022 </a:t>
            </a:r>
            <a:r>
              <a:rPr lang="ko-KR" altLang="en-US" dirty="0">
                <a:solidFill>
                  <a:srgbClr val="C00000"/>
                </a:solidFill>
              </a:rPr>
              <a:t>개정 음악과 교육과정</a:t>
            </a:r>
            <a:r>
              <a:rPr lang="en-US" altLang="ko-KR" dirty="0">
                <a:solidFill>
                  <a:srgbClr val="C00000"/>
                </a:solidFill>
              </a:rPr>
              <a:t>, pp. 31-32</a:t>
            </a:r>
            <a:endParaRPr lang="ko-KR" altLang="en-US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1100"/>
              <a:buNone/>
            </a:pPr>
            <a:r>
              <a:rPr lang="ko-KR" altLang="en-US" dirty="0">
                <a:solidFill>
                  <a:srgbClr val="C00000"/>
                </a:solidFill>
              </a:rPr>
              <a:t>박지현 </a:t>
            </a:r>
            <a:r>
              <a:rPr lang="en-US" altLang="ko-KR" dirty="0">
                <a:solidFill>
                  <a:srgbClr val="C00000"/>
                </a:solidFill>
              </a:rPr>
              <a:t>(2021), p. 22</a:t>
            </a:r>
            <a:endParaRPr lang="ko-KR" altLang="en-US" dirty="0">
              <a:solidFill>
                <a:srgbClr val="C00000"/>
              </a:solidFill>
            </a:endParaRPr>
          </a:p>
          <a:p>
            <a:pPr algn="l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219362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728342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516082-B91A-454C-9BFC-6F55363F2ED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7565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516082-B91A-454C-9BFC-6F55363F2ED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714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16082-B91A-454C-9BFC-6F55363F2EDC}" type="slidenum">
              <a:rPr lang="ko-KR" altLang="en-US" smtClean="0"/>
              <a:t>23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326001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24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34125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16082-B91A-454C-9BFC-6F55363F2EDC}" type="slidenum">
              <a:rPr lang="ko-KR" altLang="en-US" smtClean="0"/>
              <a:t>28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096876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16082-B91A-454C-9BFC-6F55363F2EDC}" type="slidenum">
              <a:rPr lang="ko-KR" altLang="en-US" smtClean="0"/>
              <a:t>29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017060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16082-B91A-454C-9BFC-6F55363F2EDC}" type="slidenum">
              <a:rPr lang="ko-KR" altLang="en-US" smtClean="0"/>
              <a:t>30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412224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16082-B91A-454C-9BFC-6F55363F2EDC}" type="slidenum">
              <a:rPr lang="ko-KR" altLang="en-US" smtClean="0"/>
              <a:t>31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255668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16082-B91A-454C-9BFC-6F55363F2EDC}" type="slidenum">
              <a:rPr lang="ko-KR" altLang="en-US" smtClean="0"/>
              <a:t>32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140317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16082-B91A-454C-9BFC-6F55363F2EDC}" type="slidenum">
              <a:rPr lang="ko-KR" altLang="en-US" smtClean="0"/>
              <a:t>33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31834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16082-B91A-454C-9BFC-6F55363F2EDC}" type="slidenum">
              <a:rPr lang="ko-KR" altLang="en-US" smtClean="0"/>
              <a:t>34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665473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16082-B91A-454C-9BFC-6F55363F2EDC}" type="slidenum">
              <a:rPr lang="ko-KR" altLang="en-US" smtClean="0"/>
              <a:t>35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074356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16082-B91A-454C-9BFC-6F55363F2EDC}" type="slidenum">
              <a:rPr lang="ko-KR" altLang="en-US" smtClean="0"/>
              <a:t>36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234241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16082-B91A-454C-9BFC-6F55363F2EDC}" type="slidenum">
              <a:rPr lang="ko-KR" altLang="en-US" smtClean="0"/>
              <a:t>37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372953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16082-B91A-454C-9BFC-6F55363F2EDC}" type="slidenum">
              <a:rPr lang="ko-KR" altLang="en-US" smtClean="0"/>
              <a:t>38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035947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16082-B91A-454C-9BFC-6F55363F2EDC}" type="slidenum">
              <a:rPr lang="ko-KR" altLang="en-US" smtClean="0"/>
              <a:t>39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566808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732789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039970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24064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154166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45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788583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516082-B91A-454C-9BFC-6F55363F2ED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79547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516082-B91A-454C-9BFC-6F55363F2ED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705850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516082-B91A-454C-9BFC-6F55363F2ED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85989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516082-B91A-454C-9BFC-6F55363F2ED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0682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55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7119140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516082-B91A-454C-9BFC-6F55363F2ED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73769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64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073684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516082-B91A-454C-9BFC-6F55363F2ED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572982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516082-B91A-454C-9BFC-6F55363F2ED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224886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16082-B91A-454C-9BFC-6F55363F2EDC}" type="slidenum">
              <a:rPr lang="ko-KR" altLang="en-US" smtClean="0"/>
              <a:t>70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11985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53471D7-ABE5-6365-45EF-B7F2C03D10F6}"/>
              </a:ext>
            </a:extLst>
          </p:cNvPr>
          <p:cNvSpPr txBox="1"/>
          <p:nvPr userDrawn="1"/>
        </p:nvSpPr>
        <p:spPr>
          <a:xfrm>
            <a:off x="7382603" y="229372"/>
            <a:ext cx="1607812" cy="16158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교육과정 연수자료</a:t>
            </a:r>
          </a:p>
        </p:txBody>
      </p:sp>
    </p:spTree>
    <p:extLst>
      <p:ext uri="{BB962C8B-B14F-4D97-AF65-F5344CB8AC3E}">
        <p14:creationId xmlns:p14="http://schemas.microsoft.com/office/powerpoint/2010/main" val="36084272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>
            <a:extLst>
              <a:ext uri="{FF2B5EF4-FFF2-40B4-BE49-F238E27FC236}">
                <a16:creationId xmlns:a16="http://schemas.microsoft.com/office/drawing/2014/main" id="{6B2FAE0B-150F-6353-04CF-5893CAFB5D28}"/>
              </a:ext>
            </a:extLst>
          </p:cNvPr>
          <p:cNvSpPr txBox="1">
            <a:spLocks/>
          </p:cNvSpPr>
          <p:nvPr userDrawn="1"/>
        </p:nvSpPr>
        <p:spPr>
          <a:xfrm>
            <a:off x="4435745" y="6448743"/>
            <a:ext cx="272510" cy="138499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ko-KR"/>
            </a:defPPr>
            <a:lvl1pPr marL="0" algn="ctr" defTabSz="914400" rtl="0" eaLnBrk="1" latinLnBrk="1" hangingPunct="1">
              <a:defRPr sz="900" kern="12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im jung chul Gothic Regular" panose="020B0503000000000000" pitchFamily="50" charset="-127"/>
                <a:ea typeface="Kim jung chul Gothic Regular" panose="020B0503000000000000" pitchFamily="50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382661-6E2E-4E87-BA8A-73F931A793D4}" type="slidenum">
              <a:rPr lang="ko-KR" altLang="en-US" sz="900" kern="120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pPr/>
              <a:t>‹#›</a:t>
            </a:fld>
            <a:endParaRPr lang="ko-KR" altLang="en-US" sz="13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9338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295" userDrawn="1">
          <p15:clr>
            <a:srgbClr val="FBAE40"/>
          </p15:clr>
        </p15:guide>
        <p15:guide id="4" pos="5465" userDrawn="1">
          <p15:clr>
            <a:srgbClr val="FBAE40"/>
          </p15:clr>
        </p15:guide>
        <p15:guide id="5" orient="horz" pos="38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CF8C0D-C5F4-A34A-F75A-E5996514A932}"/>
              </a:ext>
            </a:extLst>
          </p:cNvPr>
          <p:cNvSpPr txBox="1"/>
          <p:nvPr userDrawn="1"/>
        </p:nvSpPr>
        <p:spPr>
          <a:xfrm>
            <a:off x="7382603" y="229372"/>
            <a:ext cx="1607812" cy="16158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교육과정 연수자료</a:t>
            </a:r>
          </a:p>
        </p:txBody>
      </p:sp>
    </p:spTree>
    <p:extLst>
      <p:ext uri="{BB962C8B-B14F-4D97-AF65-F5344CB8AC3E}">
        <p14:creationId xmlns:p14="http://schemas.microsoft.com/office/powerpoint/2010/main" val="70418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295">
          <p15:clr>
            <a:srgbClr val="FBAE40"/>
          </p15:clr>
        </p15:guide>
        <p15:guide id="4" pos="5465">
          <p15:clr>
            <a:srgbClr val="FBAE40"/>
          </p15:clr>
        </p15:guide>
        <p15:guide id="5" orient="horz" pos="388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4C2BEE-F0B9-2483-BBBB-165FB452415E}"/>
              </a:ext>
            </a:extLst>
          </p:cNvPr>
          <p:cNvSpPr txBox="1"/>
          <p:nvPr userDrawn="1"/>
        </p:nvSpPr>
        <p:spPr>
          <a:xfrm>
            <a:off x="7382603" y="229372"/>
            <a:ext cx="1607812" cy="16158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en-US" altLang="ko-KR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0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교육과정 연수자료</a:t>
            </a:r>
          </a:p>
        </p:txBody>
      </p:sp>
    </p:spTree>
    <p:extLst>
      <p:ext uri="{BB962C8B-B14F-4D97-AF65-F5344CB8AC3E}">
        <p14:creationId xmlns:p14="http://schemas.microsoft.com/office/powerpoint/2010/main" val="3537710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295">
          <p15:clr>
            <a:srgbClr val="FBAE40"/>
          </p15:clr>
        </p15:guide>
        <p15:guide id="4" pos="5465">
          <p15:clr>
            <a:srgbClr val="FBAE40"/>
          </p15:clr>
        </p15:guide>
        <p15:guide id="5" orient="horz" pos="388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5689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295">
          <p15:clr>
            <a:srgbClr val="FBAE40"/>
          </p15:clr>
        </p15:guide>
        <p15:guide id="4" pos="5465">
          <p15:clr>
            <a:srgbClr val="FBAE40"/>
          </p15:clr>
        </p15:guide>
        <p15:guide id="5" orient="horz" pos="388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8642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4751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714" r:id="rId3"/>
    <p:sldLayoutId id="2147483716" r:id="rId4"/>
    <p:sldLayoutId id="2147483715" r:id="rId5"/>
    <p:sldLayoutId id="2147483717" r:id="rId6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6172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8C58DF53-6949-EC66-872D-DCD19E3E82E9}"/>
              </a:ext>
            </a:extLst>
          </p:cNvPr>
          <p:cNvGrpSpPr/>
          <p:nvPr/>
        </p:nvGrpSpPr>
        <p:grpSpPr>
          <a:xfrm>
            <a:off x="696183" y="987552"/>
            <a:ext cx="1326261" cy="393192"/>
            <a:chOff x="696183" y="987552"/>
            <a:chExt cx="1326261" cy="393192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FB39149C-9CF8-0B60-B874-200EFA1567FF}"/>
                </a:ext>
              </a:extLst>
            </p:cNvPr>
            <p:cNvGrpSpPr/>
            <p:nvPr/>
          </p:nvGrpSpPr>
          <p:grpSpPr>
            <a:xfrm>
              <a:off x="696183" y="987552"/>
              <a:ext cx="393192" cy="393192"/>
              <a:chOff x="722376" y="987552"/>
              <a:chExt cx="393192" cy="393192"/>
            </a:xfrm>
          </p:grpSpPr>
          <p:sp>
            <p:nvSpPr>
              <p:cNvPr id="7" name="타원 6">
                <a:extLst>
                  <a:ext uri="{FF2B5EF4-FFF2-40B4-BE49-F238E27FC236}">
                    <a16:creationId xmlns:a16="http://schemas.microsoft.com/office/drawing/2014/main" id="{032C6B4C-0F76-73E4-9C1A-5377C6EE397A}"/>
                  </a:ext>
                </a:extLst>
              </p:cNvPr>
              <p:cNvSpPr/>
              <p:nvPr/>
            </p:nvSpPr>
            <p:spPr>
              <a:xfrm>
                <a:off x="722376" y="987552"/>
                <a:ext cx="393192" cy="393192"/>
              </a:xfrm>
              <a:prstGeom prst="ellipse">
                <a:avLst/>
              </a:prstGeom>
              <a:solidFill>
                <a:srgbClr val="019E9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8340036-832F-11C8-2B2C-1EE947A36795}"/>
                  </a:ext>
                </a:extLst>
              </p:cNvPr>
              <p:cNvSpPr txBox="1"/>
              <p:nvPr/>
            </p:nvSpPr>
            <p:spPr>
              <a:xfrm>
                <a:off x="820387" y="1061947"/>
                <a:ext cx="19717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초</a:t>
                </a:r>
                <a:endPara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</p:grp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14DDFF5A-9D94-A828-178C-19A910282CA8}"/>
                </a:ext>
              </a:extLst>
            </p:cNvPr>
            <p:cNvGrpSpPr/>
            <p:nvPr/>
          </p:nvGrpSpPr>
          <p:grpSpPr>
            <a:xfrm>
              <a:off x="1162908" y="987552"/>
              <a:ext cx="859536" cy="393192"/>
              <a:chOff x="722376" y="987552"/>
              <a:chExt cx="859536" cy="393192"/>
            </a:xfrm>
          </p:grpSpPr>
          <p:sp>
            <p:nvSpPr>
              <p:cNvPr id="10" name="타원 9">
                <a:extLst>
                  <a:ext uri="{FF2B5EF4-FFF2-40B4-BE49-F238E27FC236}">
                    <a16:creationId xmlns:a16="http://schemas.microsoft.com/office/drawing/2014/main" id="{3199436E-3907-6AC7-35D6-8E50FA49764F}"/>
                  </a:ext>
                </a:extLst>
              </p:cNvPr>
              <p:cNvSpPr/>
              <p:nvPr/>
            </p:nvSpPr>
            <p:spPr>
              <a:xfrm>
                <a:off x="722376" y="987552"/>
                <a:ext cx="393192" cy="393192"/>
              </a:xfrm>
              <a:prstGeom prst="ellipse">
                <a:avLst/>
              </a:pr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A6B3469-BF66-D9A6-B479-4E2F70F6C689}"/>
                  </a:ext>
                </a:extLst>
              </p:cNvPr>
              <p:cNvSpPr txBox="1"/>
              <p:nvPr/>
            </p:nvSpPr>
            <p:spPr>
              <a:xfrm>
                <a:off x="820387" y="1061947"/>
                <a:ext cx="19717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중</a:t>
                </a:r>
                <a:endPara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3" name="타원 2">
                <a:extLst>
                  <a:ext uri="{FF2B5EF4-FFF2-40B4-BE49-F238E27FC236}">
                    <a16:creationId xmlns:a16="http://schemas.microsoft.com/office/drawing/2014/main" id="{7377ACFF-18B4-DA3E-ABE1-41D4F01539EB}"/>
                  </a:ext>
                </a:extLst>
              </p:cNvPr>
              <p:cNvSpPr/>
              <p:nvPr/>
            </p:nvSpPr>
            <p:spPr>
              <a:xfrm>
                <a:off x="1188720" y="987552"/>
                <a:ext cx="393192" cy="393192"/>
              </a:xfrm>
              <a:prstGeom prst="ellipse">
                <a:avLst/>
              </a:prstGeom>
              <a:solidFill>
                <a:srgbClr val="935A9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894B3E3-3C27-B69D-CC60-D47B7F0413BA}"/>
                  </a:ext>
                </a:extLst>
              </p:cNvPr>
              <p:cNvSpPr txBox="1"/>
              <p:nvPr/>
            </p:nvSpPr>
            <p:spPr>
              <a:xfrm>
                <a:off x="1286731" y="1061947"/>
                <a:ext cx="19717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고</a:t>
                </a:r>
                <a:endPara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</p:grp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16AF6C26-5A08-5FD2-22F0-B622B53181BD}"/>
              </a:ext>
            </a:extLst>
          </p:cNvPr>
          <p:cNvGrpSpPr/>
          <p:nvPr/>
        </p:nvGrpSpPr>
        <p:grpSpPr>
          <a:xfrm>
            <a:off x="718221" y="1538392"/>
            <a:ext cx="4592604" cy="1256903"/>
            <a:chOff x="1448471" y="2363892"/>
            <a:chExt cx="4592604" cy="125690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4CFFD41-47EF-DBCE-26A8-9DCD831ADD83}"/>
                </a:ext>
              </a:extLst>
            </p:cNvPr>
            <p:cNvSpPr txBox="1"/>
            <p:nvPr/>
          </p:nvSpPr>
          <p:spPr>
            <a:xfrm>
              <a:off x="1448471" y="2363892"/>
              <a:ext cx="4570162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ko-KR" sz="4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2022 </a:t>
              </a:r>
              <a:r>
                <a:rPr lang="ko-KR" altLang="en-US" sz="4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개정 교육과정</a:t>
              </a:r>
              <a:endParaRPr lang="en-US" altLang="ko-KR" sz="4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0CE8200-3921-8D4D-64D4-C0B3F9AE129F}"/>
                </a:ext>
              </a:extLst>
            </p:cNvPr>
            <p:cNvSpPr txBox="1"/>
            <p:nvPr/>
          </p:nvSpPr>
          <p:spPr>
            <a:xfrm>
              <a:off x="1448471" y="3005242"/>
              <a:ext cx="459260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4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음악과 교원연수자료</a:t>
              </a:r>
              <a:endParaRPr lang="en-US" altLang="ko-KR" sz="4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380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id="{F0BCF2CC-E22C-CC81-F382-F0547987526B}"/>
              </a:ext>
            </a:extLst>
          </p:cNvPr>
          <p:cNvGrpSpPr/>
          <p:nvPr/>
        </p:nvGrpSpPr>
        <p:grpSpPr>
          <a:xfrm>
            <a:off x="4511424" y="1843683"/>
            <a:ext cx="4309048" cy="4319806"/>
            <a:chOff x="4511424" y="1843683"/>
            <a:chExt cx="4309048" cy="4319806"/>
          </a:xfrm>
        </p:grpSpPr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AFF37B07-8B39-9D1A-FB88-DA0B5B425DE6}"/>
                </a:ext>
              </a:extLst>
            </p:cNvPr>
            <p:cNvGrpSpPr/>
            <p:nvPr/>
          </p:nvGrpSpPr>
          <p:grpSpPr>
            <a:xfrm>
              <a:off x="4511424" y="1843683"/>
              <a:ext cx="4309048" cy="287605"/>
              <a:chOff x="4511424" y="1860310"/>
              <a:chExt cx="4630210" cy="309041"/>
            </a:xfrm>
          </p:grpSpPr>
          <p:sp>
            <p:nvSpPr>
              <p:cNvPr id="59" name="사각형: 둥근 모서리 58">
                <a:extLst>
                  <a:ext uri="{FF2B5EF4-FFF2-40B4-BE49-F238E27FC236}">
                    <a16:creationId xmlns:a16="http://schemas.microsoft.com/office/drawing/2014/main" id="{065EED3F-8C46-ED27-DB5B-0459011D4E47}"/>
                  </a:ext>
                </a:extLst>
              </p:cNvPr>
              <p:cNvSpPr/>
              <p:nvPr/>
            </p:nvSpPr>
            <p:spPr>
              <a:xfrm>
                <a:off x="4511424" y="1860310"/>
                <a:ext cx="4630210" cy="309041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F3471E7-E9FE-B1D7-3FE0-F1DCD081010C}"/>
                  </a:ext>
                </a:extLst>
              </p:cNvPr>
              <p:cNvSpPr txBox="1"/>
              <p:nvPr/>
            </p:nvSpPr>
            <p:spPr>
              <a:xfrm>
                <a:off x="4710960" y="1916492"/>
                <a:ext cx="3258929" cy="2149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2022 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개정 교육과정 음악과 교원연수자료</a:t>
                </a:r>
              </a:p>
            </p:txBody>
          </p:sp>
        </p:grpSp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989F69D8-EE5A-F9AE-468A-D54CE0F791AC}"/>
                </a:ext>
              </a:extLst>
            </p:cNvPr>
            <p:cNvGrpSpPr/>
            <p:nvPr/>
          </p:nvGrpSpPr>
          <p:grpSpPr>
            <a:xfrm>
              <a:off x="4570992" y="2784469"/>
              <a:ext cx="3900791" cy="371395"/>
              <a:chOff x="4355976" y="2349974"/>
              <a:chExt cx="4191524" cy="399076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4388AF4-6551-BAD5-3B54-B91A3A5E805A}"/>
                  </a:ext>
                </a:extLst>
              </p:cNvPr>
              <p:cNvSpPr txBox="1"/>
              <p:nvPr/>
            </p:nvSpPr>
            <p:spPr>
              <a:xfrm>
                <a:off x="4902736" y="2418979"/>
                <a:ext cx="3644764" cy="2976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교육과정의 중점사항 </a:t>
                </a:r>
                <a:endParaRPr lang="en-US" altLang="ko-KR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16" name="타원 15">
                <a:extLst>
                  <a:ext uri="{FF2B5EF4-FFF2-40B4-BE49-F238E27FC236}">
                    <a16:creationId xmlns:a16="http://schemas.microsoft.com/office/drawing/2014/main" id="{D8BCF833-2BBE-DD67-97FA-4E2F7DFE7A61}"/>
                  </a:ext>
                </a:extLst>
              </p:cNvPr>
              <p:cNvSpPr/>
              <p:nvPr/>
            </p:nvSpPr>
            <p:spPr>
              <a:xfrm>
                <a:off x="4355976" y="2349974"/>
                <a:ext cx="399074" cy="399076"/>
              </a:xfrm>
              <a:prstGeom prst="ellipse">
                <a:avLst/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3200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877D92B-7BE6-6812-39B7-355ABFCF3093}"/>
                  </a:ext>
                </a:extLst>
              </p:cNvPr>
              <p:cNvSpPr txBox="1"/>
              <p:nvPr/>
            </p:nvSpPr>
            <p:spPr>
              <a:xfrm>
                <a:off x="4502977" y="2416081"/>
                <a:ext cx="105072" cy="2976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1</a:t>
                </a:r>
              </a:p>
            </p:txBody>
          </p:sp>
        </p:grpSp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E4DD1524-F920-70FB-854E-813B561E7BF5}"/>
                </a:ext>
              </a:extLst>
            </p:cNvPr>
            <p:cNvGrpSpPr/>
            <p:nvPr/>
          </p:nvGrpSpPr>
          <p:grpSpPr>
            <a:xfrm>
              <a:off x="4570994" y="3285748"/>
              <a:ext cx="1467432" cy="371396"/>
              <a:chOff x="4355976" y="2919047"/>
              <a:chExt cx="1576802" cy="399076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DB03004-4C01-297D-F38B-48C9068A8B58}"/>
                  </a:ext>
                </a:extLst>
              </p:cNvPr>
              <p:cNvSpPr txBox="1"/>
              <p:nvPr/>
            </p:nvSpPr>
            <p:spPr>
              <a:xfrm>
                <a:off x="4902736" y="3008106"/>
                <a:ext cx="1030042" cy="2976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설계 개요</a:t>
                </a:r>
                <a:endParaRPr lang="en-US" altLang="ko-KR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20" name="타원 19">
                <a:extLst>
                  <a:ext uri="{FF2B5EF4-FFF2-40B4-BE49-F238E27FC236}">
                    <a16:creationId xmlns:a16="http://schemas.microsoft.com/office/drawing/2014/main" id="{6FD3BE68-8287-3B60-4BD5-444B01A2AFB4}"/>
                  </a:ext>
                </a:extLst>
              </p:cNvPr>
              <p:cNvSpPr/>
              <p:nvPr/>
            </p:nvSpPr>
            <p:spPr>
              <a:xfrm>
                <a:off x="4355976" y="2919047"/>
                <a:ext cx="399074" cy="399076"/>
              </a:xfrm>
              <a:prstGeom prst="ellipse">
                <a:avLst/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3200" dirty="0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3C91F37-3642-082F-6BB0-80E6BC2CC2D8}"/>
                  </a:ext>
                </a:extLst>
              </p:cNvPr>
              <p:cNvSpPr txBox="1"/>
              <p:nvPr/>
            </p:nvSpPr>
            <p:spPr>
              <a:xfrm>
                <a:off x="4479723" y="2985153"/>
                <a:ext cx="151579" cy="2976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2</a:t>
                </a:r>
              </a:p>
            </p:txBody>
          </p:sp>
        </p:grpSp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F2C40E5B-EF3F-0C24-25DF-DE5516289193}"/>
                </a:ext>
              </a:extLst>
            </p:cNvPr>
            <p:cNvGrpSpPr/>
            <p:nvPr/>
          </p:nvGrpSpPr>
          <p:grpSpPr>
            <a:xfrm>
              <a:off x="4570994" y="3787019"/>
              <a:ext cx="1762386" cy="371396"/>
              <a:chOff x="4355976" y="3488120"/>
              <a:chExt cx="1893740" cy="399076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4B96C25-5ADF-A38A-7472-5CCFEE27236D}"/>
                  </a:ext>
                </a:extLst>
              </p:cNvPr>
              <p:cNvSpPr txBox="1"/>
              <p:nvPr/>
            </p:nvSpPr>
            <p:spPr>
              <a:xfrm>
                <a:off x="4902737" y="3577179"/>
                <a:ext cx="1346979" cy="2976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성격 및 목표</a:t>
                </a:r>
                <a:endParaRPr lang="en-US" altLang="ko-KR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24" name="타원 23">
                <a:extLst>
                  <a:ext uri="{FF2B5EF4-FFF2-40B4-BE49-F238E27FC236}">
                    <a16:creationId xmlns:a16="http://schemas.microsoft.com/office/drawing/2014/main" id="{73BD01F9-CB50-C5C3-F1E2-C8D74A94891C}"/>
                  </a:ext>
                </a:extLst>
              </p:cNvPr>
              <p:cNvSpPr/>
              <p:nvPr/>
            </p:nvSpPr>
            <p:spPr>
              <a:xfrm>
                <a:off x="4355976" y="3488120"/>
                <a:ext cx="399074" cy="399076"/>
              </a:xfrm>
              <a:prstGeom prst="ellipse">
                <a:avLst/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3200" dirty="0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19FCCE0-7513-FCE3-DEB1-DE71C148E165}"/>
                  </a:ext>
                </a:extLst>
              </p:cNvPr>
              <p:cNvSpPr txBox="1"/>
              <p:nvPr/>
            </p:nvSpPr>
            <p:spPr>
              <a:xfrm>
                <a:off x="4477140" y="3554227"/>
                <a:ext cx="156746" cy="2976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3</a:t>
                </a:r>
              </a:p>
            </p:txBody>
          </p:sp>
        </p:grp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76A4B664-42E1-ED72-DC13-6E349293F72E}"/>
                </a:ext>
              </a:extLst>
            </p:cNvPr>
            <p:cNvGrpSpPr/>
            <p:nvPr/>
          </p:nvGrpSpPr>
          <p:grpSpPr>
            <a:xfrm>
              <a:off x="4570992" y="4288292"/>
              <a:ext cx="2720982" cy="371396"/>
              <a:chOff x="4355976" y="4057193"/>
              <a:chExt cx="2923782" cy="399076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130DCF8-C4A8-CCE5-FA9F-3AE39803101B}"/>
                  </a:ext>
                </a:extLst>
              </p:cNvPr>
              <p:cNvSpPr txBox="1"/>
              <p:nvPr/>
            </p:nvSpPr>
            <p:spPr>
              <a:xfrm>
                <a:off x="4902738" y="4146250"/>
                <a:ext cx="2377020" cy="2976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내용 체계 및 성취기준</a:t>
                </a:r>
                <a:endParaRPr lang="en-US" altLang="ko-KR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28" name="타원 27">
                <a:extLst>
                  <a:ext uri="{FF2B5EF4-FFF2-40B4-BE49-F238E27FC236}">
                    <a16:creationId xmlns:a16="http://schemas.microsoft.com/office/drawing/2014/main" id="{0510BBE3-3D8A-9DD3-AE3C-A38E7BE8628A}"/>
                  </a:ext>
                </a:extLst>
              </p:cNvPr>
              <p:cNvSpPr/>
              <p:nvPr/>
            </p:nvSpPr>
            <p:spPr>
              <a:xfrm>
                <a:off x="4355976" y="4057193"/>
                <a:ext cx="399074" cy="399076"/>
              </a:xfrm>
              <a:prstGeom prst="ellipse">
                <a:avLst/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3200" dirty="0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BC86FDF-B82D-03B0-E889-4F6B23A30658}"/>
                  </a:ext>
                </a:extLst>
              </p:cNvPr>
              <p:cNvSpPr txBox="1"/>
              <p:nvPr/>
            </p:nvSpPr>
            <p:spPr>
              <a:xfrm>
                <a:off x="4468528" y="4123300"/>
                <a:ext cx="173971" cy="2976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4</a:t>
                </a:r>
              </a:p>
            </p:txBody>
          </p:sp>
        </p:grp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56F212F3-3473-1967-272B-2864C2491C4C}"/>
                </a:ext>
              </a:extLst>
            </p:cNvPr>
            <p:cNvGrpSpPr/>
            <p:nvPr/>
          </p:nvGrpSpPr>
          <p:grpSpPr>
            <a:xfrm>
              <a:off x="4570992" y="4789553"/>
              <a:ext cx="3458363" cy="371395"/>
              <a:chOff x="4355976" y="4626266"/>
              <a:chExt cx="3716121" cy="399076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06B65B5-DE41-CF21-74F8-C2CE966289E7}"/>
                  </a:ext>
                </a:extLst>
              </p:cNvPr>
              <p:cNvSpPr txBox="1"/>
              <p:nvPr/>
            </p:nvSpPr>
            <p:spPr>
              <a:xfrm>
                <a:off x="4902737" y="4715333"/>
                <a:ext cx="3169360" cy="2976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교수</a:t>
                </a:r>
                <a:r>
                  <a:rPr lang="en-US" altLang="ko-KR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·</a:t>
                </a:r>
                <a:r>
                  <a:rPr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학습방법 및 평가의 방향</a:t>
                </a:r>
                <a:endParaRPr lang="en-US" altLang="ko-KR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32" name="타원 31">
                <a:extLst>
                  <a:ext uri="{FF2B5EF4-FFF2-40B4-BE49-F238E27FC236}">
                    <a16:creationId xmlns:a16="http://schemas.microsoft.com/office/drawing/2014/main" id="{5AF9984C-BD80-F5FA-C5A8-348C618F2CC4}"/>
                  </a:ext>
                </a:extLst>
              </p:cNvPr>
              <p:cNvSpPr/>
              <p:nvPr/>
            </p:nvSpPr>
            <p:spPr>
              <a:xfrm>
                <a:off x="4355976" y="4626266"/>
                <a:ext cx="399074" cy="399076"/>
              </a:xfrm>
              <a:prstGeom prst="ellipse">
                <a:avLst/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3200" dirty="0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ACDB775-99B7-F531-C5C7-4DA62602E5D8}"/>
                  </a:ext>
                </a:extLst>
              </p:cNvPr>
              <p:cNvSpPr txBox="1"/>
              <p:nvPr/>
            </p:nvSpPr>
            <p:spPr>
              <a:xfrm>
                <a:off x="4473694" y="4692373"/>
                <a:ext cx="163636" cy="2976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5</a:t>
                </a:r>
              </a:p>
            </p:txBody>
          </p:sp>
        </p:grp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8D76B9FF-D13A-7B92-AEF8-DE4E95661DC0}"/>
                </a:ext>
              </a:extLst>
            </p:cNvPr>
            <p:cNvGrpSpPr/>
            <p:nvPr/>
          </p:nvGrpSpPr>
          <p:grpSpPr>
            <a:xfrm>
              <a:off x="4570993" y="5290824"/>
              <a:ext cx="3528898" cy="371395"/>
              <a:chOff x="4355976" y="5195339"/>
              <a:chExt cx="3791912" cy="399076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A7E6EC4-91CF-7A24-433E-23FEFB6DE378}"/>
                  </a:ext>
                </a:extLst>
              </p:cNvPr>
              <p:cNvSpPr txBox="1"/>
              <p:nvPr/>
            </p:nvSpPr>
            <p:spPr>
              <a:xfrm>
                <a:off x="4902740" y="5284406"/>
                <a:ext cx="3245148" cy="2976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(</a:t>
                </a:r>
                <a:r>
                  <a:rPr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고등학교</a:t>
                </a:r>
                <a:r>
                  <a:rPr lang="en-US" altLang="ko-KR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)</a:t>
                </a:r>
                <a:r>
                  <a:rPr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 선택 중심 교육과정</a:t>
                </a:r>
                <a:endParaRPr lang="en-US" altLang="ko-KR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36" name="타원 35">
                <a:extLst>
                  <a:ext uri="{FF2B5EF4-FFF2-40B4-BE49-F238E27FC236}">
                    <a16:creationId xmlns:a16="http://schemas.microsoft.com/office/drawing/2014/main" id="{1FC9621F-460C-49BE-9E9E-810FB0DB4C60}"/>
                  </a:ext>
                </a:extLst>
              </p:cNvPr>
              <p:cNvSpPr/>
              <p:nvPr/>
            </p:nvSpPr>
            <p:spPr>
              <a:xfrm>
                <a:off x="4355976" y="5195339"/>
                <a:ext cx="399074" cy="399076"/>
              </a:xfrm>
              <a:prstGeom prst="ellipse">
                <a:avLst/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3200" dirty="0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38A9B1D-5372-DD91-2796-207B1CF65EF0}"/>
                  </a:ext>
                </a:extLst>
              </p:cNvPr>
              <p:cNvSpPr txBox="1"/>
              <p:nvPr/>
            </p:nvSpPr>
            <p:spPr>
              <a:xfrm>
                <a:off x="4469390" y="5261446"/>
                <a:ext cx="172249" cy="2976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6</a:t>
                </a:r>
              </a:p>
            </p:txBody>
          </p:sp>
        </p:grpSp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AD576EAA-3E3E-A099-1B69-53707CFFF74E}"/>
                </a:ext>
              </a:extLst>
            </p:cNvPr>
            <p:cNvGrpSpPr/>
            <p:nvPr/>
          </p:nvGrpSpPr>
          <p:grpSpPr>
            <a:xfrm>
              <a:off x="4570992" y="5792094"/>
              <a:ext cx="1521935" cy="371395"/>
              <a:chOff x="4355976" y="5764413"/>
              <a:chExt cx="1635368" cy="399076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C1A70C6-87F2-B3C6-CD5C-995575906E48}"/>
                  </a:ext>
                </a:extLst>
              </p:cNvPr>
              <p:cNvSpPr txBox="1"/>
              <p:nvPr/>
            </p:nvSpPr>
            <p:spPr>
              <a:xfrm>
                <a:off x="4902737" y="5853480"/>
                <a:ext cx="1088607" cy="2976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주요 </a:t>
                </a:r>
                <a:r>
                  <a:rPr lang="en-US" altLang="ko-KR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Q&amp;A</a:t>
                </a:r>
              </a:p>
            </p:txBody>
          </p:sp>
          <p:sp>
            <p:nvSpPr>
              <p:cNvPr id="40" name="타원 39">
                <a:extLst>
                  <a:ext uri="{FF2B5EF4-FFF2-40B4-BE49-F238E27FC236}">
                    <a16:creationId xmlns:a16="http://schemas.microsoft.com/office/drawing/2014/main" id="{7559F52A-1B56-1CD7-E998-B95080F55796}"/>
                  </a:ext>
                </a:extLst>
              </p:cNvPr>
              <p:cNvSpPr/>
              <p:nvPr/>
            </p:nvSpPr>
            <p:spPr>
              <a:xfrm>
                <a:off x="4355976" y="5764413"/>
                <a:ext cx="399074" cy="399076"/>
              </a:xfrm>
              <a:prstGeom prst="ellipse">
                <a:avLst/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3200" dirty="0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F99104B-DF8D-4455-D220-9DCD0B17D7FF}"/>
                  </a:ext>
                </a:extLst>
              </p:cNvPr>
              <p:cNvSpPr txBox="1"/>
              <p:nvPr/>
            </p:nvSpPr>
            <p:spPr>
              <a:xfrm>
                <a:off x="4473695" y="5830520"/>
                <a:ext cx="163636" cy="2976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7</a:t>
                </a:r>
              </a:p>
            </p:txBody>
          </p: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84C0BD8F-E1BB-A470-5960-4FF81E33E81C}"/>
                </a:ext>
              </a:extLst>
            </p:cNvPr>
            <p:cNvGrpSpPr/>
            <p:nvPr/>
          </p:nvGrpSpPr>
          <p:grpSpPr>
            <a:xfrm>
              <a:off x="4570992" y="2283198"/>
              <a:ext cx="4122006" cy="371395"/>
              <a:chOff x="4570992" y="2140323"/>
              <a:chExt cx="4122006" cy="371395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ABDF993-C015-B99F-6B1F-7850E7582791}"/>
                  </a:ext>
                </a:extLst>
              </p:cNvPr>
              <p:cNvSpPr txBox="1"/>
              <p:nvPr/>
            </p:nvSpPr>
            <p:spPr>
              <a:xfrm>
                <a:off x="5079828" y="2204542"/>
                <a:ext cx="36131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키워드로 보는 음악과 개정 교육과정</a:t>
                </a:r>
              </a:p>
            </p:txBody>
          </p:sp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93C2638B-CA05-D8CE-5E4A-77C79EC943C4}"/>
                  </a:ext>
                </a:extLst>
              </p:cNvPr>
              <p:cNvGrpSpPr/>
              <p:nvPr/>
            </p:nvGrpSpPr>
            <p:grpSpPr>
              <a:xfrm>
                <a:off x="4570992" y="2140323"/>
                <a:ext cx="371393" cy="371395"/>
                <a:chOff x="4570992" y="2140323"/>
                <a:chExt cx="371393" cy="371395"/>
              </a:xfrm>
            </p:grpSpPr>
            <p:sp>
              <p:nvSpPr>
                <p:cNvPr id="5" name="타원 4">
                  <a:extLst>
                    <a:ext uri="{FF2B5EF4-FFF2-40B4-BE49-F238E27FC236}">
                      <a16:creationId xmlns:a16="http://schemas.microsoft.com/office/drawing/2014/main" id="{9E4EFFD0-9E6B-5387-CFA8-0ED8182D692C}"/>
                    </a:ext>
                  </a:extLst>
                </p:cNvPr>
                <p:cNvSpPr/>
                <p:nvPr/>
              </p:nvSpPr>
              <p:spPr>
                <a:xfrm>
                  <a:off x="4570992" y="2140323"/>
                  <a:ext cx="371393" cy="371395"/>
                </a:xfrm>
                <a:prstGeom prst="ellipse">
                  <a:avLst/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3200" dirty="0"/>
                </a:p>
              </p:txBody>
            </p:sp>
            <p:sp>
              <p:nvSpPr>
                <p:cNvPr id="10" name="그래픽 8">
                  <a:extLst>
                    <a:ext uri="{FF2B5EF4-FFF2-40B4-BE49-F238E27FC236}">
                      <a16:creationId xmlns:a16="http://schemas.microsoft.com/office/drawing/2014/main" id="{DDA0E9CF-6094-F2F1-E015-D29734C0F020}"/>
                    </a:ext>
                  </a:extLst>
                </p:cNvPr>
                <p:cNvSpPr/>
                <p:nvPr/>
              </p:nvSpPr>
              <p:spPr>
                <a:xfrm>
                  <a:off x="4644138" y="2218132"/>
                  <a:ext cx="225100" cy="215776"/>
                </a:xfrm>
                <a:custGeom>
                  <a:avLst/>
                  <a:gdLst>
                    <a:gd name="connsiteX0" fmla="*/ 1324410 w 2320470"/>
                    <a:gd name="connsiteY0" fmla="*/ 109871 h 2224355"/>
                    <a:gd name="connsiteX1" fmla="*/ 1512910 w 2320470"/>
                    <a:gd name="connsiteY1" fmla="*/ 566785 h 2224355"/>
                    <a:gd name="connsiteX2" fmla="*/ 1663405 w 2320470"/>
                    <a:gd name="connsiteY2" fmla="*/ 676132 h 2224355"/>
                    <a:gd name="connsiteX3" fmla="*/ 2156229 w 2320470"/>
                    <a:gd name="connsiteY3" fmla="*/ 714232 h 2224355"/>
                    <a:gd name="connsiteX4" fmla="*/ 2257765 w 2320470"/>
                    <a:gd name="connsiteY4" fmla="*/ 1026557 h 2224355"/>
                    <a:gd name="connsiteX5" fmla="*/ 1881432 w 2320470"/>
                    <a:gd name="connsiteY5" fmla="*/ 1346978 h 2224355"/>
                    <a:gd name="connsiteX6" fmla="*/ 1823901 w 2320470"/>
                    <a:gd name="connsiteY6" fmla="*/ 1523952 h 2224355"/>
                    <a:gd name="connsiteX7" fmla="*/ 1940011 w 2320470"/>
                    <a:gd name="connsiteY7" fmla="*/ 2004393 h 2224355"/>
                    <a:gd name="connsiteX8" fmla="*/ 1674264 w 2320470"/>
                    <a:gd name="connsiteY8" fmla="*/ 2197465 h 2224355"/>
                    <a:gd name="connsiteX9" fmla="*/ 1253163 w 2320470"/>
                    <a:gd name="connsiteY9" fmla="*/ 1938576 h 2224355"/>
                    <a:gd name="connsiteX10" fmla="*/ 1067045 w 2320470"/>
                    <a:gd name="connsiteY10" fmla="*/ 1938576 h 2224355"/>
                    <a:gd name="connsiteX11" fmla="*/ 645945 w 2320470"/>
                    <a:gd name="connsiteY11" fmla="*/ 2197465 h 2224355"/>
                    <a:gd name="connsiteX12" fmla="*/ 380197 w 2320470"/>
                    <a:gd name="connsiteY12" fmla="*/ 2004393 h 2224355"/>
                    <a:gd name="connsiteX13" fmla="*/ 496307 w 2320470"/>
                    <a:gd name="connsiteY13" fmla="*/ 1523952 h 2224355"/>
                    <a:gd name="connsiteX14" fmla="*/ 438776 w 2320470"/>
                    <a:gd name="connsiteY14" fmla="*/ 1346978 h 2224355"/>
                    <a:gd name="connsiteX15" fmla="*/ 62729 w 2320470"/>
                    <a:gd name="connsiteY15" fmla="*/ 1026557 h 2224355"/>
                    <a:gd name="connsiteX16" fmla="*/ 164265 w 2320470"/>
                    <a:gd name="connsiteY16" fmla="*/ 714232 h 2224355"/>
                    <a:gd name="connsiteX17" fmla="*/ 657089 w 2320470"/>
                    <a:gd name="connsiteY17" fmla="*/ 676132 h 2224355"/>
                    <a:gd name="connsiteX18" fmla="*/ 807584 w 2320470"/>
                    <a:gd name="connsiteY18" fmla="*/ 566785 h 2224355"/>
                    <a:gd name="connsiteX19" fmla="*/ 996084 w 2320470"/>
                    <a:gd name="connsiteY19" fmla="*/ 109871 h 2224355"/>
                    <a:gd name="connsiteX20" fmla="*/ 1324506 w 2320470"/>
                    <a:gd name="connsiteY20" fmla="*/ 109871 h 22243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320470" h="2224355">
                      <a:moveTo>
                        <a:pt x="1324410" y="109871"/>
                      </a:moveTo>
                      <a:lnTo>
                        <a:pt x="1512910" y="566785"/>
                      </a:lnTo>
                      <a:cubicBezTo>
                        <a:pt x="1538437" y="628698"/>
                        <a:pt x="1596635" y="670989"/>
                        <a:pt x="1663405" y="676132"/>
                      </a:cubicBezTo>
                      <a:lnTo>
                        <a:pt x="2156229" y="714232"/>
                      </a:lnTo>
                      <a:cubicBezTo>
                        <a:pt x="2314248" y="726424"/>
                        <a:pt x="2378447" y="923782"/>
                        <a:pt x="2257765" y="1026557"/>
                      </a:cubicBezTo>
                      <a:lnTo>
                        <a:pt x="1881432" y="1346978"/>
                      </a:lnTo>
                      <a:cubicBezTo>
                        <a:pt x="1830474" y="1390412"/>
                        <a:pt x="1808185" y="1458801"/>
                        <a:pt x="1823901" y="1523952"/>
                      </a:cubicBezTo>
                      <a:lnTo>
                        <a:pt x="1940011" y="2004393"/>
                      </a:lnTo>
                      <a:cubicBezTo>
                        <a:pt x="1977254" y="2158508"/>
                        <a:pt x="1809328" y="2280428"/>
                        <a:pt x="1674264" y="2197465"/>
                      </a:cubicBezTo>
                      <a:lnTo>
                        <a:pt x="1253163" y="1938576"/>
                      </a:lnTo>
                      <a:cubicBezTo>
                        <a:pt x="1196109" y="1903524"/>
                        <a:pt x="1124195" y="1903524"/>
                        <a:pt x="1067045" y="1938576"/>
                      </a:cubicBezTo>
                      <a:lnTo>
                        <a:pt x="645945" y="2197465"/>
                      </a:lnTo>
                      <a:cubicBezTo>
                        <a:pt x="510880" y="2280523"/>
                        <a:pt x="343050" y="2158508"/>
                        <a:pt x="380197" y="2004393"/>
                      </a:cubicBezTo>
                      <a:lnTo>
                        <a:pt x="496307" y="1523952"/>
                      </a:lnTo>
                      <a:cubicBezTo>
                        <a:pt x="512023" y="1458801"/>
                        <a:pt x="489830" y="1390412"/>
                        <a:pt x="438776" y="1346978"/>
                      </a:cubicBezTo>
                      <a:lnTo>
                        <a:pt x="62729" y="1026557"/>
                      </a:lnTo>
                      <a:cubicBezTo>
                        <a:pt x="-57953" y="923782"/>
                        <a:pt x="6150" y="726424"/>
                        <a:pt x="164265" y="714232"/>
                      </a:cubicBezTo>
                      <a:lnTo>
                        <a:pt x="657089" y="676132"/>
                      </a:lnTo>
                      <a:cubicBezTo>
                        <a:pt x="723859" y="670989"/>
                        <a:pt x="782057" y="628698"/>
                        <a:pt x="807584" y="566785"/>
                      </a:cubicBezTo>
                      <a:lnTo>
                        <a:pt x="996084" y="109871"/>
                      </a:lnTo>
                      <a:cubicBezTo>
                        <a:pt x="1056567" y="-36624"/>
                        <a:pt x="1264117" y="-36624"/>
                        <a:pt x="1324506" y="1098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3219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래픽 8">
            <a:extLst>
              <a:ext uri="{FF2B5EF4-FFF2-40B4-BE49-F238E27FC236}">
                <a16:creationId xmlns:a16="http://schemas.microsoft.com/office/drawing/2014/main" id="{4F0AA842-8102-5AC6-F325-E6D4112C4C4A}"/>
              </a:ext>
            </a:extLst>
          </p:cNvPr>
          <p:cNvSpPr/>
          <p:nvPr/>
        </p:nvSpPr>
        <p:spPr>
          <a:xfrm>
            <a:off x="218632" y="386554"/>
            <a:ext cx="499362" cy="478678"/>
          </a:xfrm>
          <a:custGeom>
            <a:avLst/>
            <a:gdLst>
              <a:gd name="connsiteX0" fmla="*/ 1324410 w 2320470"/>
              <a:gd name="connsiteY0" fmla="*/ 109871 h 2224355"/>
              <a:gd name="connsiteX1" fmla="*/ 1512910 w 2320470"/>
              <a:gd name="connsiteY1" fmla="*/ 566785 h 2224355"/>
              <a:gd name="connsiteX2" fmla="*/ 1663405 w 2320470"/>
              <a:gd name="connsiteY2" fmla="*/ 676132 h 2224355"/>
              <a:gd name="connsiteX3" fmla="*/ 2156229 w 2320470"/>
              <a:gd name="connsiteY3" fmla="*/ 714232 h 2224355"/>
              <a:gd name="connsiteX4" fmla="*/ 2257765 w 2320470"/>
              <a:gd name="connsiteY4" fmla="*/ 1026557 h 2224355"/>
              <a:gd name="connsiteX5" fmla="*/ 1881432 w 2320470"/>
              <a:gd name="connsiteY5" fmla="*/ 1346978 h 2224355"/>
              <a:gd name="connsiteX6" fmla="*/ 1823901 w 2320470"/>
              <a:gd name="connsiteY6" fmla="*/ 1523952 h 2224355"/>
              <a:gd name="connsiteX7" fmla="*/ 1940011 w 2320470"/>
              <a:gd name="connsiteY7" fmla="*/ 2004393 h 2224355"/>
              <a:gd name="connsiteX8" fmla="*/ 1674264 w 2320470"/>
              <a:gd name="connsiteY8" fmla="*/ 2197465 h 2224355"/>
              <a:gd name="connsiteX9" fmla="*/ 1253163 w 2320470"/>
              <a:gd name="connsiteY9" fmla="*/ 1938576 h 2224355"/>
              <a:gd name="connsiteX10" fmla="*/ 1067045 w 2320470"/>
              <a:gd name="connsiteY10" fmla="*/ 1938576 h 2224355"/>
              <a:gd name="connsiteX11" fmla="*/ 645945 w 2320470"/>
              <a:gd name="connsiteY11" fmla="*/ 2197465 h 2224355"/>
              <a:gd name="connsiteX12" fmla="*/ 380197 w 2320470"/>
              <a:gd name="connsiteY12" fmla="*/ 2004393 h 2224355"/>
              <a:gd name="connsiteX13" fmla="*/ 496307 w 2320470"/>
              <a:gd name="connsiteY13" fmla="*/ 1523952 h 2224355"/>
              <a:gd name="connsiteX14" fmla="*/ 438776 w 2320470"/>
              <a:gd name="connsiteY14" fmla="*/ 1346978 h 2224355"/>
              <a:gd name="connsiteX15" fmla="*/ 62729 w 2320470"/>
              <a:gd name="connsiteY15" fmla="*/ 1026557 h 2224355"/>
              <a:gd name="connsiteX16" fmla="*/ 164265 w 2320470"/>
              <a:gd name="connsiteY16" fmla="*/ 714232 h 2224355"/>
              <a:gd name="connsiteX17" fmla="*/ 657089 w 2320470"/>
              <a:gd name="connsiteY17" fmla="*/ 676132 h 2224355"/>
              <a:gd name="connsiteX18" fmla="*/ 807584 w 2320470"/>
              <a:gd name="connsiteY18" fmla="*/ 566785 h 2224355"/>
              <a:gd name="connsiteX19" fmla="*/ 996084 w 2320470"/>
              <a:gd name="connsiteY19" fmla="*/ 109871 h 2224355"/>
              <a:gd name="connsiteX20" fmla="*/ 1324506 w 2320470"/>
              <a:gd name="connsiteY20" fmla="*/ 109871 h 222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20470" h="2224355">
                <a:moveTo>
                  <a:pt x="1324410" y="109871"/>
                </a:moveTo>
                <a:lnTo>
                  <a:pt x="1512910" y="566785"/>
                </a:lnTo>
                <a:cubicBezTo>
                  <a:pt x="1538437" y="628698"/>
                  <a:pt x="1596635" y="670989"/>
                  <a:pt x="1663405" y="676132"/>
                </a:cubicBezTo>
                <a:lnTo>
                  <a:pt x="2156229" y="714232"/>
                </a:lnTo>
                <a:cubicBezTo>
                  <a:pt x="2314248" y="726424"/>
                  <a:pt x="2378447" y="923782"/>
                  <a:pt x="2257765" y="1026557"/>
                </a:cubicBezTo>
                <a:lnTo>
                  <a:pt x="1881432" y="1346978"/>
                </a:lnTo>
                <a:cubicBezTo>
                  <a:pt x="1830474" y="1390412"/>
                  <a:pt x="1808185" y="1458801"/>
                  <a:pt x="1823901" y="1523952"/>
                </a:cubicBezTo>
                <a:lnTo>
                  <a:pt x="1940011" y="2004393"/>
                </a:lnTo>
                <a:cubicBezTo>
                  <a:pt x="1977254" y="2158508"/>
                  <a:pt x="1809328" y="2280428"/>
                  <a:pt x="1674264" y="2197465"/>
                </a:cubicBezTo>
                <a:lnTo>
                  <a:pt x="1253163" y="1938576"/>
                </a:lnTo>
                <a:cubicBezTo>
                  <a:pt x="1196109" y="1903524"/>
                  <a:pt x="1124195" y="1903524"/>
                  <a:pt x="1067045" y="1938576"/>
                </a:cubicBezTo>
                <a:lnTo>
                  <a:pt x="645945" y="2197465"/>
                </a:lnTo>
                <a:cubicBezTo>
                  <a:pt x="510880" y="2280523"/>
                  <a:pt x="343050" y="2158508"/>
                  <a:pt x="380197" y="2004393"/>
                </a:cubicBezTo>
                <a:lnTo>
                  <a:pt x="496307" y="1523952"/>
                </a:lnTo>
                <a:cubicBezTo>
                  <a:pt x="512023" y="1458801"/>
                  <a:pt x="489830" y="1390412"/>
                  <a:pt x="438776" y="1346978"/>
                </a:cubicBezTo>
                <a:lnTo>
                  <a:pt x="62729" y="1026557"/>
                </a:lnTo>
                <a:cubicBezTo>
                  <a:pt x="-57953" y="923782"/>
                  <a:pt x="6150" y="726424"/>
                  <a:pt x="164265" y="714232"/>
                </a:cubicBezTo>
                <a:lnTo>
                  <a:pt x="657089" y="676132"/>
                </a:lnTo>
                <a:cubicBezTo>
                  <a:pt x="723859" y="670989"/>
                  <a:pt x="782057" y="628698"/>
                  <a:pt x="807584" y="566785"/>
                </a:cubicBezTo>
                <a:lnTo>
                  <a:pt x="996084" y="109871"/>
                </a:lnTo>
                <a:cubicBezTo>
                  <a:pt x="1056567" y="-36624"/>
                  <a:pt x="1264117" y="-36624"/>
                  <a:pt x="1324506" y="109871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2EB80EED-322D-A3B2-F55F-E4A0A35510B1}"/>
              </a:ext>
            </a:extLst>
          </p:cNvPr>
          <p:cNvSpPr txBox="1"/>
          <p:nvPr/>
        </p:nvSpPr>
        <p:spPr>
          <a:xfrm>
            <a:off x="1087593" y="569974"/>
            <a:ext cx="568745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키워드로 보는 </a:t>
            </a:r>
            <a:r>
              <a:rPr lang="en-US" altLang="ko-KR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2022 </a:t>
            </a:r>
            <a:r>
              <a:rPr lang="ko-KR" altLang="en-US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개정 음악과 교육과정</a:t>
            </a:r>
          </a:p>
        </p:txBody>
      </p:sp>
      <p:grpSp>
        <p:nvGrpSpPr>
          <p:cNvPr id="235" name="그룹 234">
            <a:extLst>
              <a:ext uri="{FF2B5EF4-FFF2-40B4-BE49-F238E27FC236}">
                <a16:creationId xmlns:a16="http://schemas.microsoft.com/office/drawing/2014/main" id="{6F1C4ED2-3174-0292-E8F0-C6B788B155C7}"/>
              </a:ext>
            </a:extLst>
          </p:cNvPr>
          <p:cNvGrpSpPr/>
          <p:nvPr/>
        </p:nvGrpSpPr>
        <p:grpSpPr>
          <a:xfrm>
            <a:off x="492977" y="1326705"/>
            <a:ext cx="8186017" cy="4787691"/>
            <a:chOff x="492977" y="1326705"/>
            <a:chExt cx="8186017" cy="4787691"/>
          </a:xfrm>
        </p:grpSpPr>
        <p:cxnSp>
          <p:nvCxnSpPr>
            <p:cNvPr id="132" name="직선 연결선 131">
              <a:extLst>
                <a:ext uri="{FF2B5EF4-FFF2-40B4-BE49-F238E27FC236}">
                  <a16:creationId xmlns:a16="http://schemas.microsoft.com/office/drawing/2014/main" id="{321E3904-4AAE-3A84-14A8-64E6F51EF384}"/>
                </a:ext>
              </a:extLst>
            </p:cNvPr>
            <p:cNvCxnSpPr>
              <a:cxnSpLocks/>
            </p:cNvCxnSpPr>
            <p:nvPr/>
          </p:nvCxnSpPr>
          <p:spPr>
            <a:xfrm>
              <a:off x="2194560" y="3416968"/>
              <a:ext cx="1183907" cy="57752"/>
            </a:xfrm>
            <a:prstGeom prst="line">
              <a:avLst/>
            </a:prstGeom>
            <a:ln w="19050">
              <a:solidFill>
                <a:srgbClr val="FBDECB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0" name="그룹 149">
              <a:extLst>
                <a:ext uri="{FF2B5EF4-FFF2-40B4-BE49-F238E27FC236}">
                  <a16:creationId xmlns:a16="http://schemas.microsoft.com/office/drawing/2014/main" id="{A998E5C2-379B-F183-A271-F4015931413E}"/>
                </a:ext>
              </a:extLst>
            </p:cNvPr>
            <p:cNvGrpSpPr/>
            <p:nvPr/>
          </p:nvGrpSpPr>
          <p:grpSpPr>
            <a:xfrm>
              <a:off x="2110900" y="1465817"/>
              <a:ext cx="1249958" cy="1249957"/>
              <a:chOff x="3016847" y="1480818"/>
              <a:chExt cx="1159166" cy="1159165"/>
            </a:xfrm>
          </p:grpSpPr>
          <p:sp>
            <p:nvSpPr>
              <p:cNvPr id="231" name="자유형: 도형 230">
                <a:extLst>
                  <a:ext uri="{FF2B5EF4-FFF2-40B4-BE49-F238E27FC236}">
                    <a16:creationId xmlns:a16="http://schemas.microsoft.com/office/drawing/2014/main" id="{26F8518C-048D-FAB6-0D0C-43761F234800}"/>
                  </a:ext>
                </a:extLst>
              </p:cNvPr>
              <p:cNvSpPr/>
              <p:nvPr/>
            </p:nvSpPr>
            <p:spPr>
              <a:xfrm>
                <a:off x="3016847" y="1480818"/>
                <a:ext cx="1159166" cy="1159165"/>
              </a:xfrm>
              <a:custGeom>
                <a:avLst/>
                <a:gdLst>
                  <a:gd name="connsiteX0" fmla="*/ 1598779 w 1598778"/>
                  <a:gd name="connsiteY0" fmla="*/ 799389 h 1598778"/>
                  <a:gd name="connsiteX1" fmla="*/ 799389 w 1598778"/>
                  <a:gd name="connsiteY1" fmla="*/ 1598779 h 1598778"/>
                  <a:gd name="connsiteX2" fmla="*/ 0 w 1598778"/>
                  <a:gd name="connsiteY2" fmla="*/ 799389 h 1598778"/>
                  <a:gd name="connsiteX3" fmla="*/ 799389 w 1598778"/>
                  <a:gd name="connsiteY3" fmla="*/ 0 h 1598778"/>
                  <a:gd name="connsiteX4" fmla="*/ 1598779 w 1598778"/>
                  <a:gd name="connsiteY4" fmla="*/ 799389 h 1598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8778" h="1598778">
                    <a:moveTo>
                      <a:pt x="1598779" y="799389"/>
                    </a:moveTo>
                    <a:cubicBezTo>
                      <a:pt x="1598779" y="1240880"/>
                      <a:pt x="1240880" y="1598779"/>
                      <a:pt x="799389" y="1598779"/>
                    </a:cubicBezTo>
                    <a:cubicBezTo>
                      <a:pt x="357899" y="1598779"/>
                      <a:pt x="0" y="1240880"/>
                      <a:pt x="0" y="799389"/>
                    </a:cubicBezTo>
                    <a:cubicBezTo>
                      <a:pt x="0" y="357899"/>
                      <a:pt x="357899" y="0"/>
                      <a:pt x="799389" y="0"/>
                    </a:cubicBezTo>
                    <a:cubicBezTo>
                      <a:pt x="1240880" y="0"/>
                      <a:pt x="1598779" y="357899"/>
                      <a:pt x="1598779" y="799389"/>
                    </a:cubicBezTo>
                    <a:close/>
                  </a:path>
                </a:pathLst>
              </a:custGeom>
              <a:solidFill>
                <a:srgbClr val="A1D5D3">
                  <a:alpha val="6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32" name="TextBox 231">
                <a:extLst>
                  <a:ext uri="{FF2B5EF4-FFF2-40B4-BE49-F238E27FC236}">
                    <a16:creationId xmlns:a16="http://schemas.microsoft.com/office/drawing/2014/main" id="{BDCEAE13-251C-A671-4AEC-F8590954849E}"/>
                  </a:ext>
                </a:extLst>
              </p:cNvPr>
              <p:cNvSpPr txBox="1"/>
              <p:nvPr/>
            </p:nvSpPr>
            <p:spPr>
              <a:xfrm>
                <a:off x="3244859" y="1731244"/>
                <a:ext cx="703147" cy="6850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지식</a:t>
                </a:r>
                <a:r>
                  <a:rPr lang="en-US" altLang="ko-KR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이해</a:t>
                </a:r>
                <a:r>
                  <a:rPr lang="en-US" altLang="ko-KR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</a:p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과정</a:t>
                </a:r>
                <a:r>
                  <a:rPr lang="en-US" altLang="ko-KR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기능</a:t>
                </a:r>
                <a:r>
                  <a:rPr lang="en-US" altLang="ko-KR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</a:p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가치</a:t>
                </a:r>
                <a:r>
                  <a:rPr lang="en-US" altLang="ko-KR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태도의</a:t>
                </a:r>
                <a:endPara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19E95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내용 체계</a:t>
                </a:r>
              </a:p>
            </p:txBody>
          </p:sp>
        </p:grpSp>
        <p:grpSp>
          <p:nvGrpSpPr>
            <p:cNvPr id="151" name="그룹 150">
              <a:extLst>
                <a:ext uri="{FF2B5EF4-FFF2-40B4-BE49-F238E27FC236}">
                  <a16:creationId xmlns:a16="http://schemas.microsoft.com/office/drawing/2014/main" id="{E525AE66-EE29-1979-0D5E-C363E0237D4E}"/>
                </a:ext>
              </a:extLst>
            </p:cNvPr>
            <p:cNvGrpSpPr/>
            <p:nvPr/>
          </p:nvGrpSpPr>
          <p:grpSpPr>
            <a:xfrm>
              <a:off x="529512" y="4032652"/>
              <a:ext cx="1125377" cy="1125376"/>
              <a:chOff x="2195107" y="3854113"/>
              <a:chExt cx="992982" cy="992981"/>
            </a:xfrm>
          </p:grpSpPr>
          <p:sp>
            <p:nvSpPr>
              <p:cNvPr id="229" name="자유형: 도형 228">
                <a:extLst>
                  <a:ext uri="{FF2B5EF4-FFF2-40B4-BE49-F238E27FC236}">
                    <a16:creationId xmlns:a16="http://schemas.microsoft.com/office/drawing/2014/main" id="{39023052-1711-D87D-AD58-B53726E4D05A}"/>
                  </a:ext>
                </a:extLst>
              </p:cNvPr>
              <p:cNvSpPr/>
              <p:nvPr/>
            </p:nvSpPr>
            <p:spPr>
              <a:xfrm>
                <a:off x="2195107" y="3854113"/>
                <a:ext cx="992982" cy="992981"/>
              </a:xfrm>
              <a:custGeom>
                <a:avLst/>
                <a:gdLst>
                  <a:gd name="connsiteX0" fmla="*/ 1245062 w 1245062"/>
                  <a:gd name="connsiteY0" fmla="*/ 622531 h 1245062"/>
                  <a:gd name="connsiteX1" fmla="*/ 622531 w 1245062"/>
                  <a:gd name="connsiteY1" fmla="*/ 1245062 h 1245062"/>
                  <a:gd name="connsiteX2" fmla="*/ 0 w 1245062"/>
                  <a:gd name="connsiteY2" fmla="*/ 622531 h 1245062"/>
                  <a:gd name="connsiteX3" fmla="*/ 622531 w 1245062"/>
                  <a:gd name="connsiteY3" fmla="*/ 0 h 1245062"/>
                  <a:gd name="connsiteX4" fmla="*/ 1245062 w 1245062"/>
                  <a:gd name="connsiteY4" fmla="*/ 622531 h 1245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5062" h="1245062">
                    <a:moveTo>
                      <a:pt x="1245062" y="622531"/>
                    </a:moveTo>
                    <a:cubicBezTo>
                      <a:pt x="1245062" y="966346"/>
                      <a:pt x="966346" y="1245062"/>
                      <a:pt x="622531" y="1245062"/>
                    </a:cubicBezTo>
                    <a:cubicBezTo>
                      <a:pt x="278717" y="1245062"/>
                      <a:pt x="0" y="966345"/>
                      <a:pt x="0" y="622531"/>
                    </a:cubicBezTo>
                    <a:cubicBezTo>
                      <a:pt x="0" y="278716"/>
                      <a:pt x="278717" y="0"/>
                      <a:pt x="622531" y="0"/>
                    </a:cubicBezTo>
                    <a:cubicBezTo>
                      <a:pt x="966346" y="0"/>
                      <a:pt x="1245062" y="278716"/>
                      <a:pt x="1245062" y="622531"/>
                    </a:cubicBezTo>
                    <a:close/>
                  </a:path>
                </a:pathLst>
              </a:custGeom>
              <a:noFill/>
              <a:ln w="22225">
                <a:solidFill>
                  <a:srgbClr val="A1D5D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276DB5"/>
                  </a:solidFill>
                </a:endParaRPr>
              </a:p>
            </p:txBody>
          </p:sp>
          <p:sp>
            <p:nvSpPr>
              <p:cNvPr id="230" name="TextBox 229">
                <a:extLst>
                  <a:ext uri="{FF2B5EF4-FFF2-40B4-BE49-F238E27FC236}">
                    <a16:creationId xmlns:a16="http://schemas.microsoft.com/office/drawing/2014/main" id="{4D183E75-51FE-D043-E1F1-BF5BF9C6DD67}"/>
                  </a:ext>
                </a:extLst>
              </p:cNvPr>
              <p:cNvSpPr txBox="1"/>
              <p:nvPr/>
            </p:nvSpPr>
            <p:spPr>
              <a:xfrm>
                <a:off x="2448317" y="4125241"/>
                <a:ext cx="486560" cy="48882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디지털</a:t>
                </a:r>
                <a:endPara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19E95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리터러시</a:t>
                </a:r>
                <a:endPara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19E95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강조</a:t>
                </a:r>
              </a:p>
            </p:txBody>
          </p:sp>
        </p:grpSp>
        <p:grpSp>
          <p:nvGrpSpPr>
            <p:cNvPr id="152" name="그룹 151">
              <a:extLst>
                <a:ext uri="{FF2B5EF4-FFF2-40B4-BE49-F238E27FC236}">
                  <a16:creationId xmlns:a16="http://schemas.microsoft.com/office/drawing/2014/main" id="{E5863E0E-5573-7D92-194F-40894AAAD996}"/>
                </a:ext>
              </a:extLst>
            </p:cNvPr>
            <p:cNvGrpSpPr/>
            <p:nvPr/>
          </p:nvGrpSpPr>
          <p:grpSpPr>
            <a:xfrm>
              <a:off x="1215603" y="2869912"/>
              <a:ext cx="979817" cy="979816"/>
              <a:chOff x="2396940" y="2750450"/>
              <a:chExt cx="864546" cy="864546"/>
            </a:xfrm>
          </p:grpSpPr>
          <p:sp>
            <p:nvSpPr>
              <p:cNvPr id="227" name="자유형: 도형 226">
                <a:extLst>
                  <a:ext uri="{FF2B5EF4-FFF2-40B4-BE49-F238E27FC236}">
                    <a16:creationId xmlns:a16="http://schemas.microsoft.com/office/drawing/2014/main" id="{42925769-6B64-D455-0D62-0DCA1E820ADB}"/>
                  </a:ext>
                </a:extLst>
              </p:cNvPr>
              <p:cNvSpPr/>
              <p:nvPr/>
            </p:nvSpPr>
            <p:spPr>
              <a:xfrm rot="18900000">
                <a:off x="2396940" y="2750450"/>
                <a:ext cx="864546" cy="864546"/>
              </a:xfrm>
              <a:custGeom>
                <a:avLst/>
                <a:gdLst>
                  <a:gd name="connsiteX0" fmla="*/ 1084022 w 1084021"/>
                  <a:gd name="connsiteY0" fmla="*/ 542011 h 1084021"/>
                  <a:gd name="connsiteX1" fmla="*/ 542011 w 1084021"/>
                  <a:gd name="connsiteY1" fmla="*/ 1084022 h 1084021"/>
                  <a:gd name="connsiteX2" fmla="*/ 0 w 1084021"/>
                  <a:gd name="connsiteY2" fmla="*/ 542011 h 1084021"/>
                  <a:gd name="connsiteX3" fmla="*/ 542011 w 1084021"/>
                  <a:gd name="connsiteY3" fmla="*/ 0 h 1084021"/>
                  <a:gd name="connsiteX4" fmla="*/ 1084022 w 1084021"/>
                  <a:gd name="connsiteY4" fmla="*/ 542011 h 1084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4021" h="1084021">
                    <a:moveTo>
                      <a:pt x="1084022" y="542011"/>
                    </a:moveTo>
                    <a:cubicBezTo>
                      <a:pt x="1084022" y="841355"/>
                      <a:pt x="841355" y="1084022"/>
                      <a:pt x="542011" y="1084022"/>
                    </a:cubicBezTo>
                    <a:cubicBezTo>
                      <a:pt x="242667" y="1084022"/>
                      <a:pt x="0" y="841355"/>
                      <a:pt x="0" y="542011"/>
                    </a:cubicBezTo>
                    <a:cubicBezTo>
                      <a:pt x="0" y="242667"/>
                      <a:pt x="242667" y="0"/>
                      <a:pt x="542011" y="0"/>
                    </a:cubicBezTo>
                    <a:cubicBezTo>
                      <a:pt x="841355" y="0"/>
                      <a:pt x="1084022" y="242667"/>
                      <a:pt x="1084022" y="542011"/>
                    </a:cubicBezTo>
                    <a:close/>
                  </a:path>
                </a:pathLst>
              </a:custGeom>
              <a:solidFill>
                <a:srgbClr val="FAD9C4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F07920"/>
                  </a:solidFill>
                </a:endParaRPr>
              </a:p>
            </p:txBody>
          </p:sp>
          <p:sp>
            <p:nvSpPr>
              <p:cNvPr id="228" name="TextBox 227">
                <a:extLst>
                  <a:ext uri="{FF2B5EF4-FFF2-40B4-BE49-F238E27FC236}">
                    <a16:creationId xmlns:a16="http://schemas.microsoft.com/office/drawing/2014/main" id="{36F62240-B13A-E264-4723-797A81808C0D}"/>
                  </a:ext>
                </a:extLst>
              </p:cNvPr>
              <p:cNvSpPr txBox="1"/>
              <p:nvPr/>
            </p:nvSpPr>
            <p:spPr>
              <a:xfrm>
                <a:off x="2646754" y="2938312"/>
                <a:ext cx="364920" cy="48882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0792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창작</a:t>
                </a:r>
                <a:endPara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0792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0792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영역의</a:t>
                </a:r>
                <a:endPara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0792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0792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신설</a:t>
                </a:r>
                <a:endPara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0792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153" name="그룹 152">
              <a:extLst>
                <a:ext uri="{FF2B5EF4-FFF2-40B4-BE49-F238E27FC236}">
                  <a16:creationId xmlns:a16="http://schemas.microsoft.com/office/drawing/2014/main" id="{0ECFB825-DFC2-AA6B-E943-508C987CDCA3}"/>
                </a:ext>
              </a:extLst>
            </p:cNvPr>
            <p:cNvGrpSpPr/>
            <p:nvPr/>
          </p:nvGrpSpPr>
          <p:grpSpPr>
            <a:xfrm>
              <a:off x="492977" y="1591121"/>
              <a:ext cx="1230068" cy="1230068"/>
              <a:chOff x="1962178" y="2072845"/>
              <a:chExt cx="780121" cy="780121"/>
            </a:xfrm>
          </p:grpSpPr>
          <p:sp>
            <p:nvSpPr>
              <p:cNvPr id="224" name="자유형: 도형 223">
                <a:extLst>
                  <a:ext uri="{FF2B5EF4-FFF2-40B4-BE49-F238E27FC236}">
                    <a16:creationId xmlns:a16="http://schemas.microsoft.com/office/drawing/2014/main" id="{C13D4EE6-2380-9CCF-A6C7-804B2B81C6A7}"/>
                  </a:ext>
                </a:extLst>
              </p:cNvPr>
              <p:cNvSpPr/>
              <p:nvPr/>
            </p:nvSpPr>
            <p:spPr>
              <a:xfrm>
                <a:off x="1962178" y="2072845"/>
                <a:ext cx="780121" cy="780121"/>
              </a:xfrm>
              <a:custGeom>
                <a:avLst/>
                <a:gdLst>
                  <a:gd name="connsiteX0" fmla="*/ 964152 w 964151"/>
                  <a:gd name="connsiteY0" fmla="*/ 482076 h 964151"/>
                  <a:gd name="connsiteX1" fmla="*/ 482076 w 964151"/>
                  <a:gd name="connsiteY1" fmla="*/ 964152 h 964151"/>
                  <a:gd name="connsiteX2" fmla="*/ 0 w 964151"/>
                  <a:gd name="connsiteY2" fmla="*/ 482076 h 964151"/>
                  <a:gd name="connsiteX3" fmla="*/ 482076 w 964151"/>
                  <a:gd name="connsiteY3" fmla="*/ 0 h 964151"/>
                  <a:gd name="connsiteX4" fmla="*/ 964152 w 964151"/>
                  <a:gd name="connsiteY4" fmla="*/ 482076 h 964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4151" h="964151">
                    <a:moveTo>
                      <a:pt x="964152" y="482076"/>
                    </a:moveTo>
                    <a:cubicBezTo>
                      <a:pt x="964152" y="748319"/>
                      <a:pt x="748319" y="964152"/>
                      <a:pt x="482076" y="964152"/>
                    </a:cubicBezTo>
                    <a:cubicBezTo>
                      <a:pt x="215833" y="964152"/>
                      <a:pt x="0" y="748319"/>
                      <a:pt x="0" y="482076"/>
                    </a:cubicBezTo>
                    <a:cubicBezTo>
                      <a:pt x="0" y="215833"/>
                      <a:pt x="215833" y="0"/>
                      <a:pt x="482076" y="0"/>
                    </a:cubicBezTo>
                    <a:cubicBezTo>
                      <a:pt x="748319" y="0"/>
                      <a:pt x="964152" y="215833"/>
                      <a:pt x="964152" y="482076"/>
                    </a:cubicBezTo>
                    <a:close/>
                  </a:path>
                </a:pathLst>
              </a:custGeom>
              <a:noFill/>
              <a:ln w="22225">
                <a:solidFill>
                  <a:srgbClr val="935A9E">
                    <a:alpha val="26000"/>
                  </a:srgb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25" name="자유형: 도형 224">
                <a:extLst>
                  <a:ext uri="{FF2B5EF4-FFF2-40B4-BE49-F238E27FC236}">
                    <a16:creationId xmlns:a16="http://schemas.microsoft.com/office/drawing/2014/main" id="{A548BACF-2E61-41F4-3050-D871D2F305DD}"/>
                  </a:ext>
                </a:extLst>
              </p:cNvPr>
              <p:cNvSpPr/>
              <p:nvPr/>
            </p:nvSpPr>
            <p:spPr>
              <a:xfrm>
                <a:off x="2002717" y="2113383"/>
                <a:ext cx="699041" cy="699041"/>
              </a:xfrm>
              <a:custGeom>
                <a:avLst/>
                <a:gdLst>
                  <a:gd name="connsiteX0" fmla="*/ 964152 w 964151"/>
                  <a:gd name="connsiteY0" fmla="*/ 482076 h 964151"/>
                  <a:gd name="connsiteX1" fmla="*/ 482076 w 964151"/>
                  <a:gd name="connsiteY1" fmla="*/ 964152 h 964151"/>
                  <a:gd name="connsiteX2" fmla="*/ 0 w 964151"/>
                  <a:gd name="connsiteY2" fmla="*/ 482076 h 964151"/>
                  <a:gd name="connsiteX3" fmla="*/ 482076 w 964151"/>
                  <a:gd name="connsiteY3" fmla="*/ 0 h 964151"/>
                  <a:gd name="connsiteX4" fmla="*/ 964152 w 964151"/>
                  <a:gd name="connsiteY4" fmla="*/ 482076 h 964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4151" h="964151">
                    <a:moveTo>
                      <a:pt x="964152" y="482076"/>
                    </a:moveTo>
                    <a:cubicBezTo>
                      <a:pt x="964152" y="748319"/>
                      <a:pt x="748319" y="964152"/>
                      <a:pt x="482076" y="964152"/>
                    </a:cubicBezTo>
                    <a:cubicBezTo>
                      <a:pt x="215833" y="964152"/>
                      <a:pt x="0" y="748319"/>
                      <a:pt x="0" y="482076"/>
                    </a:cubicBezTo>
                    <a:cubicBezTo>
                      <a:pt x="0" y="215833"/>
                      <a:pt x="215833" y="0"/>
                      <a:pt x="482076" y="0"/>
                    </a:cubicBezTo>
                    <a:cubicBezTo>
                      <a:pt x="748319" y="0"/>
                      <a:pt x="964152" y="215833"/>
                      <a:pt x="964152" y="482076"/>
                    </a:cubicBezTo>
                    <a:close/>
                  </a:path>
                </a:pathLst>
              </a:custGeom>
              <a:solidFill>
                <a:srgbClr val="935A9E">
                  <a:alpha val="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26" name="TextBox 225">
                <a:extLst>
                  <a:ext uri="{FF2B5EF4-FFF2-40B4-BE49-F238E27FC236}">
                    <a16:creationId xmlns:a16="http://schemas.microsoft.com/office/drawing/2014/main" id="{92793F10-C4C9-85D2-87E7-2AECADD711C3}"/>
                  </a:ext>
                </a:extLst>
              </p:cNvPr>
              <p:cNvSpPr txBox="1"/>
              <p:nvPr/>
            </p:nvSpPr>
            <p:spPr>
              <a:xfrm>
                <a:off x="2138320" y="2318107"/>
                <a:ext cx="427831" cy="26932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935A9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삶과의</a:t>
                </a:r>
                <a:endPara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935A9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935A9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연계 강조</a:t>
                </a:r>
              </a:p>
            </p:txBody>
          </p:sp>
        </p:grpSp>
        <p:grpSp>
          <p:nvGrpSpPr>
            <p:cNvPr id="154" name="그룹 153">
              <a:extLst>
                <a:ext uri="{FF2B5EF4-FFF2-40B4-BE49-F238E27FC236}">
                  <a16:creationId xmlns:a16="http://schemas.microsoft.com/office/drawing/2014/main" id="{53BD1A80-96FA-6193-31A2-31D0CF1D58DD}"/>
                </a:ext>
              </a:extLst>
            </p:cNvPr>
            <p:cNvGrpSpPr/>
            <p:nvPr/>
          </p:nvGrpSpPr>
          <p:grpSpPr>
            <a:xfrm>
              <a:off x="5413128" y="4875803"/>
              <a:ext cx="1238593" cy="1238593"/>
              <a:chOff x="5396684" y="4563338"/>
              <a:chExt cx="1148626" cy="1148626"/>
            </a:xfrm>
          </p:grpSpPr>
          <p:sp>
            <p:nvSpPr>
              <p:cNvPr id="222" name="자유형: 도형 221">
                <a:extLst>
                  <a:ext uri="{FF2B5EF4-FFF2-40B4-BE49-F238E27FC236}">
                    <a16:creationId xmlns:a16="http://schemas.microsoft.com/office/drawing/2014/main" id="{45026DCC-52AA-FF03-22E7-8A17CF058EAD}"/>
                  </a:ext>
                </a:extLst>
              </p:cNvPr>
              <p:cNvSpPr/>
              <p:nvPr/>
            </p:nvSpPr>
            <p:spPr>
              <a:xfrm rot="18900000">
                <a:off x="5396684" y="4563338"/>
                <a:ext cx="1148626" cy="1148626"/>
              </a:xfrm>
              <a:custGeom>
                <a:avLst/>
                <a:gdLst>
                  <a:gd name="connsiteX0" fmla="*/ 1440219 w 1440219"/>
                  <a:gd name="connsiteY0" fmla="*/ 720110 h 1440219"/>
                  <a:gd name="connsiteX1" fmla="*/ 720110 w 1440219"/>
                  <a:gd name="connsiteY1" fmla="*/ 1440219 h 1440219"/>
                  <a:gd name="connsiteX2" fmla="*/ 0 w 1440219"/>
                  <a:gd name="connsiteY2" fmla="*/ 720110 h 1440219"/>
                  <a:gd name="connsiteX3" fmla="*/ 720110 w 1440219"/>
                  <a:gd name="connsiteY3" fmla="*/ 0 h 1440219"/>
                  <a:gd name="connsiteX4" fmla="*/ 1440219 w 1440219"/>
                  <a:gd name="connsiteY4" fmla="*/ 720110 h 144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0219" h="1440219">
                    <a:moveTo>
                      <a:pt x="1440219" y="720110"/>
                    </a:moveTo>
                    <a:cubicBezTo>
                      <a:pt x="1440219" y="1117815"/>
                      <a:pt x="1117815" y="1440219"/>
                      <a:pt x="720110" y="1440219"/>
                    </a:cubicBezTo>
                    <a:cubicBezTo>
                      <a:pt x="322404" y="1440219"/>
                      <a:pt x="0" y="1117815"/>
                      <a:pt x="0" y="720110"/>
                    </a:cubicBezTo>
                    <a:cubicBezTo>
                      <a:pt x="0" y="322404"/>
                      <a:pt x="322404" y="0"/>
                      <a:pt x="720110" y="0"/>
                    </a:cubicBezTo>
                    <a:cubicBezTo>
                      <a:pt x="1117815" y="0"/>
                      <a:pt x="1440219" y="322404"/>
                      <a:pt x="1440219" y="720110"/>
                    </a:cubicBezTo>
                    <a:close/>
                  </a:path>
                </a:pathLst>
              </a:custGeom>
              <a:noFill/>
              <a:ln w="22225">
                <a:solidFill>
                  <a:srgbClr val="D7CCE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276DB5"/>
                  </a:solidFill>
                </a:endParaRPr>
              </a:p>
            </p:txBody>
          </p:sp>
          <p:sp>
            <p:nvSpPr>
              <p:cNvPr id="223" name="TextBox 222">
                <a:extLst>
                  <a:ext uri="{FF2B5EF4-FFF2-40B4-BE49-F238E27FC236}">
                    <a16:creationId xmlns:a16="http://schemas.microsoft.com/office/drawing/2014/main" id="{3215CD2B-E620-F002-52F9-A5AC1F98D795}"/>
                  </a:ext>
                </a:extLst>
              </p:cNvPr>
              <p:cNvSpPr txBox="1"/>
              <p:nvPr/>
            </p:nvSpPr>
            <p:spPr>
              <a:xfrm>
                <a:off x="5651384" y="4880773"/>
                <a:ext cx="639223" cy="51375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814F8B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핵심</a:t>
                </a:r>
                <a:endPara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814F8B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814F8B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아이디어의</a:t>
                </a:r>
                <a:endPara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814F8B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814F8B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등장</a:t>
                </a:r>
              </a:p>
            </p:txBody>
          </p:sp>
        </p:grpSp>
        <p:grpSp>
          <p:nvGrpSpPr>
            <p:cNvPr id="155" name="그룹 154">
              <a:extLst>
                <a:ext uri="{FF2B5EF4-FFF2-40B4-BE49-F238E27FC236}">
                  <a16:creationId xmlns:a16="http://schemas.microsoft.com/office/drawing/2014/main" id="{DA99DB0C-B9E3-16B1-5793-E22740F098D7}"/>
                </a:ext>
              </a:extLst>
            </p:cNvPr>
            <p:cNvGrpSpPr/>
            <p:nvPr/>
          </p:nvGrpSpPr>
          <p:grpSpPr>
            <a:xfrm>
              <a:off x="5304421" y="1326705"/>
              <a:ext cx="1305872" cy="1305871"/>
              <a:chOff x="5563753" y="2028494"/>
              <a:chExt cx="1211019" cy="1211018"/>
            </a:xfrm>
          </p:grpSpPr>
          <p:sp>
            <p:nvSpPr>
              <p:cNvPr id="220" name="자유형: 도형 219">
                <a:extLst>
                  <a:ext uri="{FF2B5EF4-FFF2-40B4-BE49-F238E27FC236}">
                    <a16:creationId xmlns:a16="http://schemas.microsoft.com/office/drawing/2014/main" id="{584DDB52-1C12-F7C2-4AC3-C61276A32CBC}"/>
                  </a:ext>
                </a:extLst>
              </p:cNvPr>
              <p:cNvSpPr/>
              <p:nvPr/>
            </p:nvSpPr>
            <p:spPr>
              <a:xfrm>
                <a:off x="5563753" y="2028494"/>
                <a:ext cx="1211019" cy="1211018"/>
              </a:xfrm>
              <a:custGeom>
                <a:avLst/>
                <a:gdLst>
                  <a:gd name="connsiteX0" fmla="*/ 1518452 w 1518451"/>
                  <a:gd name="connsiteY0" fmla="*/ 759226 h 1518451"/>
                  <a:gd name="connsiteX1" fmla="*/ 759226 w 1518451"/>
                  <a:gd name="connsiteY1" fmla="*/ 1518452 h 1518451"/>
                  <a:gd name="connsiteX2" fmla="*/ 0 w 1518451"/>
                  <a:gd name="connsiteY2" fmla="*/ 759226 h 1518451"/>
                  <a:gd name="connsiteX3" fmla="*/ 759226 w 1518451"/>
                  <a:gd name="connsiteY3" fmla="*/ 0 h 1518451"/>
                  <a:gd name="connsiteX4" fmla="*/ 1518452 w 1518451"/>
                  <a:gd name="connsiteY4" fmla="*/ 759226 h 1518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18451" h="1518451">
                    <a:moveTo>
                      <a:pt x="1518452" y="759226"/>
                    </a:moveTo>
                    <a:cubicBezTo>
                      <a:pt x="1518452" y="1178535"/>
                      <a:pt x="1178535" y="1518452"/>
                      <a:pt x="759226" y="1518452"/>
                    </a:cubicBezTo>
                    <a:cubicBezTo>
                      <a:pt x="339917" y="1518452"/>
                      <a:pt x="0" y="1178535"/>
                      <a:pt x="0" y="759226"/>
                    </a:cubicBezTo>
                    <a:cubicBezTo>
                      <a:pt x="0" y="339917"/>
                      <a:pt x="339917" y="0"/>
                      <a:pt x="759226" y="0"/>
                    </a:cubicBezTo>
                    <a:cubicBezTo>
                      <a:pt x="1178535" y="0"/>
                      <a:pt x="1518452" y="339917"/>
                      <a:pt x="1518452" y="759226"/>
                    </a:cubicBezTo>
                    <a:close/>
                  </a:path>
                </a:pathLst>
              </a:custGeom>
              <a:noFill/>
              <a:ln w="22225">
                <a:solidFill>
                  <a:srgbClr val="B4CCE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276DB5"/>
                  </a:solidFill>
                </a:endParaRPr>
              </a:p>
            </p:txBody>
          </p:sp>
          <p:sp>
            <p:nvSpPr>
              <p:cNvPr id="221" name="TextBox 220">
                <a:extLst>
                  <a:ext uri="{FF2B5EF4-FFF2-40B4-BE49-F238E27FC236}">
                    <a16:creationId xmlns:a16="http://schemas.microsoft.com/office/drawing/2014/main" id="{B45305A9-2153-C2B5-3A15-0DFB3874AF81}"/>
                  </a:ext>
                </a:extLst>
              </p:cNvPr>
              <p:cNvSpPr txBox="1"/>
              <p:nvPr/>
            </p:nvSpPr>
            <p:spPr>
              <a:xfrm>
                <a:off x="5774308" y="2366171"/>
                <a:ext cx="799774" cy="51375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성취기준</a:t>
                </a:r>
                <a:endPara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적용 시</a:t>
                </a:r>
                <a:endPara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고려사항 신설</a:t>
                </a:r>
              </a:p>
            </p:txBody>
          </p:sp>
        </p:grpSp>
        <p:grpSp>
          <p:nvGrpSpPr>
            <p:cNvPr id="156" name="그룹 155">
              <a:extLst>
                <a:ext uri="{FF2B5EF4-FFF2-40B4-BE49-F238E27FC236}">
                  <a16:creationId xmlns:a16="http://schemas.microsoft.com/office/drawing/2014/main" id="{09BD6E18-EE30-48B8-211D-347B0411FC94}"/>
                </a:ext>
              </a:extLst>
            </p:cNvPr>
            <p:cNvGrpSpPr/>
            <p:nvPr/>
          </p:nvGrpSpPr>
          <p:grpSpPr>
            <a:xfrm>
              <a:off x="7554624" y="3087014"/>
              <a:ext cx="1124370" cy="1124369"/>
              <a:chOff x="4095984" y="5145007"/>
              <a:chExt cx="992093" cy="992093"/>
            </a:xfrm>
          </p:grpSpPr>
          <p:sp>
            <p:nvSpPr>
              <p:cNvPr id="218" name="자유형: 도형 217">
                <a:extLst>
                  <a:ext uri="{FF2B5EF4-FFF2-40B4-BE49-F238E27FC236}">
                    <a16:creationId xmlns:a16="http://schemas.microsoft.com/office/drawing/2014/main" id="{A832702E-3B8D-5301-5129-F3AD1B3E8003}"/>
                  </a:ext>
                </a:extLst>
              </p:cNvPr>
              <p:cNvSpPr/>
              <p:nvPr/>
            </p:nvSpPr>
            <p:spPr>
              <a:xfrm>
                <a:off x="4095984" y="5145007"/>
                <a:ext cx="992093" cy="992093"/>
              </a:xfrm>
              <a:custGeom>
                <a:avLst/>
                <a:gdLst>
                  <a:gd name="connsiteX0" fmla="*/ 1368343 w 1368343"/>
                  <a:gd name="connsiteY0" fmla="*/ 684172 h 1368343"/>
                  <a:gd name="connsiteX1" fmla="*/ 684172 w 1368343"/>
                  <a:gd name="connsiteY1" fmla="*/ 1368343 h 1368343"/>
                  <a:gd name="connsiteX2" fmla="*/ 0 w 1368343"/>
                  <a:gd name="connsiteY2" fmla="*/ 684172 h 1368343"/>
                  <a:gd name="connsiteX3" fmla="*/ 684172 w 1368343"/>
                  <a:gd name="connsiteY3" fmla="*/ 0 h 1368343"/>
                  <a:gd name="connsiteX4" fmla="*/ 1368343 w 1368343"/>
                  <a:gd name="connsiteY4" fmla="*/ 684172 h 1368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8343" h="1368343">
                    <a:moveTo>
                      <a:pt x="1368343" y="684172"/>
                    </a:moveTo>
                    <a:cubicBezTo>
                      <a:pt x="1368343" y="1062029"/>
                      <a:pt x="1062029" y="1368343"/>
                      <a:pt x="684172" y="1368343"/>
                    </a:cubicBezTo>
                    <a:cubicBezTo>
                      <a:pt x="306314" y="1368343"/>
                      <a:pt x="0" y="1062029"/>
                      <a:pt x="0" y="684172"/>
                    </a:cubicBezTo>
                    <a:cubicBezTo>
                      <a:pt x="0" y="306314"/>
                      <a:pt x="306314" y="0"/>
                      <a:pt x="684172" y="0"/>
                    </a:cubicBezTo>
                    <a:cubicBezTo>
                      <a:pt x="1062029" y="0"/>
                      <a:pt x="1368343" y="306314"/>
                      <a:pt x="1368343" y="684172"/>
                    </a:cubicBezTo>
                    <a:close/>
                  </a:path>
                </a:pathLst>
              </a:custGeom>
              <a:solidFill>
                <a:srgbClr val="CADBE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rgbClr val="276DB5"/>
                  </a:solidFill>
                </a:endParaRPr>
              </a:p>
            </p:txBody>
          </p:sp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id="{D5AA6C46-2568-9FDF-73F0-E46A26D484B6}"/>
                  </a:ext>
                </a:extLst>
              </p:cNvPr>
              <p:cNvSpPr txBox="1"/>
              <p:nvPr/>
            </p:nvSpPr>
            <p:spPr>
              <a:xfrm>
                <a:off x="4272372" y="5516211"/>
                <a:ext cx="639316" cy="32588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선택 교과의</a:t>
                </a:r>
                <a:endPara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확대</a:t>
                </a:r>
              </a:p>
            </p:txBody>
          </p:sp>
        </p:grpSp>
        <p:grpSp>
          <p:nvGrpSpPr>
            <p:cNvPr id="157" name="그룹 156">
              <a:extLst>
                <a:ext uri="{FF2B5EF4-FFF2-40B4-BE49-F238E27FC236}">
                  <a16:creationId xmlns:a16="http://schemas.microsoft.com/office/drawing/2014/main" id="{7B19D0DE-2588-B045-E5BA-0430664557A5}"/>
                </a:ext>
              </a:extLst>
            </p:cNvPr>
            <p:cNvGrpSpPr/>
            <p:nvPr/>
          </p:nvGrpSpPr>
          <p:grpSpPr>
            <a:xfrm>
              <a:off x="7291913" y="1772227"/>
              <a:ext cx="1075845" cy="1075845"/>
              <a:chOff x="7491300" y="2717398"/>
              <a:chExt cx="862979" cy="862979"/>
            </a:xfrm>
          </p:grpSpPr>
          <p:sp>
            <p:nvSpPr>
              <p:cNvPr id="216" name="자유형: 도형 215">
                <a:extLst>
                  <a:ext uri="{FF2B5EF4-FFF2-40B4-BE49-F238E27FC236}">
                    <a16:creationId xmlns:a16="http://schemas.microsoft.com/office/drawing/2014/main" id="{A8FCAE3F-4D5B-ABD1-EE80-3FED1DEF3830}"/>
                  </a:ext>
                </a:extLst>
              </p:cNvPr>
              <p:cNvSpPr/>
              <p:nvPr/>
            </p:nvSpPr>
            <p:spPr>
              <a:xfrm>
                <a:off x="7491300" y="2717398"/>
                <a:ext cx="862979" cy="862979"/>
              </a:xfrm>
              <a:custGeom>
                <a:avLst/>
                <a:gdLst>
                  <a:gd name="connsiteX0" fmla="*/ 1440219 w 1440219"/>
                  <a:gd name="connsiteY0" fmla="*/ 720110 h 1440219"/>
                  <a:gd name="connsiteX1" fmla="*/ 720110 w 1440219"/>
                  <a:gd name="connsiteY1" fmla="*/ 1440219 h 1440219"/>
                  <a:gd name="connsiteX2" fmla="*/ 0 w 1440219"/>
                  <a:gd name="connsiteY2" fmla="*/ 720110 h 1440219"/>
                  <a:gd name="connsiteX3" fmla="*/ 720110 w 1440219"/>
                  <a:gd name="connsiteY3" fmla="*/ 0 h 1440219"/>
                  <a:gd name="connsiteX4" fmla="*/ 1440219 w 1440219"/>
                  <a:gd name="connsiteY4" fmla="*/ 720110 h 1440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0219" h="1440219">
                    <a:moveTo>
                      <a:pt x="1440219" y="720110"/>
                    </a:moveTo>
                    <a:cubicBezTo>
                      <a:pt x="1440219" y="1117815"/>
                      <a:pt x="1117815" y="1440219"/>
                      <a:pt x="720110" y="1440219"/>
                    </a:cubicBezTo>
                    <a:cubicBezTo>
                      <a:pt x="322404" y="1440219"/>
                      <a:pt x="0" y="1117815"/>
                      <a:pt x="0" y="720110"/>
                    </a:cubicBezTo>
                    <a:cubicBezTo>
                      <a:pt x="0" y="322404"/>
                      <a:pt x="322404" y="0"/>
                      <a:pt x="720110" y="0"/>
                    </a:cubicBezTo>
                    <a:cubicBezTo>
                      <a:pt x="1117815" y="0"/>
                      <a:pt x="1440219" y="322404"/>
                      <a:pt x="1440219" y="720110"/>
                    </a:cubicBezTo>
                    <a:close/>
                  </a:path>
                </a:pathLst>
              </a:custGeom>
              <a:solidFill>
                <a:srgbClr val="A1D5D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000" dirty="0">
                  <a:solidFill>
                    <a:srgbClr val="276DB5"/>
                  </a:solidFill>
                </a:endParaRPr>
              </a:p>
            </p:txBody>
          </p:sp>
          <p:sp>
            <p:nvSpPr>
              <p:cNvPr id="217" name="TextBox 216">
                <a:extLst>
                  <a:ext uri="{FF2B5EF4-FFF2-40B4-BE49-F238E27FC236}">
                    <a16:creationId xmlns:a16="http://schemas.microsoft.com/office/drawing/2014/main" id="{4D6CD9EA-FAC0-2460-F219-D2B361FEDCC5}"/>
                  </a:ext>
                </a:extLst>
              </p:cNvPr>
              <p:cNvSpPr txBox="1"/>
              <p:nvPr/>
            </p:nvSpPr>
            <p:spPr>
              <a:xfrm>
                <a:off x="7646335" y="3021714"/>
                <a:ext cx="552908" cy="29625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817B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성취기준의</a:t>
                </a:r>
                <a:endPara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1817B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817B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변화</a:t>
                </a:r>
              </a:p>
            </p:txBody>
          </p:sp>
        </p:grpSp>
        <p:grpSp>
          <p:nvGrpSpPr>
            <p:cNvPr id="158" name="그룹 157">
              <a:extLst>
                <a:ext uri="{FF2B5EF4-FFF2-40B4-BE49-F238E27FC236}">
                  <a16:creationId xmlns:a16="http://schemas.microsoft.com/office/drawing/2014/main" id="{B6A102B7-ADAE-2873-DF81-768217846700}"/>
                </a:ext>
              </a:extLst>
            </p:cNvPr>
            <p:cNvGrpSpPr/>
            <p:nvPr/>
          </p:nvGrpSpPr>
          <p:grpSpPr>
            <a:xfrm>
              <a:off x="2514110" y="5043758"/>
              <a:ext cx="990252" cy="990250"/>
              <a:chOff x="3145163" y="4737984"/>
              <a:chExt cx="794321" cy="794320"/>
            </a:xfrm>
          </p:grpSpPr>
          <p:sp>
            <p:nvSpPr>
              <p:cNvPr id="214" name="자유형: 도형 213">
                <a:extLst>
                  <a:ext uri="{FF2B5EF4-FFF2-40B4-BE49-F238E27FC236}">
                    <a16:creationId xmlns:a16="http://schemas.microsoft.com/office/drawing/2014/main" id="{786A9B6B-606F-C0B5-C211-B6453B3F544D}"/>
                  </a:ext>
                </a:extLst>
              </p:cNvPr>
              <p:cNvSpPr/>
              <p:nvPr/>
            </p:nvSpPr>
            <p:spPr>
              <a:xfrm>
                <a:off x="3145163" y="4737984"/>
                <a:ext cx="794321" cy="794320"/>
              </a:xfrm>
              <a:custGeom>
                <a:avLst/>
                <a:gdLst>
                  <a:gd name="connsiteX0" fmla="*/ 823115 w 823115"/>
                  <a:gd name="connsiteY0" fmla="*/ 411557 h 823115"/>
                  <a:gd name="connsiteX1" fmla="*/ 411558 w 823115"/>
                  <a:gd name="connsiteY1" fmla="*/ 823115 h 823115"/>
                  <a:gd name="connsiteX2" fmla="*/ 0 w 823115"/>
                  <a:gd name="connsiteY2" fmla="*/ 411557 h 823115"/>
                  <a:gd name="connsiteX3" fmla="*/ 411558 w 823115"/>
                  <a:gd name="connsiteY3" fmla="*/ 0 h 823115"/>
                  <a:gd name="connsiteX4" fmla="*/ 823115 w 823115"/>
                  <a:gd name="connsiteY4" fmla="*/ 411557 h 823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3115" h="823115">
                    <a:moveTo>
                      <a:pt x="823115" y="411557"/>
                    </a:moveTo>
                    <a:cubicBezTo>
                      <a:pt x="823115" y="638854"/>
                      <a:pt x="638854" y="823115"/>
                      <a:pt x="411558" y="823115"/>
                    </a:cubicBezTo>
                    <a:cubicBezTo>
                      <a:pt x="184261" y="823115"/>
                      <a:pt x="0" y="638855"/>
                      <a:pt x="0" y="411557"/>
                    </a:cubicBezTo>
                    <a:cubicBezTo>
                      <a:pt x="0" y="184261"/>
                      <a:pt x="184261" y="0"/>
                      <a:pt x="411558" y="0"/>
                    </a:cubicBezTo>
                    <a:cubicBezTo>
                      <a:pt x="638855" y="0"/>
                      <a:pt x="823115" y="184260"/>
                      <a:pt x="823115" y="411557"/>
                    </a:cubicBezTo>
                    <a:close/>
                  </a:path>
                </a:pathLst>
              </a:custGeom>
              <a:solidFill>
                <a:srgbClr val="D7CCE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00" dirty="0">
                  <a:solidFill>
                    <a:srgbClr val="276DB5"/>
                  </a:solidFill>
                </a:endParaRPr>
              </a:p>
            </p:txBody>
          </p:sp>
          <p:sp>
            <p:nvSpPr>
              <p:cNvPr id="215" name="TextBox 214">
                <a:extLst>
                  <a:ext uri="{FF2B5EF4-FFF2-40B4-BE49-F238E27FC236}">
                    <a16:creationId xmlns:a16="http://schemas.microsoft.com/office/drawing/2014/main" id="{1FEAD1C3-A137-9744-E59D-6F5A9BB5570A}"/>
                  </a:ext>
                </a:extLst>
              </p:cNvPr>
              <p:cNvSpPr txBox="1"/>
              <p:nvPr/>
            </p:nvSpPr>
            <p:spPr>
              <a:xfrm>
                <a:off x="3376451" y="4912952"/>
                <a:ext cx="331745" cy="44438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814F8B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</a:t>
                </a:r>
                <a:endPara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814F8B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814F8B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요소의</a:t>
                </a:r>
              </a:p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814F8B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유지</a:t>
                </a:r>
              </a:p>
            </p:txBody>
          </p:sp>
        </p:grpSp>
        <p:grpSp>
          <p:nvGrpSpPr>
            <p:cNvPr id="159" name="그룹 158">
              <a:extLst>
                <a:ext uri="{FF2B5EF4-FFF2-40B4-BE49-F238E27FC236}">
                  <a16:creationId xmlns:a16="http://schemas.microsoft.com/office/drawing/2014/main" id="{D8923FED-3A76-5E9C-7528-5E0A3303DD0C}"/>
                </a:ext>
              </a:extLst>
            </p:cNvPr>
            <p:cNvGrpSpPr/>
            <p:nvPr/>
          </p:nvGrpSpPr>
          <p:grpSpPr>
            <a:xfrm>
              <a:off x="6288276" y="3700280"/>
              <a:ext cx="964820" cy="964820"/>
              <a:chOff x="6716210" y="3759106"/>
              <a:chExt cx="851313" cy="851313"/>
            </a:xfrm>
          </p:grpSpPr>
          <p:sp>
            <p:nvSpPr>
              <p:cNvPr id="212" name="자유형: 도형 211">
                <a:extLst>
                  <a:ext uri="{FF2B5EF4-FFF2-40B4-BE49-F238E27FC236}">
                    <a16:creationId xmlns:a16="http://schemas.microsoft.com/office/drawing/2014/main" id="{E11BB6A2-69E1-9748-A403-EAFE484714D7}"/>
                  </a:ext>
                </a:extLst>
              </p:cNvPr>
              <p:cNvSpPr/>
              <p:nvPr/>
            </p:nvSpPr>
            <p:spPr>
              <a:xfrm>
                <a:off x="6716210" y="3759106"/>
                <a:ext cx="851313" cy="851313"/>
              </a:xfrm>
              <a:custGeom>
                <a:avLst/>
                <a:gdLst>
                  <a:gd name="connsiteX0" fmla="*/ 1067429 w 1067429"/>
                  <a:gd name="connsiteY0" fmla="*/ 533715 h 1067429"/>
                  <a:gd name="connsiteX1" fmla="*/ 533714 w 1067429"/>
                  <a:gd name="connsiteY1" fmla="*/ 1067429 h 1067429"/>
                  <a:gd name="connsiteX2" fmla="*/ 0 w 1067429"/>
                  <a:gd name="connsiteY2" fmla="*/ 533715 h 1067429"/>
                  <a:gd name="connsiteX3" fmla="*/ 533714 w 1067429"/>
                  <a:gd name="connsiteY3" fmla="*/ 0 h 1067429"/>
                  <a:gd name="connsiteX4" fmla="*/ 1067429 w 1067429"/>
                  <a:gd name="connsiteY4" fmla="*/ 533715 h 1067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7429" h="1067429">
                    <a:moveTo>
                      <a:pt x="1067429" y="533715"/>
                    </a:moveTo>
                    <a:cubicBezTo>
                      <a:pt x="1067429" y="828477"/>
                      <a:pt x="828477" y="1067429"/>
                      <a:pt x="533714" y="1067429"/>
                    </a:cubicBezTo>
                    <a:cubicBezTo>
                      <a:pt x="238952" y="1067429"/>
                      <a:pt x="0" y="828477"/>
                      <a:pt x="0" y="533715"/>
                    </a:cubicBezTo>
                    <a:cubicBezTo>
                      <a:pt x="0" y="238952"/>
                      <a:pt x="238952" y="0"/>
                      <a:pt x="533714" y="0"/>
                    </a:cubicBezTo>
                    <a:cubicBezTo>
                      <a:pt x="828477" y="0"/>
                      <a:pt x="1067429" y="238952"/>
                      <a:pt x="1067429" y="533715"/>
                    </a:cubicBezTo>
                    <a:close/>
                  </a:path>
                </a:pathLst>
              </a:custGeom>
              <a:solidFill>
                <a:srgbClr val="FDF0C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276DB5"/>
                  </a:solidFill>
                </a:endParaRPr>
              </a:p>
            </p:txBody>
          </p:sp>
          <p:sp>
            <p:nvSpPr>
              <p:cNvPr id="213" name="TextBox 212">
                <a:extLst>
                  <a:ext uri="{FF2B5EF4-FFF2-40B4-BE49-F238E27FC236}">
                    <a16:creationId xmlns:a16="http://schemas.microsoft.com/office/drawing/2014/main" id="{46762277-4FCA-3F57-58C1-4DC609B11B33}"/>
                  </a:ext>
                </a:extLst>
              </p:cNvPr>
              <p:cNvSpPr txBox="1"/>
              <p:nvPr/>
            </p:nvSpPr>
            <p:spPr>
              <a:xfrm>
                <a:off x="6959406" y="4040872"/>
                <a:ext cx="364920" cy="32588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0792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역량의</a:t>
                </a:r>
                <a:endPara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0792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0792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변화</a:t>
                </a:r>
              </a:p>
            </p:txBody>
          </p:sp>
        </p:grpSp>
        <p:grpSp>
          <p:nvGrpSpPr>
            <p:cNvPr id="160" name="그룹 159">
              <a:extLst>
                <a:ext uri="{FF2B5EF4-FFF2-40B4-BE49-F238E27FC236}">
                  <a16:creationId xmlns:a16="http://schemas.microsoft.com/office/drawing/2014/main" id="{251B25C9-1B6D-2F1F-2272-7F7FE6419DD4}"/>
                </a:ext>
              </a:extLst>
            </p:cNvPr>
            <p:cNvGrpSpPr/>
            <p:nvPr/>
          </p:nvGrpSpPr>
          <p:grpSpPr>
            <a:xfrm>
              <a:off x="1919588" y="4317258"/>
              <a:ext cx="764882" cy="764882"/>
              <a:chOff x="2421241" y="4421516"/>
              <a:chExt cx="627282" cy="627282"/>
            </a:xfrm>
          </p:grpSpPr>
          <p:sp>
            <p:nvSpPr>
              <p:cNvPr id="210" name="자유형: 도형 209">
                <a:extLst>
                  <a:ext uri="{FF2B5EF4-FFF2-40B4-BE49-F238E27FC236}">
                    <a16:creationId xmlns:a16="http://schemas.microsoft.com/office/drawing/2014/main" id="{C183DCE0-4B09-C915-42C0-7883634A48DA}"/>
                  </a:ext>
                </a:extLst>
              </p:cNvPr>
              <p:cNvSpPr/>
              <p:nvPr/>
            </p:nvSpPr>
            <p:spPr>
              <a:xfrm>
                <a:off x="2421241" y="4421516"/>
                <a:ext cx="627282" cy="627282"/>
              </a:xfrm>
              <a:custGeom>
                <a:avLst/>
                <a:gdLst>
                  <a:gd name="connsiteX0" fmla="*/ 1084022 w 1084021"/>
                  <a:gd name="connsiteY0" fmla="*/ 542011 h 1084021"/>
                  <a:gd name="connsiteX1" fmla="*/ 542011 w 1084021"/>
                  <a:gd name="connsiteY1" fmla="*/ 1084022 h 1084021"/>
                  <a:gd name="connsiteX2" fmla="*/ 0 w 1084021"/>
                  <a:gd name="connsiteY2" fmla="*/ 542011 h 1084021"/>
                  <a:gd name="connsiteX3" fmla="*/ 542011 w 1084021"/>
                  <a:gd name="connsiteY3" fmla="*/ 0 h 1084021"/>
                  <a:gd name="connsiteX4" fmla="*/ 1084022 w 1084021"/>
                  <a:gd name="connsiteY4" fmla="*/ 542011 h 1084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4021" h="1084021">
                    <a:moveTo>
                      <a:pt x="1084022" y="542011"/>
                    </a:moveTo>
                    <a:cubicBezTo>
                      <a:pt x="1084022" y="841355"/>
                      <a:pt x="841355" y="1084022"/>
                      <a:pt x="542011" y="1084022"/>
                    </a:cubicBezTo>
                    <a:cubicBezTo>
                      <a:pt x="242667" y="1084022"/>
                      <a:pt x="0" y="841355"/>
                      <a:pt x="0" y="542011"/>
                    </a:cubicBezTo>
                    <a:cubicBezTo>
                      <a:pt x="0" y="242667"/>
                      <a:pt x="242667" y="0"/>
                      <a:pt x="542011" y="0"/>
                    </a:cubicBezTo>
                    <a:cubicBezTo>
                      <a:pt x="841355" y="0"/>
                      <a:pt x="1084022" y="242667"/>
                      <a:pt x="1084022" y="542011"/>
                    </a:cubicBezTo>
                    <a:close/>
                  </a:path>
                </a:pathLst>
              </a:custGeom>
              <a:noFill/>
              <a:ln w="22225">
                <a:solidFill>
                  <a:srgbClr val="B4CCE6">
                    <a:alpha val="53000"/>
                  </a:srgb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1" name="그래픽 387">
                <a:extLst>
                  <a:ext uri="{FF2B5EF4-FFF2-40B4-BE49-F238E27FC236}">
                    <a16:creationId xmlns:a16="http://schemas.microsoft.com/office/drawing/2014/main" id="{3668C724-30C9-3613-2CA8-EF95A873C453}"/>
                  </a:ext>
                </a:extLst>
              </p:cNvPr>
              <p:cNvSpPr/>
              <p:nvPr/>
            </p:nvSpPr>
            <p:spPr>
              <a:xfrm>
                <a:off x="2522069" y="4563447"/>
                <a:ext cx="425626" cy="343420"/>
              </a:xfrm>
              <a:custGeom>
                <a:avLst/>
                <a:gdLst>
                  <a:gd name="connsiteX0" fmla="*/ 6178486 w 7509414"/>
                  <a:gd name="connsiteY0" fmla="*/ 6058948 h 6059042"/>
                  <a:gd name="connsiteX1" fmla="*/ 5555266 w 7509414"/>
                  <a:gd name="connsiteY1" fmla="*/ 5771293 h 6059042"/>
                  <a:gd name="connsiteX2" fmla="*/ 4932045 w 7509414"/>
                  <a:gd name="connsiteY2" fmla="*/ 6058948 h 6059042"/>
                  <a:gd name="connsiteX3" fmla="*/ 4361974 w 7509414"/>
                  <a:gd name="connsiteY3" fmla="*/ 6058948 h 6059042"/>
                  <a:gd name="connsiteX4" fmla="*/ 3750278 w 7509414"/>
                  <a:gd name="connsiteY4" fmla="*/ 5785676 h 6059042"/>
                  <a:gd name="connsiteX5" fmla="*/ 3138583 w 7509414"/>
                  <a:gd name="connsiteY5" fmla="*/ 6058948 h 6059042"/>
                  <a:gd name="connsiteX6" fmla="*/ 2568512 w 7509414"/>
                  <a:gd name="connsiteY6" fmla="*/ 6058948 h 6059042"/>
                  <a:gd name="connsiteX7" fmla="*/ 1949577 w 7509414"/>
                  <a:gd name="connsiteY7" fmla="*/ 5776437 h 6059042"/>
                  <a:gd name="connsiteX8" fmla="*/ 1330643 w 7509414"/>
                  <a:gd name="connsiteY8" fmla="*/ 6058948 h 6059042"/>
                  <a:gd name="connsiteX9" fmla="*/ 760571 w 7509414"/>
                  <a:gd name="connsiteY9" fmla="*/ 6058948 h 6059042"/>
                  <a:gd name="connsiteX10" fmla="*/ 0 w 7509414"/>
                  <a:gd name="connsiteY10" fmla="*/ 5385816 h 6059042"/>
                  <a:gd name="connsiteX11" fmla="*/ 0 w 7509414"/>
                  <a:gd name="connsiteY11" fmla="*/ 673132 h 6059042"/>
                  <a:gd name="connsiteX12" fmla="*/ 760571 w 7509414"/>
                  <a:gd name="connsiteY12" fmla="*/ 0 h 6059042"/>
                  <a:gd name="connsiteX13" fmla="*/ 1330643 w 7509414"/>
                  <a:gd name="connsiteY13" fmla="*/ 0 h 6059042"/>
                  <a:gd name="connsiteX14" fmla="*/ 1419606 w 7509414"/>
                  <a:gd name="connsiteY14" fmla="*/ 4763 h 6059042"/>
                  <a:gd name="connsiteX15" fmla="*/ 2479643 w 7509414"/>
                  <a:gd name="connsiteY15" fmla="*/ 4763 h 6059042"/>
                  <a:gd name="connsiteX16" fmla="*/ 2568607 w 7509414"/>
                  <a:gd name="connsiteY16" fmla="*/ 0 h 6059042"/>
                  <a:gd name="connsiteX17" fmla="*/ 3138678 w 7509414"/>
                  <a:gd name="connsiteY17" fmla="*/ 0 h 6059042"/>
                  <a:gd name="connsiteX18" fmla="*/ 3227641 w 7509414"/>
                  <a:gd name="connsiteY18" fmla="*/ 4763 h 6059042"/>
                  <a:gd name="connsiteX19" fmla="*/ 4273201 w 7509414"/>
                  <a:gd name="connsiteY19" fmla="*/ 4763 h 6059042"/>
                  <a:gd name="connsiteX20" fmla="*/ 4362165 w 7509414"/>
                  <a:gd name="connsiteY20" fmla="*/ 0 h 6059042"/>
                  <a:gd name="connsiteX21" fmla="*/ 4932236 w 7509414"/>
                  <a:gd name="connsiteY21" fmla="*/ 0 h 6059042"/>
                  <a:gd name="connsiteX22" fmla="*/ 5021199 w 7509414"/>
                  <a:gd name="connsiteY22" fmla="*/ 4763 h 6059042"/>
                  <a:gd name="connsiteX23" fmla="*/ 6089714 w 7509414"/>
                  <a:gd name="connsiteY23" fmla="*/ 4763 h 6059042"/>
                  <a:gd name="connsiteX24" fmla="*/ 6178677 w 7509414"/>
                  <a:gd name="connsiteY24" fmla="*/ 0 h 6059042"/>
                  <a:gd name="connsiteX25" fmla="*/ 6748749 w 7509414"/>
                  <a:gd name="connsiteY25" fmla="*/ 0 h 6059042"/>
                  <a:gd name="connsiteX26" fmla="*/ 7509415 w 7509414"/>
                  <a:gd name="connsiteY26" fmla="*/ 673132 h 6059042"/>
                  <a:gd name="connsiteX27" fmla="*/ 7509415 w 7509414"/>
                  <a:gd name="connsiteY27" fmla="*/ 5385912 h 6059042"/>
                  <a:gd name="connsiteX28" fmla="*/ 6748749 w 7509414"/>
                  <a:gd name="connsiteY28" fmla="*/ 6059043 h 6059042"/>
                  <a:gd name="connsiteX29" fmla="*/ 6178677 w 7509414"/>
                  <a:gd name="connsiteY29" fmla="*/ 6059043 h 6059042"/>
                  <a:gd name="connsiteX30" fmla="*/ 5713953 w 7509414"/>
                  <a:gd name="connsiteY30" fmla="*/ 5385816 h 6059042"/>
                  <a:gd name="connsiteX31" fmla="*/ 6178486 w 7509414"/>
                  <a:gd name="connsiteY31" fmla="*/ 5782342 h 6059042"/>
                  <a:gd name="connsiteX32" fmla="*/ 6748558 w 7509414"/>
                  <a:gd name="connsiteY32" fmla="*/ 5782342 h 6059042"/>
                  <a:gd name="connsiteX33" fmla="*/ 7213187 w 7509414"/>
                  <a:gd name="connsiteY33" fmla="*/ 5385816 h 6059042"/>
                  <a:gd name="connsiteX34" fmla="*/ 7213187 w 7509414"/>
                  <a:gd name="connsiteY34" fmla="*/ 673132 h 6059042"/>
                  <a:gd name="connsiteX35" fmla="*/ 6748558 w 7509414"/>
                  <a:gd name="connsiteY35" fmla="*/ 276606 h 6059042"/>
                  <a:gd name="connsiteX36" fmla="*/ 6222207 w 7509414"/>
                  <a:gd name="connsiteY36" fmla="*/ 276606 h 6059042"/>
                  <a:gd name="connsiteX37" fmla="*/ 6222207 w 7509414"/>
                  <a:gd name="connsiteY37" fmla="*/ 3795808 h 6059042"/>
                  <a:gd name="connsiteX38" fmla="*/ 5729002 w 7509414"/>
                  <a:gd name="connsiteY38" fmla="*/ 4350544 h 6059042"/>
                  <a:gd name="connsiteX39" fmla="*/ 5713953 w 7509414"/>
                  <a:gd name="connsiteY39" fmla="*/ 4350544 h 6059042"/>
                  <a:gd name="connsiteX40" fmla="*/ 5713953 w 7509414"/>
                  <a:gd name="connsiteY40" fmla="*/ 5385816 h 6059042"/>
                  <a:gd name="connsiteX41" fmla="*/ 3898583 w 7509414"/>
                  <a:gd name="connsiteY41" fmla="*/ 5411819 h 6059042"/>
                  <a:gd name="connsiteX42" fmla="*/ 4362069 w 7509414"/>
                  <a:gd name="connsiteY42" fmla="*/ 5782342 h 6059042"/>
                  <a:gd name="connsiteX43" fmla="*/ 4932140 w 7509414"/>
                  <a:gd name="connsiteY43" fmla="*/ 5782342 h 6059042"/>
                  <a:gd name="connsiteX44" fmla="*/ 5396770 w 7509414"/>
                  <a:gd name="connsiteY44" fmla="*/ 5385816 h 6059042"/>
                  <a:gd name="connsiteX45" fmla="*/ 5396770 w 7509414"/>
                  <a:gd name="connsiteY45" fmla="*/ 4350544 h 6059042"/>
                  <a:gd name="connsiteX46" fmla="*/ 5360480 w 7509414"/>
                  <a:gd name="connsiteY46" fmla="*/ 4350544 h 6059042"/>
                  <a:gd name="connsiteX47" fmla="*/ 4867275 w 7509414"/>
                  <a:gd name="connsiteY47" fmla="*/ 3795808 h 6059042"/>
                  <a:gd name="connsiteX48" fmla="*/ 4867275 w 7509414"/>
                  <a:gd name="connsiteY48" fmla="*/ 276606 h 6059042"/>
                  <a:gd name="connsiteX49" fmla="*/ 4431983 w 7509414"/>
                  <a:gd name="connsiteY49" fmla="*/ 276606 h 6059042"/>
                  <a:gd name="connsiteX50" fmla="*/ 4431983 w 7509414"/>
                  <a:gd name="connsiteY50" fmla="*/ 3795808 h 6059042"/>
                  <a:gd name="connsiteX51" fmla="*/ 3938778 w 7509414"/>
                  <a:gd name="connsiteY51" fmla="*/ 4350544 h 6059042"/>
                  <a:gd name="connsiteX52" fmla="*/ 3899345 w 7509414"/>
                  <a:gd name="connsiteY52" fmla="*/ 4350544 h 6059042"/>
                  <a:gd name="connsiteX53" fmla="*/ 3899345 w 7509414"/>
                  <a:gd name="connsiteY53" fmla="*/ 5385816 h 6059042"/>
                  <a:gd name="connsiteX54" fmla="*/ 3898678 w 7509414"/>
                  <a:gd name="connsiteY54" fmla="*/ 5411819 h 6059042"/>
                  <a:gd name="connsiteX55" fmla="*/ 2104073 w 7509414"/>
                  <a:gd name="connsiteY55" fmla="*/ 5385816 h 6059042"/>
                  <a:gd name="connsiteX56" fmla="*/ 2568702 w 7509414"/>
                  <a:gd name="connsiteY56" fmla="*/ 5782342 h 6059042"/>
                  <a:gd name="connsiteX57" fmla="*/ 3138773 w 7509414"/>
                  <a:gd name="connsiteY57" fmla="*/ 5782342 h 6059042"/>
                  <a:gd name="connsiteX58" fmla="*/ 3602260 w 7509414"/>
                  <a:gd name="connsiteY58" fmla="*/ 5411915 h 6059042"/>
                  <a:gd name="connsiteX59" fmla="*/ 3601593 w 7509414"/>
                  <a:gd name="connsiteY59" fmla="*/ 5385816 h 6059042"/>
                  <a:gd name="connsiteX60" fmla="*/ 3601593 w 7509414"/>
                  <a:gd name="connsiteY60" fmla="*/ 4350544 h 6059042"/>
                  <a:gd name="connsiteX61" fmla="*/ 3570256 w 7509414"/>
                  <a:gd name="connsiteY61" fmla="*/ 4350544 h 6059042"/>
                  <a:gd name="connsiteX62" fmla="*/ 3077051 w 7509414"/>
                  <a:gd name="connsiteY62" fmla="*/ 3795808 h 6059042"/>
                  <a:gd name="connsiteX63" fmla="*/ 3077051 w 7509414"/>
                  <a:gd name="connsiteY63" fmla="*/ 276606 h 6059042"/>
                  <a:gd name="connsiteX64" fmla="*/ 2628233 w 7509414"/>
                  <a:gd name="connsiteY64" fmla="*/ 276606 h 6059042"/>
                  <a:gd name="connsiteX65" fmla="*/ 2628233 w 7509414"/>
                  <a:gd name="connsiteY65" fmla="*/ 3795808 h 6059042"/>
                  <a:gd name="connsiteX66" fmla="*/ 2135029 w 7509414"/>
                  <a:gd name="connsiteY66" fmla="*/ 4350544 h 6059042"/>
                  <a:gd name="connsiteX67" fmla="*/ 2104073 w 7509414"/>
                  <a:gd name="connsiteY67" fmla="*/ 4350544 h 6059042"/>
                  <a:gd name="connsiteX68" fmla="*/ 2104073 w 7509414"/>
                  <a:gd name="connsiteY68" fmla="*/ 5385816 h 6059042"/>
                  <a:gd name="connsiteX69" fmla="*/ 760571 w 7509414"/>
                  <a:gd name="connsiteY69" fmla="*/ 276606 h 6059042"/>
                  <a:gd name="connsiteX70" fmla="*/ 296037 w 7509414"/>
                  <a:gd name="connsiteY70" fmla="*/ 673132 h 6059042"/>
                  <a:gd name="connsiteX71" fmla="*/ 296037 w 7509414"/>
                  <a:gd name="connsiteY71" fmla="*/ 5385912 h 6059042"/>
                  <a:gd name="connsiteX72" fmla="*/ 760571 w 7509414"/>
                  <a:gd name="connsiteY72" fmla="*/ 5782437 h 6059042"/>
                  <a:gd name="connsiteX73" fmla="*/ 1330643 w 7509414"/>
                  <a:gd name="connsiteY73" fmla="*/ 5782437 h 6059042"/>
                  <a:gd name="connsiteX74" fmla="*/ 1795272 w 7509414"/>
                  <a:gd name="connsiteY74" fmla="*/ 5385912 h 6059042"/>
                  <a:gd name="connsiteX75" fmla="*/ 1795272 w 7509414"/>
                  <a:gd name="connsiteY75" fmla="*/ 4350639 h 6059042"/>
                  <a:gd name="connsiteX76" fmla="*/ 1766411 w 7509414"/>
                  <a:gd name="connsiteY76" fmla="*/ 4350639 h 6059042"/>
                  <a:gd name="connsiteX77" fmla="*/ 1273207 w 7509414"/>
                  <a:gd name="connsiteY77" fmla="*/ 3795903 h 6059042"/>
                  <a:gd name="connsiteX78" fmla="*/ 1273207 w 7509414"/>
                  <a:gd name="connsiteY78" fmla="*/ 276606 h 6059042"/>
                  <a:gd name="connsiteX79" fmla="*/ 760571 w 7509414"/>
                  <a:gd name="connsiteY79" fmla="*/ 276606 h 6059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7509414" h="6059042">
                    <a:moveTo>
                      <a:pt x="6178486" y="6058948"/>
                    </a:moveTo>
                    <a:cubicBezTo>
                      <a:pt x="5929408" y="6058948"/>
                      <a:pt x="5696903" y="5950173"/>
                      <a:pt x="5555266" y="5771293"/>
                    </a:cubicBezTo>
                    <a:cubicBezTo>
                      <a:pt x="5413629" y="5950173"/>
                      <a:pt x="5181124" y="6058948"/>
                      <a:pt x="4932045" y="6058948"/>
                    </a:cubicBezTo>
                    <a:lnTo>
                      <a:pt x="4361974" y="6058948"/>
                    </a:lnTo>
                    <a:cubicBezTo>
                      <a:pt x="4117372" y="6058948"/>
                      <a:pt x="3893534" y="5957888"/>
                      <a:pt x="3750278" y="5785676"/>
                    </a:cubicBezTo>
                    <a:cubicBezTo>
                      <a:pt x="3607022" y="5957888"/>
                      <a:pt x="3383185" y="6058948"/>
                      <a:pt x="3138583" y="6058948"/>
                    </a:cubicBezTo>
                    <a:lnTo>
                      <a:pt x="2568512" y="6058948"/>
                    </a:lnTo>
                    <a:cubicBezTo>
                      <a:pt x="2322576" y="6058948"/>
                      <a:pt x="2091595" y="5952173"/>
                      <a:pt x="1949577" y="5776437"/>
                    </a:cubicBezTo>
                    <a:cubicBezTo>
                      <a:pt x="1807559" y="5952078"/>
                      <a:pt x="1576578" y="6058948"/>
                      <a:pt x="1330643" y="6058948"/>
                    </a:cubicBezTo>
                    <a:lnTo>
                      <a:pt x="760571" y="6058948"/>
                    </a:lnTo>
                    <a:cubicBezTo>
                      <a:pt x="341186" y="6058948"/>
                      <a:pt x="0" y="5757005"/>
                      <a:pt x="0" y="5385816"/>
                    </a:cubicBezTo>
                    <a:lnTo>
                      <a:pt x="0" y="673132"/>
                    </a:lnTo>
                    <a:cubicBezTo>
                      <a:pt x="0" y="301943"/>
                      <a:pt x="341186" y="0"/>
                      <a:pt x="760571" y="0"/>
                    </a:cubicBezTo>
                    <a:lnTo>
                      <a:pt x="1330643" y="0"/>
                    </a:lnTo>
                    <a:cubicBezTo>
                      <a:pt x="1359694" y="0"/>
                      <a:pt x="1388745" y="1524"/>
                      <a:pt x="1419606" y="4763"/>
                    </a:cubicBezTo>
                    <a:lnTo>
                      <a:pt x="2479643" y="4763"/>
                    </a:lnTo>
                    <a:cubicBezTo>
                      <a:pt x="2510504" y="1524"/>
                      <a:pt x="2539556" y="0"/>
                      <a:pt x="2568607" y="0"/>
                    </a:cubicBezTo>
                    <a:lnTo>
                      <a:pt x="3138678" y="0"/>
                    </a:lnTo>
                    <a:cubicBezTo>
                      <a:pt x="3167729" y="0"/>
                      <a:pt x="3196781" y="1524"/>
                      <a:pt x="3227641" y="4763"/>
                    </a:cubicBezTo>
                    <a:lnTo>
                      <a:pt x="4273201" y="4763"/>
                    </a:lnTo>
                    <a:cubicBezTo>
                      <a:pt x="4304062" y="1524"/>
                      <a:pt x="4333113" y="0"/>
                      <a:pt x="4362165" y="0"/>
                    </a:cubicBezTo>
                    <a:lnTo>
                      <a:pt x="4932236" y="0"/>
                    </a:lnTo>
                    <a:cubicBezTo>
                      <a:pt x="4961287" y="0"/>
                      <a:pt x="4990338" y="1524"/>
                      <a:pt x="5021199" y="4763"/>
                    </a:cubicBezTo>
                    <a:lnTo>
                      <a:pt x="6089714" y="4763"/>
                    </a:lnTo>
                    <a:cubicBezTo>
                      <a:pt x="6120480" y="1524"/>
                      <a:pt x="6149626" y="0"/>
                      <a:pt x="6178677" y="0"/>
                    </a:cubicBezTo>
                    <a:lnTo>
                      <a:pt x="6748749" y="0"/>
                    </a:lnTo>
                    <a:cubicBezTo>
                      <a:pt x="7168134" y="0"/>
                      <a:pt x="7509415" y="301943"/>
                      <a:pt x="7509415" y="673132"/>
                    </a:cubicBezTo>
                    <a:lnTo>
                      <a:pt x="7509415" y="5385912"/>
                    </a:lnTo>
                    <a:cubicBezTo>
                      <a:pt x="7509415" y="5757101"/>
                      <a:pt x="7168230" y="6059043"/>
                      <a:pt x="6748749" y="6059043"/>
                    </a:cubicBezTo>
                    <a:lnTo>
                      <a:pt x="6178677" y="6059043"/>
                    </a:lnTo>
                    <a:close/>
                    <a:moveTo>
                      <a:pt x="5713953" y="5385816"/>
                    </a:moveTo>
                    <a:cubicBezTo>
                      <a:pt x="5713953" y="5604415"/>
                      <a:pt x="5922360" y="5782342"/>
                      <a:pt x="6178486" y="5782342"/>
                    </a:cubicBezTo>
                    <a:lnTo>
                      <a:pt x="6748558" y="5782342"/>
                    </a:lnTo>
                    <a:cubicBezTo>
                      <a:pt x="7004780" y="5782342"/>
                      <a:pt x="7213187" y="5604510"/>
                      <a:pt x="7213187" y="5385816"/>
                    </a:cubicBezTo>
                    <a:lnTo>
                      <a:pt x="7213187" y="673132"/>
                    </a:lnTo>
                    <a:cubicBezTo>
                      <a:pt x="7213187" y="454533"/>
                      <a:pt x="7004780" y="276606"/>
                      <a:pt x="6748558" y="276606"/>
                    </a:cubicBezTo>
                    <a:lnTo>
                      <a:pt x="6222207" y="276606"/>
                    </a:lnTo>
                    <a:lnTo>
                      <a:pt x="6222207" y="3795808"/>
                    </a:lnTo>
                    <a:cubicBezTo>
                      <a:pt x="6222207" y="4101751"/>
                      <a:pt x="6000941" y="4350544"/>
                      <a:pt x="5729002" y="4350544"/>
                    </a:cubicBezTo>
                    <a:lnTo>
                      <a:pt x="5713953" y="4350544"/>
                    </a:lnTo>
                    <a:lnTo>
                      <a:pt x="5713953" y="5385816"/>
                    </a:lnTo>
                    <a:close/>
                    <a:moveTo>
                      <a:pt x="3898583" y="5411819"/>
                    </a:moveTo>
                    <a:cubicBezTo>
                      <a:pt x="3914394" y="5619846"/>
                      <a:pt x="4117467" y="5782342"/>
                      <a:pt x="4362069" y="5782342"/>
                    </a:cubicBezTo>
                    <a:lnTo>
                      <a:pt x="4932140" y="5782342"/>
                    </a:lnTo>
                    <a:cubicBezTo>
                      <a:pt x="5188363" y="5782342"/>
                      <a:pt x="5396770" y="5604510"/>
                      <a:pt x="5396770" y="5385816"/>
                    </a:cubicBezTo>
                    <a:lnTo>
                      <a:pt x="5396770" y="4350544"/>
                    </a:lnTo>
                    <a:lnTo>
                      <a:pt x="5360480" y="4350544"/>
                    </a:lnTo>
                    <a:cubicBezTo>
                      <a:pt x="5088541" y="4350544"/>
                      <a:pt x="4867275" y="4101656"/>
                      <a:pt x="4867275" y="3795808"/>
                    </a:cubicBezTo>
                    <a:lnTo>
                      <a:pt x="4867275" y="276606"/>
                    </a:lnTo>
                    <a:lnTo>
                      <a:pt x="4431983" y="276606"/>
                    </a:lnTo>
                    <a:lnTo>
                      <a:pt x="4431983" y="3795808"/>
                    </a:lnTo>
                    <a:cubicBezTo>
                      <a:pt x="4431983" y="4101751"/>
                      <a:pt x="4210717" y="4350544"/>
                      <a:pt x="3938778" y="4350544"/>
                    </a:cubicBezTo>
                    <a:lnTo>
                      <a:pt x="3899345" y="4350544"/>
                    </a:lnTo>
                    <a:lnTo>
                      <a:pt x="3899345" y="5385816"/>
                    </a:lnTo>
                    <a:cubicBezTo>
                      <a:pt x="3899345" y="5394960"/>
                      <a:pt x="3899059" y="5403914"/>
                      <a:pt x="3898678" y="5411819"/>
                    </a:cubicBezTo>
                    <a:close/>
                    <a:moveTo>
                      <a:pt x="2104073" y="5385816"/>
                    </a:moveTo>
                    <a:cubicBezTo>
                      <a:pt x="2104073" y="5604415"/>
                      <a:pt x="2312480" y="5782342"/>
                      <a:pt x="2568702" y="5782342"/>
                    </a:cubicBezTo>
                    <a:lnTo>
                      <a:pt x="3138773" y="5782342"/>
                    </a:lnTo>
                    <a:cubicBezTo>
                      <a:pt x="3383375" y="5782342"/>
                      <a:pt x="3586353" y="5619846"/>
                      <a:pt x="3602260" y="5411915"/>
                    </a:cubicBezTo>
                    <a:cubicBezTo>
                      <a:pt x="3601879" y="5404104"/>
                      <a:pt x="3601593" y="5395151"/>
                      <a:pt x="3601593" y="5385816"/>
                    </a:cubicBezTo>
                    <a:lnTo>
                      <a:pt x="3601593" y="4350544"/>
                    </a:lnTo>
                    <a:lnTo>
                      <a:pt x="3570256" y="4350544"/>
                    </a:lnTo>
                    <a:cubicBezTo>
                      <a:pt x="3298317" y="4350544"/>
                      <a:pt x="3077051" y="4101656"/>
                      <a:pt x="3077051" y="3795808"/>
                    </a:cubicBezTo>
                    <a:lnTo>
                      <a:pt x="3077051" y="276606"/>
                    </a:lnTo>
                    <a:lnTo>
                      <a:pt x="2628233" y="276606"/>
                    </a:lnTo>
                    <a:lnTo>
                      <a:pt x="2628233" y="3795808"/>
                    </a:lnTo>
                    <a:cubicBezTo>
                      <a:pt x="2628233" y="4101751"/>
                      <a:pt x="2406968" y="4350544"/>
                      <a:pt x="2135029" y="4350544"/>
                    </a:cubicBezTo>
                    <a:lnTo>
                      <a:pt x="2104073" y="4350544"/>
                    </a:lnTo>
                    <a:lnTo>
                      <a:pt x="2104073" y="5385816"/>
                    </a:lnTo>
                    <a:close/>
                    <a:moveTo>
                      <a:pt x="760571" y="276606"/>
                    </a:moveTo>
                    <a:cubicBezTo>
                      <a:pt x="504444" y="276606"/>
                      <a:pt x="296037" y="454438"/>
                      <a:pt x="296037" y="673132"/>
                    </a:cubicBezTo>
                    <a:lnTo>
                      <a:pt x="296037" y="5385912"/>
                    </a:lnTo>
                    <a:cubicBezTo>
                      <a:pt x="296037" y="5604510"/>
                      <a:pt x="504444" y="5782437"/>
                      <a:pt x="760571" y="5782437"/>
                    </a:cubicBezTo>
                    <a:lnTo>
                      <a:pt x="1330643" y="5782437"/>
                    </a:lnTo>
                    <a:cubicBezTo>
                      <a:pt x="1586865" y="5782437"/>
                      <a:pt x="1795272" y="5604605"/>
                      <a:pt x="1795272" y="5385912"/>
                    </a:cubicBezTo>
                    <a:lnTo>
                      <a:pt x="1795272" y="4350639"/>
                    </a:lnTo>
                    <a:lnTo>
                      <a:pt x="1766411" y="4350639"/>
                    </a:lnTo>
                    <a:cubicBezTo>
                      <a:pt x="1494473" y="4350639"/>
                      <a:pt x="1273207" y="4101751"/>
                      <a:pt x="1273207" y="3795903"/>
                    </a:cubicBezTo>
                    <a:lnTo>
                      <a:pt x="1273207" y="276606"/>
                    </a:lnTo>
                    <a:lnTo>
                      <a:pt x="760571" y="276606"/>
                    </a:lnTo>
                    <a:close/>
                  </a:path>
                </a:pathLst>
              </a:custGeom>
              <a:solidFill>
                <a:srgbClr val="79A4D1">
                  <a:alpha val="31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161" name="그룹 160">
              <a:extLst>
                <a:ext uri="{FF2B5EF4-FFF2-40B4-BE49-F238E27FC236}">
                  <a16:creationId xmlns:a16="http://schemas.microsoft.com/office/drawing/2014/main" id="{03F399B3-E6E0-55D1-CF4F-3161739083D2}"/>
                </a:ext>
              </a:extLst>
            </p:cNvPr>
            <p:cNvGrpSpPr/>
            <p:nvPr/>
          </p:nvGrpSpPr>
          <p:grpSpPr>
            <a:xfrm>
              <a:off x="7365750" y="4734914"/>
              <a:ext cx="690285" cy="690285"/>
              <a:chOff x="7105868" y="4773415"/>
              <a:chExt cx="690285" cy="690285"/>
            </a:xfrm>
          </p:grpSpPr>
          <p:sp>
            <p:nvSpPr>
              <p:cNvPr id="201" name="자유형: 도형 200">
                <a:extLst>
                  <a:ext uri="{FF2B5EF4-FFF2-40B4-BE49-F238E27FC236}">
                    <a16:creationId xmlns:a16="http://schemas.microsoft.com/office/drawing/2014/main" id="{82DEB7B6-7FF2-F0DC-DFAE-921F8EC4F6F2}"/>
                  </a:ext>
                </a:extLst>
              </p:cNvPr>
              <p:cNvSpPr/>
              <p:nvPr/>
            </p:nvSpPr>
            <p:spPr>
              <a:xfrm>
                <a:off x="7105868" y="4773415"/>
                <a:ext cx="690285" cy="690285"/>
              </a:xfrm>
              <a:custGeom>
                <a:avLst/>
                <a:gdLst>
                  <a:gd name="connsiteX0" fmla="*/ 1084022 w 1084021"/>
                  <a:gd name="connsiteY0" fmla="*/ 542011 h 1084021"/>
                  <a:gd name="connsiteX1" fmla="*/ 542011 w 1084021"/>
                  <a:gd name="connsiteY1" fmla="*/ 1084022 h 1084021"/>
                  <a:gd name="connsiteX2" fmla="*/ 0 w 1084021"/>
                  <a:gd name="connsiteY2" fmla="*/ 542011 h 1084021"/>
                  <a:gd name="connsiteX3" fmla="*/ 542011 w 1084021"/>
                  <a:gd name="connsiteY3" fmla="*/ 0 h 1084021"/>
                  <a:gd name="connsiteX4" fmla="*/ 1084022 w 1084021"/>
                  <a:gd name="connsiteY4" fmla="*/ 542011 h 1084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4021" h="1084021">
                    <a:moveTo>
                      <a:pt x="1084022" y="542011"/>
                    </a:moveTo>
                    <a:cubicBezTo>
                      <a:pt x="1084022" y="841355"/>
                      <a:pt x="841355" y="1084022"/>
                      <a:pt x="542011" y="1084022"/>
                    </a:cubicBezTo>
                    <a:cubicBezTo>
                      <a:pt x="242667" y="1084022"/>
                      <a:pt x="0" y="841355"/>
                      <a:pt x="0" y="542011"/>
                    </a:cubicBezTo>
                    <a:cubicBezTo>
                      <a:pt x="0" y="242667"/>
                      <a:pt x="242667" y="0"/>
                      <a:pt x="542011" y="0"/>
                    </a:cubicBezTo>
                    <a:cubicBezTo>
                      <a:pt x="841355" y="0"/>
                      <a:pt x="1084022" y="242667"/>
                      <a:pt x="1084022" y="542011"/>
                    </a:cubicBezTo>
                    <a:close/>
                  </a:path>
                </a:pathLst>
              </a:custGeom>
              <a:noFill/>
              <a:ln w="22225">
                <a:solidFill>
                  <a:srgbClr val="A1D5D3">
                    <a:alpha val="43000"/>
                  </a:srgb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202" name="그룹 201">
                <a:extLst>
                  <a:ext uri="{FF2B5EF4-FFF2-40B4-BE49-F238E27FC236}">
                    <a16:creationId xmlns:a16="http://schemas.microsoft.com/office/drawing/2014/main" id="{3EBC8328-6B63-3BD0-4BA6-05A3EA614C98}"/>
                  </a:ext>
                </a:extLst>
              </p:cNvPr>
              <p:cNvGrpSpPr/>
              <p:nvPr/>
            </p:nvGrpSpPr>
            <p:grpSpPr>
              <a:xfrm>
                <a:off x="7305086" y="4887715"/>
                <a:ext cx="291849" cy="461686"/>
                <a:chOff x="2405392" y="37"/>
                <a:chExt cx="4336061" cy="6859380"/>
              </a:xfrm>
              <a:solidFill>
                <a:srgbClr val="A1D5D3">
                  <a:alpha val="63000"/>
                </a:srgbClr>
              </a:solidFill>
            </p:grpSpPr>
            <p:sp>
              <p:nvSpPr>
                <p:cNvPr id="203" name="자유형: 도형 202">
                  <a:extLst>
                    <a:ext uri="{FF2B5EF4-FFF2-40B4-BE49-F238E27FC236}">
                      <a16:creationId xmlns:a16="http://schemas.microsoft.com/office/drawing/2014/main" id="{8C9C51F9-6AC7-3BB2-27AB-674F01E87491}"/>
                    </a:ext>
                  </a:extLst>
                </p:cNvPr>
                <p:cNvSpPr/>
                <p:nvPr/>
              </p:nvSpPr>
              <p:spPr>
                <a:xfrm>
                  <a:off x="3589965" y="5897809"/>
                  <a:ext cx="1966905" cy="402827"/>
                </a:xfrm>
                <a:custGeom>
                  <a:avLst/>
                  <a:gdLst>
                    <a:gd name="connsiteX0" fmla="*/ 1765492 w 1966905"/>
                    <a:gd name="connsiteY0" fmla="*/ 0 h 402827"/>
                    <a:gd name="connsiteX1" fmla="*/ 1966906 w 1966905"/>
                    <a:gd name="connsiteY1" fmla="*/ 201414 h 402827"/>
                    <a:gd name="connsiteX2" fmla="*/ 1966906 w 1966905"/>
                    <a:gd name="connsiteY2" fmla="*/ 201414 h 402827"/>
                    <a:gd name="connsiteX3" fmla="*/ 1765492 w 1966905"/>
                    <a:gd name="connsiteY3" fmla="*/ 402828 h 402827"/>
                    <a:gd name="connsiteX4" fmla="*/ 201414 w 1966905"/>
                    <a:gd name="connsiteY4" fmla="*/ 402828 h 402827"/>
                    <a:gd name="connsiteX5" fmla="*/ 0 w 1966905"/>
                    <a:gd name="connsiteY5" fmla="*/ 201414 h 402827"/>
                    <a:gd name="connsiteX6" fmla="*/ 0 w 1966905"/>
                    <a:gd name="connsiteY6" fmla="*/ 201414 h 402827"/>
                    <a:gd name="connsiteX7" fmla="*/ 201414 w 1966905"/>
                    <a:gd name="connsiteY7" fmla="*/ 0 h 402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66905" h="402827">
                      <a:moveTo>
                        <a:pt x="1765492" y="0"/>
                      </a:moveTo>
                      <a:cubicBezTo>
                        <a:pt x="1876730" y="0"/>
                        <a:pt x="1966906" y="90176"/>
                        <a:pt x="1966906" y="201414"/>
                      </a:cubicBezTo>
                      <a:lnTo>
                        <a:pt x="1966906" y="201414"/>
                      </a:lnTo>
                      <a:cubicBezTo>
                        <a:pt x="1966906" y="312652"/>
                        <a:pt x="1876730" y="402828"/>
                        <a:pt x="1765492" y="402828"/>
                      </a:cubicBezTo>
                      <a:lnTo>
                        <a:pt x="201414" y="402828"/>
                      </a:lnTo>
                      <a:cubicBezTo>
                        <a:pt x="90176" y="402828"/>
                        <a:pt x="0" y="312652"/>
                        <a:pt x="0" y="201414"/>
                      </a:cubicBezTo>
                      <a:lnTo>
                        <a:pt x="0" y="201414"/>
                      </a:lnTo>
                      <a:cubicBezTo>
                        <a:pt x="0" y="90176"/>
                        <a:pt x="90176" y="0"/>
                        <a:pt x="20141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204" name="자유형: 도형 203">
                  <a:extLst>
                    <a:ext uri="{FF2B5EF4-FFF2-40B4-BE49-F238E27FC236}">
                      <a16:creationId xmlns:a16="http://schemas.microsoft.com/office/drawing/2014/main" id="{B8362367-16C8-12DE-0833-E7E8EC7AC9A4}"/>
                    </a:ext>
                  </a:extLst>
                </p:cNvPr>
                <p:cNvSpPr/>
                <p:nvPr/>
              </p:nvSpPr>
              <p:spPr>
                <a:xfrm>
                  <a:off x="3589965" y="5339098"/>
                  <a:ext cx="1966905" cy="402827"/>
                </a:xfrm>
                <a:custGeom>
                  <a:avLst/>
                  <a:gdLst>
                    <a:gd name="connsiteX0" fmla="*/ 1765492 w 1966905"/>
                    <a:gd name="connsiteY0" fmla="*/ 0 h 402827"/>
                    <a:gd name="connsiteX1" fmla="*/ 201414 w 1966905"/>
                    <a:gd name="connsiteY1" fmla="*/ 0 h 402827"/>
                    <a:gd name="connsiteX2" fmla="*/ 0 w 1966905"/>
                    <a:gd name="connsiteY2" fmla="*/ 201414 h 402827"/>
                    <a:gd name="connsiteX3" fmla="*/ 201414 w 1966905"/>
                    <a:gd name="connsiteY3" fmla="*/ 402828 h 402827"/>
                    <a:gd name="connsiteX4" fmla="*/ 1765492 w 1966905"/>
                    <a:gd name="connsiteY4" fmla="*/ 402828 h 402827"/>
                    <a:gd name="connsiteX5" fmla="*/ 1966906 w 1966905"/>
                    <a:gd name="connsiteY5" fmla="*/ 201414 h 402827"/>
                    <a:gd name="connsiteX6" fmla="*/ 1765492 w 1966905"/>
                    <a:gd name="connsiteY6" fmla="*/ 0 h 402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66905" h="402827">
                      <a:moveTo>
                        <a:pt x="1765492" y="0"/>
                      </a:moveTo>
                      <a:lnTo>
                        <a:pt x="201414" y="0"/>
                      </a:lnTo>
                      <a:cubicBezTo>
                        <a:pt x="90140" y="0"/>
                        <a:pt x="0" y="90211"/>
                        <a:pt x="0" y="201414"/>
                      </a:cubicBezTo>
                      <a:cubicBezTo>
                        <a:pt x="0" y="312617"/>
                        <a:pt x="90211" y="402828"/>
                        <a:pt x="201414" y="402828"/>
                      </a:cubicBezTo>
                      <a:lnTo>
                        <a:pt x="1765492" y="402828"/>
                      </a:lnTo>
                      <a:cubicBezTo>
                        <a:pt x="1876766" y="402828"/>
                        <a:pt x="1966906" y="312617"/>
                        <a:pt x="1966906" y="201414"/>
                      </a:cubicBezTo>
                      <a:cubicBezTo>
                        <a:pt x="1966906" y="90211"/>
                        <a:pt x="1876695" y="0"/>
                        <a:pt x="17654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205" name="자유형: 도형 204">
                  <a:extLst>
                    <a:ext uri="{FF2B5EF4-FFF2-40B4-BE49-F238E27FC236}">
                      <a16:creationId xmlns:a16="http://schemas.microsoft.com/office/drawing/2014/main" id="{809A9DC5-EFDF-4D78-E21C-7A25D96582D4}"/>
                    </a:ext>
                  </a:extLst>
                </p:cNvPr>
                <p:cNvSpPr/>
                <p:nvPr/>
              </p:nvSpPr>
              <p:spPr>
                <a:xfrm>
                  <a:off x="4036337" y="6456590"/>
                  <a:ext cx="1073805" cy="402827"/>
                </a:xfrm>
                <a:custGeom>
                  <a:avLst/>
                  <a:gdLst>
                    <a:gd name="connsiteX0" fmla="*/ 0 w 1073805"/>
                    <a:gd name="connsiteY0" fmla="*/ 0 h 402827"/>
                    <a:gd name="connsiteX1" fmla="*/ 402828 w 1073805"/>
                    <a:gd name="connsiteY1" fmla="*/ 402828 h 402827"/>
                    <a:gd name="connsiteX2" fmla="*/ 670978 w 1073805"/>
                    <a:gd name="connsiteY2" fmla="*/ 402828 h 402827"/>
                    <a:gd name="connsiteX3" fmla="*/ 1073806 w 1073805"/>
                    <a:gd name="connsiteY3" fmla="*/ 0 h 402827"/>
                    <a:gd name="connsiteX4" fmla="*/ 0 w 1073805"/>
                    <a:gd name="connsiteY4" fmla="*/ 0 h 402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3805" h="402827">
                      <a:moveTo>
                        <a:pt x="0" y="0"/>
                      </a:moveTo>
                      <a:cubicBezTo>
                        <a:pt x="0" y="222477"/>
                        <a:pt x="180350" y="402828"/>
                        <a:pt x="402828" y="402828"/>
                      </a:cubicBezTo>
                      <a:lnTo>
                        <a:pt x="670978" y="402828"/>
                      </a:lnTo>
                      <a:cubicBezTo>
                        <a:pt x="893455" y="402828"/>
                        <a:pt x="1073806" y="222477"/>
                        <a:pt x="1073806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206" name="자유형: 도형 205">
                  <a:extLst>
                    <a:ext uri="{FF2B5EF4-FFF2-40B4-BE49-F238E27FC236}">
                      <a16:creationId xmlns:a16="http://schemas.microsoft.com/office/drawing/2014/main" id="{4EB1B1E2-9B55-72A1-169E-72E4016074C8}"/>
                    </a:ext>
                  </a:extLst>
                </p:cNvPr>
                <p:cNvSpPr/>
                <p:nvPr/>
              </p:nvSpPr>
              <p:spPr>
                <a:xfrm>
                  <a:off x="4097471" y="3053051"/>
                  <a:ext cx="951396" cy="2117824"/>
                </a:xfrm>
                <a:custGeom>
                  <a:avLst/>
                  <a:gdLst>
                    <a:gd name="connsiteX0" fmla="*/ 951397 w 951396"/>
                    <a:gd name="connsiteY0" fmla="*/ 2553 h 2117824"/>
                    <a:gd name="connsiteX1" fmla="*/ 7801 w 951396"/>
                    <a:gd name="connsiteY1" fmla="*/ 1418 h 2117824"/>
                    <a:gd name="connsiteX2" fmla="*/ 0 w 951396"/>
                    <a:gd name="connsiteY2" fmla="*/ 0 h 2117824"/>
                    <a:gd name="connsiteX3" fmla="*/ 356446 w 951396"/>
                    <a:gd name="connsiteY3" fmla="*/ 2117824 h 2117824"/>
                    <a:gd name="connsiteX4" fmla="*/ 595306 w 951396"/>
                    <a:gd name="connsiteY4" fmla="*/ 2117824 h 2117824"/>
                    <a:gd name="connsiteX5" fmla="*/ 951326 w 951396"/>
                    <a:gd name="connsiteY5" fmla="*/ 2553 h 21178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51396" h="2117824">
                      <a:moveTo>
                        <a:pt x="951397" y="2553"/>
                      </a:moveTo>
                      <a:cubicBezTo>
                        <a:pt x="638283" y="58297"/>
                        <a:pt x="320915" y="57942"/>
                        <a:pt x="7801" y="1418"/>
                      </a:cubicBezTo>
                      <a:lnTo>
                        <a:pt x="0" y="0"/>
                      </a:lnTo>
                      <a:lnTo>
                        <a:pt x="356446" y="2117824"/>
                      </a:lnTo>
                      <a:lnTo>
                        <a:pt x="595306" y="2117824"/>
                      </a:lnTo>
                      <a:lnTo>
                        <a:pt x="951326" y="255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207" name="자유형: 도형 206">
                  <a:extLst>
                    <a:ext uri="{FF2B5EF4-FFF2-40B4-BE49-F238E27FC236}">
                      <a16:creationId xmlns:a16="http://schemas.microsoft.com/office/drawing/2014/main" id="{A5DAFE37-62EA-F80B-53CF-974D7D1FA3C1}"/>
                    </a:ext>
                  </a:extLst>
                </p:cNvPr>
                <p:cNvSpPr/>
                <p:nvPr/>
              </p:nvSpPr>
              <p:spPr>
                <a:xfrm>
                  <a:off x="2405392" y="37"/>
                  <a:ext cx="4336061" cy="5170908"/>
                </a:xfrm>
                <a:custGeom>
                  <a:avLst/>
                  <a:gdLst>
                    <a:gd name="connsiteX0" fmla="*/ 1253436 w 4336061"/>
                    <a:gd name="connsiteY0" fmla="*/ 187546 h 5170908"/>
                    <a:gd name="connsiteX1" fmla="*/ 182326 w 4336061"/>
                    <a:gd name="connsiteY1" fmla="*/ 1266316 h 5170908"/>
                    <a:gd name="connsiteX2" fmla="*/ 396931 w 4336061"/>
                    <a:gd name="connsiteY2" fmla="*/ 3418537 h 5170908"/>
                    <a:gd name="connsiteX3" fmla="*/ 1062164 w 4336061"/>
                    <a:gd name="connsiteY3" fmla="*/ 4959778 h 5170908"/>
                    <a:gd name="connsiteX4" fmla="*/ 1321591 w 4336061"/>
                    <a:gd name="connsiteY4" fmla="*/ 5170837 h 5170908"/>
                    <a:gd name="connsiteX5" fmla="*/ 1878032 w 4336061"/>
                    <a:gd name="connsiteY5" fmla="*/ 5170837 h 5170908"/>
                    <a:gd name="connsiteX6" fmla="*/ 1516196 w 4336061"/>
                    <a:gd name="connsiteY6" fmla="*/ 3021241 h 5170908"/>
                    <a:gd name="connsiteX7" fmla="*/ 1186842 w 4336061"/>
                    <a:gd name="connsiteY7" fmla="*/ 2961739 h 5170908"/>
                    <a:gd name="connsiteX8" fmla="*/ 800822 w 4336061"/>
                    <a:gd name="connsiteY8" fmla="*/ 2671745 h 5170908"/>
                    <a:gd name="connsiteX9" fmla="*/ 796992 w 4336061"/>
                    <a:gd name="connsiteY9" fmla="*/ 2659476 h 5170908"/>
                    <a:gd name="connsiteX10" fmla="*/ 848126 w 4336061"/>
                    <a:gd name="connsiteY10" fmla="*/ 2284804 h 5170908"/>
                    <a:gd name="connsiteX11" fmla="*/ 1189750 w 4336061"/>
                    <a:gd name="connsiteY11" fmla="*/ 2106723 h 5170908"/>
                    <a:gd name="connsiteX12" fmla="*/ 1593428 w 4336061"/>
                    <a:gd name="connsiteY12" fmla="*/ 2466715 h 5170908"/>
                    <a:gd name="connsiteX13" fmla="*/ 1662150 w 4336061"/>
                    <a:gd name="connsiteY13" fmla="*/ 2874932 h 5170908"/>
                    <a:gd name="connsiteX14" fmla="*/ 1715908 w 4336061"/>
                    <a:gd name="connsiteY14" fmla="*/ 2884648 h 5170908"/>
                    <a:gd name="connsiteX15" fmla="*/ 2647163 w 4336061"/>
                    <a:gd name="connsiteY15" fmla="*/ 2882166 h 5170908"/>
                    <a:gd name="connsiteX16" fmla="*/ 2673546 w 4336061"/>
                    <a:gd name="connsiteY16" fmla="*/ 2877273 h 5170908"/>
                    <a:gd name="connsiteX17" fmla="*/ 2742622 w 4336061"/>
                    <a:gd name="connsiteY17" fmla="*/ 2466715 h 5170908"/>
                    <a:gd name="connsiteX18" fmla="*/ 3146372 w 4336061"/>
                    <a:gd name="connsiteY18" fmla="*/ 2106723 h 5170908"/>
                    <a:gd name="connsiteX19" fmla="*/ 3488066 w 4336061"/>
                    <a:gd name="connsiteY19" fmla="*/ 2284946 h 5170908"/>
                    <a:gd name="connsiteX20" fmla="*/ 3538845 w 4336061"/>
                    <a:gd name="connsiteY20" fmla="*/ 2659902 h 5170908"/>
                    <a:gd name="connsiteX21" fmla="*/ 3535157 w 4336061"/>
                    <a:gd name="connsiteY21" fmla="*/ 2671674 h 5170908"/>
                    <a:gd name="connsiteX22" fmla="*/ 3149351 w 4336061"/>
                    <a:gd name="connsiteY22" fmla="*/ 2961739 h 5170908"/>
                    <a:gd name="connsiteX23" fmla="*/ 2819571 w 4336061"/>
                    <a:gd name="connsiteY23" fmla="*/ 3023014 h 5170908"/>
                    <a:gd name="connsiteX24" fmla="*/ 2458019 w 4336061"/>
                    <a:gd name="connsiteY24" fmla="*/ 5170908 h 5170908"/>
                    <a:gd name="connsiteX25" fmla="*/ 3013254 w 4336061"/>
                    <a:gd name="connsiteY25" fmla="*/ 5170908 h 5170908"/>
                    <a:gd name="connsiteX26" fmla="*/ 3272823 w 4336061"/>
                    <a:gd name="connsiteY26" fmla="*/ 4959069 h 5170908"/>
                    <a:gd name="connsiteX27" fmla="*/ 3932099 w 4336061"/>
                    <a:gd name="connsiteY27" fmla="*/ 3428537 h 5170908"/>
                    <a:gd name="connsiteX28" fmla="*/ 4336061 w 4336061"/>
                    <a:gd name="connsiteY28" fmla="*/ 2167998 h 5170908"/>
                    <a:gd name="connsiteX29" fmla="*/ 1253578 w 4336061"/>
                    <a:gd name="connsiteY29" fmla="*/ 187617 h 51709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4336061" h="5170908">
                      <a:moveTo>
                        <a:pt x="1253436" y="187546"/>
                      </a:moveTo>
                      <a:cubicBezTo>
                        <a:pt x="767773" y="388606"/>
                        <a:pt x="380761" y="779590"/>
                        <a:pt x="182326" y="1266316"/>
                      </a:cubicBezTo>
                      <a:cubicBezTo>
                        <a:pt x="-143199" y="2064738"/>
                        <a:pt x="-9159" y="2844649"/>
                        <a:pt x="396931" y="3418537"/>
                      </a:cubicBezTo>
                      <a:cubicBezTo>
                        <a:pt x="725788" y="3883349"/>
                        <a:pt x="955003" y="4407876"/>
                        <a:pt x="1062164" y="4959778"/>
                      </a:cubicBezTo>
                      <a:cubicBezTo>
                        <a:pt x="1086064" y="5083038"/>
                        <a:pt x="1195991" y="5170837"/>
                        <a:pt x="1321591" y="5170837"/>
                      </a:cubicBezTo>
                      <a:lnTo>
                        <a:pt x="1878032" y="5170837"/>
                      </a:lnTo>
                      <a:lnTo>
                        <a:pt x="1516196" y="3021241"/>
                      </a:lnTo>
                      <a:lnTo>
                        <a:pt x="1186842" y="2961739"/>
                      </a:lnTo>
                      <a:cubicBezTo>
                        <a:pt x="1009470" y="2959186"/>
                        <a:pt x="854651" y="2843089"/>
                        <a:pt x="800822" y="2671745"/>
                      </a:cubicBezTo>
                      <a:lnTo>
                        <a:pt x="796992" y="2659476"/>
                      </a:lnTo>
                      <a:cubicBezTo>
                        <a:pt x="756426" y="2529905"/>
                        <a:pt x="775575" y="2389837"/>
                        <a:pt x="848126" y="2284804"/>
                      </a:cubicBezTo>
                      <a:cubicBezTo>
                        <a:pt x="927273" y="2170338"/>
                        <a:pt x="1050958" y="2107219"/>
                        <a:pt x="1189750" y="2106723"/>
                      </a:cubicBezTo>
                      <a:cubicBezTo>
                        <a:pt x="1375986" y="2108567"/>
                        <a:pt x="1560876" y="2273386"/>
                        <a:pt x="1593428" y="2466715"/>
                      </a:cubicBezTo>
                      <a:lnTo>
                        <a:pt x="1662150" y="2874932"/>
                      </a:lnTo>
                      <a:lnTo>
                        <a:pt x="1715908" y="2884648"/>
                      </a:lnTo>
                      <a:cubicBezTo>
                        <a:pt x="2023915" y="2940179"/>
                        <a:pt x="2339440" y="2939328"/>
                        <a:pt x="2647163" y="2882166"/>
                      </a:cubicBezTo>
                      <a:lnTo>
                        <a:pt x="2673546" y="2877273"/>
                      </a:lnTo>
                      <a:lnTo>
                        <a:pt x="2742622" y="2466715"/>
                      </a:lnTo>
                      <a:cubicBezTo>
                        <a:pt x="2775175" y="2273386"/>
                        <a:pt x="2960064" y="2108567"/>
                        <a:pt x="3146372" y="2106723"/>
                      </a:cubicBezTo>
                      <a:cubicBezTo>
                        <a:pt x="3283532" y="2105872"/>
                        <a:pt x="3408919" y="2170338"/>
                        <a:pt x="3488066" y="2284946"/>
                      </a:cubicBezTo>
                      <a:cubicBezTo>
                        <a:pt x="3560618" y="2390121"/>
                        <a:pt x="3579624" y="2530259"/>
                        <a:pt x="3538845" y="2659902"/>
                      </a:cubicBezTo>
                      <a:lnTo>
                        <a:pt x="3535157" y="2671674"/>
                      </a:lnTo>
                      <a:cubicBezTo>
                        <a:pt x="3481400" y="2842947"/>
                        <a:pt x="3326722" y="2959115"/>
                        <a:pt x="3149351" y="2961739"/>
                      </a:cubicBezTo>
                      <a:lnTo>
                        <a:pt x="2819571" y="3023014"/>
                      </a:lnTo>
                      <a:lnTo>
                        <a:pt x="2458019" y="5170908"/>
                      </a:lnTo>
                      <a:lnTo>
                        <a:pt x="3013254" y="5170908"/>
                      </a:lnTo>
                      <a:cubicBezTo>
                        <a:pt x="3139138" y="5170908"/>
                        <a:pt x="3249136" y="5082684"/>
                        <a:pt x="3272823" y="4959069"/>
                      </a:cubicBezTo>
                      <a:cubicBezTo>
                        <a:pt x="3377927" y="4410217"/>
                        <a:pt x="3603099" y="3888101"/>
                        <a:pt x="3932099" y="3428537"/>
                      </a:cubicBezTo>
                      <a:cubicBezTo>
                        <a:pt x="4186419" y="3073367"/>
                        <a:pt x="4336061" y="2638200"/>
                        <a:pt x="4336061" y="2167998"/>
                      </a:cubicBezTo>
                      <a:cubicBezTo>
                        <a:pt x="4336061" y="675833"/>
                        <a:pt x="2828649" y="-464212"/>
                        <a:pt x="1253578" y="1876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208" name="자유형: 도형 207">
                  <a:extLst>
                    <a:ext uri="{FF2B5EF4-FFF2-40B4-BE49-F238E27FC236}">
                      <a16:creationId xmlns:a16="http://schemas.microsoft.com/office/drawing/2014/main" id="{D4981C43-84A4-1B1F-2417-D3A2CA93EACF}"/>
                    </a:ext>
                  </a:extLst>
                </p:cNvPr>
                <p:cNvSpPr/>
                <p:nvPr/>
              </p:nvSpPr>
              <p:spPr>
                <a:xfrm>
                  <a:off x="5254820" y="2276756"/>
                  <a:ext cx="542595" cy="568001"/>
                </a:xfrm>
                <a:custGeom>
                  <a:avLst/>
                  <a:gdLst>
                    <a:gd name="connsiteX0" fmla="*/ 525449 w 542595"/>
                    <a:gd name="connsiteY0" fmla="*/ 343467 h 568001"/>
                    <a:gd name="connsiteX1" fmla="*/ 529563 w 542595"/>
                    <a:gd name="connsiteY1" fmla="*/ 330347 h 568001"/>
                    <a:gd name="connsiteX2" fmla="*/ 500698 w 542595"/>
                    <a:gd name="connsiteY2" fmla="*/ 105671 h 568001"/>
                    <a:gd name="connsiteX3" fmla="*/ 300986 w 542595"/>
                    <a:gd name="connsiteY3" fmla="*/ 0 h 568001"/>
                    <a:gd name="connsiteX4" fmla="*/ 298433 w 542595"/>
                    <a:gd name="connsiteY4" fmla="*/ 0 h 568001"/>
                    <a:gd name="connsiteX5" fmla="*/ 59360 w 542595"/>
                    <a:gd name="connsiteY5" fmla="*/ 215385 h 568001"/>
                    <a:gd name="connsiteX6" fmla="*/ 0 w 542595"/>
                    <a:gd name="connsiteY6" fmla="*/ 568001 h 568001"/>
                    <a:gd name="connsiteX7" fmla="*/ 292121 w 542595"/>
                    <a:gd name="connsiteY7" fmla="*/ 515095 h 568001"/>
                    <a:gd name="connsiteX8" fmla="*/ 525378 w 542595"/>
                    <a:gd name="connsiteY8" fmla="*/ 343538 h 568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42595" h="568001">
                      <a:moveTo>
                        <a:pt x="525449" y="343467"/>
                      </a:moveTo>
                      <a:lnTo>
                        <a:pt x="529563" y="330347"/>
                      </a:lnTo>
                      <a:cubicBezTo>
                        <a:pt x="554243" y="251767"/>
                        <a:pt x="543463" y="167798"/>
                        <a:pt x="500698" y="105671"/>
                      </a:cubicBezTo>
                      <a:cubicBezTo>
                        <a:pt x="454387" y="38439"/>
                        <a:pt x="381694" y="0"/>
                        <a:pt x="300986" y="0"/>
                      </a:cubicBezTo>
                      <a:lnTo>
                        <a:pt x="298433" y="0"/>
                      </a:lnTo>
                      <a:cubicBezTo>
                        <a:pt x="190209" y="1064"/>
                        <a:pt x="78509" y="101700"/>
                        <a:pt x="59360" y="215385"/>
                      </a:cubicBezTo>
                      <a:lnTo>
                        <a:pt x="0" y="568001"/>
                      </a:lnTo>
                      <a:lnTo>
                        <a:pt x="292121" y="515095"/>
                      </a:lnTo>
                      <a:cubicBezTo>
                        <a:pt x="399991" y="515095"/>
                        <a:pt x="493109" y="446160"/>
                        <a:pt x="525378" y="34353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209" name="자유형: 도형 208">
                  <a:extLst>
                    <a:ext uri="{FF2B5EF4-FFF2-40B4-BE49-F238E27FC236}">
                      <a16:creationId xmlns:a16="http://schemas.microsoft.com/office/drawing/2014/main" id="{D9F6018D-5FC3-D6AD-F074-E5BCDC9AEC30}"/>
                    </a:ext>
                  </a:extLst>
                </p:cNvPr>
                <p:cNvSpPr/>
                <p:nvPr/>
              </p:nvSpPr>
              <p:spPr>
                <a:xfrm>
                  <a:off x="3349297" y="2276756"/>
                  <a:ext cx="542291" cy="566440"/>
                </a:xfrm>
                <a:custGeom>
                  <a:avLst/>
                  <a:gdLst>
                    <a:gd name="connsiteX0" fmla="*/ 244214 w 542291"/>
                    <a:gd name="connsiteY0" fmla="*/ 0 h 566440"/>
                    <a:gd name="connsiteX1" fmla="*/ 241660 w 542291"/>
                    <a:gd name="connsiteY1" fmla="*/ 0 h 566440"/>
                    <a:gd name="connsiteX2" fmla="*/ 41949 w 542291"/>
                    <a:gd name="connsiteY2" fmla="*/ 105530 h 566440"/>
                    <a:gd name="connsiteX3" fmla="*/ 13013 w 542291"/>
                    <a:gd name="connsiteY3" fmla="*/ 330276 h 566440"/>
                    <a:gd name="connsiteX4" fmla="*/ 17126 w 542291"/>
                    <a:gd name="connsiteY4" fmla="*/ 343397 h 566440"/>
                    <a:gd name="connsiteX5" fmla="*/ 248965 w 542291"/>
                    <a:gd name="connsiteY5" fmla="*/ 515095 h 566440"/>
                    <a:gd name="connsiteX6" fmla="*/ 261660 w 542291"/>
                    <a:gd name="connsiteY6" fmla="*/ 515733 h 566440"/>
                    <a:gd name="connsiteX7" fmla="*/ 542292 w 542291"/>
                    <a:gd name="connsiteY7" fmla="*/ 566441 h 566440"/>
                    <a:gd name="connsiteX8" fmla="*/ 483215 w 542291"/>
                    <a:gd name="connsiteY8" fmla="*/ 215385 h 566440"/>
                    <a:gd name="connsiteX9" fmla="*/ 244214 w 542291"/>
                    <a:gd name="connsiteY9" fmla="*/ 0 h 566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42291" h="566440">
                      <a:moveTo>
                        <a:pt x="244214" y="0"/>
                      </a:moveTo>
                      <a:lnTo>
                        <a:pt x="241660" y="0"/>
                      </a:lnTo>
                      <a:cubicBezTo>
                        <a:pt x="160953" y="0"/>
                        <a:pt x="88260" y="38368"/>
                        <a:pt x="41949" y="105530"/>
                      </a:cubicBezTo>
                      <a:cubicBezTo>
                        <a:pt x="-816" y="167585"/>
                        <a:pt x="-11667" y="251626"/>
                        <a:pt x="13013" y="330276"/>
                      </a:cubicBezTo>
                      <a:lnTo>
                        <a:pt x="17126" y="343397"/>
                      </a:lnTo>
                      <a:cubicBezTo>
                        <a:pt x="49253" y="446089"/>
                        <a:pt x="142443" y="515095"/>
                        <a:pt x="248965" y="515095"/>
                      </a:cubicBezTo>
                      <a:lnTo>
                        <a:pt x="261660" y="515733"/>
                      </a:lnTo>
                      <a:lnTo>
                        <a:pt x="542292" y="566441"/>
                      </a:lnTo>
                      <a:lnTo>
                        <a:pt x="483215" y="215385"/>
                      </a:lnTo>
                      <a:cubicBezTo>
                        <a:pt x="464067" y="101700"/>
                        <a:pt x="352438" y="1064"/>
                        <a:pt x="24421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</a:endParaRPr>
                </a:p>
              </p:txBody>
            </p:sp>
          </p:grpSp>
        </p:grpSp>
        <p:grpSp>
          <p:nvGrpSpPr>
            <p:cNvPr id="162" name="그룹 161">
              <a:extLst>
                <a:ext uri="{FF2B5EF4-FFF2-40B4-BE49-F238E27FC236}">
                  <a16:creationId xmlns:a16="http://schemas.microsoft.com/office/drawing/2014/main" id="{4A3E14F9-382D-A47D-D4B9-DF6A4880C68B}"/>
                </a:ext>
              </a:extLst>
            </p:cNvPr>
            <p:cNvGrpSpPr/>
            <p:nvPr/>
          </p:nvGrpSpPr>
          <p:grpSpPr>
            <a:xfrm>
              <a:off x="3724025" y="1483318"/>
              <a:ext cx="757244" cy="757244"/>
              <a:chOff x="2559307" y="2663876"/>
              <a:chExt cx="501996" cy="501996"/>
            </a:xfrm>
          </p:grpSpPr>
          <p:sp>
            <p:nvSpPr>
              <p:cNvPr id="199" name="자유형: 도형 198">
                <a:extLst>
                  <a:ext uri="{FF2B5EF4-FFF2-40B4-BE49-F238E27FC236}">
                    <a16:creationId xmlns:a16="http://schemas.microsoft.com/office/drawing/2014/main" id="{DC369900-7CB7-E1FE-6ADE-CBEC90D65B33}"/>
                  </a:ext>
                </a:extLst>
              </p:cNvPr>
              <p:cNvSpPr/>
              <p:nvPr/>
            </p:nvSpPr>
            <p:spPr>
              <a:xfrm rot="18900000">
                <a:off x="2559307" y="2663876"/>
                <a:ext cx="501996" cy="501996"/>
              </a:xfrm>
              <a:custGeom>
                <a:avLst/>
                <a:gdLst>
                  <a:gd name="connsiteX0" fmla="*/ 1084022 w 1084021"/>
                  <a:gd name="connsiteY0" fmla="*/ 542011 h 1084021"/>
                  <a:gd name="connsiteX1" fmla="*/ 542011 w 1084021"/>
                  <a:gd name="connsiteY1" fmla="*/ 1084022 h 1084021"/>
                  <a:gd name="connsiteX2" fmla="*/ 0 w 1084021"/>
                  <a:gd name="connsiteY2" fmla="*/ 542011 h 1084021"/>
                  <a:gd name="connsiteX3" fmla="*/ 542011 w 1084021"/>
                  <a:gd name="connsiteY3" fmla="*/ 0 h 1084021"/>
                  <a:gd name="connsiteX4" fmla="*/ 1084022 w 1084021"/>
                  <a:gd name="connsiteY4" fmla="*/ 542011 h 1084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4021" h="1084021">
                    <a:moveTo>
                      <a:pt x="1084022" y="542011"/>
                    </a:moveTo>
                    <a:cubicBezTo>
                      <a:pt x="1084022" y="841355"/>
                      <a:pt x="841355" y="1084022"/>
                      <a:pt x="542011" y="1084022"/>
                    </a:cubicBezTo>
                    <a:cubicBezTo>
                      <a:pt x="242667" y="1084022"/>
                      <a:pt x="0" y="841355"/>
                      <a:pt x="0" y="542011"/>
                    </a:cubicBezTo>
                    <a:cubicBezTo>
                      <a:pt x="0" y="242667"/>
                      <a:pt x="242667" y="0"/>
                      <a:pt x="542011" y="0"/>
                    </a:cubicBezTo>
                    <a:cubicBezTo>
                      <a:pt x="841355" y="0"/>
                      <a:pt x="1084022" y="242667"/>
                      <a:pt x="1084022" y="542011"/>
                    </a:cubicBezTo>
                    <a:close/>
                  </a:path>
                </a:pathLst>
              </a:custGeom>
              <a:solidFill>
                <a:srgbClr val="CADBE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00" name="그래픽 401">
                <a:extLst>
                  <a:ext uri="{FF2B5EF4-FFF2-40B4-BE49-F238E27FC236}">
                    <a16:creationId xmlns:a16="http://schemas.microsoft.com/office/drawing/2014/main" id="{1DA77ABA-A89F-E13E-D4F3-A669557781AC}"/>
                  </a:ext>
                </a:extLst>
              </p:cNvPr>
              <p:cNvSpPr/>
              <p:nvPr/>
            </p:nvSpPr>
            <p:spPr>
              <a:xfrm>
                <a:off x="2663652" y="2776661"/>
                <a:ext cx="293307" cy="276427"/>
              </a:xfrm>
              <a:custGeom>
                <a:avLst/>
                <a:gdLst>
                  <a:gd name="connsiteX0" fmla="*/ 173644 w 182121"/>
                  <a:gd name="connsiteY0" fmla="*/ 60103 h 171640"/>
                  <a:gd name="connsiteX1" fmla="*/ 173644 w 182121"/>
                  <a:gd name="connsiteY1" fmla="*/ 60103 h 171640"/>
                  <a:gd name="connsiteX2" fmla="*/ 181740 w 182121"/>
                  <a:gd name="connsiteY2" fmla="*/ 47435 h 171640"/>
                  <a:gd name="connsiteX3" fmla="*/ 182121 w 182121"/>
                  <a:gd name="connsiteY3" fmla="*/ 46387 h 171640"/>
                  <a:gd name="connsiteX4" fmla="*/ 182121 w 182121"/>
                  <a:gd name="connsiteY4" fmla="*/ 39910 h 171640"/>
                  <a:gd name="connsiteX5" fmla="*/ 182121 w 182121"/>
                  <a:gd name="connsiteY5" fmla="*/ 39815 h 171640"/>
                  <a:gd name="connsiteX6" fmla="*/ 182121 w 182121"/>
                  <a:gd name="connsiteY6" fmla="*/ 39815 h 171640"/>
                  <a:gd name="connsiteX7" fmla="*/ 180312 w 182121"/>
                  <a:gd name="connsiteY7" fmla="*/ 38005 h 171640"/>
                  <a:gd name="connsiteX8" fmla="*/ 176406 w 182121"/>
                  <a:gd name="connsiteY8" fmla="*/ 38005 h 171640"/>
                  <a:gd name="connsiteX9" fmla="*/ 173549 w 182121"/>
                  <a:gd name="connsiteY9" fmla="*/ 22098 h 171640"/>
                  <a:gd name="connsiteX10" fmla="*/ 181645 w 182121"/>
                  <a:gd name="connsiteY10" fmla="*/ 9430 h 171640"/>
                  <a:gd name="connsiteX11" fmla="*/ 182026 w 182121"/>
                  <a:gd name="connsiteY11" fmla="*/ 8382 h 171640"/>
                  <a:gd name="connsiteX12" fmla="*/ 182026 w 182121"/>
                  <a:gd name="connsiteY12" fmla="*/ 1810 h 171640"/>
                  <a:gd name="connsiteX13" fmla="*/ 180216 w 182121"/>
                  <a:gd name="connsiteY13" fmla="*/ 0 h 171640"/>
                  <a:gd name="connsiteX14" fmla="*/ 78870 w 182121"/>
                  <a:gd name="connsiteY14" fmla="*/ 0 h 171640"/>
                  <a:gd name="connsiteX15" fmla="*/ 69822 w 182121"/>
                  <a:gd name="connsiteY15" fmla="*/ 1810 h 171640"/>
                  <a:gd name="connsiteX16" fmla="*/ 69631 w 182121"/>
                  <a:gd name="connsiteY16" fmla="*/ 1810 h 171640"/>
                  <a:gd name="connsiteX17" fmla="*/ 60678 w 182121"/>
                  <a:gd name="connsiteY17" fmla="*/ 8287 h 171640"/>
                  <a:gd name="connsiteX18" fmla="*/ 60678 w 182121"/>
                  <a:gd name="connsiteY18" fmla="*/ 8382 h 171640"/>
                  <a:gd name="connsiteX19" fmla="*/ 57153 w 182121"/>
                  <a:gd name="connsiteY19" fmla="*/ 13811 h 171640"/>
                  <a:gd name="connsiteX20" fmla="*/ 5433 w 182121"/>
                  <a:gd name="connsiteY20" fmla="*/ 94393 h 171640"/>
                  <a:gd name="connsiteX21" fmla="*/ 3 w 182121"/>
                  <a:gd name="connsiteY21" fmla="*/ 110109 h 171640"/>
                  <a:gd name="connsiteX22" fmla="*/ 194 w 182121"/>
                  <a:gd name="connsiteY22" fmla="*/ 112300 h 171640"/>
                  <a:gd name="connsiteX23" fmla="*/ 194 w 182121"/>
                  <a:gd name="connsiteY23" fmla="*/ 112490 h 171640"/>
                  <a:gd name="connsiteX24" fmla="*/ 575 w 182121"/>
                  <a:gd name="connsiteY24" fmla="*/ 114491 h 171640"/>
                  <a:gd name="connsiteX25" fmla="*/ 575 w 182121"/>
                  <a:gd name="connsiteY25" fmla="*/ 114872 h 171640"/>
                  <a:gd name="connsiteX26" fmla="*/ 1051 w 182121"/>
                  <a:gd name="connsiteY26" fmla="*/ 116681 h 171640"/>
                  <a:gd name="connsiteX27" fmla="*/ 1242 w 182121"/>
                  <a:gd name="connsiteY27" fmla="*/ 117253 h 171640"/>
                  <a:gd name="connsiteX28" fmla="*/ 1908 w 182121"/>
                  <a:gd name="connsiteY28" fmla="*/ 118872 h 171640"/>
                  <a:gd name="connsiteX29" fmla="*/ 2194 w 182121"/>
                  <a:gd name="connsiteY29" fmla="*/ 119539 h 171640"/>
                  <a:gd name="connsiteX30" fmla="*/ 2861 w 182121"/>
                  <a:gd name="connsiteY30" fmla="*/ 120872 h 171640"/>
                  <a:gd name="connsiteX31" fmla="*/ 3337 w 182121"/>
                  <a:gd name="connsiteY31" fmla="*/ 121730 h 171640"/>
                  <a:gd name="connsiteX32" fmla="*/ 3813 w 182121"/>
                  <a:gd name="connsiteY32" fmla="*/ 122492 h 171640"/>
                  <a:gd name="connsiteX33" fmla="*/ 4766 w 182121"/>
                  <a:gd name="connsiteY33" fmla="*/ 123825 h 171640"/>
                  <a:gd name="connsiteX34" fmla="*/ 5052 w 182121"/>
                  <a:gd name="connsiteY34" fmla="*/ 124206 h 171640"/>
                  <a:gd name="connsiteX35" fmla="*/ 6385 w 182121"/>
                  <a:gd name="connsiteY35" fmla="*/ 125730 h 171640"/>
                  <a:gd name="connsiteX36" fmla="*/ 6576 w 182121"/>
                  <a:gd name="connsiteY36" fmla="*/ 125921 h 171640"/>
                  <a:gd name="connsiteX37" fmla="*/ 8290 w 182121"/>
                  <a:gd name="connsiteY37" fmla="*/ 127540 h 171640"/>
                  <a:gd name="connsiteX38" fmla="*/ 5242 w 182121"/>
                  <a:gd name="connsiteY38" fmla="*/ 132302 h 171640"/>
                  <a:gd name="connsiteX39" fmla="*/ 3 w 182121"/>
                  <a:gd name="connsiteY39" fmla="*/ 148209 h 171640"/>
                  <a:gd name="connsiteX40" fmla="*/ 24483 w 182121"/>
                  <a:gd name="connsiteY40" fmla="*/ 171641 h 171640"/>
                  <a:gd name="connsiteX41" fmla="*/ 125352 w 182121"/>
                  <a:gd name="connsiteY41" fmla="*/ 171641 h 171640"/>
                  <a:gd name="connsiteX42" fmla="*/ 126876 w 182121"/>
                  <a:gd name="connsiteY42" fmla="*/ 170783 h 171640"/>
                  <a:gd name="connsiteX43" fmla="*/ 126876 w 182121"/>
                  <a:gd name="connsiteY43" fmla="*/ 170783 h 171640"/>
                  <a:gd name="connsiteX44" fmla="*/ 181836 w 182121"/>
                  <a:gd name="connsiteY44" fmla="*/ 85249 h 171640"/>
                  <a:gd name="connsiteX45" fmla="*/ 182121 w 182121"/>
                  <a:gd name="connsiteY45" fmla="*/ 84296 h 171640"/>
                  <a:gd name="connsiteX46" fmla="*/ 182121 w 182121"/>
                  <a:gd name="connsiteY46" fmla="*/ 77724 h 171640"/>
                  <a:gd name="connsiteX47" fmla="*/ 180407 w 182121"/>
                  <a:gd name="connsiteY47" fmla="*/ 75914 h 171640"/>
                  <a:gd name="connsiteX48" fmla="*/ 176502 w 182121"/>
                  <a:gd name="connsiteY48" fmla="*/ 75914 h 171640"/>
                  <a:gd name="connsiteX49" fmla="*/ 176502 w 182121"/>
                  <a:gd name="connsiteY49" fmla="*/ 75914 h 171640"/>
                  <a:gd name="connsiteX50" fmla="*/ 173644 w 182121"/>
                  <a:gd name="connsiteY50" fmla="*/ 64103 h 171640"/>
                  <a:gd name="connsiteX51" fmla="*/ 173644 w 182121"/>
                  <a:gd name="connsiteY51" fmla="*/ 60008 h 171640"/>
                  <a:gd name="connsiteX52" fmla="*/ 173644 w 182121"/>
                  <a:gd name="connsiteY52" fmla="*/ 60008 h 171640"/>
                  <a:gd name="connsiteX53" fmla="*/ 173263 w 182121"/>
                  <a:gd name="connsiteY53" fmla="*/ 77629 h 171640"/>
                  <a:gd name="connsiteX54" fmla="*/ 173263 w 182121"/>
                  <a:gd name="connsiteY54" fmla="*/ 77819 h 171640"/>
                  <a:gd name="connsiteX55" fmla="*/ 120590 w 182121"/>
                  <a:gd name="connsiteY55" fmla="*/ 159544 h 171640"/>
                  <a:gd name="connsiteX56" fmla="*/ 120590 w 182121"/>
                  <a:gd name="connsiteY56" fmla="*/ 159544 h 171640"/>
                  <a:gd name="connsiteX57" fmla="*/ 120114 w 182121"/>
                  <a:gd name="connsiteY57" fmla="*/ 158020 h 171640"/>
                  <a:gd name="connsiteX58" fmla="*/ 120114 w 182121"/>
                  <a:gd name="connsiteY58" fmla="*/ 157829 h 171640"/>
                  <a:gd name="connsiteX59" fmla="*/ 119733 w 182121"/>
                  <a:gd name="connsiteY59" fmla="*/ 156401 h 171640"/>
                  <a:gd name="connsiteX60" fmla="*/ 119733 w 182121"/>
                  <a:gd name="connsiteY60" fmla="*/ 156210 h 171640"/>
                  <a:gd name="connsiteX61" fmla="*/ 118685 w 182121"/>
                  <a:gd name="connsiteY61" fmla="*/ 146590 h 171640"/>
                  <a:gd name="connsiteX62" fmla="*/ 118685 w 182121"/>
                  <a:gd name="connsiteY62" fmla="*/ 146590 h 171640"/>
                  <a:gd name="connsiteX63" fmla="*/ 118685 w 182121"/>
                  <a:gd name="connsiteY63" fmla="*/ 144971 h 171640"/>
                  <a:gd name="connsiteX64" fmla="*/ 118685 w 182121"/>
                  <a:gd name="connsiteY64" fmla="*/ 144971 h 171640"/>
                  <a:gd name="connsiteX65" fmla="*/ 121447 w 182121"/>
                  <a:gd name="connsiteY65" fmla="*/ 133826 h 171640"/>
                  <a:gd name="connsiteX66" fmla="*/ 125257 w 182121"/>
                  <a:gd name="connsiteY66" fmla="*/ 133826 h 171640"/>
                  <a:gd name="connsiteX67" fmla="*/ 126781 w 182121"/>
                  <a:gd name="connsiteY67" fmla="*/ 132969 h 171640"/>
                  <a:gd name="connsiteX68" fmla="*/ 162214 w 182121"/>
                  <a:gd name="connsiteY68" fmla="*/ 77819 h 171640"/>
                  <a:gd name="connsiteX69" fmla="*/ 170120 w 182121"/>
                  <a:gd name="connsiteY69" fmla="*/ 65532 h 171640"/>
                  <a:gd name="connsiteX70" fmla="*/ 173263 w 182121"/>
                  <a:gd name="connsiteY70" fmla="*/ 77629 h 171640"/>
                  <a:gd name="connsiteX71" fmla="*/ 117542 w 182121"/>
                  <a:gd name="connsiteY71" fmla="*/ 161544 h 171640"/>
                  <a:gd name="connsiteX72" fmla="*/ 24006 w 182121"/>
                  <a:gd name="connsiteY72" fmla="*/ 161544 h 171640"/>
                  <a:gd name="connsiteX73" fmla="*/ 22959 w 182121"/>
                  <a:gd name="connsiteY73" fmla="*/ 161544 h 171640"/>
                  <a:gd name="connsiteX74" fmla="*/ 22768 w 182121"/>
                  <a:gd name="connsiteY74" fmla="*/ 161544 h 171640"/>
                  <a:gd name="connsiteX75" fmla="*/ 21911 w 182121"/>
                  <a:gd name="connsiteY75" fmla="*/ 161449 h 171640"/>
                  <a:gd name="connsiteX76" fmla="*/ 21911 w 182121"/>
                  <a:gd name="connsiteY76" fmla="*/ 161449 h 171640"/>
                  <a:gd name="connsiteX77" fmla="*/ 16291 w 182121"/>
                  <a:gd name="connsiteY77" fmla="*/ 159258 h 171640"/>
                  <a:gd name="connsiteX78" fmla="*/ 16291 w 182121"/>
                  <a:gd name="connsiteY78" fmla="*/ 159258 h 171640"/>
                  <a:gd name="connsiteX79" fmla="*/ 15720 w 182121"/>
                  <a:gd name="connsiteY79" fmla="*/ 158782 h 171640"/>
                  <a:gd name="connsiteX80" fmla="*/ 15243 w 182121"/>
                  <a:gd name="connsiteY80" fmla="*/ 158401 h 171640"/>
                  <a:gd name="connsiteX81" fmla="*/ 14862 w 182121"/>
                  <a:gd name="connsiteY81" fmla="*/ 158020 h 171640"/>
                  <a:gd name="connsiteX82" fmla="*/ 14196 w 182121"/>
                  <a:gd name="connsiteY82" fmla="*/ 157448 h 171640"/>
                  <a:gd name="connsiteX83" fmla="*/ 13815 w 182121"/>
                  <a:gd name="connsiteY83" fmla="*/ 157067 h 171640"/>
                  <a:gd name="connsiteX84" fmla="*/ 13243 w 182121"/>
                  <a:gd name="connsiteY84" fmla="*/ 156401 h 171640"/>
                  <a:gd name="connsiteX85" fmla="*/ 12862 w 182121"/>
                  <a:gd name="connsiteY85" fmla="*/ 155829 h 171640"/>
                  <a:gd name="connsiteX86" fmla="*/ 12481 w 182121"/>
                  <a:gd name="connsiteY86" fmla="*/ 155258 h 171640"/>
                  <a:gd name="connsiteX87" fmla="*/ 12100 w 182121"/>
                  <a:gd name="connsiteY87" fmla="*/ 154591 h 171640"/>
                  <a:gd name="connsiteX88" fmla="*/ 11814 w 182121"/>
                  <a:gd name="connsiteY88" fmla="*/ 154115 h 171640"/>
                  <a:gd name="connsiteX89" fmla="*/ 11433 w 182121"/>
                  <a:gd name="connsiteY89" fmla="*/ 153353 h 171640"/>
                  <a:gd name="connsiteX90" fmla="*/ 11243 w 182121"/>
                  <a:gd name="connsiteY90" fmla="*/ 152972 h 171640"/>
                  <a:gd name="connsiteX91" fmla="*/ 10957 w 182121"/>
                  <a:gd name="connsiteY91" fmla="*/ 152114 h 171640"/>
                  <a:gd name="connsiteX92" fmla="*/ 10767 w 182121"/>
                  <a:gd name="connsiteY92" fmla="*/ 151638 h 171640"/>
                  <a:gd name="connsiteX93" fmla="*/ 10576 w 182121"/>
                  <a:gd name="connsiteY93" fmla="*/ 150781 h 171640"/>
                  <a:gd name="connsiteX94" fmla="*/ 10481 w 182121"/>
                  <a:gd name="connsiteY94" fmla="*/ 150209 h 171640"/>
                  <a:gd name="connsiteX95" fmla="*/ 10386 w 182121"/>
                  <a:gd name="connsiteY95" fmla="*/ 149447 h 171640"/>
                  <a:gd name="connsiteX96" fmla="*/ 10386 w 182121"/>
                  <a:gd name="connsiteY96" fmla="*/ 148781 h 171640"/>
                  <a:gd name="connsiteX97" fmla="*/ 10386 w 182121"/>
                  <a:gd name="connsiteY97" fmla="*/ 148019 h 171640"/>
                  <a:gd name="connsiteX98" fmla="*/ 10386 w 182121"/>
                  <a:gd name="connsiteY98" fmla="*/ 147352 h 171640"/>
                  <a:gd name="connsiteX99" fmla="*/ 10386 w 182121"/>
                  <a:gd name="connsiteY99" fmla="*/ 146685 h 171640"/>
                  <a:gd name="connsiteX100" fmla="*/ 10386 w 182121"/>
                  <a:gd name="connsiteY100" fmla="*/ 145923 h 171640"/>
                  <a:gd name="connsiteX101" fmla="*/ 10386 w 182121"/>
                  <a:gd name="connsiteY101" fmla="*/ 145447 h 171640"/>
                  <a:gd name="connsiteX102" fmla="*/ 10576 w 182121"/>
                  <a:gd name="connsiteY102" fmla="*/ 144494 h 171640"/>
                  <a:gd name="connsiteX103" fmla="*/ 10576 w 182121"/>
                  <a:gd name="connsiteY103" fmla="*/ 144494 h 171640"/>
                  <a:gd name="connsiteX104" fmla="*/ 24483 w 182121"/>
                  <a:gd name="connsiteY104" fmla="*/ 133731 h 171640"/>
                  <a:gd name="connsiteX105" fmla="*/ 117732 w 182121"/>
                  <a:gd name="connsiteY105" fmla="*/ 133731 h 171640"/>
                  <a:gd name="connsiteX106" fmla="*/ 117732 w 182121"/>
                  <a:gd name="connsiteY106" fmla="*/ 161544 h 171640"/>
                  <a:gd name="connsiteX107" fmla="*/ 117542 w 182121"/>
                  <a:gd name="connsiteY107" fmla="*/ 123444 h 171640"/>
                  <a:gd name="connsiteX108" fmla="*/ 24006 w 182121"/>
                  <a:gd name="connsiteY108" fmla="*/ 123444 h 171640"/>
                  <a:gd name="connsiteX109" fmla="*/ 22959 w 182121"/>
                  <a:gd name="connsiteY109" fmla="*/ 123444 h 171640"/>
                  <a:gd name="connsiteX110" fmla="*/ 22768 w 182121"/>
                  <a:gd name="connsiteY110" fmla="*/ 123444 h 171640"/>
                  <a:gd name="connsiteX111" fmla="*/ 21911 w 182121"/>
                  <a:gd name="connsiteY111" fmla="*/ 123349 h 171640"/>
                  <a:gd name="connsiteX112" fmla="*/ 21911 w 182121"/>
                  <a:gd name="connsiteY112" fmla="*/ 123349 h 171640"/>
                  <a:gd name="connsiteX113" fmla="*/ 16291 w 182121"/>
                  <a:gd name="connsiteY113" fmla="*/ 121158 h 171640"/>
                  <a:gd name="connsiteX114" fmla="*/ 16291 w 182121"/>
                  <a:gd name="connsiteY114" fmla="*/ 121158 h 171640"/>
                  <a:gd name="connsiteX115" fmla="*/ 15720 w 182121"/>
                  <a:gd name="connsiteY115" fmla="*/ 120682 h 171640"/>
                  <a:gd name="connsiteX116" fmla="*/ 15243 w 182121"/>
                  <a:gd name="connsiteY116" fmla="*/ 120301 h 171640"/>
                  <a:gd name="connsiteX117" fmla="*/ 14862 w 182121"/>
                  <a:gd name="connsiteY117" fmla="*/ 119920 h 171640"/>
                  <a:gd name="connsiteX118" fmla="*/ 14196 w 182121"/>
                  <a:gd name="connsiteY118" fmla="*/ 119348 h 171640"/>
                  <a:gd name="connsiteX119" fmla="*/ 13815 w 182121"/>
                  <a:gd name="connsiteY119" fmla="*/ 118967 h 171640"/>
                  <a:gd name="connsiteX120" fmla="*/ 13243 w 182121"/>
                  <a:gd name="connsiteY120" fmla="*/ 118301 h 171640"/>
                  <a:gd name="connsiteX121" fmla="*/ 12862 w 182121"/>
                  <a:gd name="connsiteY121" fmla="*/ 117729 h 171640"/>
                  <a:gd name="connsiteX122" fmla="*/ 12481 w 182121"/>
                  <a:gd name="connsiteY122" fmla="*/ 117158 h 171640"/>
                  <a:gd name="connsiteX123" fmla="*/ 12100 w 182121"/>
                  <a:gd name="connsiteY123" fmla="*/ 116491 h 171640"/>
                  <a:gd name="connsiteX124" fmla="*/ 11814 w 182121"/>
                  <a:gd name="connsiteY124" fmla="*/ 116015 h 171640"/>
                  <a:gd name="connsiteX125" fmla="*/ 11433 w 182121"/>
                  <a:gd name="connsiteY125" fmla="*/ 115253 h 171640"/>
                  <a:gd name="connsiteX126" fmla="*/ 11243 w 182121"/>
                  <a:gd name="connsiteY126" fmla="*/ 114872 h 171640"/>
                  <a:gd name="connsiteX127" fmla="*/ 10957 w 182121"/>
                  <a:gd name="connsiteY127" fmla="*/ 114014 h 171640"/>
                  <a:gd name="connsiteX128" fmla="*/ 10767 w 182121"/>
                  <a:gd name="connsiteY128" fmla="*/ 113538 h 171640"/>
                  <a:gd name="connsiteX129" fmla="*/ 10576 w 182121"/>
                  <a:gd name="connsiteY129" fmla="*/ 112681 h 171640"/>
                  <a:gd name="connsiteX130" fmla="*/ 10481 w 182121"/>
                  <a:gd name="connsiteY130" fmla="*/ 112109 h 171640"/>
                  <a:gd name="connsiteX131" fmla="*/ 10386 w 182121"/>
                  <a:gd name="connsiteY131" fmla="*/ 111347 h 171640"/>
                  <a:gd name="connsiteX132" fmla="*/ 10386 w 182121"/>
                  <a:gd name="connsiteY132" fmla="*/ 110681 h 171640"/>
                  <a:gd name="connsiteX133" fmla="*/ 10386 w 182121"/>
                  <a:gd name="connsiteY133" fmla="*/ 109919 h 171640"/>
                  <a:gd name="connsiteX134" fmla="*/ 10386 w 182121"/>
                  <a:gd name="connsiteY134" fmla="*/ 109252 h 171640"/>
                  <a:gd name="connsiteX135" fmla="*/ 10386 w 182121"/>
                  <a:gd name="connsiteY135" fmla="*/ 108585 h 171640"/>
                  <a:gd name="connsiteX136" fmla="*/ 10386 w 182121"/>
                  <a:gd name="connsiteY136" fmla="*/ 107823 h 171640"/>
                  <a:gd name="connsiteX137" fmla="*/ 10386 w 182121"/>
                  <a:gd name="connsiteY137" fmla="*/ 107347 h 171640"/>
                  <a:gd name="connsiteX138" fmla="*/ 10576 w 182121"/>
                  <a:gd name="connsiteY138" fmla="*/ 106299 h 171640"/>
                  <a:gd name="connsiteX139" fmla="*/ 10576 w 182121"/>
                  <a:gd name="connsiteY139" fmla="*/ 106299 h 171640"/>
                  <a:gd name="connsiteX140" fmla="*/ 24483 w 182121"/>
                  <a:gd name="connsiteY140" fmla="*/ 95536 h 171640"/>
                  <a:gd name="connsiteX141" fmla="*/ 117732 w 182121"/>
                  <a:gd name="connsiteY141" fmla="*/ 95536 h 171640"/>
                  <a:gd name="connsiteX142" fmla="*/ 117732 w 182121"/>
                  <a:gd name="connsiteY142" fmla="*/ 123349 h 171640"/>
                  <a:gd name="connsiteX143" fmla="*/ 173263 w 182121"/>
                  <a:gd name="connsiteY143" fmla="*/ 39529 h 171640"/>
                  <a:gd name="connsiteX144" fmla="*/ 120590 w 182121"/>
                  <a:gd name="connsiteY144" fmla="*/ 121349 h 171640"/>
                  <a:gd name="connsiteX145" fmla="*/ 120114 w 182121"/>
                  <a:gd name="connsiteY145" fmla="*/ 119825 h 171640"/>
                  <a:gd name="connsiteX146" fmla="*/ 120114 w 182121"/>
                  <a:gd name="connsiteY146" fmla="*/ 119634 h 171640"/>
                  <a:gd name="connsiteX147" fmla="*/ 119733 w 182121"/>
                  <a:gd name="connsiteY147" fmla="*/ 118205 h 171640"/>
                  <a:gd name="connsiteX148" fmla="*/ 119733 w 182121"/>
                  <a:gd name="connsiteY148" fmla="*/ 118110 h 171640"/>
                  <a:gd name="connsiteX149" fmla="*/ 118685 w 182121"/>
                  <a:gd name="connsiteY149" fmla="*/ 108490 h 171640"/>
                  <a:gd name="connsiteX150" fmla="*/ 118685 w 182121"/>
                  <a:gd name="connsiteY150" fmla="*/ 108490 h 171640"/>
                  <a:gd name="connsiteX151" fmla="*/ 118685 w 182121"/>
                  <a:gd name="connsiteY151" fmla="*/ 106871 h 171640"/>
                  <a:gd name="connsiteX152" fmla="*/ 118685 w 182121"/>
                  <a:gd name="connsiteY152" fmla="*/ 106871 h 171640"/>
                  <a:gd name="connsiteX153" fmla="*/ 121447 w 182121"/>
                  <a:gd name="connsiteY153" fmla="*/ 95726 h 171640"/>
                  <a:gd name="connsiteX154" fmla="*/ 121447 w 182121"/>
                  <a:gd name="connsiteY154" fmla="*/ 95726 h 171640"/>
                  <a:gd name="connsiteX155" fmla="*/ 125257 w 182121"/>
                  <a:gd name="connsiteY155" fmla="*/ 95726 h 171640"/>
                  <a:gd name="connsiteX156" fmla="*/ 126781 w 182121"/>
                  <a:gd name="connsiteY156" fmla="*/ 94869 h 171640"/>
                  <a:gd name="connsiteX157" fmla="*/ 162214 w 182121"/>
                  <a:gd name="connsiteY157" fmla="*/ 39719 h 171640"/>
                  <a:gd name="connsiteX158" fmla="*/ 170120 w 182121"/>
                  <a:gd name="connsiteY158" fmla="*/ 27432 h 171640"/>
                  <a:gd name="connsiteX159" fmla="*/ 173263 w 182121"/>
                  <a:gd name="connsiteY159" fmla="*/ 39529 h 171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</a:cxnLst>
                <a:rect l="l" t="t" r="r" b="b"/>
                <a:pathLst>
                  <a:path w="182121" h="171640">
                    <a:moveTo>
                      <a:pt x="173644" y="60103"/>
                    </a:moveTo>
                    <a:lnTo>
                      <a:pt x="173644" y="60103"/>
                    </a:lnTo>
                    <a:lnTo>
                      <a:pt x="181740" y="47435"/>
                    </a:lnTo>
                    <a:cubicBezTo>
                      <a:pt x="181740" y="47435"/>
                      <a:pt x="182121" y="46768"/>
                      <a:pt x="182121" y="46387"/>
                    </a:cubicBezTo>
                    <a:lnTo>
                      <a:pt x="182121" y="39910"/>
                    </a:lnTo>
                    <a:cubicBezTo>
                      <a:pt x="182121" y="39910"/>
                      <a:pt x="182121" y="39910"/>
                      <a:pt x="182121" y="39815"/>
                    </a:cubicBezTo>
                    <a:lnTo>
                      <a:pt x="182121" y="39815"/>
                    </a:lnTo>
                    <a:cubicBezTo>
                      <a:pt x="182121" y="38767"/>
                      <a:pt x="181359" y="38005"/>
                      <a:pt x="180312" y="38005"/>
                    </a:cubicBezTo>
                    <a:lnTo>
                      <a:pt x="176406" y="38005"/>
                    </a:lnTo>
                    <a:cubicBezTo>
                      <a:pt x="174216" y="33052"/>
                      <a:pt x="173263" y="27527"/>
                      <a:pt x="173549" y="22098"/>
                    </a:cubicBezTo>
                    <a:lnTo>
                      <a:pt x="181645" y="9430"/>
                    </a:lnTo>
                    <a:cubicBezTo>
                      <a:pt x="181645" y="9430"/>
                      <a:pt x="182026" y="8763"/>
                      <a:pt x="182026" y="8382"/>
                    </a:cubicBezTo>
                    <a:lnTo>
                      <a:pt x="182026" y="1810"/>
                    </a:lnTo>
                    <a:cubicBezTo>
                      <a:pt x="182026" y="857"/>
                      <a:pt x="181169" y="0"/>
                      <a:pt x="180216" y="0"/>
                    </a:cubicBezTo>
                    <a:lnTo>
                      <a:pt x="78870" y="0"/>
                    </a:lnTo>
                    <a:cubicBezTo>
                      <a:pt x="75727" y="0"/>
                      <a:pt x="72679" y="572"/>
                      <a:pt x="69822" y="1810"/>
                    </a:cubicBezTo>
                    <a:cubicBezTo>
                      <a:pt x="69822" y="1810"/>
                      <a:pt x="69726" y="1810"/>
                      <a:pt x="69631" y="1810"/>
                    </a:cubicBezTo>
                    <a:cubicBezTo>
                      <a:pt x="66202" y="3239"/>
                      <a:pt x="63059" y="5525"/>
                      <a:pt x="60678" y="8287"/>
                    </a:cubicBezTo>
                    <a:cubicBezTo>
                      <a:pt x="60678" y="8287"/>
                      <a:pt x="60678" y="8287"/>
                      <a:pt x="60678" y="8382"/>
                    </a:cubicBezTo>
                    <a:cubicBezTo>
                      <a:pt x="59249" y="10001"/>
                      <a:pt x="58106" y="11811"/>
                      <a:pt x="57153" y="13811"/>
                    </a:cubicBezTo>
                    <a:lnTo>
                      <a:pt x="5433" y="94393"/>
                    </a:lnTo>
                    <a:cubicBezTo>
                      <a:pt x="1813" y="98774"/>
                      <a:pt x="-92" y="104394"/>
                      <a:pt x="3" y="110109"/>
                    </a:cubicBezTo>
                    <a:cubicBezTo>
                      <a:pt x="3" y="110871"/>
                      <a:pt x="3" y="111633"/>
                      <a:pt x="194" y="112300"/>
                    </a:cubicBezTo>
                    <a:cubicBezTo>
                      <a:pt x="194" y="112300"/>
                      <a:pt x="194" y="112490"/>
                      <a:pt x="194" y="112490"/>
                    </a:cubicBezTo>
                    <a:cubicBezTo>
                      <a:pt x="194" y="113157"/>
                      <a:pt x="384" y="113824"/>
                      <a:pt x="575" y="114491"/>
                    </a:cubicBezTo>
                    <a:cubicBezTo>
                      <a:pt x="575" y="114586"/>
                      <a:pt x="575" y="114776"/>
                      <a:pt x="575" y="114872"/>
                    </a:cubicBezTo>
                    <a:cubicBezTo>
                      <a:pt x="765" y="115443"/>
                      <a:pt x="861" y="116110"/>
                      <a:pt x="1051" y="116681"/>
                    </a:cubicBezTo>
                    <a:cubicBezTo>
                      <a:pt x="1051" y="116872"/>
                      <a:pt x="1146" y="117062"/>
                      <a:pt x="1242" y="117253"/>
                    </a:cubicBezTo>
                    <a:cubicBezTo>
                      <a:pt x="1432" y="117824"/>
                      <a:pt x="1623" y="118301"/>
                      <a:pt x="1908" y="118872"/>
                    </a:cubicBezTo>
                    <a:cubicBezTo>
                      <a:pt x="2004" y="119063"/>
                      <a:pt x="2099" y="119348"/>
                      <a:pt x="2194" y="119539"/>
                    </a:cubicBezTo>
                    <a:cubicBezTo>
                      <a:pt x="2385" y="120015"/>
                      <a:pt x="2670" y="120396"/>
                      <a:pt x="2861" y="120872"/>
                    </a:cubicBezTo>
                    <a:cubicBezTo>
                      <a:pt x="3051" y="121158"/>
                      <a:pt x="3147" y="121444"/>
                      <a:pt x="3337" y="121730"/>
                    </a:cubicBezTo>
                    <a:cubicBezTo>
                      <a:pt x="3528" y="122015"/>
                      <a:pt x="3623" y="122206"/>
                      <a:pt x="3813" y="122492"/>
                    </a:cubicBezTo>
                    <a:cubicBezTo>
                      <a:pt x="4099" y="122968"/>
                      <a:pt x="4480" y="123444"/>
                      <a:pt x="4766" y="123825"/>
                    </a:cubicBezTo>
                    <a:cubicBezTo>
                      <a:pt x="4861" y="123920"/>
                      <a:pt x="4956" y="124111"/>
                      <a:pt x="5052" y="124206"/>
                    </a:cubicBezTo>
                    <a:cubicBezTo>
                      <a:pt x="5528" y="124778"/>
                      <a:pt x="5909" y="125254"/>
                      <a:pt x="6385" y="125730"/>
                    </a:cubicBezTo>
                    <a:cubicBezTo>
                      <a:pt x="6385" y="125730"/>
                      <a:pt x="6480" y="125825"/>
                      <a:pt x="6576" y="125921"/>
                    </a:cubicBezTo>
                    <a:cubicBezTo>
                      <a:pt x="7147" y="126492"/>
                      <a:pt x="7719" y="127064"/>
                      <a:pt x="8290" y="127540"/>
                    </a:cubicBezTo>
                    <a:lnTo>
                      <a:pt x="5242" y="132302"/>
                    </a:lnTo>
                    <a:cubicBezTo>
                      <a:pt x="1813" y="136874"/>
                      <a:pt x="-92" y="142494"/>
                      <a:pt x="3" y="148209"/>
                    </a:cubicBezTo>
                    <a:cubicBezTo>
                      <a:pt x="289" y="161163"/>
                      <a:pt x="11243" y="171641"/>
                      <a:pt x="24483" y="171641"/>
                    </a:cubicBezTo>
                    <a:lnTo>
                      <a:pt x="125352" y="171641"/>
                    </a:lnTo>
                    <a:cubicBezTo>
                      <a:pt x="126019" y="171641"/>
                      <a:pt x="126591" y="171260"/>
                      <a:pt x="126876" y="170783"/>
                    </a:cubicBezTo>
                    <a:lnTo>
                      <a:pt x="126876" y="170783"/>
                    </a:lnTo>
                    <a:cubicBezTo>
                      <a:pt x="126876" y="170783"/>
                      <a:pt x="181836" y="85249"/>
                      <a:pt x="181836" y="85249"/>
                    </a:cubicBezTo>
                    <a:cubicBezTo>
                      <a:pt x="182026" y="84963"/>
                      <a:pt x="182121" y="84582"/>
                      <a:pt x="182121" y="84296"/>
                    </a:cubicBezTo>
                    <a:lnTo>
                      <a:pt x="182121" y="77724"/>
                    </a:lnTo>
                    <a:cubicBezTo>
                      <a:pt x="182121" y="76772"/>
                      <a:pt x="181359" y="75914"/>
                      <a:pt x="180407" y="75914"/>
                    </a:cubicBezTo>
                    <a:lnTo>
                      <a:pt x="176502" y="75914"/>
                    </a:lnTo>
                    <a:cubicBezTo>
                      <a:pt x="176502" y="75914"/>
                      <a:pt x="176502" y="75914"/>
                      <a:pt x="176502" y="75914"/>
                    </a:cubicBezTo>
                    <a:cubicBezTo>
                      <a:pt x="174882" y="72200"/>
                      <a:pt x="173930" y="68199"/>
                      <a:pt x="173644" y="64103"/>
                    </a:cubicBezTo>
                    <a:cubicBezTo>
                      <a:pt x="173644" y="62770"/>
                      <a:pt x="173644" y="61341"/>
                      <a:pt x="173644" y="60008"/>
                    </a:cubicBezTo>
                    <a:lnTo>
                      <a:pt x="173644" y="60008"/>
                    </a:lnTo>
                    <a:close/>
                    <a:moveTo>
                      <a:pt x="173263" y="77629"/>
                    </a:moveTo>
                    <a:lnTo>
                      <a:pt x="173263" y="77819"/>
                    </a:lnTo>
                    <a:cubicBezTo>
                      <a:pt x="173263" y="77819"/>
                      <a:pt x="120590" y="159544"/>
                      <a:pt x="120590" y="159544"/>
                    </a:cubicBezTo>
                    <a:lnTo>
                      <a:pt x="120590" y="159544"/>
                    </a:lnTo>
                    <a:cubicBezTo>
                      <a:pt x="120399" y="159068"/>
                      <a:pt x="120209" y="158591"/>
                      <a:pt x="120114" y="158020"/>
                    </a:cubicBezTo>
                    <a:cubicBezTo>
                      <a:pt x="120114" y="158020"/>
                      <a:pt x="120114" y="157925"/>
                      <a:pt x="120114" y="157829"/>
                    </a:cubicBezTo>
                    <a:cubicBezTo>
                      <a:pt x="119923" y="157353"/>
                      <a:pt x="119828" y="156877"/>
                      <a:pt x="119733" y="156401"/>
                    </a:cubicBezTo>
                    <a:cubicBezTo>
                      <a:pt x="119733" y="156401"/>
                      <a:pt x="119733" y="156305"/>
                      <a:pt x="119733" y="156210"/>
                    </a:cubicBezTo>
                    <a:cubicBezTo>
                      <a:pt x="118971" y="153067"/>
                      <a:pt x="118590" y="149828"/>
                      <a:pt x="118685" y="146590"/>
                    </a:cubicBezTo>
                    <a:cubicBezTo>
                      <a:pt x="118685" y="146590"/>
                      <a:pt x="118685" y="146590"/>
                      <a:pt x="118685" y="146590"/>
                    </a:cubicBezTo>
                    <a:cubicBezTo>
                      <a:pt x="118685" y="146018"/>
                      <a:pt x="118685" y="145542"/>
                      <a:pt x="118685" y="144971"/>
                    </a:cubicBezTo>
                    <a:cubicBezTo>
                      <a:pt x="118685" y="144971"/>
                      <a:pt x="118685" y="144971"/>
                      <a:pt x="118685" y="144971"/>
                    </a:cubicBezTo>
                    <a:cubicBezTo>
                      <a:pt x="118971" y="141161"/>
                      <a:pt x="119923" y="137446"/>
                      <a:pt x="121447" y="133826"/>
                    </a:cubicBezTo>
                    <a:lnTo>
                      <a:pt x="125257" y="133826"/>
                    </a:lnTo>
                    <a:cubicBezTo>
                      <a:pt x="125924" y="133826"/>
                      <a:pt x="126495" y="133445"/>
                      <a:pt x="126781" y="132969"/>
                    </a:cubicBezTo>
                    <a:lnTo>
                      <a:pt x="162214" y="77819"/>
                    </a:lnTo>
                    <a:lnTo>
                      <a:pt x="170120" y="65532"/>
                    </a:lnTo>
                    <a:cubicBezTo>
                      <a:pt x="170501" y="69723"/>
                      <a:pt x="171549" y="73819"/>
                      <a:pt x="173263" y="77629"/>
                    </a:cubicBezTo>
                    <a:close/>
                    <a:moveTo>
                      <a:pt x="117542" y="161544"/>
                    </a:moveTo>
                    <a:lnTo>
                      <a:pt x="24006" y="161544"/>
                    </a:lnTo>
                    <a:cubicBezTo>
                      <a:pt x="24006" y="161544"/>
                      <a:pt x="23340" y="161544"/>
                      <a:pt x="22959" y="161544"/>
                    </a:cubicBezTo>
                    <a:cubicBezTo>
                      <a:pt x="22959" y="161544"/>
                      <a:pt x="22863" y="161544"/>
                      <a:pt x="22768" y="161544"/>
                    </a:cubicBezTo>
                    <a:cubicBezTo>
                      <a:pt x="22482" y="161544"/>
                      <a:pt x="22197" y="161544"/>
                      <a:pt x="21911" y="161449"/>
                    </a:cubicBezTo>
                    <a:cubicBezTo>
                      <a:pt x="21911" y="161449"/>
                      <a:pt x="21911" y="161449"/>
                      <a:pt x="21911" y="161449"/>
                    </a:cubicBezTo>
                    <a:cubicBezTo>
                      <a:pt x="19815" y="161163"/>
                      <a:pt x="17910" y="160401"/>
                      <a:pt x="16291" y="159258"/>
                    </a:cubicBezTo>
                    <a:cubicBezTo>
                      <a:pt x="16291" y="159258"/>
                      <a:pt x="16291" y="159258"/>
                      <a:pt x="16291" y="159258"/>
                    </a:cubicBezTo>
                    <a:cubicBezTo>
                      <a:pt x="16101" y="159163"/>
                      <a:pt x="15910" y="158972"/>
                      <a:pt x="15720" y="158782"/>
                    </a:cubicBezTo>
                    <a:cubicBezTo>
                      <a:pt x="15529" y="158687"/>
                      <a:pt x="15339" y="158496"/>
                      <a:pt x="15243" y="158401"/>
                    </a:cubicBezTo>
                    <a:cubicBezTo>
                      <a:pt x="15148" y="158306"/>
                      <a:pt x="14958" y="158210"/>
                      <a:pt x="14862" y="158020"/>
                    </a:cubicBezTo>
                    <a:cubicBezTo>
                      <a:pt x="14672" y="157829"/>
                      <a:pt x="14386" y="157639"/>
                      <a:pt x="14196" y="157448"/>
                    </a:cubicBezTo>
                    <a:cubicBezTo>
                      <a:pt x="14100" y="157353"/>
                      <a:pt x="14005" y="157163"/>
                      <a:pt x="13815" y="157067"/>
                    </a:cubicBezTo>
                    <a:cubicBezTo>
                      <a:pt x="13624" y="156877"/>
                      <a:pt x="13434" y="156686"/>
                      <a:pt x="13243" y="156401"/>
                    </a:cubicBezTo>
                    <a:cubicBezTo>
                      <a:pt x="13053" y="156210"/>
                      <a:pt x="12957" y="156019"/>
                      <a:pt x="12862" y="155829"/>
                    </a:cubicBezTo>
                    <a:cubicBezTo>
                      <a:pt x="12767" y="155639"/>
                      <a:pt x="12576" y="155448"/>
                      <a:pt x="12481" y="155258"/>
                    </a:cubicBezTo>
                    <a:cubicBezTo>
                      <a:pt x="12291" y="155067"/>
                      <a:pt x="12195" y="154781"/>
                      <a:pt x="12100" y="154591"/>
                    </a:cubicBezTo>
                    <a:cubicBezTo>
                      <a:pt x="12100" y="154400"/>
                      <a:pt x="11910" y="154305"/>
                      <a:pt x="11814" y="154115"/>
                    </a:cubicBezTo>
                    <a:cubicBezTo>
                      <a:pt x="11719" y="153829"/>
                      <a:pt x="11529" y="153543"/>
                      <a:pt x="11433" y="153353"/>
                    </a:cubicBezTo>
                    <a:cubicBezTo>
                      <a:pt x="11433" y="153257"/>
                      <a:pt x="11338" y="153067"/>
                      <a:pt x="11243" y="152972"/>
                    </a:cubicBezTo>
                    <a:cubicBezTo>
                      <a:pt x="11148" y="152686"/>
                      <a:pt x="11052" y="152400"/>
                      <a:pt x="10957" y="152114"/>
                    </a:cubicBezTo>
                    <a:cubicBezTo>
                      <a:pt x="10957" y="151924"/>
                      <a:pt x="10862" y="151829"/>
                      <a:pt x="10767" y="151638"/>
                    </a:cubicBezTo>
                    <a:cubicBezTo>
                      <a:pt x="10767" y="151352"/>
                      <a:pt x="10576" y="151067"/>
                      <a:pt x="10576" y="150781"/>
                    </a:cubicBezTo>
                    <a:cubicBezTo>
                      <a:pt x="10576" y="150590"/>
                      <a:pt x="10576" y="150400"/>
                      <a:pt x="10481" y="150209"/>
                    </a:cubicBezTo>
                    <a:cubicBezTo>
                      <a:pt x="10481" y="149924"/>
                      <a:pt x="10481" y="149733"/>
                      <a:pt x="10386" y="149447"/>
                    </a:cubicBezTo>
                    <a:cubicBezTo>
                      <a:pt x="10386" y="149257"/>
                      <a:pt x="10386" y="149066"/>
                      <a:pt x="10386" y="148781"/>
                    </a:cubicBezTo>
                    <a:cubicBezTo>
                      <a:pt x="10386" y="148495"/>
                      <a:pt x="10386" y="148304"/>
                      <a:pt x="10386" y="148019"/>
                    </a:cubicBezTo>
                    <a:cubicBezTo>
                      <a:pt x="10386" y="147828"/>
                      <a:pt x="10386" y="147542"/>
                      <a:pt x="10386" y="147352"/>
                    </a:cubicBezTo>
                    <a:cubicBezTo>
                      <a:pt x="10386" y="147161"/>
                      <a:pt x="10386" y="146876"/>
                      <a:pt x="10386" y="146685"/>
                    </a:cubicBezTo>
                    <a:cubicBezTo>
                      <a:pt x="10386" y="146399"/>
                      <a:pt x="10386" y="146209"/>
                      <a:pt x="10386" y="145923"/>
                    </a:cubicBezTo>
                    <a:cubicBezTo>
                      <a:pt x="10386" y="145733"/>
                      <a:pt x="10386" y="145637"/>
                      <a:pt x="10386" y="145447"/>
                    </a:cubicBezTo>
                    <a:cubicBezTo>
                      <a:pt x="10386" y="145066"/>
                      <a:pt x="10481" y="144780"/>
                      <a:pt x="10576" y="144494"/>
                    </a:cubicBezTo>
                    <a:cubicBezTo>
                      <a:pt x="10576" y="144494"/>
                      <a:pt x="10576" y="144494"/>
                      <a:pt x="10576" y="144494"/>
                    </a:cubicBezTo>
                    <a:cubicBezTo>
                      <a:pt x="12100" y="138398"/>
                      <a:pt x="17815" y="133731"/>
                      <a:pt x="24483" y="133731"/>
                    </a:cubicBezTo>
                    <a:lnTo>
                      <a:pt x="117732" y="133731"/>
                    </a:lnTo>
                    <a:cubicBezTo>
                      <a:pt x="114208" y="142685"/>
                      <a:pt x="114208" y="152591"/>
                      <a:pt x="117732" y="161544"/>
                    </a:cubicBezTo>
                    <a:close/>
                    <a:moveTo>
                      <a:pt x="117542" y="123444"/>
                    </a:moveTo>
                    <a:lnTo>
                      <a:pt x="24006" y="123444"/>
                    </a:lnTo>
                    <a:cubicBezTo>
                      <a:pt x="24006" y="123444"/>
                      <a:pt x="23340" y="123444"/>
                      <a:pt x="22959" y="123444"/>
                    </a:cubicBezTo>
                    <a:cubicBezTo>
                      <a:pt x="22959" y="123444"/>
                      <a:pt x="22863" y="123444"/>
                      <a:pt x="22768" y="123444"/>
                    </a:cubicBezTo>
                    <a:cubicBezTo>
                      <a:pt x="22482" y="123444"/>
                      <a:pt x="22197" y="123444"/>
                      <a:pt x="21911" y="123349"/>
                    </a:cubicBezTo>
                    <a:cubicBezTo>
                      <a:pt x="21911" y="123349"/>
                      <a:pt x="21911" y="123349"/>
                      <a:pt x="21911" y="123349"/>
                    </a:cubicBezTo>
                    <a:cubicBezTo>
                      <a:pt x="19815" y="123063"/>
                      <a:pt x="17910" y="122301"/>
                      <a:pt x="16291" y="121158"/>
                    </a:cubicBezTo>
                    <a:cubicBezTo>
                      <a:pt x="16291" y="121158"/>
                      <a:pt x="16291" y="121158"/>
                      <a:pt x="16291" y="121158"/>
                    </a:cubicBezTo>
                    <a:cubicBezTo>
                      <a:pt x="16101" y="121063"/>
                      <a:pt x="15910" y="120872"/>
                      <a:pt x="15720" y="120682"/>
                    </a:cubicBezTo>
                    <a:cubicBezTo>
                      <a:pt x="15529" y="120587"/>
                      <a:pt x="15339" y="120396"/>
                      <a:pt x="15243" y="120301"/>
                    </a:cubicBezTo>
                    <a:cubicBezTo>
                      <a:pt x="15148" y="120206"/>
                      <a:pt x="14958" y="120110"/>
                      <a:pt x="14862" y="119920"/>
                    </a:cubicBezTo>
                    <a:cubicBezTo>
                      <a:pt x="14672" y="119729"/>
                      <a:pt x="14386" y="119539"/>
                      <a:pt x="14196" y="119348"/>
                    </a:cubicBezTo>
                    <a:cubicBezTo>
                      <a:pt x="14100" y="119253"/>
                      <a:pt x="14005" y="119063"/>
                      <a:pt x="13815" y="118967"/>
                    </a:cubicBezTo>
                    <a:cubicBezTo>
                      <a:pt x="13624" y="118777"/>
                      <a:pt x="13434" y="118586"/>
                      <a:pt x="13243" y="118301"/>
                    </a:cubicBezTo>
                    <a:cubicBezTo>
                      <a:pt x="13148" y="118110"/>
                      <a:pt x="12957" y="117920"/>
                      <a:pt x="12862" y="117729"/>
                    </a:cubicBezTo>
                    <a:cubicBezTo>
                      <a:pt x="12767" y="117539"/>
                      <a:pt x="12576" y="117348"/>
                      <a:pt x="12481" y="117158"/>
                    </a:cubicBezTo>
                    <a:cubicBezTo>
                      <a:pt x="12291" y="116967"/>
                      <a:pt x="12195" y="116681"/>
                      <a:pt x="12100" y="116491"/>
                    </a:cubicBezTo>
                    <a:cubicBezTo>
                      <a:pt x="12100" y="116300"/>
                      <a:pt x="11910" y="116205"/>
                      <a:pt x="11814" y="116015"/>
                    </a:cubicBezTo>
                    <a:cubicBezTo>
                      <a:pt x="11719" y="115729"/>
                      <a:pt x="11529" y="115443"/>
                      <a:pt x="11433" y="115253"/>
                    </a:cubicBezTo>
                    <a:cubicBezTo>
                      <a:pt x="11433" y="115157"/>
                      <a:pt x="11338" y="114967"/>
                      <a:pt x="11243" y="114872"/>
                    </a:cubicBezTo>
                    <a:cubicBezTo>
                      <a:pt x="11148" y="114586"/>
                      <a:pt x="11052" y="114300"/>
                      <a:pt x="10957" y="114014"/>
                    </a:cubicBezTo>
                    <a:cubicBezTo>
                      <a:pt x="10957" y="113824"/>
                      <a:pt x="10862" y="113728"/>
                      <a:pt x="10767" y="113538"/>
                    </a:cubicBezTo>
                    <a:cubicBezTo>
                      <a:pt x="10767" y="113252"/>
                      <a:pt x="10576" y="112967"/>
                      <a:pt x="10576" y="112681"/>
                    </a:cubicBezTo>
                    <a:cubicBezTo>
                      <a:pt x="10576" y="112490"/>
                      <a:pt x="10576" y="112300"/>
                      <a:pt x="10481" y="112109"/>
                    </a:cubicBezTo>
                    <a:cubicBezTo>
                      <a:pt x="10481" y="111824"/>
                      <a:pt x="10481" y="111633"/>
                      <a:pt x="10386" y="111347"/>
                    </a:cubicBezTo>
                    <a:cubicBezTo>
                      <a:pt x="10386" y="111157"/>
                      <a:pt x="10386" y="110966"/>
                      <a:pt x="10386" y="110681"/>
                    </a:cubicBezTo>
                    <a:cubicBezTo>
                      <a:pt x="10386" y="110395"/>
                      <a:pt x="10386" y="110204"/>
                      <a:pt x="10386" y="109919"/>
                    </a:cubicBezTo>
                    <a:cubicBezTo>
                      <a:pt x="10386" y="109728"/>
                      <a:pt x="10386" y="109442"/>
                      <a:pt x="10386" y="109252"/>
                    </a:cubicBezTo>
                    <a:cubicBezTo>
                      <a:pt x="10386" y="109061"/>
                      <a:pt x="10386" y="108776"/>
                      <a:pt x="10386" y="108585"/>
                    </a:cubicBezTo>
                    <a:cubicBezTo>
                      <a:pt x="10386" y="108299"/>
                      <a:pt x="10386" y="108109"/>
                      <a:pt x="10386" y="107823"/>
                    </a:cubicBezTo>
                    <a:cubicBezTo>
                      <a:pt x="10386" y="107633"/>
                      <a:pt x="10386" y="107537"/>
                      <a:pt x="10386" y="107347"/>
                    </a:cubicBezTo>
                    <a:cubicBezTo>
                      <a:pt x="10386" y="106966"/>
                      <a:pt x="10481" y="106680"/>
                      <a:pt x="10576" y="106299"/>
                    </a:cubicBezTo>
                    <a:cubicBezTo>
                      <a:pt x="10576" y="106299"/>
                      <a:pt x="10576" y="106299"/>
                      <a:pt x="10576" y="106299"/>
                    </a:cubicBezTo>
                    <a:cubicBezTo>
                      <a:pt x="12005" y="100203"/>
                      <a:pt x="17815" y="95536"/>
                      <a:pt x="24483" y="95536"/>
                    </a:cubicBezTo>
                    <a:lnTo>
                      <a:pt x="117732" y="95536"/>
                    </a:lnTo>
                    <a:cubicBezTo>
                      <a:pt x="114208" y="104489"/>
                      <a:pt x="114208" y="114395"/>
                      <a:pt x="117732" y="123349"/>
                    </a:cubicBezTo>
                    <a:close/>
                    <a:moveTo>
                      <a:pt x="173263" y="39529"/>
                    </a:moveTo>
                    <a:lnTo>
                      <a:pt x="120590" y="121349"/>
                    </a:lnTo>
                    <a:cubicBezTo>
                      <a:pt x="120399" y="120872"/>
                      <a:pt x="120209" y="120396"/>
                      <a:pt x="120114" y="119825"/>
                    </a:cubicBezTo>
                    <a:cubicBezTo>
                      <a:pt x="120114" y="119825"/>
                      <a:pt x="120114" y="119729"/>
                      <a:pt x="120114" y="119634"/>
                    </a:cubicBezTo>
                    <a:cubicBezTo>
                      <a:pt x="119923" y="119158"/>
                      <a:pt x="119828" y="118682"/>
                      <a:pt x="119733" y="118205"/>
                    </a:cubicBezTo>
                    <a:cubicBezTo>
                      <a:pt x="119733" y="118205"/>
                      <a:pt x="119733" y="118205"/>
                      <a:pt x="119733" y="118110"/>
                    </a:cubicBezTo>
                    <a:cubicBezTo>
                      <a:pt x="118971" y="114967"/>
                      <a:pt x="118590" y="111728"/>
                      <a:pt x="118685" y="108490"/>
                    </a:cubicBezTo>
                    <a:cubicBezTo>
                      <a:pt x="118685" y="108490"/>
                      <a:pt x="118685" y="108490"/>
                      <a:pt x="118685" y="108490"/>
                    </a:cubicBezTo>
                    <a:cubicBezTo>
                      <a:pt x="118685" y="107918"/>
                      <a:pt x="118685" y="107442"/>
                      <a:pt x="118685" y="106871"/>
                    </a:cubicBezTo>
                    <a:cubicBezTo>
                      <a:pt x="118685" y="106871"/>
                      <a:pt x="118685" y="106871"/>
                      <a:pt x="118685" y="106871"/>
                    </a:cubicBezTo>
                    <a:cubicBezTo>
                      <a:pt x="118971" y="103061"/>
                      <a:pt x="119923" y="99346"/>
                      <a:pt x="121447" y="95726"/>
                    </a:cubicBezTo>
                    <a:lnTo>
                      <a:pt x="121447" y="95726"/>
                    </a:lnTo>
                    <a:cubicBezTo>
                      <a:pt x="121447" y="95726"/>
                      <a:pt x="125257" y="95726"/>
                      <a:pt x="125257" y="95726"/>
                    </a:cubicBezTo>
                    <a:cubicBezTo>
                      <a:pt x="125924" y="95726"/>
                      <a:pt x="126495" y="95345"/>
                      <a:pt x="126781" y="94869"/>
                    </a:cubicBezTo>
                    <a:lnTo>
                      <a:pt x="162214" y="39719"/>
                    </a:lnTo>
                    <a:lnTo>
                      <a:pt x="170120" y="27432"/>
                    </a:lnTo>
                    <a:cubicBezTo>
                      <a:pt x="170501" y="31623"/>
                      <a:pt x="171549" y="35719"/>
                      <a:pt x="173263" y="39529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163" name="그룹 162">
              <a:extLst>
                <a:ext uri="{FF2B5EF4-FFF2-40B4-BE49-F238E27FC236}">
                  <a16:creationId xmlns:a16="http://schemas.microsoft.com/office/drawing/2014/main" id="{BA0567E4-5F18-355A-1F3E-182056DB5272}"/>
                </a:ext>
              </a:extLst>
            </p:cNvPr>
            <p:cNvGrpSpPr/>
            <p:nvPr/>
          </p:nvGrpSpPr>
          <p:grpSpPr>
            <a:xfrm>
              <a:off x="6556798" y="2806822"/>
              <a:ext cx="614024" cy="614024"/>
              <a:chOff x="6736687" y="2361093"/>
              <a:chExt cx="616013" cy="616013"/>
            </a:xfrm>
          </p:grpSpPr>
          <p:sp>
            <p:nvSpPr>
              <p:cNvPr id="197" name="자유형: 도형 196">
                <a:extLst>
                  <a:ext uri="{FF2B5EF4-FFF2-40B4-BE49-F238E27FC236}">
                    <a16:creationId xmlns:a16="http://schemas.microsoft.com/office/drawing/2014/main" id="{D789ECBC-BF13-4E2D-DBD9-B01F3BB4558E}"/>
                  </a:ext>
                </a:extLst>
              </p:cNvPr>
              <p:cNvSpPr/>
              <p:nvPr/>
            </p:nvSpPr>
            <p:spPr>
              <a:xfrm>
                <a:off x="6736687" y="2361093"/>
                <a:ext cx="616013" cy="616013"/>
              </a:xfrm>
              <a:custGeom>
                <a:avLst/>
                <a:gdLst>
                  <a:gd name="connsiteX0" fmla="*/ 1368343 w 1368343"/>
                  <a:gd name="connsiteY0" fmla="*/ 684172 h 1368343"/>
                  <a:gd name="connsiteX1" fmla="*/ 684172 w 1368343"/>
                  <a:gd name="connsiteY1" fmla="*/ 1368343 h 1368343"/>
                  <a:gd name="connsiteX2" fmla="*/ 0 w 1368343"/>
                  <a:gd name="connsiteY2" fmla="*/ 684172 h 1368343"/>
                  <a:gd name="connsiteX3" fmla="*/ 684172 w 1368343"/>
                  <a:gd name="connsiteY3" fmla="*/ 0 h 1368343"/>
                  <a:gd name="connsiteX4" fmla="*/ 1368343 w 1368343"/>
                  <a:gd name="connsiteY4" fmla="*/ 684172 h 1368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8343" h="1368343">
                    <a:moveTo>
                      <a:pt x="1368343" y="684172"/>
                    </a:moveTo>
                    <a:cubicBezTo>
                      <a:pt x="1368343" y="1062029"/>
                      <a:pt x="1062029" y="1368343"/>
                      <a:pt x="684172" y="1368343"/>
                    </a:cubicBezTo>
                    <a:cubicBezTo>
                      <a:pt x="306314" y="1368343"/>
                      <a:pt x="0" y="1062029"/>
                      <a:pt x="0" y="684172"/>
                    </a:cubicBezTo>
                    <a:cubicBezTo>
                      <a:pt x="0" y="306314"/>
                      <a:pt x="306314" y="0"/>
                      <a:pt x="684172" y="0"/>
                    </a:cubicBezTo>
                    <a:cubicBezTo>
                      <a:pt x="1062029" y="0"/>
                      <a:pt x="1368343" y="306314"/>
                      <a:pt x="1368343" y="684172"/>
                    </a:cubicBezTo>
                    <a:close/>
                  </a:path>
                </a:pathLst>
              </a:custGeom>
              <a:noFill/>
              <a:ln w="22225">
                <a:solidFill>
                  <a:srgbClr val="FDF0C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98" name="그래픽 404">
                <a:extLst>
                  <a:ext uri="{FF2B5EF4-FFF2-40B4-BE49-F238E27FC236}">
                    <a16:creationId xmlns:a16="http://schemas.microsoft.com/office/drawing/2014/main" id="{307930ED-6982-941E-0536-8AA52B6DDB2F}"/>
                  </a:ext>
                </a:extLst>
              </p:cNvPr>
              <p:cNvSpPr/>
              <p:nvPr/>
            </p:nvSpPr>
            <p:spPr>
              <a:xfrm>
                <a:off x="6895477" y="2503878"/>
                <a:ext cx="298433" cy="330442"/>
              </a:xfrm>
              <a:custGeom>
                <a:avLst/>
                <a:gdLst>
                  <a:gd name="connsiteX0" fmla="*/ 46430 w 185304"/>
                  <a:gd name="connsiteY0" fmla="*/ 202798 h 205178"/>
                  <a:gd name="connsiteX1" fmla="*/ 65575 w 185304"/>
                  <a:gd name="connsiteY1" fmla="*/ 205179 h 205178"/>
                  <a:gd name="connsiteX2" fmla="*/ 87768 w 185304"/>
                  <a:gd name="connsiteY2" fmla="*/ 201369 h 205178"/>
                  <a:gd name="connsiteX3" fmla="*/ 111771 w 185304"/>
                  <a:gd name="connsiteY3" fmla="*/ 177080 h 205178"/>
                  <a:gd name="connsiteX4" fmla="*/ 112629 w 185304"/>
                  <a:gd name="connsiteY4" fmla="*/ 67447 h 205178"/>
                  <a:gd name="connsiteX5" fmla="*/ 179494 w 185304"/>
                  <a:gd name="connsiteY5" fmla="*/ 83068 h 205178"/>
                  <a:gd name="connsiteX6" fmla="*/ 183495 w 185304"/>
                  <a:gd name="connsiteY6" fmla="*/ 82211 h 205178"/>
                  <a:gd name="connsiteX7" fmla="*/ 185304 w 185304"/>
                  <a:gd name="connsiteY7" fmla="*/ 78496 h 205178"/>
                  <a:gd name="connsiteX8" fmla="*/ 185304 w 185304"/>
                  <a:gd name="connsiteY8" fmla="*/ 26776 h 205178"/>
                  <a:gd name="connsiteX9" fmla="*/ 181685 w 185304"/>
                  <a:gd name="connsiteY9" fmla="*/ 22204 h 205178"/>
                  <a:gd name="connsiteX10" fmla="*/ 87483 w 185304"/>
                  <a:gd name="connsiteY10" fmla="*/ 106 h 205178"/>
                  <a:gd name="connsiteX11" fmla="*/ 83482 w 185304"/>
                  <a:gd name="connsiteY11" fmla="*/ 1058 h 205178"/>
                  <a:gd name="connsiteX12" fmla="*/ 81672 w 185304"/>
                  <a:gd name="connsiteY12" fmla="*/ 4773 h 205178"/>
                  <a:gd name="connsiteX13" fmla="*/ 81672 w 185304"/>
                  <a:gd name="connsiteY13" fmla="*/ 129265 h 205178"/>
                  <a:gd name="connsiteX14" fmla="*/ 66242 w 185304"/>
                  <a:gd name="connsiteY14" fmla="*/ 123645 h 205178"/>
                  <a:gd name="connsiteX15" fmla="*/ 24903 w 185304"/>
                  <a:gd name="connsiteY15" fmla="*/ 124978 h 205178"/>
                  <a:gd name="connsiteX16" fmla="*/ 900 w 185304"/>
                  <a:gd name="connsiteY16" fmla="*/ 149267 h 205178"/>
                  <a:gd name="connsiteX17" fmla="*/ 46335 w 185304"/>
                  <a:gd name="connsiteY17" fmla="*/ 202702 h 205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5304" h="205178">
                    <a:moveTo>
                      <a:pt x="46430" y="202798"/>
                    </a:moveTo>
                    <a:cubicBezTo>
                      <a:pt x="52812" y="204417"/>
                      <a:pt x="59289" y="205179"/>
                      <a:pt x="65575" y="205179"/>
                    </a:cubicBezTo>
                    <a:cubicBezTo>
                      <a:pt x="73386" y="205179"/>
                      <a:pt x="81006" y="203941"/>
                      <a:pt x="87768" y="201369"/>
                    </a:cubicBezTo>
                    <a:cubicBezTo>
                      <a:pt x="100532" y="196606"/>
                      <a:pt x="109104" y="188034"/>
                      <a:pt x="111771" y="177080"/>
                    </a:cubicBezTo>
                    <a:cubicBezTo>
                      <a:pt x="111962" y="176413"/>
                      <a:pt x="112152" y="175366"/>
                      <a:pt x="112629" y="67447"/>
                    </a:cubicBezTo>
                    <a:lnTo>
                      <a:pt x="179494" y="83068"/>
                    </a:lnTo>
                    <a:cubicBezTo>
                      <a:pt x="180923" y="83354"/>
                      <a:pt x="182352" y="83068"/>
                      <a:pt x="183495" y="82211"/>
                    </a:cubicBezTo>
                    <a:cubicBezTo>
                      <a:pt x="184638" y="81354"/>
                      <a:pt x="185304" y="79925"/>
                      <a:pt x="185304" y="78496"/>
                    </a:cubicBezTo>
                    <a:lnTo>
                      <a:pt x="185304" y="26776"/>
                    </a:lnTo>
                    <a:cubicBezTo>
                      <a:pt x="185304" y="24585"/>
                      <a:pt x="183780" y="22680"/>
                      <a:pt x="181685" y="22204"/>
                    </a:cubicBezTo>
                    <a:lnTo>
                      <a:pt x="87483" y="106"/>
                    </a:lnTo>
                    <a:cubicBezTo>
                      <a:pt x="86054" y="-180"/>
                      <a:pt x="84625" y="106"/>
                      <a:pt x="83482" y="1058"/>
                    </a:cubicBezTo>
                    <a:cubicBezTo>
                      <a:pt x="82339" y="1915"/>
                      <a:pt x="81672" y="3344"/>
                      <a:pt x="81672" y="4773"/>
                    </a:cubicBezTo>
                    <a:lnTo>
                      <a:pt x="81672" y="129265"/>
                    </a:lnTo>
                    <a:cubicBezTo>
                      <a:pt x="76815" y="126883"/>
                      <a:pt x="71671" y="125074"/>
                      <a:pt x="66242" y="123645"/>
                    </a:cubicBezTo>
                    <a:cubicBezTo>
                      <a:pt x="51764" y="120025"/>
                      <a:pt x="37095" y="120502"/>
                      <a:pt x="24903" y="124978"/>
                    </a:cubicBezTo>
                    <a:cubicBezTo>
                      <a:pt x="12140" y="129741"/>
                      <a:pt x="3567" y="138313"/>
                      <a:pt x="900" y="149267"/>
                    </a:cubicBezTo>
                    <a:cubicBezTo>
                      <a:pt x="-4624" y="171079"/>
                      <a:pt x="15855" y="195082"/>
                      <a:pt x="46335" y="202702"/>
                    </a:cubicBezTo>
                    <a:close/>
                  </a:path>
                </a:pathLst>
              </a:custGeom>
              <a:solidFill>
                <a:srgbClr val="F8D34E">
                  <a:alpha val="6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164" name="그룹 163">
              <a:extLst>
                <a:ext uri="{FF2B5EF4-FFF2-40B4-BE49-F238E27FC236}">
                  <a16:creationId xmlns:a16="http://schemas.microsoft.com/office/drawing/2014/main" id="{32A93640-EA78-71F1-A7C0-23F2DA552659}"/>
                </a:ext>
              </a:extLst>
            </p:cNvPr>
            <p:cNvGrpSpPr/>
            <p:nvPr/>
          </p:nvGrpSpPr>
          <p:grpSpPr>
            <a:xfrm>
              <a:off x="1968137" y="1634294"/>
              <a:ext cx="5269341" cy="4135664"/>
              <a:chOff x="1968137" y="1547667"/>
              <a:chExt cx="5269341" cy="4135664"/>
            </a:xfrm>
            <a:gradFill>
              <a:gsLst>
                <a:gs pos="100000">
                  <a:srgbClr val="019E95">
                    <a:alpha val="19000"/>
                  </a:srgbClr>
                </a:gs>
                <a:gs pos="2000">
                  <a:srgbClr val="427DAB">
                    <a:alpha val="24000"/>
                  </a:srgbClr>
                </a:gs>
              </a:gsLst>
              <a:lin ang="0" scaled="0"/>
            </a:gradFill>
          </p:grpSpPr>
          <p:sp>
            <p:nvSpPr>
              <p:cNvPr id="187" name="자유형: 도형 186">
                <a:extLst>
                  <a:ext uri="{FF2B5EF4-FFF2-40B4-BE49-F238E27FC236}">
                    <a16:creationId xmlns:a16="http://schemas.microsoft.com/office/drawing/2014/main" id="{1256F22E-0A93-6029-E833-9813078610F2}"/>
                  </a:ext>
                </a:extLst>
              </p:cNvPr>
              <p:cNvSpPr/>
              <p:nvPr/>
            </p:nvSpPr>
            <p:spPr>
              <a:xfrm rot="18900000">
                <a:off x="5885310" y="4146165"/>
                <a:ext cx="108372" cy="108372"/>
              </a:xfrm>
              <a:custGeom>
                <a:avLst/>
                <a:gdLst>
                  <a:gd name="connsiteX0" fmla="*/ 175540 w 175540"/>
                  <a:gd name="connsiteY0" fmla="*/ 87770 h 175540"/>
                  <a:gd name="connsiteX1" fmla="*/ 87770 w 175540"/>
                  <a:gd name="connsiteY1" fmla="*/ 175540 h 175540"/>
                  <a:gd name="connsiteX2" fmla="*/ 0 w 175540"/>
                  <a:gd name="connsiteY2" fmla="*/ 87770 h 175540"/>
                  <a:gd name="connsiteX3" fmla="*/ 87770 w 175540"/>
                  <a:gd name="connsiteY3" fmla="*/ 0 h 175540"/>
                  <a:gd name="connsiteX4" fmla="*/ 175540 w 175540"/>
                  <a:gd name="connsiteY4" fmla="*/ 87770 h 175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5540" h="175540">
                    <a:moveTo>
                      <a:pt x="175540" y="87770"/>
                    </a:moveTo>
                    <a:cubicBezTo>
                      <a:pt x="175540" y="136244"/>
                      <a:pt x="136244" y="175540"/>
                      <a:pt x="87770" y="175540"/>
                    </a:cubicBezTo>
                    <a:cubicBezTo>
                      <a:pt x="39295" y="175540"/>
                      <a:pt x="0" y="136244"/>
                      <a:pt x="0" y="87770"/>
                    </a:cubicBezTo>
                    <a:cubicBezTo>
                      <a:pt x="0" y="39296"/>
                      <a:pt x="39295" y="0"/>
                      <a:pt x="87770" y="0"/>
                    </a:cubicBezTo>
                    <a:cubicBezTo>
                      <a:pt x="136244" y="0"/>
                      <a:pt x="175540" y="39296"/>
                      <a:pt x="175540" y="8777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  <p:sp>
            <p:nvSpPr>
              <p:cNvPr id="188" name="자유형: 도형 187">
                <a:extLst>
                  <a:ext uri="{FF2B5EF4-FFF2-40B4-BE49-F238E27FC236}">
                    <a16:creationId xmlns:a16="http://schemas.microsoft.com/office/drawing/2014/main" id="{4AAD3B15-E4E7-AAF7-01EF-C036C9CFE1F2}"/>
                  </a:ext>
                </a:extLst>
              </p:cNvPr>
              <p:cNvSpPr/>
              <p:nvPr/>
            </p:nvSpPr>
            <p:spPr>
              <a:xfrm rot="16996800">
                <a:off x="3156210" y="4472903"/>
                <a:ext cx="100910" cy="100910"/>
              </a:xfrm>
              <a:custGeom>
                <a:avLst/>
                <a:gdLst>
                  <a:gd name="connsiteX0" fmla="*/ 101494 w 101493"/>
                  <a:gd name="connsiteY0" fmla="*/ 50747 h 101493"/>
                  <a:gd name="connsiteX1" fmla="*/ 50747 w 101493"/>
                  <a:gd name="connsiteY1" fmla="*/ 101493 h 101493"/>
                  <a:gd name="connsiteX2" fmla="*/ 0 w 101493"/>
                  <a:gd name="connsiteY2" fmla="*/ 50747 h 101493"/>
                  <a:gd name="connsiteX3" fmla="*/ 50747 w 101493"/>
                  <a:gd name="connsiteY3" fmla="*/ 0 h 101493"/>
                  <a:gd name="connsiteX4" fmla="*/ 101494 w 101493"/>
                  <a:gd name="connsiteY4" fmla="*/ 50747 h 101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493" h="101493">
                    <a:moveTo>
                      <a:pt x="101494" y="50747"/>
                    </a:moveTo>
                    <a:cubicBezTo>
                      <a:pt x="101494" y="78773"/>
                      <a:pt x="78774" y="101493"/>
                      <a:pt x="50747" y="101493"/>
                    </a:cubicBezTo>
                    <a:cubicBezTo>
                      <a:pt x="22720" y="101493"/>
                      <a:pt x="0" y="78773"/>
                      <a:pt x="0" y="50747"/>
                    </a:cubicBezTo>
                    <a:cubicBezTo>
                      <a:pt x="0" y="22720"/>
                      <a:pt x="22720" y="0"/>
                      <a:pt x="50747" y="0"/>
                    </a:cubicBezTo>
                    <a:cubicBezTo>
                      <a:pt x="78774" y="0"/>
                      <a:pt x="101494" y="22720"/>
                      <a:pt x="101494" y="5074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  <p:sp>
            <p:nvSpPr>
              <p:cNvPr id="189" name="자유형: 도형 188">
                <a:extLst>
                  <a:ext uri="{FF2B5EF4-FFF2-40B4-BE49-F238E27FC236}">
                    <a16:creationId xmlns:a16="http://schemas.microsoft.com/office/drawing/2014/main" id="{579C67E7-7B51-412E-BD43-303C36CB431A}"/>
                  </a:ext>
                </a:extLst>
              </p:cNvPr>
              <p:cNvSpPr/>
              <p:nvPr/>
            </p:nvSpPr>
            <p:spPr>
              <a:xfrm>
                <a:off x="5961147" y="2922816"/>
                <a:ext cx="100910" cy="100910"/>
              </a:xfrm>
              <a:custGeom>
                <a:avLst/>
                <a:gdLst>
                  <a:gd name="connsiteX0" fmla="*/ 101494 w 101493"/>
                  <a:gd name="connsiteY0" fmla="*/ 50747 h 101493"/>
                  <a:gd name="connsiteX1" fmla="*/ 50747 w 101493"/>
                  <a:gd name="connsiteY1" fmla="*/ 101494 h 101493"/>
                  <a:gd name="connsiteX2" fmla="*/ 0 w 101493"/>
                  <a:gd name="connsiteY2" fmla="*/ 50747 h 101493"/>
                  <a:gd name="connsiteX3" fmla="*/ 50747 w 101493"/>
                  <a:gd name="connsiteY3" fmla="*/ 0 h 101493"/>
                  <a:gd name="connsiteX4" fmla="*/ 101494 w 101493"/>
                  <a:gd name="connsiteY4" fmla="*/ 50747 h 101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493" h="101493">
                    <a:moveTo>
                      <a:pt x="101494" y="50747"/>
                    </a:moveTo>
                    <a:cubicBezTo>
                      <a:pt x="101494" y="78774"/>
                      <a:pt x="78774" y="101494"/>
                      <a:pt x="50747" y="101494"/>
                    </a:cubicBezTo>
                    <a:cubicBezTo>
                      <a:pt x="22720" y="101494"/>
                      <a:pt x="0" y="78774"/>
                      <a:pt x="0" y="50747"/>
                    </a:cubicBezTo>
                    <a:cubicBezTo>
                      <a:pt x="0" y="22720"/>
                      <a:pt x="22720" y="0"/>
                      <a:pt x="50747" y="0"/>
                    </a:cubicBezTo>
                    <a:cubicBezTo>
                      <a:pt x="78774" y="0"/>
                      <a:pt x="101494" y="22720"/>
                      <a:pt x="101494" y="5074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  <p:sp>
            <p:nvSpPr>
              <p:cNvPr id="190" name="자유형: 도형 189">
                <a:extLst>
                  <a:ext uri="{FF2B5EF4-FFF2-40B4-BE49-F238E27FC236}">
                    <a16:creationId xmlns:a16="http://schemas.microsoft.com/office/drawing/2014/main" id="{CA65221E-5F4D-5CB5-3689-A4E654BF3A37}"/>
                  </a:ext>
                </a:extLst>
              </p:cNvPr>
              <p:cNvSpPr/>
              <p:nvPr/>
            </p:nvSpPr>
            <p:spPr>
              <a:xfrm>
                <a:off x="5221407" y="2205093"/>
                <a:ext cx="117329" cy="117329"/>
              </a:xfrm>
              <a:custGeom>
                <a:avLst/>
                <a:gdLst>
                  <a:gd name="connsiteX0" fmla="*/ 59004 w 118008"/>
                  <a:gd name="connsiteY0" fmla="*/ 118009 h 118008"/>
                  <a:gd name="connsiteX1" fmla="*/ 0 w 118008"/>
                  <a:gd name="connsiteY1" fmla="*/ 59004 h 118008"/>
                  <a:gd name="connsiteX2" fmla="*/ 59004 w 118008"/>
                  <a:gd name="connsiteY2" fmla="*/ 0 h 118008"/>
                  <a:gd name="connsiteX3" fmla="*/ 118009 w 118008"/>
                  <a:gd name="connsiteY3" fmla="*/ 59004 h 118008"/>
                  <a:gd name="connsiteX4" fmla="*/ 59004 w 118008"/>
                  <a:gd name="connsiteY4" fmla="*/ 118009 h 118008"/>
                  <a:gd name="connsiteX5" fmla="*/ 59004 w 118008"/>
                  <a:gd name="connsiteY5" fmla="*/ 25858 h 118008"/>
                  <a:gd name="connsiteX6" fmla="*/ 25858 w 118008"/>
                  <a:gd name="connsiteY6" fmla="*/ 59004 h 118008"/>
                  <a:gd name="connsiteX7" fmla="*/ 59004 w 118008"/>
                  <a:gd name="connsiteY7" fmla="*/ 92151 h 118008"/>
                  <a:gd name="connsiteX8" fmla="*/ 92151 w 118008"/>
                  <a:gd name="connsiteY8" fmla="*/ 59004 h 118008"/>
                  <a:gd name="connsiteX9" fmla="*/ 59004 w 118008"/>
                  <a:gd name="connsiteY9" fmla="*/ 25858 h 118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8008" h="118008">
                    <a:moveTo>
                      <a:pt x="59004" y="118009"/>
                    </a:moveTo>
                    <a:cubicBezTo>
                      <a:pt x="26478" y="118009"/>
                      <a:pt x="0" y="91530"/>
                      <a:pt x="0" y="59004"/>
                    </a:cubicBezTo>
                    <a:cubicBezTo>
                      <a:pt x="0" y="26478"/>
                      <a:pt x="26478" y="0"/>
                      <a:pt x="59004" y="0"/>
                    </a:cubicBezTo>
                    <a:cubicBezTo>
                      <a:pt x="91530" y="0"/>
                      <a:pt x="118009" y="26478"/>
                      <a:pt x="118009" y="59004"/>
                    </a:cubicBezTo>
                    <a:cubicBezTo>
                      <a:pt x="118009" y="91530"/>
                      <a:pt x="91530" y="118009"/>
                      <a:pt x="59004" y="118009"/>
                    </a:cubicBezTo>
                    <a:close/>
                    <a:moveTo>
                      <a:pt x="59004" y="25858"/>
                    </a:moveTo>
                    <a:cubicBezTo>
                      <a:pt x="40706" y="25858"/>
                      <a:pt x="25858" y="40745"/>
                      <a:pt x="25858" y="59004"/>
                    </a:cubicBezTo>
                    <a:cubicBezTo>
                      <a:pt x="25858" y="77264"/>
                      <a:pt x="40745" y="92151"/>
                      <a:pt x="59004" y="92151"/>
                    </a:cubicBezTo>
                    <a:cubicBezTo>
                      <a:pt x="77264" y="92151"/>
                      <a:pt x="92151" y="77264"/>
                      <a:pt x="92151" y="59004"/>
                    </a:cubicBezTo>
                    <a:cubicBezTo>
                      <a:pt x="92151" y="40745"/>
                      <a:pt x="77264" y="25858"/>
                      <a:pt x="59004" y="2585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  <p:sp>
            <p:nvSpPr>
              <p:cNvPr id="191" name="자유형: 도형 190">
                <a:extLst>
                  <a:ext uri="{FF2B5EF4-FFF2-40B4-BE49-F238E27FC236}">
                    <a16:creationId xmlns:a16="http://schemas.microsoft.com/office/drawing/2014/main" id="{2A737DB6-2DA3-DD6E-31AC-0F0CD73FDF59}"/>
                  </a:ext>
                </a:extLst>
              </p:cNvPr>
              <p:cNvSpPr/>
              <p:nvPr/>
            </p:nvSpPr>
            <p:spPr>
              <a:xfrm>
                <a:off x="3829484" y="5239248"/>
                <a:ext cx="117329" cy="117329"/>
              </a:xfrm>
              <a:custGeom>
                <a:avLst/>
                <a:gdLst>
                  <a:gd name="connsiteX0" fmla="*/ 59005 w 118008"/>
                  <a:gd name="connsiteY0" fmla="*/ 118009 h 118008"/>
                  <a:gd name="connsiteX1" fmla="*/ 0 w 118008"/>
                  <a:gd name="connsiteY1" fmla="*/ 59004 h 118008"/>
                  <a:gd name="connsiteX2" fmla="*/ 59005 w 118008"/>
                  <a:gd name="connsiteY2" fmla="*/ 0 h 118008"/>
                  <a:gd name="connsiteX3" fmla="*/ 118009 w 118008"/>
                  <a:gd name="connsiteY3" fmla="*/ 59004 h 118008"/>
                  <a:gd name="connsiteX4" fmla="*/ 59005 w 118008"/>
                  <a:gd name="connsiteY4" fmla="*/ 118009 h 118008"/>
                  <a:gd name="connsiteX5" fmla="*/ 59005 w 118008"/>
                  <a:gd name="connsiteY5" fmla="*/ 25858 h 118008"/>
                  <a:gd name="connsiteX6" fmla="*/ 25858 w 118008"/>
                  <a:gd name="connsiteY6" fmla="*/ 59004 h 118008"/>
                  <a:gd name="connsiteX7" fmla="*/ 59005 w 118008"/>
                  <a:gd name="connsiteY7" fmla="*/ 92151 h 118008"/>
                  <a:gd name="connsiteX8" fmla="*/ 92151 w 118008"/>
                  <a:gd name="connsiteY8" fmla="*/ 59004 h 118008"/>
                  <a:gd name="connsiteX9" fmla="*/ 59005 w 118008"/>
                  <a:gd name="connsiteY9" fmla="*/ 25858 h 118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8008" h="118008">
                    <a:moveTo>
                      <a:pt x="59005" y="118009"/>
                    </a:moveTo>
                    <a:cubicBezTo>
                      <a:pt x="26478" y="118009"/>
                      <a:pt x="0" y="91530"/>
                      <a:pt x="0" y="59004"/>
                    </a:cubicBezTo>
                    <a:cubicBezTo>
                      <a:pt x="0" y="26478"/>
                      <a:pt x="26478" y="0"/>
                      <a:pt x="59005" y="0"/>
                    </a:cubicBezTo>
                    <a:cubicBezTo>
                      <a:pt x="91530" y="0"/>
                      <a:pt x="118009" y="26478"/>
                      <a:pt x="118009" y="59004"/>
                    </a:cubicBezTo>
                    <a:cubicBezTo>
                      <a:pt x="118009" y="91530"/>
                      <a:pt x="91530" y="118009"/>
                      <a:pt x="59005" y="118009"/>
                    </a:cubicBezTo>
                    <a:close/>
                    <a:moveTo>
                      <a:pt x="59005" y="25858"/>
                    </a:moveTo>
                    <a:cubicBezTo>
                      <a:pt x="40706" y="25858"/>
                      <a:pt x="25858" y="40745"/>
                      <a:pt x="25858" y="59004"/>
                    </a:cubicBezTo>
                    <a:cubicBezTo>
                      <a:pt x="25858" y="77264"/>
                      <a:pt x="40745" y="92151"/>
                      <a:pt x="59005" y="92151"/>
                    </a:cubicBezTo>
                    <a:cubicBezTo>
                      <a:pt x="77264" y="92151"/>
                      <a:pt x="92151" y="77264"/>
                      <a:pt x="92151" y="59004"/>
                    </a:cubicBezTo>
                    <a:cubicBezTo>
                      <a:pt x="92151" y="40745"/>
                      <a:pt x="77264" y="25858"/>
                      <a:pt x="59005" y="2585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  <p:sp>
            <p:nvSpPr>
              <p:cNvPr id="192" name="자유형: 도형 191">
                <a:extLst>
                  <a:ext uri="{FF2B5EF4-FFF2-40B4-BE49-F238E27FC236}">
                    <a16:creationId xmlns:a16="http://schemas.microsoft.com/office/drawing/2014/main" id="{3C58076A-540A-2CD7-FA6D-1FBF22C9E68E}"/>
                  </a:ext>
                </a:extLst>
              </p:cNvPr>
              <p:cNvSpPr/>
              <p:nvPr/>
            </p:nvSpPr>
            <p:spPr>
              <a:xfrm>
                <a:off x="3707685" y="2206936"/>
                <a:ext cx="97133" cy="97133"/>
              </a:xfrm>
              <a:custGeom>
                <a:avLst/>
                <a:gdLst>
                  <a:gd name="connsiteX0" fmla="*/ 97695 w 97694"/>
                  <a:gd name="connsiteY0" fmla="*/ 48847 h 97694"/>
                  <a:gd name="connsiteX1" fmla="*/ 48847 w 97694"/>
                  <a:gd name="connsiteY1" fmla="*/ 97695 h 97694"/>
                  <a:gd name="connsiteX2" fmla="*/ 0 w 97694"/>
                  <a:gd name="connsiteY2" fmla="*/ 48847 h 97694"/>
                  <a:gd name="connsiteX3" fmla="*/ 48847 w 97694"/>
                  <a:gd name="connsiteY3" fmla="*/ 0 h 97694"/>
                  <a:gd name="connsiteX4" fmla="*/ 97695 w 97694"/>
                  <a:gd name="connsiteY4" fmla="*/ 48847 h 97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694" h="97694">
                    <a:moveTo>
                      <a:pt x="97695" y="48847"/>
                    </a:moveTo>
                    <a:cubicBezTo>
                      <a:pt x="97695" y="75825"/>
                      <a:pt x="75825" y="97695"/>
                      <a:pt x="48847" y="97695"/>
                    </a:cubicBezTo>
                    <a:cubicBezTo>
                      <a:pt x="21870" y="97695"/>
                      <a:pt x="0" y="75825"/>
                      <a:pt x="0" y="48847"/>
                    </a:cubicBezTo>
                    <a:cubicBezTo>
                      <a:pt x="0" y="21870"/>
                      <a:pt x="21870" y="0"/>
                      <a:pt x="48847" y="0"/>
                    </a:cubicBezTo>
                    <a:cubicBezTo>
                      <a:pt x="75825" y="0"/>
                      <a:pt x="97695" y="21870"/>
                      <a:pt x="97695" y="4884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  <p:sp>
            <p:nvSpPr>
              <p:cNvPr id="193" name="자유형: 도형 192">
                <a:extLst>
                  <a:ext uri="{FF2B5EF4-FFF2-40B4-BE49-F238E27FC236}">
                    <a16:creationId xmlns:a16="http://schemas.microsoft.com/office/drawing/2014/main" id="{30E2513E-5C19-AAE9-81E8-4EB2E100F150}"/>
                  </a:ext>
                </a:extLst>
              </p:cNvPr>
              <p:cNvSpPr/>
              <p:nvPr/>
            </p:nvSpPr>
            <p:spPr>
              <a:xfrm rot="16753201">
                <a:off x="2423298" y="3549089"/>
                <a:ext cx="225408" cy="225408"/>
              </a:xfrm>
              <a:custGeom>
                <a:avLst/>
                <a:gdLst>
                  <a:gd name="connsiteX0" fmla="*/ 274320 w 274319"/>
                  <a:gd name="connsiteY0" fmla="*/ 137160 h 274319"/>
                  <a:gd name="connsiteX1" fmla="*/ 137160 w 274319"/>
                  <a:gd name="connsiteY1" fmla="*/ 274320 h 274319"/>
                  <a:gd name="connsiteX2" fmla="*/ 0 w 274319"/>
                  <a:gd name="connsiteY2" fmla="*/ 137160 h 274319"/>
                  <a:gd name="connsiteX3" fmla="*/ 137160 w 274319"/>
                  <a:gd name="connsiteY3" fmla="*/ 0 h 274319"/>
                  <a:gd name="connsiteX4" fmla="*/ 274320 w 274319"/>
                  <a:gd name="connsiteY4" fmla="*/ 137160 h 274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4319" h="274319">
                    <a:moveTo>
                      <a:pt x="274320" y="137160"/>
                    </a:moveTo>
                    <a:cubicBezTo>
                      <a:pt x="274320" y="212911"/>
                      <a:pt x="212911" y="274320"/>
                      <a:pt x="137160" y="274320"/>
                    </a:cubicBezTo>
                    <a:cubicBezTo>
                      <a:pt x="61409" y="274320"/>
                      <a:pt x="0" y="212911"/>
                      <a:pt x="0" y="137160"/>
                    </a:cubicBezTo>
                    <a:cubicBezTo>
                      <a:pt x="0" y="61409"/>
                      <a:pt x="61409" y="0"/>
                      <a:pt x="137160" y="0"/>
                    </a:cubicBezTo>
                    <a:cubicBezTo>
                      <a:pt x="212911" y="0"/>
                      <a:pt x="274320" y="61409"/>
                      <a:pt x="274320" y="13716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  <p:sp>
            <p:nvSpPr>
              <p:cNvPr id="194" name="자유형: 도형 193">
                <a:extLst>
                  <a:ext uri="{FF2B5EF4-FFF2-40B4-BE49-F238E27FC236}">
                    <a16:creationId xmlns:a16="http://schemas.microsoft.com/office/drawing/2014/main" id="{CE098BD0-495F-BE87-900D-388ED3955BE2}"/>
                  </a:ext>
                </a:extLst>
              </p:cNvPr>
              <p:cNvSpPr/>
              <p:nvPr/>
            </p:nvSpPr>
            <p:spPr>
              <a:xfrm>
                <a:off x="6921948" y="5367801"/>
                <a:ext cx="315530" cy="315530"/>
              </a:xfrm>
              <a:custGeom>
                <a:avLst/>
                <a:gdLst>
                  <a:gd name="connsiteX0" fmla="*/ 158676 w 317352"/>
                  <a:gd name="connsiteY0" fmla="*/ 317352 h 317352"/>
                  <a:gd name="connsiteX1" fmla="*/ 0 w 317352"/>
                  <a:gd name="connsiteY1" fmla="*/ 158676 h 317352"/>
                  <a:gd name="connsiteX2" fmla="*/ 158676 w 317352"/>
                  <a:gd name="connsiteY2" fmla="*/ 0 h 317352"/>
                  <a:gd name="connsiteX3" fmla="*/ 317353 w 317352"/>
                  <a:gd name="connsiteY3" fmla="*/ 158676 h 317352"/>
                  <a:gd name="connsiteX4" fmla="*/ 158676 w 317352"/>
                  <a:gd name="connsiteY4" fmla="*/ 317352 h 317352"/>
                  <a:gd name="connsiteX5" fmla="*/ 158676 w 317352"/>
                  <a:gd name="connsiteY5" fmla="*/ 25819 h 317352"/>
                  <a:gd name="connsiteX6" fmla="*/ 25819 w 317352"/>
                  <a:gd name="connsiteY6" fmla="*/ 158676 h 317352"/>
                  <a:gd name="connsiteX7" fmla="*/ 158676 w 317352"/>
                  <a:gd name="connsiteY7" fmla="*/ 291494 h 317352"/>
                  <a:gd name="connsiteX8" fmla="*/ 291533 w 317352"/>
                  <a:gd name="connsiteY8" fmla="*/ 158676 h 317352"/>
                  <a:gd name="connsiteX9" fmla="*/ 158676 w 317352"/>
                  <a:gd name="connsiteY9" fmla="*/ 25819 h 317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7352" h="317352">
                    <a:moveTo>
                      <a:pt x="158676" y="317352"/>
                    </a:moveTo>
                    <a:cubicBezTo>
                      <a:pt x="71178" y="317352"/>
                      <a:pt x="0" y="246175"/>
                      <a:pt x="0" y="158676"/>
                    </a:cubicBezTo>
                    <a:cubicBezTo>
                      <a:pt x="0" y="71177"/>
                      <a:pt x="71178" y="0"/>
                      <a:pt x="158676" y="0"/>
                    </a:cubicBezTo>
                    <a:cubicBezTo>
                      <a:pt x="246175" y="0"/>
                      <a:pt x="317353" y="71177"/>
                      <a:pt x="317353" y="158676"/>
                    </a:cubicBezTo>
                    <a:cubicBezTo>
                      <a:pt x="317353" y="246175"/>
                      <a:pt x="246175" y="317352"/>
                      <a:pt x="158676" y="317352"/>
                    </a:cubicBezTo>
                    <a:close/>
                    <a:moveTo>
                      <a:pt x="158676" y="25819"/>
                    </a:moveTo>
                    <a:cubicBezTo>
                      <a:pt x="85444" y="25819"/>
                      <a:pt x="25819" y="85405"/>
                      <a:pt x="25819" y="158676"/>
                    </a:cubicBezTo>
                    <a:cubicBezTo>
                      <a:pt x="25819" y="231947"/>
                      <a:pt x="85405" y="291494"/>
                      <a:pt x="158676" y="291494"/>
                    </a:cubicBezTo>
                    <a:cubicBezTo>
                      <a:pt x="231947" y="291494"/>
                      <a:pt x="291533" y="231908"/>
                      <a:pt x="291533" y="158676"/>
                    </a:cubicBezTo>
                    <a:cubicBezTo>
                      <a:pt x="291533" y="85444"/>
                      <a:pt x="231947" y="25819"/>
                      <a:pt x="158676" y="2581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  <p:sp>
            <p:nvSpPr>
              <p:cNvPr id="195" name="자유형: 도형 194">
                <a:extLst>
                  <a:ext uri="{FF2B5EF4-FFF2-40B4-BE49-F238E27FC236}">
                    <a16:creationId xmlns:a16="http://schemas.microsoft.com/office/drawing/2014/main" id="{CBBE1FB2-DE44-7551-C734-1B06A6B097E4}"/>
                  </a:ext>
                </a:extLst>
              </p:cNvPr>
              <p:cNvSpPr/>
              <p:nvPr/>
            </p:nvSpPr>
            <p:spPr>
              <a:xfrm>
                <a:off x="4983349" y="1547667"/>
                <a:ext cx="169136" cy="169136"/>
              </a:xfrm>
              <a:custGeom>
                <a:avLst/>
                <a:gdLst>
                  <a:gd name="connsiteX0" fmla="*/ 85056 w 170112"/>
                  <a:gd name="connsiteY0" fmla="*/ 170113 h 170112"/>
                  <a:gd name="connsiteX1" fmla="*/ 0 w 170112"/>
                  <a:gd name="connsiteY1" fmla="*/ 85056 h 170112"/>
                  <a:gd name="connsiteX2" fmla="*/ 85056 w 170112"/>
                  <a:gd name="connsiteY2" fmla="*/ 0 h 170112"/>
                  <a:gd name="connsiteX3" fmla="*/ 170113 w 170112"/>
                  <a:gd name="connsiteY3" fmla="*/ 85056 h 170112"/>
                  <a:gd name="connsiteX4" fmla="*/ 85056 w 170112"/>
                  <a:gd name="connsiteY4" fmla="*/ 170113 h 170112"/>
                  <a:gd name="connsiteX5" fmla="*/ 85056 w 170112"/>
                  <a:gd name="connsiteY5" fmla="*/ 23377 h 170112"/>
                  <a:gd name="connsiteX6" fmla="*/ 23416 w 170112"/>
                  <a:gd name="connsiteY6" fmla="*/ 85017 h 170112"/>
                  <a:gd name="connsiteX7" fmla="*/ 85056 w 170112"/>
                  <a:gd name="connsiteY7" fmla="*/ 146658 h 170112"/>
                  <a:gd name="connsiteX8" fmla="*/ 146697 w 170112"/>
                  <a:gd name="connsiteY8" fmla="*/ 85017 h 170112"/>
                  <a:gd name="connsiteX9" fmla="*/ 85056 w 170112"/>
                  <a:gd name="connsiteY9" fmla="*/ 23377 h 170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112" h="170112">
                    <a:moveTo>
                      <a:pt x="85056" y="170113"/>
                    </a:moveTo>
                    <a:cubicBezTo>
                      <a:pt x="38147" y="170113"/>
                      <a:pt x="0" y="131965"/>
                      <a:pt x="0" y="85056"/>
                    </a:cubicBezTo>
                    <a:cubicBezTo>
                      <a:pt x="0" y="38147"/>
                      <a:pt x="38147" y="0"/>
                      <a:pt x="85056" y="0"/>
                    </a:cubicBezTo>
                    <a:cubicBezTo>
                      <a:pt x="131965" y="0"/>
                      <a:pt x="170113" y="38147"/>
                      <a:pt x="170113" y="85056"/>
                    </a:cubicBezTo>
                    <a:cubicBezTo>
                      <a:pt x="170113" y="131965"/>
                      <a:pt x="131965" y="170113"/>
                      <a:pt x="85056" y="170113"/>
                    </a:cubicBezTo>
                    <a:close/>
                    <a:moveTo>
                      <a:pt x="85056" y="23377"/>
                    </a:moveTo>
                    <a:cubicBezTo>
                      <a:pt x="51057" y="23377"/>
                      <a:pt x="23416" y="51018"/>
                      <a:pt x="23416" y="85017"/>
                    </a:cubicBezTo>
                    <a:cubicBezTo>
                      <a:pt x="23416" y="119017"/>
                      <a:pt x="51057" y="146658"/>
                      <a:pt x="85056" y="146658"/>
                    </a:cubicBezTo>
                    <a:cubicBezTo>
                      <a:pt x="119056" y="146658"/>
                      <a:pt x="146697" y="119017"/>
                      <a:pt x="146697" y="85017"/>
                    </a:cubicBezTo>
                    <a:cubicBezTo>
                      <a:pt x="146697" y="51018"/>
                      <a:pt x="119056" y="23377"/>
                      <a:pt x="85056" y="2337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  <p:sp>
            <p:nvSpPr>
              <p:cNvPr id="196" name="자유형: 도형 195">
                <a:extLst>
                  <a:ext uri="{FF2B5EF4-FFF2-40B4-BE49-F238E27FC236}">
                    <a16:creationId xmlns:a16="http://schemas.microsoft.com/office/drawing/2014/main" id="{C455B249-3BCF-712A-8E1D-FB83E0AC2A28}"/>
                  </a:ext>
                </a:extLst>
              </p:cNvPr>
              <p:cNvSpPr/>
              <p:nvPr/>
            </p:nvSpPr>
            <p:spPr>
              <a:xfrm rot="16753201">
                <a:off x="1968137" y="5442489"/>
                <a:ext cx="153956" cy="153956"/>
              </a:xfrm>
              <a:custGeom>
                <a:avLst/>
                <a:gdLst>
                  <a:gd name="connsiteX0" fmla="*/ 274320 w 274319"/>
                  <a:gd name="connsiteY0" fmla="*/ 137160 h 274319"/>
                  <a:gd name="connsiteX1" fmla="*/ 137160 w 274319"/>
                  <a:gd name="connsiteY1" fmla="*/ 274320 h 274319"/>
                  <a:gd name="connsiteX2" fmla="*/ 0 w 274319"/>
                  <a:gd name="connsiteY2" fmla="*/ 137160 h 274319"/>
                  <a:gd name="connsiteX3" fmla="*/ 137160 w 274319"/>
                  <a:gd name="connsiteY3" fmla="*/ 0 h 274319"/>
                  <a:gd name="connsiteX4" fmla="*/ 274320 w 274319"/>
                  <a:gd name="connsiteY4" fmla="*/ 137160 h 274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4319" h="274319">
                    <a:moveTo>
                      <a:pt x="274320" y="137160"/>
                    </a:moveTo>
                    <a:cubicBezTo>
                      <a:pt x="274320" y="212911"/>
                      <a:pt x="212911" y="274320"/>
                      <a:pt x="137160" y="274320"/>
                    </a:cubicBezTo>
                    <a:cubicBezTo>
                      <a:pt x="61409" y="274320"/>
                      <a:pt x="0" y="212911"/>
                      <a:pt x="0" y="137160"/>
                    </a:cubicBezTo>
                    <a:cubicBezTo>
                      <a:pt x="0" y="61409"/>
                      <a:pt x="61409" y="0"/>
                      <a:pt x="137160" y="0"/>
                    </a:cubicBezTo>
                    <a:cubicBezTo>
                      <a:pt x="212911" y="0"/>
                      <a:pt x="274320" y="61409"/>
                      <a:pt x="274320" y="13716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165" name="그룹 164">
              <a:extLst>
                <a:ext uri="{FF2B5EF4-FFF2-40B4-BE49-F238E27FC236}">
                  <a16:creationId xmlns:a16="http://schemas.microsoft.com/office/drawing/2014/main" id="{7EEE611D-A19A-5DCB-D7D8-5EC3D876D81E}"/>
                </a:ext>
              </a:extLst>
            </p:cNvPr>
            <p:cNvGrpSpPr/>
            <p:nvPr/>
          </p:nvGrpSpPr>
          <p:grpSpPr>
            <a:xfrm>
              <a:off x="1360833" y="1706119"/>
              <a:ext cx="5935117" cy="4278071"/>
              <a:chOff x="1360833" y="1571365"/>
              <a:chExt cx="5935117" cy="4278071"/>
            </a:xfrm>
            <a:gradFill>
              <a:gsLst>
                <a:gs pos="100000">
                  <a:srgbClr val="019E95">
                    <a:alpha val="21000"/>
                  </a:srgbClr>
                </a:gs>
                <a:gs pos="2000">
                  <a:srgbClr val="427DAB">
                    <a:alpha val="60000"/>
                  </a:srgbClr>
                </a:gs>
              </a:gsLst>
              <a:lin ang="0" scaled="0"/>
            </a:gradFill>
          </p:grpSpPr>
          <p:sp>
            <p:nvSpPr>
              <p:cNvPr id="183" name="자유형: 도형 182">
                <a:extLst>
                  <a:ext uri="{FF2B5EF4-FFF2-40B4-BE49-F238E27FC236}">
                    <a16:creationId xmlns:a16="http://schemas.microsoft.com/office/drawing/2014/main" id="{9211634E-8951-E1D6-EA1A-A825495A5D8C}"/>
                  </a:ext>
                </a:extLst>
              </p:cNvPr>
              <p:cNvSpPr/>
              <p:nvPr/>
            </p:nvSpPr>
            <p:spPr>
              <a:xfrm rot="20250002">
                <a:off x="4848675" y="4999670"/>
                <a:ext cx="319756" cy="319756"/>
              </a:xfrm>
              <a:custGeom>
                <a:avLst/>
                <a:gdLst>
                  <a:gd name="connsiteX0" fmla="*/ 219658 w 219657"/>
                  <a:gd name="connsiteY0" fmla="*/ 109829 h 219657"/>
                  <a:gd name="connsiteX1" fmla="*/ 109829 w 219657"/>
                  <a:gd name="connsiteY1" fmla="*/ 219657 h 219657"/>
                  <a:gd name="connsiteX2" fmla="*/ 0 w 219657"/>
                  <a:gd name="connsiteY2" fmla="*/ 109829 h 219657"/>
                  <a:gd name="connsiteX3" fmla="*/ 109829 w 219657"/>
                  <a:gd name="connsiteY3" fmla="*/ 0 h 219657"/>
                  <a:gd name="connsiteX4" fmla="*/ 219658 w 219657"/>
                  <a:gd name="connsiteY4" fmla="*/ 109829 h 219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9657" h="219657">
                    <a:moveTo>
                      <a:pt x="219658" y="109829"/>
                    </a:moveTo>
                    <a:cubicBezTo>
                      <a:pt x="219658" y="170485"/>
                      <a:pt x="170486" y="219657"/>
                      <a:pt x="109829" y="219657"/>
                    </a:cubicBezTo>
                    <a:cubicBezTo>
                      <a:pt x="49172" y="219657"/>
                      <a:pt x="0" y="170485"/>
                      <a:pt x="0" y="109829"/>
                    </a:cubicBezTo>
                    <a:cubicBezTo>
                      <a:pt x="0" y="49172"/>
                      <a:pt x="49172" y="0"/>
                      <a:pt x="109829" y="0"/>
                    </a:cubicBezTo>
                    <a:cubicBezTo>
                      <a:pt x="170485" y="0"/>
                      <a:pt x="219658" y="49172"/>
                      <a:pt x="219658" y="10982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  <p:sp>
            <p:nvSpPr>
              <p:cNvPr id="184" name="자유형: 도형 183">
                <a:extLst>
                  <a:ext uri="{FF2B5EF4-FFF2-40B4-BE49-F238E27FC236}">
                    <a16:creationId xmlns:a16="http://schemas.microsoft.com/office/drawing/2014/main" id="{AEE232A1-3499-C634-F4FF-D34BCA37AE6A}"/>
                  </a:ext>
                </a:extLst>
              </p:cNvPr>
              <p:cNvSpPr/>
              <p:nvPr/>
            </p:nvSpPr>
            <p:spPr>
              <a:xfrm>
                <a:off x="3200157" y="2729608"/>
                <a:ext cx="171782" cy="171782"/>
              </a:xfrm>
              <a:custGeom>
                <a:avLst/>
                <a:gdLst>
                  <a:gd name="connsiteX0" fmla="*/ 59005 w 118008"/>
                  <a:gd name="connsiteY0" fmla="*/ 118009 h 118008"/>
                  <a:gd name="connsiteX1" fmla="*/ 0 w 118008"/>
                  <a:gd name="connsiteY1" fmla="*/ 59005 h 118008"/>
                  <a:gd name="connsiteX2" fmla="*/ 59005 w 118008"/>
                  <a:gd name="connsiteY2" fmla="*/ 0 h 118008"/>
                  <a:gd name="connsiteX3" fmla="*/ 118009 w 118008"/>
                  <a:gd name="connsiteY3" fmla="*/ 59005 h 118008"/>
                  <a:gd name="connsiteX4" fmla="*/ 59005 w 118008"/>
                  <a:gd name="connsiteY4" fmla="*/ 118009 h 118008"/>
                  <a:gd name="connsiteX5" fmla="*/ 59005 w 118008"/>
                  <a:gd name="connsiteY5" fmla="*/ 25858 h 118008"/>
                  <a:gd name="connsiteX6" fmla="*/ 25858 w 118008"/>
                  <a:gd name="connsiteY6" fmla="*/ 59005 h 118008"/>
                  <a:gd name="connsiteX7" fmla="*/ 59005 w 118008"/>
                  <a:gd name="connsiteY7" fmla="*/ 92151 h 118008"/>
                  <a:gd name="connsiteX8" fmla="*/ 92151 w 118008"/>
                  <a:gd name="connsiteY8" fmla="*/ 59005 h 118008"/>
                  <a:gd name="connsiteX9" fmla="*/ 59005 w 118008"/>
                  <a:gd name="connsiteY9" fmla="*/ 25858 h 118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8008" h="118008">
                    <a:moveTo>
                      <a:pt x="59005" y="118009"/>
                    </a:moveTo>
                    <a:cubicBezTo>
                      <a:pt x="26478" y="118009"/>
                      <a:pt x="0" y="91531"/>
                      <a:pt x="0" y="59005"/>
                    </a:cubicBezTo>
                    <a:cubicBezTo>
                      <a:pt x="0" y="26478"/>
                      <a:pt x="26478" y="0"/>
                      <a:pt x="59005" y="0"/>
                    </a:cubicBezTo>
                    <a:cubicBezTo>
                      <a:pt x="91530" y="0"/>
                      <a:pt x="118009" y="26478"/>
                      <a:pt x="118009" y="59005"/>
                    </a:cubicBezTo>
                    <a:cubicBezTo>
                      <a:pt x="118009" y="91531"/>
                      <a:pt x="91530" y="118009"/>
                      <a:pt x="59005" y="118009"/>
                    </a:cubicBezTo>
                    <a:close/>
                    <a:moveTo>
                      <a:pt x="59005" y="25858"/>
                    </a:moveTo>
                    <a:cubicBezTo>
                      <a:pt x="40706" y="25858"/>
                      <a:pt x="25858" y="40745"/>
                      <a:pt x="25858" y="59005"/>
                    </a:cubicBezTo>
                    <a:cubicBezTo>
                      <a:pt x="25858" y="77264"/>
                      <a:pt x="40745" y="92151"/>
                      <a:pt x="59005" y="92151"/>
                    </a:cubicBezTo>
                    <a:cubicBezTo>
                      <a:pt x="77264" y="92151"/>
                      <a:pt x="92151" y="77264"/>
                      <a:pt x="92151" y="59005"/>
                    </a:cubicBezTo>
                    <a:cubicBezTo>
                      <a:pt x="92151" y="40745"/>
                      <a:pt x="77264" y="25858"/>
                      <a:pt x="59005" y="2585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  <p:sp>
            <p:nvSpPr>
              <p:cNvPr id="185" name="자유형: 도형 184">
                <a:extLst>
                  <a:ext uri="{FF2B5EF4-FFF2-40B4-BE49-F238E27FC236}">
                    <a16:creationId xmlns:a16="http://schemas.microsoft.com/office/drawing/2014/main" id="{43B155D4-3DC1-D0A4-7CC8-00267C5B36E3}"/>
                  </a:ext>
                </a:extLst>
              </p:cNvPr>
              <p:cNvSpPr/>
              <p:nvPr/>
            </p:nvSpPr>
            <p:spPr>
              <a:xfrm>
                <a:off x="1360833" y="5601803"/>
                <a:ext cx="247633" cy="247633"/>
              </a:xfrm>
              <a:custGeom>
                <a:avLst/>
                <a:gdLst>
                  <a:gd name="connsiteX0" fmla="*/ 85056 w 170112"/>
                  <a:gd name="connsiteY0" fmla="*/ 170113 h 170112"/>
                  <a:gd name="connsiteX1" fmla="*/ 0 w 170112"/>
                  <a:gd name="connsiteY1" fmla="*/ 85056 h 170112"/>
                  <a:gd name="connsiteX2" fmla="*/ 85056 w 170112"/>
                  <a:gd name="connsiteY2" fmla="*/ 0 h 170112"/>
                  <a:gd name="connsiteX3" fmla="*/ 170113 w 170112"/>
                  <a:gd name="connsiteY3" fmla="*/ 85056 h 170112"/>
                  <a:gd name="connsiteX4" fmla="*/ 85056 w 170112"/>
                  <a:gd name="connsiteY4" fmla="*/ 170113 h 170112"/>
                  <a:gd name="connsiteX5" fmla="*/ 85056 w 170112"/>
                  <a:gd name="connsiteY5" fmla="*/ 23377 h 170112"/>
                  <a:gd name="connsiteX6" fmla="*/ 23416 w 170112"/>
                  <a:gd name="connsiteY6" fmla="*/ 85017 h 170112"/>
                  <a:gd name="connsiteX7" fmla="*/ 85056 w 170112"/>
                  <a:gd name="connsiteY7" fmla="*/ 146658 h 170112"/>
                  <a:gd name="connsiteX8" fmla="*/ 146697 w 170112"/>
                  <a:gd name="connsiteY8" fmla="*/ 85017 h 170112"/>
                  <a:gd name="connsiteX9" fmla="*/ 85056 w 170112"/>
                  <a:gd name="connsiteY9" fmla="*/ 23377 h 170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112" h="170112">
                    <a:moveTo>
                      <a:pt x="85056" y="170113"/>
                    </a:moveTo>
                    <a:cubicBezTo>
                      <a:pt x="38147" y="170113"/>
                      <a:pt x="0" y="131965"/>
                      <a:pt x="0" y="85056"/>
                    </a:cubicBezTo>
                    <a:cubicBezTo>
                      <a:pt x="0" y="38147"/>
                      <a:pt x="38147" y="0"/>
                      <a:pt x="85056" y="0"/>
                    </a:cubicBezTo>
                    <a:cubicBezTo>
                      <a:pt x="131965" y="0"/>
                      <a:pt x="170113" y="38147"/>
                      <a:pt x="170113" y="85056"/>
                    </a:cubicBezTo>
                    <a:cubicBezTo>
                      <a:pt x="170113" y="131965"/>
                      <a:pt x="131965" y="170113"/>
                      <a:pt x="85056" y="170113"/>
                    </a:cubicBezTo>
                    <a:close/>
                    <a:moveTo>
                      <a:pt x="85056" y="23377"/>
                    </a:moveTo>
                    <a:cubicBezTo>
                      <a:pt x="51057" y="23377"/>
                      <a:pt x="23416" y="51018"/>
                      <a:pt x="23416" y="85017"/>
                    </a:cubicBezTo>
                    <a:cubicBezTo>
                      <a:pt x="23416" y="119017"/>
                      <a:pt x="51057" y="146658"/>
                      <a:pt x="85056" y="146658"/>
                    </a:cubicBezTo>
                    <a:cubicBezTo>
                      <a:pt x="119056" y="146658"/>
                      <a:pt x="146697" y="119017"/>
                      <a:pt x="146697" y="85017"/>
                    </a:cubicBezTo>
                    <a:cubicBezTo>
                      <a:pt x="146697" y="51018"/>
                      <a:pt x="119056" y="23377"/>
                      <a:pt x="85056" y="2337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  <p:sp>
            <p:nvSpPr>
              <p:cNvPr id="186" name="자유형: 도형 185">
                <a:extLst>
                  <a:ext uri="{FF2B5EF4-FFF2-40B4-BE49-F238E27FC236}">
                    <a16:creationId xmlns:a16="http://schemas.microsoft.com/office/drawing/2014/main" id="{BCFA9974-320D-E382-DDD9-BE6B716C4659}"/>
                  </a:ext>
                </a:extLst>
              </p:cNvPr>
              <p:cNvSpPr/>
              <p:nvPr/>
            </p:nvSpPr>
            <p:spPr>
              <a:xfrm>
                <a:off x="7070829" y="1571365"/>
                <a:ext cx="225121" cy="225121"/>
              </a:xfrm>
              <a:custGeom>
                <a:avLst/>
                <a:gdLst>
                  <a:gd name="connsiteX0" fmla="*/ 85056 w 170112"/>
                  <a:gd name="connsiteY0" fmla="*/ 170113 h 170112"/>
                  <a:gd name="connsiteX1" fmla="*/ 0 w 170112"/>
                  <a:gd name="connsiteY1" fmla="*/ 85056 h 170112"/>
                  <a:gd name="connsiteX2" fmla="*/ 85056 w 170112"/>
                  <a:gd name="connsiteY2" fmla="*/ 0 h 170112"/>
                  <a:gd name="connsiteX3" fmla="*/ 170113 w 170112"/>
                  <a:gd name="connsiteY3" fmla="*/ 85056 h 170112"/>
                  <a:gd name="connsiteX4" fmla="*/ 85056 w 170112"/>
                  <a:gd name="connsiteY4" fmla="*/ 170113 h 170112"/>
                  <a:gd name="connsiteX5" fmla="*/ 85056 w 170112"/>
                  <a:gd name="connsiteY5" fmla="*/ 23377 h 170112"/>
                  <a:gd name="connsiteX6" fmla="*/ 23416 w 170112"/>
                  <a:gd name="connsiteY6" fmla="*/ 85017 h 170112"/>
                  <a:gd name="connsiteX7" fmla="*/ 85056 w 170112"/>
                  <a:gd name="connsiteY7" fmla="*/ 146658 h 170112"/>
                  <a:gd name="connsiteX8" fmla="*/ 146697 w 170112"/>
                  <a:gd name="connsiteY8" fmla="*/ 85017 h 170112"/>
                  <a:gd name="connsiteX9" fmla="*/ 85056 w 170112"/>
                  <a:gd name="connsiteY9" fmla="*/ 23377 h 170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112" h="170112">
                    <a:moveTo>
                      <a:pt x="85056" y="170113"/>
                    </a:moveTo>
                    <a:cubicBezTo>
                      <a:pt x="38147" y="170113"/>
                      <a:pt x="0" y="131965"/>
                      <a:pt x="0" y="85056"/>
                    </a:cubicBezTo>
                    <a:cubicBezTo>
                      <a:pt x="0" y="38147"/>
                      <a:pt x="38147" y="0"/>
                      <a:pt x="85056" y="0"/>
                    </a:cubicBezTo>
                    <a:cubicBezTo>
                      <a:pt x="131965" y="0"/>
                      <a:pt x="170113" y="38147"/>
                      <a:pt x="170113" y="85056"/>
                    </a:cubicBezTo>
                    <a:cubicBezTo>
                      <a:pt x="170113" y="131965"/>
                      <a:pt x="131965" y="170113"/>
                      <a:pt x="85056" y="170113"/>
                    </a:cubicBezTo>
                    <a:close/>
                    <a:moveTo>
                      <a:pt x="85056" y="23377"/>
                    </a:moveTo>
                    <a:cubicBezTo>
                      <a:pt x="51057" y="23377"/>
                      <a:pt x="23416" y="51018"/>
                      <a:pt x="23416" y="85017"/>
                    </a:cubicBezTo>
                    <a:cubicBezTo>
                      <a:pt x="23416" y="119017"/>
                      <a:pt x="51057" y="146658"/>
                      <a:pt x="85056" y="146658"/>
                    </a:cubicBezTo>
                    <a:cubicBezTo>
                      <a:pt x="119056" y="146658"/>
                      <a:pt x="146697" y="119017"/>
                      <a:pt x="146697" y="85017"/>
                    </a:cubicBezTo>
                    <a:cubicBezTo>
                      <a:pt x="146697" y="51018"/>
                      <a:pt x="119056" y="23377"/>
                      <a:pt x="85056" y="2337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  <p:cxnSp>
          <p:nvCxnSpPr>
            <p:cNvPr id="166" name="직선 연결선 165">
              <a:extLst>
                <a:ext uri="{FF2B5EF4-FFF2-40B4-BE49-F238E27FC236}">
                  <a16:creationId xmlns:a16="http://schemas.microsoft.com/office/drawing/2014/main" id="{94D2FCB2-D0E2-E069-8CAC-953785F3AEB2}"/>
                </a:ext>
              </a:extLst>
            </p:cNvPr>
            <p:cNvCxnSpPr>
              <a:cxnSpLocks/>
            </p:cNvCxnSpPr>
            <p:nvPr/>
          </p:nvCxnSpPr>
          <p:spPr>
            <a:xfrm>
              <a:off x="3185962" y="2589195"/>
              <a:ext cx="413886" cy="385011"/>
            </a:xfrm>
            <a:prstGeom prst="line">
              <a:avLst/>
            </a:prstGeom>
            <a:ln w="19050">
              <a:solidFill>
                <a:srgbClr val="C5E5E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직선 연결선 166">
              <a:extLst>
                <a:ext uri="{FF2B5EF4-FFF2-40B4-BE49-F238E27FC236}">
                  <a16:creationId xmlns:a16="http://schemas.microsoft.com/office/drawing/2014/main" id="{06E81B41-CCC5-EA77-A558-13B4FE604D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97794" y="3878981"/>
              <a:ext cx="1771048" cy="462012"/>
            </a:xfrm>
            <a:prstGeom prst="line">
              <a:avLst/>
            </a:prstGeom>
            <a:ln w="19050">
              <a:solidFill>
                <a:srgbClr val="C5E5E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직선 연결선 167">
              <a:extLst>
                <a:ext uri="{FF2B5EF4-FFF2-40B4-BE49-F238E27FC236}">
                  <a16:creationId xmlns:a16="http://schemas.microsoft.com/office/drawing/2014/main" id="{BD2803F0-1655-FD55-B1A9-3E27FEDAF596}"/>
                </a:ext>
              </a:extLst>
            </p:cNvPr>
            <p:cNvCxnSpPr>
              <a:cxnSpLocks/>
            </p:cNvCxnSpPr>
            <p:nvPr/>
          </p:nvCxnSpPr>
          <p:spPr>
            <a:xfrm>
              <a:off x="1636295" y="2560320"/>
              <a:ext cx="1780673" cy="731520"/>
            </a:xfrm>
            <a:prstGeom prst="line">
              <a:avLst/>
            </a:prstGeom>
            <a:ln w="19050">
              <a:solidFill>
                <a:srgbClr val="814F8B">
                  <a:alpha val="14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직선 연결선 168">
              <a:extLst>
                <a:ext uri="{FF2B5EF4-FFF2-40B4-BE49-F238E27FC236}">
                  <a16:creationId xmlns:a16="http://schemas.microsoft.com/office/drawing/2014/main" id="{84DDF06D-26B1-D875-385F-3A223F2E23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01465" y="4687503"/>
              <a:ext cx="481263" cy="481263"/>
            </a:xfrm>
            <a:prstGeom prst="line">
              <a:avLst/>
            </a:prstGeom>
            <a:ln w="19050">
              <a:solidFill>
                <a:srgbClr val="814F8B">
                  <a:alpha val="14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직선 연결선 169">
              <a:extLst>
                <a:ext uri="{FF2B5EF4-FFF2-40B4-BE49-F238E27FC236}">
                  <a16:creationId xmlns:a16="http://schemas.microsoft.com/office/drawing/2014/main" id="{65185EB6-DA04-468C-22E0-A46DDFC671E4}"/>
                </a:ext>
              </a:extLst>
            </p:cNvPr>
            <p:cNvCxnSpPr>
              <a:cxnSpLocks/>
            </p:cNvCxnSpPr>
            <p:nvPr/>
          </p:nvCxnSpPr>
          <p:spPr>
            <a:xfrm>
              <a:off x="5342021" y="4668252"/>
              <a:ext cx="317634" cy="327259"/>
            </a:xfrm>
            <a:prstGeom prst="line">
              <a:avLst/>
            </a:prstGeom>
            <a:ln w="19050">
              <a:solidFill>
                <a:srgbClr val="814F8B">
                  <a:alpha val="14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직선 연결선 170">
              <a:extLst>
                <a:ext uri="{FF2B5EF4-FFF2-40B4-BE49-F238E27FC236}">
                  <a16:creationId xmlns:a16="http://schemas.microsoft.com/office/drawing/2014/main" id="{7081B290-E305-4394-7B43-16FB507B8D6D}"/>
                </a:ext>
              </a:extLst>
            </p:cNvPr>
            <p:cNvCxnSpPr>
              <a:cxnSpLocks/>
            </p:cNvCxnSpPr>
            <p:nvPr/>
          </p:nvCxnSpPr>
          <p:spPr>
            <a:xfrm>
              <a:off x="5727031" y="4052235"/>
              <a:ext cx="567891" cy="96253"/>
            </a:xfrm>
            <a:prstGeom prst="line">
              <a:avLst/>
            </a:prstGeom>
            <a:ln w="19050">
              <a:solidFill>
                <a:srgbClr val="FBDECB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직선 연결선 171">
              <a:extLst>
                <a:ext uri="{FF2B5EF4-FFF2-40B4-BE49-F238E27FC236}">
                  <a16:creationId xmlns:a16="http://schemas.microsoft.com/office/drawing/2014/main" id="{D049B22E-7C34-D022-809B-6DE5FAC37F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4034" y="3629948"/>
              <a:ext cx="1761423" cy="0"/>
            </a:xfrm>
            <a:prstGeom prst="line">
              <a:avLst/>
            </a:prstGeom>
            <a:ln w="19050">
              <a:solidFill>
                <a:srgbClr val="CADBED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직선 연결선 172">
              <a:extLst>
                <a:ext uri="{FF2B5EF4-FFF2-40B4-BE49-F238E27FC236}">
                  <a16:creationId xmlns:a16="http://schemas.microsoft.com/office/drawing/2014/main" id="{BD256490-C50E-B25B-BEA5-17B36E411C9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32396" y="2512193"/>
              <a:ext cx="173255" cy="221382"/>
            </a:xfrm>
            <a:prstGeom prst="line">
              <a:avLst/>
            </a:prstGeom>
            <a:ln w="19050">
              <a:solidFill>
                <a:srgbClr val="CADBED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직선 연결선 173">
              <a:extLst>
                <a:ext uri="{FF2B5EF4-FFF2-40B4-BE49-F238E27FC236}">
                  <a16:creationId xmlns:a16="http://schemas.microsoft.com/office/drawing/2014/main" id="{7592CF98-D8E6-0488-FAE7-4FD9529C3C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11528" y="2502568"/>
              <a:ext cx="1694047" cy="548640"/>
            </a:xfrm>
            <a:prstGeom prst="line">
              <a:avLst/>
            </a:prstGeom>
            <a:ln w="19050">
              <a:solidFill>
                <a:srgbClr val="A1D5D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6" name="그림 175" descr="블랙, 어둠이(가) 표시된 사진&#10;&#10;자동 생성된 설명">
              <a:extLst>
                <a:ext uri="{FF2B5EF4-FFF2-40B4-BE49-F238E27FC236}">
                  <a16:creationId xmlns:a16="http://schemas.microsoft.com/office/drawing/2014/main" id="{A890C844-BA2C-3723-5DDE-D3C56669E5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>
            <a:xfrm>
              <a:off x="3121797" y="2258462"/>
              <a:ext cx="2900406" cy="2900406"/>
            </a:xfrm>
            <a:prstGeom prst="rect">
              <a:avLst/>
            </a:prstGeom>
          </p:spPr>
        </p:pic>
        <p:sp>
          <p:nvSpPr>
            <p:cNvPr id="177" name="자유형: 도형 176">
              <a:extLst>
                <a:ext uri="{FF2B5EF4-FFF2-40B4-BE49-F238E27FC236}">
                  <a16:creationId xmlns:a16="http://schemas.microsoft.com/office/drawing/2014/main" id="{D93A32F3-BCFC-008C-9C9F-D82B9FBA3CD1}"/>
                </a:ext>
              </a:extLst>
            </p:cNvPr>
            <p:cNvSpPr/>
            <p:nvPr/>
          </p:nvSpPr>
          <p:spPr>
            <a:xfrm>
              <a:off x="3473973" y="2610637"/>
              <a:ext cx="2196055" cy="2196056"/>
            </a:xfrm>
            <a:custGeom>
              <a:avLst/>
              <a:gdLst>
                <a:gd name="connsiteX0" fmla="*/ 2503228 w 2503228"/>
                <a:gd name="connsiteY0" fmla="*/ 1251614 h 2503228"/>
                <a:gd name="connsiteX1" fmla="*/ 1251614 w 2503228"/>
                <a:gd name="connsiteY1" fmla="*/ 2503228 h 2503228"/>
                <a:gd name="connsiteX2" fmla="*/ 0 w 2503228"/>
                <a:gd name="connsiteY2" fmla="*/ 1251614 h 2503228"/>
                <a:gd name="connsiteX3" fmla="*/ 1251614 w 2503228"/>
                <a:gd name="connsiteY3" fmla="*/ 0 h 2503228"/>
                <a:gd name="connsiteX4" fmla="*/ 2503228 w 2503228"/>
                <a:gd name="connsiteY4" fmla="*/ 1251614 h 2503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3228" h="2503228">
                  <a:moveTo>
                    <a:pt x="2503228" y="1251614"/>
                  </a:moveTo>
                  <a:cubicBezTo>
                    <a:pt x="2503228" y="1942862"/>
                    <a:pt x="1942862" y="2503228"/>
                    <a:pt x="1251614" y="2503228"/>
                  </a:cubicBezTo>
                  <a:cubicBezTo>
                    <a:pt x="560367" y="2503228"/>
                    <a:pt x="0" y="1942861"/>
                    <a:pt x="0" y="1251614"/>
                  </a:cubicBezTo>
                  <a:cubicBezTo>
                    <a:pt x="0" y="560367"/>
                    <a:pt x="560367" y="0"/>
                    <a:pt x="1251614" y="0"/>
                  </a:cubicBezTo>
                  <a:cubicBezTo>
                    <a:pt x="1942862" y="0"/>
                    <a:pt x="2503228" y="560367"/>
                    <a:pt x="2503228" y="1251614"/>
                  </a:cubicBezTo>
                  <a:close/>
                </a:path>
              </a:pathLst>
            </a:custGeom>
            <a:gradFill>
              <a:gsLst>
                <a:gs pos="0">
                  <a:srgbClr val="0F958E"/>
                </a:gs>
                <a:gs pos="100000">
                  <a:srgbClr val="276DB5"/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500" dirty="0">
                <a:solidFill>
                  <a:schemeClr val="bg1"/>
                </a:solidFill>
              </a:endParaRP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2AF024E8-367F-39DA-8A50-6AEBF67B65DC}"/>
                </a:ext>
              </a:extLst>
            </p:cNvPr>
            <p:cNvSpPr txBox="1"/>
            <p:nvPr/>
          </p:nvSpPr>
          <p:spPr>
            <a:xfrm>
              <a:off x="3801757" y="3277778"/>
              <a:ext cx="1540486" cy="86177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spcAft>
                  <a:spcPts val="300"/>
                </a:spcAft>
              </a:pPr>
              <a:r>
                <a:rPr lang="ko-KR" altLang="en-US" sz="17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키워드로 보는</a:t>
              </a:r>
            </a:p>
            <a:p>
              <a:pPr algn="ctr">
                <a:spcAft>
                  <a:spcPts val="300"/>
                </a:spcAft>
              </a:pPr>
              <a:r>
                <a:rPr lang="en-US" altLang="ko-KR" sz="17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2022 </a:t>
              </a:r>
              <a:r>
                <a:rPr lang="ko-KR" altLang="en-US" sz="17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개정</a:t>
              </a:r>
            </a:p>
            <a:p>
              <a:pPr algn="ctr">
                <a:spcAft>
                  <a:spcPts val="300"/>
                </a:spcAft>
              </a:pPr>
              <a:r>
                <a:rPr lang="ko-KR" altLang="en-US" sz="17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음악과 교육과정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969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18B0ED15-7B26-D6BA-52A7-AD3C93AC4582}"/>
              </a:ext>
            </a:extLst>
          </p:cNvPr>
          <p:cNvGrpSpPr/>
          <p:nvPr/>
        </p:nvGrpSpPr>
        <p:grpSpPr>
          <a:xfrm>
            <a:off x="450454" y="1772816"/>
            <a:ext cx="5506182" cy="1010533"/>
            <a:chOff x="450454" y="1772816"/>
            <a:chExt cx="5506182" cy="101053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B8C8669-336E-7595-29B3-4D3B356C40DC}"/>
                </a:ext>
              </a:extLst>
            </p:cNvPr>
            <p:cNvSpPr txBox="1"/>
            <p:nvPr/>
          </p:nvSpPr>
          <p:spPr>
            <a:xfrm>
              <a:off x="1618910" y="1772816"/>
              <a:ext cx="4337726" cy="1010533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ko-KR" altLang="en-US" sz="3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음악과 개정 교육과정의</a:t>
              </a:r>
              <a:r>
                <a:rPr lang="en-US" altLang="ko-KR" sz="3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 </a:t>
              </a:r>
            </a:p>
            <a:p>
              <a:pPr>
                <a:spcAft>
                  <a:spcPts val="200"/>
                </a:spcAft>
              </a:pPr>
              <a:r>
                <a:rPr lang="ko-KR" altLang="en-US" sz="3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중점사항 </a:t>
              </a:r>
              <a:endParaRPr lang="en-US" altLang="ko-KR" sz="3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FFE254B6-23E3-C2C4-0AA8-CC5EBBECFC36}"/>
                </a:ext>
              </a:extLst>
            </p:cNvPr>
            <p:cNvGrpSpPr/>
            <p:nvPr/>
          </p:nvGrpSpPr>
          <p:grpSpPr>
            <a:xfrm>
              <a:off x="450454" y="1817027"/>
              <a:ext cx="922105" cy="922110"/>
              <a:chOff x="688900" y="1786028"/>
              <a:chExt cx="1014315" cy="1014321"/>
            </a:xfrm>
          </p:grpSpPr>
          <p:sp>
            <p:nvSpPr>
              <p:cNvPr id="16" name="타원 15">
                <a:extLst>
                  <a:ext uri="{FF2B5EF4-FFF2-40B4-BE49-F238E27FC236}">
                    <a16:creationId xmlns:a16="http://schemas.microsoft.com/office/drawing/2014/main" id="{79ADD07C-C10F-5D84-AD51-FA2868C7FBE2}"/>
                  </a:ext>
                </a:extLst>
              </p:cNvPr>
              <p:cNvSpPr/>
              <p:nvPr/>
            </p:nvSpPr>
            <p:spPr>
              <a:xfrm>
                <a:off x="688900" y="1786028"/>
                <a:ext cx="1014315" cy="1014321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95D4D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478BBF4-6984-24DC-CD60-5BBE0744B035}"/>
                  </a:ext>
                </a:extLst>
              </p:cNvPr>
              <p:cNvSpPr txBox="1"/>
              <p:nvPr/>
            </p:nvSpPr>
            <p:spPr>
              <a:xfrm>
                <a:off x="1076633" y="2002259"/>
                <a:ext cx="238848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4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1</a:t>
                </a:r>
              </a:p>
            </p:txBody>
          </p:sp>
        </p:grp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D2EFF511-5674-C517-5979-DDE39A33BFE6}"/>
              </a:ext>
            </a:extLst>
          </p:cNvPr>
          <p:cNvGrpSpPr/>
          <p:nvPr/>
        </p:nvGrpSpPr>
        <p:grpSpPr>
          <a:xfrm>
            <a:off x="488894" y="1138597"/>
            <a:ext cx="3683056" cy="309041"/>
            <a:chOff x="4511424" y="1860310"/>
            <a:chExt cx="3683056" cy="309041"/>
          </a:xfrm>
        </p:grpSpPr>
        <p:sp>
          <p:nvSpPr>
            <p:cNvPr id="30" name="사각형: 둥근 모서리 29">
              <a:extLst>
                <a:ext uri="{FF2B5EF4-FFF2-40B4-BE49-F238E27FC236}">
                  <a16:creationId xmlns:a16="http://schemas.microsoft.com/office/drawing/2014/main" id="{50AF1E17-D8F3-1AA6-DD13-CC2B1109CC5A}"/>
                </a:ext>
              </a:extLst>
            </p:cNvPr>
            <p:cNvSpPr/>
            <p:nvPr/>
          </p:nvSpPr>
          <p:spPr>
            <a:xfrm>
              <a:off x="4511424" y="1860310"/>
              <a:ext cx="3683056" cy="309041"/>
            </a:xfrm>
            <a:prstGeom prst="roundRect">
              <a:avLst>
                <a:gd name="adj" fmla="val 50000"/>
              </a:avLst>
            </a:prstGeom>
            <a:solidFill>
              <a:srgbClr val="019E9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8998B26-3788-52B0-66BE-53CC5CE71F25}"/>
                </a:ext>
              </a:extLst>
            </p:cNvPr>
            <p:cNvSpPr txBox="1"/>
            <p:nvPr/>
          </p:nvSpPr>
          <p:spPr>
            <a:xfrm>
              <a:off x="4836511" y="1923947"/>
              <a:ext cx="3032882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2022 </a:t>
              </a:r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개정 교육과정 음악과 교원연수자료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742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B74E6420-CB8C-49B5-825D-D4A140CB7BBB}"/>
              </a:ext>
            </a:extLst>
          </p:cNvPr>
          <p:cNvGrpSpPr/>
          <p:nvPr/>
        </p:nvGrpSpPr>
        <p:grpSpPr>
          <a:xfrm>
            <a:off x="330548" y="1356703"/>
            <a:ext cx="8482905" cy="4808526"/>
            <a:chOff x="330548" y="1356703"/>
            <a:chExt cx="8482905" cy="4808526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68D6F8A0-6B08-C4F2-240B-05CFED7BFA23}"/>
                </a:ext>
              </a:extLst>
            </p:cNvPr>
            <p:cNvGrpSpPr/>
            <p:nvPr/>
          </p:nvGrpSpPr>
          <p:grpSpPr>
            <a:xfrm>
              <a:off x="330548" y="2209333"/>
              <a:ext cx="8482905" cy="1297489"/>
              <a:chOff x="330548" y="2209333"/>
              <a:chExt cx="8482905" cy="1297489"/>
            </a:xfrm>
          </p:grpSpPr>
          <p:grpSp>
            <p:nvGrpSpPr>
              <p:cNvPr id="158" name="그룹 157">
                <a:extLst>
                  <a:ext uri="{FF2B5EF4-FFF2-40B4-BE49-F238E27FC236}">
                    <a16:creationId xmlns:a16="http://schemas.microsoft.com/office/drawing/2014/main" id="{4D3E06F8-9A47-BD9B-1B27-04933F73AA1B}"/>
                  </a:ext>
                </a:extLst>
              </p:cNvPr>
              <p:cNvGrpSpPr/>
              <p:nvPr/>
            </p:nvGrpSpPr>
            <p:grpSpPr>
              <a:xfrm>
                <a:off x="330548" y="2209333"/>
                <a:ext cx="8482905" cy="1297489"/>
                <a:chOff x="330548" y="1884368"/>
                <a:chExt cx="8482905" cy="1297489"/>
              </a:xfrm>
            </p:grpSpPr>
            <p:grpSp>
              <p:nvGrpSpPr>
                <p:cNvPr id="138" name="그룹 137">
                  <a:extLst>
                    <a:ext uri="{FF2B5EF4-FFF2-40B4-BE49-F238E27FC236}">
                      <a16:creationId xmlns:a16="http://schemas.microsoft.com/office/drawing/2014/main" id="{647DB2A5-6224-4072-DFD7-15E072B9AB3F}"/>
                    </a:ext>
                  </a:extLst>
                </p:cNvPr>
                <p:cNvGrpSpPr/>
                <p:nvPr/>
              </p:nvGrpSpPr>
              <p:grpSpPr>
                <a:xfrm>
                  <a:off x="409575" y="2139641"/>
                  <a:ext cx="8324850" cy="1042216"/>
                  <a:chOff x="409575" y="2007633"/>
                  <a:chExt cx="8324850" cy="1042216"/>
                </a:xfrm>
              </p:grpSpPr>
              <p:sp>
                <p:nvSpPr>
                  <p:cNvPr id="131" name="그래픽 161">
                    <a:extLst>
                      <a:ext uri="{FF2B5EF4-FFF2-40B4-BE49-F238E27FC236}">
                        <a16:creationId xmlns:a16="http://schemas.microsoft.com/office/drawing/2014/main" id="{F8E80216-F569-1A1E-4A10-3AF9A948E0F6}"/>
                      </a:ext>
                    </a:extLst>
                  </p:cNvPr>
                  <p:cNvSpPr/>
                  <p:nvPr/>
                </p:nvSpPr>
                <p:spPr>
                  <a:xfrm>
                    <a:off x="409575" y="2007633"/>
                    <a:ext cx="8324850" cy="1042216"/>
                  </a:xfrm>
                  <a:custGeom>
                    <a:avLst/>
                    <a:gdLst>
                      <a:gd name="connsiteX0" fmla="*/ 4820445 w 5343144"/>
                      <a:gd name="connsiteY0" fmla="*/ 229 h 740664"/>
                      <a:gd name="connsiteX1" fmla="*/ 32 w 5343144"/>
                      <a:gd name="connsiteY1" fmla="*/ 229 h 740664"/>
                      <a:gd name="connsiteX2" fmla="*/ 1078358 w 5343144"/>
                      <a:gd name="connsiteY2" fmla="*/ 498577 h 740664"/>
                      <a:gd name="connsiteX3" fmla="*/ 2077244 w 5343144"/>
                      <a:gd name="connsiteY3" fmla="*/ 346177 h 740664"/>
                      <a:gd name="connsiteX4" fmla="*/ 2325561 w 5343144"/>
                      <a:gd name="connsiteY4" fmla="*/ 515532 h 740664"/>
                      <a:gd name="connsiteX5" fmla="*/ 2105438 w 5343144"/>
                      <a:gd name="connsiteY5" fmla="*/ 515532 h 740664"/>
                      <a:gd name="connsiteX6" fmla="*/ 2671604 w 5343144"/>
                      <a:gd name="connsiteY6" fmla="*/ 740893 h 740664"/>
                      <a:gd name="connsiteX7" fmla="*/ 3237866 w 5343144"/>
                      <a:gd name="connsiteY7" fmla="*/ 515532 h 740664"/>
                      <a:gd name="connsiteX8" fmla="*/ 3017648 w 5343144"/>
                      <a:gd name="connsiteY8" fmla="*/ 515532 h 740664"/>
                      <a:gd name="connsiteX9" fmla="*/ 3265965 w 5343144"/>
                      <a:gd name="connsiteY9" fmla="*/ 346177 h 740664"/>
                      <a:gd name="connsiteX10" fmla="*/ 4264851 w 5343144"/>
                      <a:gd name="connsiteY10" fmla="*/ 498577 h 740664"/>
                      <a:gd name="connsiteX11" fmla="*/ 5343177 w 5343144"/>
                      <a:gd name="connsiteY11" fmla="*/ 229 h 7406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343144" h="740664">
                        <a:moveTo>
                          <a:pt x="4820445" y="229"/>
                        </a:moveTo>
                        <a:lnTo>
                          <a:pt x="32" y="229"/>
                        </a:lnTo>
                        <a:cubicBezTo>
                          <a:pt x="32" y="229"/>
                          <a:pt x="160624" y="498577"/>
                          <a:pt x="1078358" y="498577"/>
                        </a:cubicBezTo>
                        <a:cubicBezTo>
                          <a:pt x="1417543" y="498577"/>
                          <a:pt x="1876838" y="346177"/>
                          <a:pt x="2077244" y="346177"/>
                        </a:cubicBezTo>
                        <a:cubicBezTo>
                          <a:pt x="2277650" y="346177"/>
                          <a:pt x="2325561" y="515532"/>
                          <a:pt x="2325561" y="515532"/>
                        </a:cubicBezTo>
                        <a:lnTo>
                          <a:pt x="2105438" y="515532"/>
                        </a:lnTo>
                        <a:lnTo>
                          <a:pt x="2671604" y="740893"/>
                        </a:lnTo>
                        <a:lnTo>
                          <a:pt x="3237866" y="515532"/>
                        </a:lnTo>
                        <a:lnTo>
                          <a:pt x="3017648" y="515532"/>
                        </a:lnTo>
                        <a:cubicBezTo>
                          <a:pt x="3017648" y="515532"/>
                          <a:pt x="3065273" y="346177"/>
                          <a:pt x="3265965" y="346177"/>
                        </a:cubicBezTo>
                        <a:cubicBezTo>
                          <a:pt x="3466656" y="346177"/>
                          <a:pt x="3925666" y="498577"/>
                          <a:pt x="4264851" y="498577"/>
                        </a:cubicBezTo>
                        <a:cubicBezTo>
                          <a:pt x="5182585" y="498577"/>
                          <a:pt x="5343177" y="229"/>
                          <a:pt x="5343177" y="229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>
                    <a:outerShdw blurRad="266700" dist="50800" dir="5400000" algn="t" rotWithShape="0">
                      <a:prstClr val="black">
                        <a:alpha val="14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457200" latinLnBrk="0"/>
                    <a:endParaRPr lang="ko-KR" altLang="en-US" sz="24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135" name="이등변 삼각형 134">
                    <a:extLst>
                      <a:ext uri="{FF2B5EF4-FFF2-40B4-BE49-F238E27FC236}">
                        <a16:creationId xmlns:a16="http://schemas.microsoft.com/office/drawing/2014/main" id="{84BB49EF-C408-FB46-3A07-D022A3D8978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914773" y="2766061"/>
                    <a:ext cx="1314452" cy="236048"/>
                  </a:xfrm>
                  <a:prstGeom prst="triangle">
                    <a:avLst/>
                  </a:prstGeom>
                  <a:gradFill>
                    <a:gsLst>
                      <a:gs pos="0">
                        <a:schemeClr val="bg1"/>
                      </a:gs>
                      <a:gs pos="100000">
                        <a:srgbClr val="0F958E">
                          <a:alpha val="13000"/>
                        </a:srgbClr>
                      </a:gs>
                    </a:gsLst>
                    <a:lin ang="162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457200" latinLnBrk="0"/>
                    <a:endParaRPr lang="ko-KR" altLang="en-US" sz="24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맑은 고딕" panose="020B0503020000020004" pitchFamily="50" charset="-127"/>
                    </a:endParaRPr>
                  </a:p>
                </p:txBody>
              </p:sp>
            </p:grpSp>
            <p:sp>
              <p:nvSpPr>
                <p:cNvPr id="144" name="직사각형 143">
                  <a:extLst>
                    <a:ext uri="{FF2B5EF4-FFF2-40B4-BE49-F238E27FC236}">
                      <a16:creationId xmlns:a16="http://schemas.microsoft.com/office/drawing/2014/main" id="{00525FE0-1A17-A13A-B65C-862074DD4600}"/>
                    </a:ext>
                  </a:extLst>
                </p:cNvPr>
                <p:cNvSpPr/>
                <p:nvPr/>
              </p:nvSpPr>
              <p:spPr>
                <a:xfrm>
                  <a:off x="330548" y="1884368"/>
                  <a:ext cx="8482905" cy="2552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DA9E02F-4CB9-6C43-757D-A77A72C58DAF}"/>
                  </a:ext>
                </a:extLst>
              </p:cNvPr>
              <p:cNvSpPr txBox="1"/>
              <p:nvPr/>
            </p:nvSpPr>
            <p:spPr>
              <a:xfrm>
                <a:off x="3790536" y="2397159"/>
                <a:ext cx="156292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gradFill>
                      <a:gsLst>
                        <a:gs pos="0">
                          <a:srgbClr val="0F958E"/>
                        </a:gs>
                        <a:gs pos="100000">
                          <a:srgbClr val="276DB5"/>
                        </a:gs>
                      </a:gsLst>
                      <a:lin ang="0" scaled="0"/>
                    </a:gra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교과 교육과정</a:t>
                </a:r>
                <a:endParaRPr lang="en-US" altLang="ko-KR" sz="2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gradFill>
                    <a:gsLst>
                      <a:gs pos="0">
                        <a:srgbClr val="0F958E"/>
                      </a:gs>
                      <a:gs pos="100000">
                        <a:srgbClr val="276DB5"/>
                      </a:gs>
                    </a:gsLst>
                    <a:lin ang="0" scaled="0"/>
                  </a:gra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D386800-44CB-5221-CB4B-A68CC0ADD41F}"/>
                  </a:ext>
                </a:extLst>
              </p:cNvPr>
              <p:cNvSpPr txBox="1"/>
              <p:nvPr/>
            </p:nvSpPr>
            <p:spPr>
              <a:xfrm>
                <a:off x="4037398" y="2747355"/>
                <a:ext cx="1069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ko-KR" altLang="en-US" sz="2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gradFill>
                      <a:gsLst>
                        <a:gs pos="0">
                          <a:srgbClr val="0F958E"/>
                        </a:gs>
                        <a:gs pos="100000">
                          <a:srgbClr val="276DB5"/>
                        </a:gs>
                      </a:gsLst>
                      <a:lin ang="0" scaled="0"/>
                    </a:gra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기본 방향</a:t>
                </a:r>
              </a:p>
            </p:txBody>
          </p: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78EE311B-0C61-C791-BECB-6B25B030C6C0}"/>
                </a:ext>
              </a:extLst>
            </p:cNvPr>
            <p:cNvGrpSpPr/>
            <p:nvPr/>
          </p:nvGrpSpPr>
          <p:grpSpPr>
            <a:xfrm>
              <a:off x="468313" y="3638101"/>
              <a:ext cx="8207374" cy="2527128"/>
              <a:chOff x="468313" y="3638101"/>
              <a:chExt cx="8207374" cy="2527128"/>
            </a:xfrm>
          </p:grpSpPr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id="{8D04FE01-6433-7650-BAB7-08FA61702D90}"/>
                  </a:ext>
                </a:extLst>
              </p:cNvPr>
              <p:cNvGrpSpPr/>
              <p:nvPr/>
            </p:nvGrpSpPr>
            <p:grpSpPr>
              <a:xfrm>
                <a:off x="468313" y="3638101"/>
                <a:ext cx="8207374" cy="442995"/>
                <a:chOff x="468313" y="3669719"/>
                <a:chExt cx="8207374" cy="442995"/>
              </a:xfrm>
            </p:grpSpPr>
            <p:sp>
              <p:nvSpPr>
                <p:cNvPr id="145" name="사각형: 둥근 모서리 144">
                  <a:extLst>
                    <a:ext uri="{FF2B5EF4-FFF2-40B4-BE49-F238E27FC236}">
                      <a16:creationId xmlns:a16="http://schemas.microsoft.com/office/drawing/2014/main" id="{0D1280AA-4569-5B23-D5F3-656D10A3535A}"/>
                    </a:ext>
                  </a:extLst>
                </p:cNvPr>
                <p:cNvSpPr/>
                <p:nvPr/>
              </p:nvSpPr>
              <p:spPr>
                <a:xfrm>
                  <a:off x="468313" y="3669719"/>
                  <a:ext cx="8207374" cy="442995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DF0EF"/>
                    </a:gs>
                    <a:gs pos="100000">
                      <a:srgbClr val="D4E2F0"/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35" name="그룹 34">
                  <a:extLst>
                    <a:ext uri="{FF2B5EF4-FFF2-40B4-BE49-F238E27FC236}">
                      <a16:creationId xmlns:a16="http://schemas.microsoft.com/office/drawing/2014/main" id="{8A243E61-EEF7-1B78-9EA9-642C23C4AFBC}"/>
                    </a:ext>
                  </a:extLst>
                </p:cNvPr>
                <p:cNvGrpSpPr/>
                <p:nvPr/>
              </p:nvGrpSpPr>
              <p:grpSpPr>
                <a:xfrm>
                  <a:off x="584591" y="3775800"/>
                  <a:ext cx="7856717" cy="230832"/>
                  <a:chOff x="670586" y="3775800"/>
                  <a:chExt cx="7856717" cy="230832"/>
                </a:xfrm>
              </p:grpSpPr>
              <p:sp>
                <p:nvSpPr>
                  <p:cNvPr id="152" name="TextBox 151">
                    <a:extLst>
                      <a:ext uri="{FF2B5EF4-FFF2-40B4-BE49-F238E27FC236}">
                        <a16:creationId xmlns:a16="http://schemas.microsoft.com/office/drawing/2014/main" id="{D3B78A7C-843E-41C7-92B6-E79D578E0CF7}"/>
                      </a:ext>
                    </a:extLst>
                  </p:cNvPr>
                  <p:cNvSpPr txBox="1"/>
                  <p:nvPr/>
                </p:nvSpPr>
                <p:spPr>
                  <a:xfrm>
                    <a:off x="948305" y="3775800"/>
                    <a:ext cx="7578998" cy="2308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깊이 있는 학습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교과 간 연계와 통합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삶과 연계한 학습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학습과정에 대한 성찰을 강화한 </a:t>
                    </a:r>
                    <a:r>
                      <a:rPr lang="ko-KR" altLang="en-US" sz="15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역량 함양 교과 교육과정</a:t>
                    </a:r>
                  </a:p>
                </p:txBody>
              </p:sp>
              <p:grpSp>
                <p:nvGrpSpPr>
                  <p:cNvPr id="23" name="그룹 22">
                    <a:extLst>
                      <a:ext uri="{FF2B5EF4-FFF2-40B4-BE49-F238E27FC236}">
                        <a16:creationId xmlns:a16="http://schemas.microsoft.com/office/drawing/2014/main" id="{154482F6-D9B2-85C0-9999-7F429328DCC5}"/>
                      </a:ext>
                    </a:extLst>
                  </p:cNvPr>
                  <p:cNvGrpSpPr/>
                  <p:nvPr/>
                </p:nvGrpSpPr>
                <p:grpSpPr>
                  <a:xfrm>
                    <a:off x="670586" y="3793558"/>
                    <a:ext cx="195318" cy="195316"/>
                    <a:chOff x="2622862" y="1377293"/>
                    <a:chExt cx="417995" cy="417994"/>
                  </a:xfrm>
                </p:grpSpPr>
                <p:sp>
                  <p:nvSpPr>
                    <p:cNvPr id="24" name="자유형: 도형 23">
                      <a:extLst>
                        <a:ext uri="{FF2B5EF4-FFF2-40B4-BE49-F238E27FC236}">
                          <a16:creationId xmlns:a16="http://schemas.microsoft.com/office/drawing/2014/main" id="{BD2277D4-CAB6-5928-FA20-A941DC2D3A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2862" y="1377293"/>
                      <a:ext cx="417994" cy="417994"/>
                    </a:xfrm>
                    <a:custGeom>
                      <a:avLst/>
                      <a:gdLst>
                        <a:gd name="connsiteX0" fmla="*/ 1175766 w 1175766"/>
                        <a:gd name="connsiteY0" fmla="*/ 587883 h 1175766"/>
                        <a:gd name="connsiteX1" fmla="*/ 587883 w 1175766"/>
                        <a:gd name="connsiteY1" fmla="*/ 1175766 h 1175766"/>
                        <a:gd name="connsiteX2" fmla="*/ 0 w 1175766"/>
                        <a:gd name="connsiteY2" fmla="*/ 587883 h 1175766"/>
                        <a:gd name="connsiteX3" fmla="*/ 587883 w 1175766"/>
                        <a:gd name="connsiteY3" fmla="*/ 0 h 1175766"/>
                        <a:gd name="connsiteX4" fmla="*/ 1175766 w 1175766"/>
                        <a:gd name="connsiteY4" fmla="*/ 587883 h 11757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75766" h="1175766">
                          <a:moveTo>
                            <a:pt x="1175766" y="587883"/>
                          </a:moveTo>
                          <a:cubicBezTo>
                            <a:pt x="1175766" y="912562"/>
                            <a:pt x="912562" y="1175766"/>
                            <a:pt x="587883" y="1175766"/>
                          </a:cubicBezTo>
                          <a:cubicBezTo>
                            <a:pt x="263204" y="1175766"/>
                            <a:pt x="0" y="912562"/>
                            <a:pt x="0" y="587883"/>
                          </a:cubicBezTo>
                          <a:cubicBezTo>
                            <a:pt x="0" y="263204"/>
                            <a:pt x="263204" y="0"/>
                            <a:pt x="587883" y="0"/>
                          </a:cubicBezTo>
                          <a:cubicBezTo>
                            <a:pt x="912562" y="0"/>
                            <a:pt x="1175766" y="263204"/>
                            <a:pt x="1175766" y="58788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28" name="자유형: 도형 27">
                      <a:extLst>
                        <a:ext uri="{FF2B5EF4-FFF2-40B4-BE49-F238E27FC236}">
                          <a16:creationId xmlns:a16="http://schemas.microsoft.com/office/drawing/2014/main" id="{8800A780-987E-B2F1-F032-E1BA99340D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6344" y="1484519"/>
                      <a:ext cx="294513" cy="305881"/>
                    </a:xfrm>
                    <a:custGeom>
                      <a:avLst/>
                      <a:gdLst>
                        <a:gd name="connsiteX0" fmla="*/ 202365 w 294513"/>
                        <a:gd name="connsiteY0" fmla="*/ 0 h 305881"/>
                        <a:gd name="connsiteX1" fmla="*/ 293518 w 294513"/>
                        <a:gd name="connsiteY1" fmla="*/ 91902 h 305881"/>
                        <a:gd name="connsiteX2" fmla="*/ 294513 w 294513"/>
                        <a:gd name="connsiteY2" fmla="*/ 101772 h 305881"/>
                        <a:gd name="connsiteX3" fmla="*/ 166867 w 294513"/>
                        <a:gd name="connsiteY3" fmla="*/ 294345 h 305881"/>
                        <a:gd name="connsiteX4" fmla="*/ 129706 w 294513"/>
                        <a:gd name="connsiteY4" fmla="*/ 305881 h 305881"/>
                        <a:gd name="connsiteX5" fmla="*/ 109258 w 294513"/>
                        <a:gd name="connsiteY5" fmla="*/ 285692 h 305881"/>
                        <a:gd name="connsiteX6" fmla="*/ 0 w 294513"/>
                        <a:gd name="connsiteY6" fmla="*/ 177825 h 3058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94513" h="305881">
                          <a:moveTo>
                            <a:pt x="202365" y="0"/>
                          </a:moveTo>
                          <a:lnTo>
                            <a:pt x="293518" y="91902"/>
                          </a:lnTo>
                          <a:lnTo>
                            <a:pt x="294513" y="101772"/>
                          </a:lnTo>
                          <a:cubicBezTo>
                            <a:pt x="294513" y="188341"/>
                            <a:pt x="241879" y="262618"/>
                            <a:pt x="166867" y="294345"/>
                          </a:cubicBezTo>
                          <a:lnTo>
                            <a:pt x="129706" y="305881"/>
                          </a:lnTo>
                          <a:lnTo>
                            <a:pt x="109258" y="285692"/>
                          </a:lnTo>
                          <a:cubicBezTo>
                            <a:pt x="57114" y="234210"/>
                            <a:pt x="0" y="177825"/>
                            <a:pt x="0" y="177825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29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29" name="자유형: 도형 28">
                      <a:extLst>
                        <a:ext uri="{FF2B5EF4-FFF2-40B4-BE49-F238E27FC236}">
                          <a16:creationId xmlns:a16="http://schemas.microsoft.com/office/drawing/2014/main" id="{4BCC21FD-E129-8041-01A5-5143EA832B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510" y="1476997"/>
                      <a:ext cx="274695" cy="218611"/>
                    </a:xfrm>
                    <a:custGeom>
                      <a:avLst/>
                      <a:gdLst>
                        <a:gd name="connsiteX0" fmla="*/ 239375 w 666386"/>
                        <a:gd name="connsiteY0" fmla="*/ 296187 h 530330"/>
                        <a:gd name="connsiteX1" fmla="*/ 488835 w 666386"/>
                        <a:gd name="connsiteY1" fmla="*/ 44823 h 530330"/>
                        <a:gd name="connsiteX2" fmla="*/ 646378 w 666386"/>
                        <a:gd name="connsiteY2" fmla="*/ 49014 h 530330"/>
                        <a:gd name="connsiteX3" fmla="*/ 658666 w 666386"/>
                        <a:gd name="connsiteY3" fmla="*/ 65301 h 530330"/>
                        <a:gd name="connsiteX4" fmla="*/ 638377 w 666386"/>
                        <a:gd name="connsiteY4" fmla="*/ 160742 h 530330"/>
                        <a:gd name="connsiteX5" fmla="*/ 303002 w 666386"/>
                        <a:gd name="connsiteY5" fmla="*/ 496022 h 530330"/>
                        <a:gd name="connsiteX6" fmla="*/ 262902 w 666386"/>
                        <a:gd name="connsiteY6" fmla="*/ 527169 h 530330"/>
                        <a:gd name="connsiteX7" fmla="*/ 212038 w 666386"/>
                        <a:gd name="connsiteY7" fmla="*/ 526788 h 530330"/>
                        <a:gd name="connsiteX8" fmla="*/ 211753 w 666386"/>
                        <a:gd name="connsiteY8" fmla="*/ 527169 h 530330"/>
                        <a:gd name="connsiteX9" fmla="*/ 202894 w 666386"/>
                        <a:gd name="connsiteY9" fmla="*/ 522978 h 530330"/>
                        <a:gd name="connsiteX10" fmla="*/ 99072 w 666386"/>
                        <a:gd name="connsiteY10" fmla="*/ 422965 h 530330"/>
                        <a:gd name="connsiteX11" fmla="*/ 24586 w 666386"/>
                        <a:gd name="connsiteY11" fmla="*/ 348575 h 530330"/>
                        <a:gd name="connsiteX12" fmla="*/ 24491 w 666386"/>
                        <a:gd name="connsiteY12" fmla="*/ 238466 h 530330"/>
                        <a:gd name="connsiteX13" fmla="*/ 95548 w 666386"/>
                        <a:gd name="connsiteY13" fmla="*/ 193317 h 530330"/>
                        <a:gd name="connsiteX14" fmla="*/ 156793 w 666386"/>
                        <a:gd name="connsiteY14" fmla="*/ 217320 h 530330"/>
                        <a:gd name="connsiteX15" fmla="*/ 239375 w 666386"/>
                        <a:gd name="connsiteY15" fmla="*/ 296187 h 5303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666386" h="530330">
                          <a:moveTo>
                            <a:pt x="239375" y="296187"/>
                          </a:moveTo>
                          <a:cubicBezTo>
                            <a:pt x="318623" y="215892"/>
                            <a:pt x="411206" y="126642"/>
                            <a:pt x="488835" y="44823"/>
                          </a:cubicBezTo>
                          <a:cubicBezTo>
                            <a:pt x="548271" y="-17757"/>
                            <a:pt x="592753" y="-13375"/>
                            <a:pt x="646378" y="49014"/>
                          </a:cubicBezTo>
                          <a:cubicBezTo>
                            <a:pt x="650760" y="54157"/>
                            <a:pt x="654570" y="59872"/>
                            <a:pt x="658666" y="65301"/>
                          </a:cubicBezTo>
                          <a:cubicBezTo>
                            <a:pt x="673715" y="101782"/>
                            <a:pt x="666667" y="132643"/>
                            <a:pt x="638377" y="160742"/>
                          </a:cubicBezTo>
                          <a:cubicBezTo>
                            <a:pt x="526173" y="272089"/>
                            <a:pt x="414540" y="384008"/>
                            <a:pt x="303002" y="496022"/>
                          </a:cubicBezTo>
                          <a:cubicBezTo>
                            <a:pt x="290810" y="508214"/>
                            <a:pt x="277951" y="519072"/>
                            <a:pt x="262902" y="527169"/>
                          </a:cubicBezTo>
                          <a:cubicBezTo>
                            <a:pt x="245947" y="533550"/>
                            <a:pt x="228993" y="528597"/>
                            <a:pt x="212038" y="526788"/>
                          </a:cubicBezTo>
                          <a:cubicBezTo>
                            <a:pt x="212038" y="526788"/>
                            <a:pt x="211753" y="527169"/>
                            <a:pt x="211753" y="527169"/>
                          </a:cubicBezTo>
                          <a:cubicBezTo>
                            <a:pt x="209848" y="523454"/>
                            <a:pt x="206228" y="523549"/>
                            <a:pt x="202894" y="522978"/>
                          </a:cubicBezTo>
                          <a:cubicBezTo>
                            <a:pt x="165366" y="492688"/>
                            <a:pt x="133552" y="456398"/>
                            <a:pt x="99072" y="422965"/>
                          </a:cubicBezTo>
                          <a:cubicBezTo>
                            <a:pt x="73926" y="398581"/>
                            <a:pt x="49161" y="373626"/>
                            <a:pt x="24586" y="348575"/>
                          </a:cubicBezTo>
                          <a:cubicBezTo>
                            <a:pt x="-8180" y="315047"/>
                            <a:pt x="-8180" y="272280"/>
                            <a:pt x="24491" y="238466"/>
                          </a:cubicBezTo>
                          <a:cubicBezTo>
                            <a:pt x="44494" y="217797"/>
                            <a:pt x="63163" y="195127"/>
                            <a:pt x="95548" y="193317"/>
                          </a:cubicBezTo>
                          <a:cubicBezTo>
                            <a:pt x="119932" y="191984"/>
                            <a:pt x="139934" y="200461"/>
                            <a:pt x="156793" y="217320"/>
                          </a:cubicBezTo>
                          <a:lnTo>
                            <a:pt x="239375" y="296187"/>
                          </a:lnTo>
                          <a:close/>
                        </a:path>
                      </a:pathLst>
                    </a:custGeom>
                    <a:solidFill>
                      <a:srgbClr val="FEFEF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1" name="자유형: 도형 30">
                      <a:extLst>
                        <a:ext uri="{FF2B5EF4-FFF2-40B4-BE49-F238E27FC236}">
                          <a16:creationId xmlns:a16="http://schemas.microsoft.com/office/drawing/2014/main" id="{588FF8E3-4339-2432-D2CB-9D67A43910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191" y="1475831"/>
                      <a:ext cx="276121" cy="220475"/>
                    </a:xfrm>
                    <a:custGeom>
                      <a:avLst/>
                      <a:gdLst>
                        <a:gd name="connsiteX0" fmla="*/ 648772 w 669845"/>
                        <a:gd name="connsiteY0" fmla="*/ 52316 h 534852"/>
                        <a:gd name="connsiteX1" fmla="*/ 617530 w 669845"/>
                        <a:gd name="connsiteY1" fmla="*/ 21074 h 534852"/>
                        <a:gd name="connsiteX2" fmla="*/ 515707 w 669845"/>
                        <a:gd name="connsiteY2" fmla="*/ 21074 h 534852"/>
                        <a:gd name="connsiteX3" fmla="*/ 238530 w 669845"/>
                        <a:gd name="connsiteY3" fmla="*/ 298156 h 534852"/>
                        <a:gd name="connsiteX4" fmla="*/ 154138 w 669845"/>
                        <a:gd name="connsiteY4" fmla="*/ 213765 h 534852"/>
                        <a:gd name="connsiteX5" fmla="*/ 52316 w 669845"/>
                        <a:gd name="connsiteY5" fmla="*/ 213765 h 534852"/>
                        <a:gd name="connsiteX6" fmla="*/ 21074 w 669845"/>
                        <a:gd name="connsiteY6" fmla="*/ 245007 h 534852"/>
                        <a:gd name="connsiteX7" fmla="*/ 21074 w 669845"/>
                        <a:gd name="connsiteY7" fmla="*/ 346829 h 534852"/>
                        <a:gd name="connsiteX8" fmla="*/ 105466 w 669845"/>
                        <a:gd name="connsiteY8" fmla="*/ 431221 h 534852"/>
                        <a:gd name="connsiteX9" fmla="*/ 105466 w 669845"/>
                        <a:gd name="connsiteY9" fmla="*/ 431221 h 534852"/>
                        <a:gd name="connsiteX10" fmla="*/ 155948 w 669845"/>
                        <a:gd name="connsiteY10" fmla="*/ 481703 h 534852"/>
                        <a:gd name="connsiteX11" fmla="*/ 188238 w 669845"/>
                        <a:gd name="connsiteY11" fmla="*/ 513993 h 534852"/>
                        <a:gd name="connsiteX12" fmla="*/ 288822 w 669845"/>
                        <a:gd name="connsiteY12" fmla="*/ 513993 h 534852"/>
                        <a:gd name="connsiteX13" fmla="*/ 648772 w 669845"/>
                        <a:gd name="connsiteY13" fmla="*/ 154043 h 534852"/>
                        <a:gd name="connsiteX14" fmla="*/ 648772 w 669845"/>
                        <a:gd name="connsiteY14" fmla="*/ 52316 h 5348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669845" h="534852">
                          <a:moveTo>
                            <a:pt x="648772" y="52316"/>
                          </a:moveTo>
                          <a:lnTo>
                            <a:pt x="617530" y="21074"/>
                          </a:lnTo>
                          <a:cubicBezTo>
                            <a:pt x="589431" y="-7025"/>
                            <a:pt x="543806" y="-7025"/>
                            <a:pt x="515707" y="21074"/>
                          </a:cubicBezTo>
                          <a:lnTo>
                            <a:pt x="238530" y="298156"/>
                          </a:lnTo>
                          <a:lnTo>
                            <a:pt x="154138" y="213765"/>
                          </a:lnTo>
                          <a:cubicBezTo>
                            <a:pt x="126040" y="185666"/>
                            <a:pt x="80415" y="185666"/>
                            <a:pt x="52316" y="213765"/>
                          </a:cubicBezTo>
                          <a:lnTo>
                            <a:pt x="21074" y="245007"/>
                          </a:lnTo>
                          <a:cubicBezTo>
                            <a:pt x="-7025" y="273106"/>
                            <a:pt x="-7025" y="318730"/>
                            <a:pt x="21074" y="346829"/>
                          </a:cubicBezTo>
                          <a:lnTo>
                            <a:pt x="105466" y="431221"/>
                          </a:lnTo>
                          <a:lnTo>
                            <a:pt x="105466" y="431221"/>
                          </a:lnTo>
                          <a:lnTo>
                            <a:pt x="155948" y="481703"/>
                          </a:lnTo>
                          <a:lnTo>
                            <a:pt x="188238" y="513993"/>
                          </a:lnTo>
                          <a:cubicBezTo>
                            <a:pt x="216051" y="541806"/>
                            <a:pt x="261104" y="541806"/>
                            <a:pt x="288822" y="513993"/>
                          </a:cubicBezTo>
                          <a:lnTo>
                            <a:pt x="648772" y="154043"/>
                          </a:lnTo>
                          <a:cubicBezTo>
                            <a:pt x="676870" y="126040"/>
                            <a:pt x="676870" y="80510"/>
                            <a:pt x="648772" y="52316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37" name="그룹 36">
                <a:extLst>
                  <a:ext uri="{FF2B5EF4-FFF2-40B4-BE49-F238E27FC236}">
                    <a16:creationId xmlns:a16="http://schemas.microsoft.com/office/drawing/2014/main" id="{25AC656E-514E-E6B9-C27B-A2A1F7E380EC}"/>
                  </a:ext>
                </a:extLst>
              </p:cNvPr>
              <p:cNvGrpSpPr/>
              <p:nvPr/>
            </p:nvGrpSpPr>
            <p:grpSpPr>
              <a:xfrm>
                <a:off x="468313" y="4159134"/>
                <a:ext cx="8207374" cy="442995"/>
                <a:chOff x="468313" y="3669719"/>
                <a:chExt cx="8207374" cy="442995"/>
              </a:xfrm>
            </p:grpSpPr>
            <p:sp>
              <p:nvSpPr>
                <p:cNvPr id="38" name="사각형: 둥근 모서리 37">
                  <a:extLst>
                    <a:ext uri="{FF2B5EF4-FFF2-40B4-BE49-F238E27FC236}">
                      <a16:creationId xmlns:a16="http://schemas.microsoft.com/office/drawing/2014/main" id="{75ECF0EE-49EA-37DB-5A4E-A008EC6BF034}"/>
                    </a:ext>
                  </a:extLst>
                </p:cNvPr>
                <p:cNvSpPr/>
                <p:nvPr/>
              </p:nvSpPr>
              <p:spPr>
                <a:xfrm>
                  <a:off x="468313" y="3669719"/>
                  <a:ext cx="8207374" cy="442995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DF0EF"/>
                    </a:gs>
                    <a:gs pos="100000">
                      <a:srgbClr val="D4E2F0"/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39" name="그룹 38">
                  <a:extLst>
                    <a:ext uri="{FF2B5EF4-FFF2-40B4-BE49-F238E27FC236}">
                      <a16:creationId xmlns:a16="http://schemas.microsoft.com/office/drawing/2014/main" id="{B71CFC21-91E6-388F-88D6-7AC0F020167C}"/>
                    </a:ext>
                  </a:extLst>
                </p:cNvPr>
                <p:cNvGrpSpPr/>
                <p:nvPr/>
              </p:nvGrpSpPr>
              <p:grpSpPr>
                <a:xfrm>
                  <a:off x="584591" y="3775800"/>
                  <a:ext cx="5747165" cy="230832"/>
                  <a:chOff x="670586" y="3775800"/>
                  <a:chExt cx="5747165" cy="230832"/>
                </a:xfrm>
              </p:grpSpPr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ACFCED14-AFB1-CB0E-FF77-F5EB89D6B8F5}"/>
                      </a:ext>
                    </a:extLst>
                  </p:cNvPr>
                  <p:cNvSpPr txBox="1"/>
                  <p:nvPr/>
                </p:nvSpPr>
                <p:spPr>
                  <a:xfrm>
                    <a:off x="948305" y="3775800"/>
                    <a:ext cx="5469446" cy="2308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소수의 </a:t>
                    </a:r>
                    <a:r>
                      <a:rPr lang="ko-KR" altLang="en-US" sz="15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핵심 아이디어 중심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학습 내용 엄선 및 교과 내 영역 간 </a:t>
                    </a:r>
                    <a:r>
                      <a:rPr lang="ko-KR" altLang="en-US" sz="15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내용 연계성 강화</a:t>
                    </a:r>
                  </a:p>
                </p:txBody>
              </p:sp>
              <p:grpSp>
                <p:nvGrpSpPr>
                  <p:cNvPr id="41" name="그룹 40">
                    <a:extLst>
                      <a:ext uri="{FF2B5EF4-FFF2-40B4-BE49-F238E27FC236}">
                        <a16:creationId xmlns:a16="http://schemas.microsoft.com/office/drawing/2014/main" id="{456E9EBB-5CFF-5938-8ACF-1B4E7A00D0BD}"/>
                      </a:ext>
                    </a:extLst>
                  </p:cNvPr>
                  <p:cNvGrpSpPr/>
                  <p:nvPr/>
                </p:nvGrpSpPr>
                <p:grpSpPr>
                  <a:xfrm>
                    <a:off x="670586" y="3793558"/>
                    <a:ext cx="195318" cy="195316"/>
                    <a:chOff x="2622862" y="1377293"/>
                    <a:chExt cx="417995" cy="417994"/>
                  </a:xfrm>
                </p:grpSpPr>
                <p:sp>
                  <p:nvSpPr>
                    <p:cNvPr id="42" name="자유형: 도형 41">
                      <a:extLst>
                        <a:ext uri="{FF2B5EF4-FFF2-40B4-BE49-F238E27FC236}">
                          <a16:creationId xmlns:a16="http://schemas.microsoft.com/office/drawing/2014/main" id="{D4E0B129-7A99-AF7C-5AAB-762E2406B0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2862" y="1377293"/>
                      <a:ext cx="417994" cy="417994"/>
                    </a:xfrm>
                    <a:custGeom>
                      <a:avLst/>
                      <a:gdLst>
                        <a:gd name="connsiteX0" fmla="*/ 1175766 w 1175766"/>
                        <a:gd name="connsiteY0" fmla="*/ 587883 h 1175766"/>
                        <a:gd name="connsiteX1" fmla="*/ 587883 w 1175766"/>
                        <a:gd name="connsiteY1" fmla="*/ 1175766 h 1175766"/>
                        <a:gd name="connsiteX2" fmla="*/ 0 w 1175766"/>
                        <a:gd name="connsiteY2" fmla="*/ 587883 h 1175766"/>
                        <a:gd name="connsiteX3" fmla="*/ 587883 w 1175766"/>
                        <a:gd name="connsiteY3" fmla="*/ 0 h 1175766"/>
                        <a:gd name="connsiteX4" fmla="*/ 1175766 w 1175766"/>
                        <a:gd name="connsiteY4" fmla="*/ 587883 h 11757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75766" h="1175766">
                          <a:moveTo>
                            <a:pt x="1175766" y="587883"/>
                          </a:moveTo>
                          <a:cubicBezTo>
                            <a:pt x="1175766" y="912562"/>
                            <a:pt x="912562" y="1175766"/>
                            <a:pt x="587883" y="1175766"/>
                          </a:cubicBezTo>
                          <a:cubicBezTo>
                            <a:pt x="263204" y="1175766"/>
                            <a:pt x="0" y="912562"/>
                            <a:pt x="0" y="587883"/>
                          </a:cubicBezTo>
                          <a:cubicBezTo>
                            <a:pt x="0" y="263204"/>
                            <a:pt x="263204" y="0"/>
                            <a:pt x="587883" y="0"/>
                          </a:cubicBezTo>
                          <a:cubicBezTo>
                            <a:pt x="912562" y="0"/>
                            <a:pt x="1175766" y="263204"/>
                            <a:pt x="1175766" y="58788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45" name="자유형: 도형 44">
                      <a:extLst>
                        <a:ext uri="{FF2B5EF4-FFF2-40B4-BE49-F238E27FC236}">
                          <a16:creationId xmlns:a16="http://schemas.microsoft.com/office/drawing/2014/main" id="{6D86D887-1241-A184-7D69-63C9497B6D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6344" y="1484519"/>
                      <a:ext cx="294513" cy="305881"/>
                    </a:xfrm>
                    <a:custGeom>
                      <a:avLst/>
                      <a:gdLst>
                        <a:gd name="connsiteX0" fmla="*/ 202365 w 294513"/>
                        <a:gd name="connsiteY0" fmla="*/ 0 h 305881"/>
                        <a:gd name="connsiteX1" fmla="*/ 293518 w 294513"/>
                        <a:gd name="connsiteY1" fmla="*/ 91902 h 305881"/>
                        <a:gd name="connsiteX2" fmla="*/ 294513 w 294513"/>
                        <a:gd name="connsiteY2" fmla="*/ 101772 h 305881"/>
                        <a:gd name="connsiteX3" fmla="*/ 166867 w 294513"/>
                        <a:gd name="connsiteY3" fmla="*/ 294345 h 305881"/>
                        <a:gd name="connsiteX4" fmla="*/ 129706 w 294513"/>
                        <a:gd name="connsiteY4" fmla="*/ 305881 h 305881"/>
                        <a:gd name="connsiteX5" fmla="*/ 109258 w 294513"/>
                        <a:gd name="connsiteY5" fmla="*/ 285692 h 305881"/>
                        <a:gd name="connsiteX6" fmla="*/ 0 w 294513"/>
                        <a:gd name="connsiteY6" fmla="*/ 177825 h 3058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94513" h="305881">
                          <a:moveTo>
                            <a:pt x="202365" y="0"/>
                          </a:moveTo>
                          <a:lnTo>
                            <a:pt x="293518" y="91902"/>
                          </a:lnTo>
                          <a:lnTo>
                            <a:pt x="294513" y="101772"/>
                          </a:lnTo>
                          <a:cubicBezTo>
                            <a:pt x="294513" y="188341"/>
                            <a:pt x="241879" y="262618"/>
                            <a:pt x="166867" y="294345"/>
                          </a:cubicBezTo>
                          <a:lnTo>
                            <a:pt x="129706" y="305881"/>
                          </a:lnTo>
                          <a:lnTo>
                            <a:pt x="109258" y="285692"/>
                          </a:lnTo>
                          <a:cubicBezTo>
                            <a:pt x="57114" y="234210"/>
                            <a:pt x="0" y="177825"/>
                            <a:pt x="0" y="177825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29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46" name="자유형: 도형 45">
                      <a:extLst>
                        <a:ext uri="{FF2B5EF4-FFF2-40B4-BE49-F238E27FC236}">
                          <a16:creationId xmlns:a16="http://schemas.microsoft.com/office/drawing/2014/main" id="{F49DD4D0-3522-424A-D8BB-98798B1A52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510" y="1476997"/>
                      <a:ext cx="274695" cy="218611"/>
                    </a:xfrm>
                    <a:custGeom>
                      <a:avLst/>
                      <a:gdLst>
                        <a:gd name="connsiteX0" fmla="*/ 239375 w 666386"/>
                        <a:gd name="connsiteY0" fmla="*/ 296187 h 530330"/>
                        <a:gd name="connsiteX1" fmla="*/ 488835 w 666386"/>
                        <a:gd name="connsiteY1" fmla="*/ 44823 h 530330"/>
                        <a:gd name="connsiteX2" fmla="*/ 646378 w 666386"/>
                        <a:gd name="connsiteY2" fmla="*/ 49014 h 530330"/>
                        <a:gd name="connsiteX3" fmla="*/ 658666 w 666386"/>
                        <a:gd name="connsiteY3" fmla="*/ 65301 h 530330"/>
                        <a:gd name="connsiteX4" fmla="*/ 638377 w 666386"/>
                        <a:gd name="connsiteY4" fmla="*/ 160742 h 530330"/>
                        <a:gd name="connsiteX5" fmla="*/ 303002 w 666386"/>
                        <a:gd name="connsiteY5" fmla="*/ 496022 h 530330"/>
                        <a:gd name="connsiteX6" fmla="*/ 262902 w 666386"/>
                        <a:gd name="connsiteY6" fmla="*/ 527169 h 530330"/>
                        <a:gd name="connsiteX7" fmla="*/ 212038 w 666386"/>
                        <a:gd name="connsiteY7" fmla="*/ 526788 h 530330"/>
                        <a:gd name="connsiteX8" fmla="*/ 211753 w 666386"/>
                        <a:gd name="connsiteY8" fmla="*/ 527169 h 530330"/>
                        <a:gd name="connsiteX9" fmla="*/ 202894 w 666386"/>
                        <a:gd name="connsiteY9" fmla="*/ 522978 h 530330"/>
                        <a:gd name="connsiteX10" fmla="*/ 99072 w 666386"/>
                        <a:gd name="connsiteY10" fmla="*/ 422965 h 530330"/>
                        <a:gd name="connsiteX11" fmla="*/ 24586 w 666386"/>
                        <a:gd name="connsiteY11" fmla="*/ 348575 h 530330"/>
                        <a:gd name="connsiteX12" fmla="*/ 24491 w 666386"/>
                        <a:gd name="connsiteY12" fmla="*/ 238466 h 530330"/>
                        <a:gd name="connsiteX13" fmla="*/ 95548 w 666386"/>
                        <a:gd name="connsiteY13" fmla="*/ 193317 h 530330"/>
                        <a:gd name="connsiteX14" fmla="*/ 156793 w 666386"/>
                        <a:gd name="connsiteY14" fmla="*/ 217320 h 530330"/>
                        <a:gd name="connsiteX15" fmla="*/ 239375 w 666386"/>
                        <a:gd name="connsiteY15" fmla="*/ 296187 h 5303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666386" h="530330">
                          <a:moveTo>
                            <a:pt x="239375" y="296187"/>
                          </a:moveTo>
                          <a:cubicBezTo>
                            <a:pt x="318623" y="215892"/>
                            <a:pt x="411206" y="126642"/>
                            <a:pt x="488835" y="44823"/>
                          </a:cubicBezTo>
                          <a:cubicBezTo>
                            <a:pt x="548271" y="-17757"/>
                            <a:pt x="592753" y="-13375"/>
                            <a:pt x="646378" y="49014"/>
                          </a:cubicBezTo>
                          <a:cubicBezTo>
                            <a:pt x="650760" y="54157"/>
                            <a:pt x="654570" y="59872"/>
                            <a:pt x="658666" y="65301"/>
                          </a:cubicBezTo>
                          <a:cubicBezTo>
                            <a:pt x="673715" y="101782"/>
                            <a:pt x="666667" y="132643"/>
                            <a:pt x="638377" y="160742"/>
                          </a:cubicBezTo>
                          <a:cubicBezTo>
                            <a:pt x="526173" y="272089"/>
                            <a:pt x="414540" y="384008"/>
                            <a:pt x="303002" y="496022"/>
                          </a:cubicBezTo>
                          <a:cubicBezTo>
                            <a:pt x="290810" y="508214"/>
                            <a:pt x="277951" y="519072"/>
                            <a:pt x="262902" y="527169"/>
                          </a:cubicBezTo>
                          <a:cubicBezTo>
                            <a:pt x="245947" y="533550"/>
                            <a:pt x="228993" y="528597"/>
                            <a:pt x="212038" y="526788"/>
                          </a:cubicBezTo>
                          <a:cubicBezTo>
                            <a:pt x="212038" y="526788"/>
                            <a:pt x="211753" y="527169"/>
                            <a:pt x="211753" y="527169"/>
                          </a:cubicBezTo>
                          <a:cubicBezTo>
                            <a:pt x="209848" y="523454"/>
                            <a:pt x="206228" y="523549"/>
                            <a:pt x="202894" y="522978"/>
                          </a:cubicBezTo>
                          <a:cubicBezTo>
                            <a:pt x="165366" y="492688"/>
                            <a:pt x="133552" y="456398"/>
                            <a:pt x="99072" y="422965"/>
                          </a:cubicBezTo>
                          <a:cubicBezTo>
                            <a:pt x="73926" y="398581"/>
                            <a:pt x="49161" y="373626"/>
                            <a:pt x="24586" y="348575"/>
                          </a:cubicBezTo>
                          <a:cubicBezTo>
                            <a:pt x="-8180" y="315047"/>
                            <a:pt x="-8180" y="272280"/>
                            <a:pt x="24491" y="238466"/>
                          </a:cubicBezTo>
                          <a:cubicBezTo>
                            <a:pt x="44494" y="217797"/>
                            <a:pt x="63163" y="195127"/>
                            <a:pt x="95548" y="193317"/>
                          </a:cubicBezTo>
                          <a:cubicBezTo>
                            <a:pt x="119932" y="191984"/>
                            <a:pt x="139934" y="200461"/>
                            <a:pt x="156793" y="217320"/>
                          </a:cubicBezTo>
                          <a:lnTo>
                            <a:pt x="239375" y="296187"/>
                          </a:lnTo>
                          <a:close/>
                        </a:path>
                      </a:pathLst>
                    </a:custGeom>
                    <a:solidFill>
                      <a:srgbClr val="FEFEF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47" name="자유형: 도형 46">
                      <a:extLst>
                        <a:ext uri="{FF2B5EF4-FFF2-40B4-BE49-F238E27FC236}">
                          <a16:creationId xmlns:a16="http://schemas.microsoft.com/office/drawing/2014/main" id="{4564463B-0C17-138A-8AE7-8749E9A4D4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191" y="1475831"/>
                      <a:ext cx="276121" cy="220475"/>
                    </a:xfrm>
                    <a:custGeom>
                      <a:avLst/>
                      <a:gdLst>
                        <a:gd name="connsiteX0" fmla="*/ 648772 w 669845"/>
                        <a:gd name="connsiteY0" fmla="*/ 52316 h 534852"/>
                        <a:gd name="connsiteX1" fmla="*/ 617530 w 669845"/>
                        <a:gd name="connsiteY1" fmla="*/ 21074 h 534852"/>
                        <a:gd name="connsiteX2" fmla="*/ 515707 w 669845"/>
                        <a:gd name="connsiteY2" fmla="*/ 21074 h 534852"/>
                        <a:gd name="connsiteX3" fmla="*/ 238530 w 669845"/>
                        <a:gd name="connsiteY3" fmla="*/ 298156 h 534852"/>
                        <a:gd name="connsiteX4" fmla="*/ 154138 w 669845"/>
                        <a:gd name="connsiteY4" fmla="*/ 213765 h 534852"/>
                        <a:gd name="connsiteX5" fmla="*/ 52316 w 669845"/>
                        <a:gd name="connsiteY5" fmla="*/ 213765 h 534852"/>
                        <a:gd name="connsiteX6" fmla="*/ 21074 w 669845"/>
                        <a:gd name="connsiteY6" fmla="*/ 245007 h 534852"/>
                        <a:gd name="connsiteX7" fmla="*/ 21074 w 669845"/>
                        <a:gd name="connsiteY7" fmla="*/ 346829 h 534852"/>
                        <a:gd name="connsiteX8" fmla="*/ 105466 w 669845"/>
                        <a:gd name="connsiteY8" fmla="*/ 431221 h 534852"/>
                        <a:gd name="connsiteX9" fmla="*/ 105466 w 669845"/>
                        <a:gd name="connsiteY9" fmla="*/ 431221 h 534852"/>
                        <a:gd name="connsiteX10" fmla="*/ 155948 w 669845"/>
                        <a:gd name="connsiteY10" fmla="*/ 481703 h 534852"/>
                        <a:gd name="connsiteX11" fmla="*/ 188238 w 669845"/>
                        <a:gd name="connsiteY11" fmla="*/ 513993 h 534852"/>
                        <a:gd name="connsiteX12" fmla="*/ 288822 w 669845"/>
                        <a:gd name="connsiteY12" fmla="*/ 513993 h 534852"/>
                        <a:gd name="connsiteX13" fmla="*/ 648772 w 669845"/>
                        <a:gd name="connsiteY13" fmla="*/ 154043 h 534852"/>
                        <a:gd name="connsiteX14" fmla="*/ 648772 w 669845"/>
                        <a:gd name="connsiteY14" fmla="*/ 52316 h 5348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669845" h="534852">
                          <a:moveTo>
                            <a:pt x="648772" y="52316"/>
                          </a:moveTo>
                          <a:lnTo>
                            <a:pt x="617530" y="21074"/>
                          </a:lnTo>
                          <a:cubicBezTo>
                            <a:pt x="589431" y="-7025"/>
                            <a:pt x="543806" y="-7025"/>
                            <a:pt x="515707" y="21074"/>
                          </a:cubicBezTo>
                          <a:lnTo>
                            <a:pt x="238530" y="298156"/>
                          </a:lnTo>
                          <a:lnTo>
                            <a:pt x="154138" y="213765"/>
                          </a:lnTo>
                          <a:cubicBezTo>
                            <a:pt x="126040" y="185666"/>
                            <a:pt x="80415" y="185666"/>
                            <a:pt x="52316" y="213765"/>
                          </a:cubicBezTo>
                          <a:lnTo>
                            <a:pt x="21074" y="245007"/>
                          </a:lnTo>
                          <a:cubicBezTo>
                            <a:pt x="-7025" y="273106"/>
                            <a:pt x="-7025" y="318730"/>
                            <a:pt x="21074" y="346829"/>
                          </a:cubicBezTo>
                          <a:lnTo>
                            <a:pt x="105466" y="431221"/>
                          </a:lnTo>
                          <a:lnTo>
                            <a:pt x="105466" y="431221"/>
                          </a:lnTo>
                          <a:lnTo>
                            <a:pt x="155948" y="481703"/>
                          </a:lnTo>
                          <a:lnTo>
                            <a:pt x="188238" y="513993"/>
                          </a:lnTo>
                          <a:cubicBezTo>
                            <a:pt x="216051" y="541806"/>
                            <a:pt x="261104" y="541806"/>
                            <a:pt x="288822" y="513993"/>
                          </a:cubicBezTo>
                          <a:lnTo>
                            <a:pt x="648772" y="154043"/>
                          </a:lnTo>
                          <a:cubicBezTo>
                            <a:pt x="676870" y="126040"/>
                            <a:pt x="676870" y="80510"/>
                            <a:pt x="648772" y="52316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F405B2D2-64D3-259A-9252-8FAFE41397B1}"/>
                  </a:ext>
                </a:extLst>
              </p:cNvPr>
              <p:cNvGrpSpPr/>
              <p:nvPr/>
            </p:nvGrpSpPr>
            <p:grpSpPr>
              <a:xfrm>
                <a:off x="468313" y="4680167"/>
                <a:ext cx="8207374" cy="442995"/>
                <a:chOff x="468313" y="3669719"/>
                <a:chExt cx="8207374" cy="442995"/>
              </a:xfrm>
            </p:grpSpPr>
            <p:sp>
              <p:nvSpPr>
                <p:cNvPr id="49" name="사각형: 둥근 모서리 48">
                  <a:extLst>
                    <a:ext uri="{FF2B5EF4-FFF2-40B4-BE49-F238E27FC236}">
                      <a16:creationId xmlns:a16="http://schemas.microsoft.com/office/drawing/2014/main" id="{831A7C7D-396B-2B86-B64C-72714D6EF94C}"/>
                    </a:ext>
                  </a:extLst>
                </p:cNvPr>
                <p:cNvSpPr/>
                <p:nvPr/>
              </p:nvSpPr>
              <p:spPr>
                <a:xfrm>
                  <a:off x="468313" y="3669719"/>
                  <a:ext cx="8207374" cy="442995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DF0EF"/>
                    </a:gs>
                    <a:gs pos="100000">
                      <a:srgbClr val="D4E2F0"/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50" name="그룹 49">
                  <a:extLst>
                    <a:ext uri="{FF2B5EF4-FFF2-40B4-BE49-F238E27FC236}">
                      <a16:creationId xmlns:a16="http://schemas.microsoft.com/office/drawing/2014/main" id="{75EAC9AC-BE1F-B36A-F0DE-476EF1976DC4}"/>
                    </a:ext>
                  </a:extLst>
                </p:cNvPr>
                <p:cNvGrpSpPr/>
                <p:nvPr/>
              </p:nvGrpSpPr>
              <p:grpSpPr>
                <a:xfrm>
                  <a:off x="584591" y="3775800"/>
                  <a:ext cx="4586591" cy="230832"/>
                  <a:chOff x="670586" y="3775800"/>
                  <a:chExt cx="4586591" cy="230832"/>
                </a:xfrm>
              </p:grpSpPr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08C2114A-C890-5718-FF30-5376F0C7ADAC}"/>
                      </a:ext>
                    </a:extLst>
                  </p:cNvPr>
                  <p:cNvSpPr txBox="1"/>
                  <p:nvPr/>
                </p:nvSpPr>
                <p:spPr>
                  <a:xfrm>
                    <a:off x="948305" y="3775800"/>
                    <a:ext cx="4308872" cy="2308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</a:t>
                    </a:r>
                    <a:r>
                      <a:rPr lang="ko-KR" altLang="en-US" sz="15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교과 고유의 사고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와 </a:t>
                    </a:r>
                    <a:r>
                      <a:rPr lang="ko-KR" altLang="en-US" sz="15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탐구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명료화를 통해 </a:t>
                    </a:r>
                    <a:r>
                      <a:rPr lang="ko-KR" altLang="en-US" sz="15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깊이 있는 학습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지원</a:t>
                    </a:r>
                  </a:p>
                </p:txBody>
              </p:sp>
              <p:grpSp>
                <p:nvGrpSpPr>
                  <p:cNvPr id="57" name="그룹 56">
                    <a:extLst>
                      <a:ext uri="{FF2B5EF4-FFF2-40B4-BE49-F238E27FC236}">
                        <a16:creationId xmlns:a16="http://schemas.microsoft.com/office/drawing/2014/main" id="{805EB912-49B1-256B-91F7-E2374AA4C6AB}"/>
                      </a:ext>
                    </a:extLst>
                  </p:cNvPr>
                  <p:cNvGrpSpPr/>
                  <p:nvPr/>
                </p:nvGrpSpPr>
                <p:grpSpPr>
                  <a:xfrm>
                    <a:off x="670586" y="3793558"/>
                    <a:ext cx="195318" cy="195316"/>
                    <a:chOff x="2622862" y="1377293"/>
                    <a:chExt cx="417995" cy="417994"/>
                  </a:xfrm>
                </p:grpSpPr>
                <p:sp>
                  <p:nvSpPr>
                    <p:cNvPr id="60" name="자유형: 도형 59">
                      <a:extLst>
                        <a:ext uri="{FF2B5EF4-FFF2-40B4-BE49-F238E27FC236}">
                          <a16:creationId xmlns:a16="http://schemas.microsoft.com/office/drawing/2014/main" id="{964BBFDE-2C6D-FCE7-D678-6CCE85300E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2862" y="1377293"/>
                      <a:ext cx="417994" cy="417994"/>
                    </a:xfrm>
                    <a:custGeom>
                      <a:avLst/>
                      <a:gdLst>
                        <a:gd name="connsiteX0" fmla="*/ 1175766 w 1175766"/>
                        <a:gd name="connsiteY0" fmla="*/ 587883 h 1175766"/>
                        <a:gd name="connsiteX1" fmla="*/ 587883 w 1175766"/>
                        <a:gd name="connsiteY1" fmla="*/ 1175766 h 1175766"/>
                        <a:gd name="connsiteX2" fmla="*/ 0 w 1175766"/>
                        <a:gd name="connsiteY2" fmla="*/ 587883 h 1175766"/>
                        <a:gd name="connsiteX3" fmla="*/ 587883 w 1175766"/>
                        <a:gd name="connsiteY3" fmla="*/ 0 h 1175766"/>
                        <a:gd name="connsiteX4" fmla="*/ 1175766 w 1175766"/>
                        <a:gd name="connsiteY4" fmla="*/ 587883 h 11757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75766" h="1175766">
                          <a:moveTo>
                            <a:pt x="1175766" y="587883"/>
                          </a:moveTo>
                          <a:cubicBezTo>
                            <a:pt x="1175766" y="912562"/>
                            <a:pt x="912562" y="1175766"/>
                            <a:pt x="587883" y="1175766"/>
                          </a:cubicBezTo>
                          <a:cubicBezTo>
                            <a:pt x="263204" y="1175766"/>
                            <a:pt x="0" y="912562"/>
                            <a:pt x="0" y="587883"/>
                          </a:cubicBezTo>
                          <a:cubicBezTo>
                            <a:pt x="0" y="263204"/>
                            <a:pt x="263204" y="0"/>
                            <a:pt x="587883" y="0"/>
                          </a:cubicBezTo>
                          <a:cubicBezTo>
                            <a:pt x="912562" y="0"/>
                            <a:pt x="1175766" y="263204"/>
                            <a:pt x="1175766" y="58788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61" name="자유형: 도형 60">
                      <a:extLst>
                        <a:ext uri="{FF2B5EF4-FFF2-40B4-BE49-F238E27FC236}">
                          <a16:creationId xmlns:a16="http://schemas.microsoft.com/office/drawing/2014/main" id="{7FF4C15A-14E6-939C-79BC-D9489C73C2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6344" y="1484519"/>
                      <a:ext cx="294513" cy="305881"/>
                    </a:xfrm>
                    <a:custGeom>
                      <a:avLst/>
                      <a:gdLst>
                        <a:gd name="connsiteX0" fmla="*/ 202365 w 294513"/>
                        <a:gd name="connsiteY0" fmla="*/ 0 h 305881"/>
                        <a:gd name="connsiteX1" fmla="*/ 293518 w 294513"/>
                        <a:gd name="connsiteY1" fmla="*/ 91902 h 305881"/>
                        <a:gd name="connsiteX2" fmla="*/ 294513 w 294513"/>
                        <a:gd name="connsiteY2" fmla="*/ 101772 h 305881"/>
                        <a:gd name="connsiteX3" fmla="*/ 166867 w 294513"/>
                        <a:gd name="connsiteY3" fmla="*/ 294345 h 305881"/>
                        <a:gd name="connsiteX4" fmla="*/ 129706 w 294513"/>
                        <a:gd name="connsiteY4" fmla="*/ 305881 h 305881"/>
                        <a:gd name="connsiteX5" fmla="*/ 109258 w 294513"/>
                        <a:gd name="connsiteY5" fmla="*/ 285692 h 305881"/>
                        <a:gd name="connsiteX6" fmla="*/ 0 w 294513"/>
                        <a:gd name="connsiteY6" fmla="*/ 177825 h 3058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94513" h="305881">
                          <a:moveTo>
                            <a:pt x="202365" y="0"/>
                          </a:moveTo>
                          <a:lnTo>
                            <a:pt x="293518" y="91902"/>
                          </a:lnTo>
                          <a:lnTo>
                            <a:pt x="294513" y="101772"/>
                          </a:lnTo>
                          <a:cubicBezTo>
                            <a:pt x="294513" y="188341"/>
                            <a:pt x="241879" y="262618"/>
                            <a:pt x="166867" y="294345"/>
                          </a:cubicBezTo>
                          <a:lnTo>
                            <a:pt x="129706" y="305881"/>
                          </a:lnTo>
                          <a:lnTo>
                            <a:pt x="109258" y="285692"/>
                          </a:lnTo>
                          <a:cubicBezTo>
                            <a:pt x="57114" y="234210"/>
                            <a:pt x="0" y="177825"/>
                            <a:pt x="0" y="177825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29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62" name="자유형: 도형 61">
                      <a:extLst>
                        <a:ext uri="{FF2B5EF4-FFF2-40B4-BE49-F238E27FC236}">
                          <a16:creationId xmlns:a16="http://schemas.microsoft.com/office/drawing/2014/main" id="{5DD4E7E6-E6F1-26E9-EF27-5ECE3ABC11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510" y="1476997"/>
                      <a:ext cx="274695" cy="218611"/>
                    </a:xfrm>
                    <a:custGeom>
                      <a:avLst/>
                      <a:gdLst>
                        <a:gd name="connsiteX0" fmla="*/ 239375 w 666386"/>
                        <a:gd name="connsiteY0" fmla="*/ 296187 h 530330"/>
                        <a:gd name="connsiteX1" fmla="*/ 488835 w 666386"/>
                        <a:gd name="connsiteY1" fmla="*/ 44823 h 530330"/>
                        <a:gd name="connsiteX2" fmla="*/ 646378 w 666386"/>
                        <a:gd name="connsiteY2" fmla="*/ 49014 h 530330"/>
                        <a:gd name="connsiteX3" fmla="*/ 658666 w 666386"/>
                        <a:gd name="connsiteY3" fmla="*/ 65301 h 530330"/>
                        <a:gd name="connsiteX4" fmla="*/ 638377 w 666386"/>
                        <a:gd name="connsiteY4" fmla="*/ 160742 h 530330"/>
                        <a:gd name="connsiteX5" fmla="*/ 303002 w 666386"/>
                        <a:gd name="connsiteY5" fmla="*/ 496022 h 530330"/>
                        <a:gd name="connsiteX6" fmla="*/ 262902 w 666386"/>
                        <a:gd name="connsiteY6" fmla="*/ 527169 h 530330"/>
                        <a:gd name="connsiteX7" fmla="*/ 212038 w 666386"/>
                        <a:gd name="connsiteY7" fmla="*/ 526788 h 530330"/>
                        <a:gd name="connsiteX8" fmla="*/ 211753 w 666386"/>
                        <a:gd name="connsiteY8" fmla="*/ 527169 h 530330"/>
                        <a:gd name="connsiteX9" fmla="*/ 202894 w 666386"/>
                        <a:gd name="connsiteY9" fmla="*/ 522978 h 530330"/>
                        <a:gd name="connsiteX10" fmla="*/ 99072 w 666386"/>
                        <a:gd name="connsiteY10" fmla="*/ 422965 h 530330"/>
                        <a:gd name="connsiteX11" fmla="*/ 24586 w 666386"/>
                        <a:gd name="connsiteY11" fmla="*/ 348575 h 530330"/>
                        <a:gd name="connsiteX12" fmla="*/ 24491 w 666386"/>
                        <a:gd name="connsiteY12" fmla="*/ 238466 h 530330"/>
                        <a:gd name="connsiteX13" fmla="*/ 95548 w 666386"/>
                        <a:gd name="connsiteY13" fmla="*/ 193317 h 530330"/>
                        <a:gd name="connsiteX14" fmla="*/ 156793 w 666386"/>
                        <a:gd name="connsiteY14" fmla="*/ 217320 h 530330"/>
                        <a:gd name="connsiteX15" fmla="*/ 239375 w 666386"/>
                        <a:gd name="connsiteY15" fmla="*/ 296187 h 5303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666386" h="530330">
                          <a:moveTo>
                            <a:pt x="239375" y="296187"/>
                          </a:moveTo>
                          <a:cubicBezTo>
                            <a:pt x="318623" y="215892"/>
                            <a:pt x="411206" y="126642"/>
                            <a:pt x="488835" y="44823"/>
                          </a:cubicBezTo>
                          <a:cubicBezTo>
                            <a:pt x="548271" y="-17757"/>
                            <a:pt x="592753" y="-13375"/>
                            <a:pt x="646378" y="49014"/>
                          </a:cubicBezTo>
                          <a:cubicBezTo>
                            <a:pt x="650760" y="54157"/>
                            <a:pt x="654570" y="59872"/>
                            <a:pt x="658666" y="65301"/>
                          </a:cubicBezTo>
                          <a:cubicBezTo>
                            <a:pt x="673715" y="101782"/>
                            <a:pt x="666667" y="132643"/>
                            <a:pt x="638377" y="160742"/>
                          </a:cubicBezTo>
                          <a:cubicBezTo>
                            <a:pt x="526173" y="272089"/>
                            <a:pt x="414540" y="384008"/>
                            <a:pt x="303002" y="496022"/>
                          </a:cubicBezTo>
                          <a:cubicBezTo>
                            <a:pt x="290810" y="508214"/>
                            <a:pt x="277951" y="519072"/>
                            <a:pt x="262902" y="527169"/>
                          </a:cubicBezTo>
                          <a:cubicBezTo>
                            <a:pt x="245947" y="533550"/>
                            <a:pt x="228993" y="528597"/>
                            <a:pt x="212038" y="526788"/>
                          </a:cubicBezTo>
                          <a:cubicBezTo>
                            <a:pt x="212038" y="526788"/>
                            <a:pt x="211753" y="527169"/>
                            <a:pt x="211753" y="527169"/>
                          </a:cubicBezTo>
                          <a:cubicBezTo>
                            <a:pt x="209848" y="523454"/>
                            <a:pt x="206228" y="523549"/>
                            <a:pt x="202894" y="522978"/>
                          </a:cubicBezTo>
                          <a:cubicBezTo>
                            <a:pt x="165366" y="492688"/>
                            <a:pt x="133552" y="456398"/>
                            <a:pt x="99072" y="422965"/>
                          </a:cubicBezTo>
                          <a:cubicBezTo>
                            <a:pt x="73926" y="398581"/>
                            <a:pt x="49161" y="373626"/>
                            <a:pt x="24586" y="348575"/>
                          </a:cubicBezTo>
                          <a:cubicBezTo>
                            <a:pt x="-8180" y="315047"/>
                            <a:pt x="-8180" y="272280"/>
                            <a:pt x="24491" y="238466"/>
                          </a:cubicBezTo>
                          <a:cubicBezTo>
                            <a:pt x="44494" y="217797"/>
                            <a:pt x="63163" y="195127"/>
                            <a:pt x="95548" y="193317"/>
                          </a:cubicBezTo>
                          <a:cubicBezTo>
                            <a:pt x="119932" y="191984"/>
                            <a:pt x="139934" y="200461"/>
                            <a:pt x="156793" y="217320"/>
                          </a:cubicBezTo>
                          <a:lnTo>
                            <a:pt x="239375" y="296187"/>
                          </a:lnTo>
                          <a:close/>
                        </a:path>
                      </a:pathLst>
                    </a:custGeom>
                    <a:solidFill>
                      <a:srgbClr val="FEFEF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63" name="자유형: 도형 62">
                      <a:extLst>
                        <a:ext uri="{FF2B5EF4-FFF2-40B4-BE49-F238E27FC236}">
                          <a16:creationId xmlns:a16="http://schemas.microsoft.com/office/drawing/2014/main" id="{FCB9FFCC-0DBA-5102-DADA-CBEBA993C6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191" y="1475831"/>
                      <a:ext cx="276121" cy="220475"/>
                    </a:xfrm>
                    <a:custGeom>
                      <a:avLst/>
                      <a:gdLst>
                        <a:gd name="connsiteX0" fmla="*/ 648772 w 669845"/>
                        <a:gd name="connsiteY0" fmla="*/ 52316 h 534852"/>
                        <a:gd name="connsiteX1" fmla="*/ 617530 w 669845"/>
                        <a:gd name="connsiteY1" fmla="*/ 21074 h 534852"/>
                        <a:gd name="connsiteX2" fmla="*/ 515707 w 669845"/>
                        <a:gd name="connsiteY2" fmla="*/ 21074 h 534852"/>
                        <a:gd name="connsiteX3" fmla="*/ 238530 w 669845"/>
                        <a:gd name="connsiteY3" fmla="*/ 298156 h 534852"/>
                        <a:gd name="connsiteX4" fmla="*/ 154138 w 669845"/>
                        <a:gd name="connsiteY4" fmla="*/ 213765 h 534852"/>
                        <a:gd name="connsiteX5" fmla="*/ 52316 w 669845"/>
                        <a:gd name="connsiteY5" fmla="*/ 213765 h 534852"/>
                        <a:gd name="connsiteX6" fmla="*/ 21074 w 669845"/>
                        <a:gd name="connsiteY6" fmla="*/ 245007 h 534852"/>
                        <a:gd name="connsiteX7" fmla="*/ 21074 w 669845"/>
                        <a:gd name="connsiteY7" fmla="*/ 346829 h 534852"/>
                        <a:gd name="connsiteX8" fmla="*/ 105466 w 669845"/>
                        <a:gd name="connsiteY8" fmla="*/ 431221 h 534852"/>
                        <a:gd name="connsiteX9" fmla="*/ 105466 w 669845"/>
                        <a:gd name="connsiteY9" fmla="*/ 431221 h 534852"/>
                        <a:gd name="connsiteX10" fmla="*/ 155948 w 669845"/>
                        <a:gd name="connsiteY10" fmla="*/ 481703 h 534852"/>
                        <a:gd name="connsiteX11" fmla="*/ 188238 w 669845"/>
                        <a:gd name="connsiteY11" fmla="*/ 513993 h 534852"/>
                        <a:gd name="connsiteX12" fmla="*/ 288822 w 669845"/>
                        <a:gd name="connsiteY12" fmla="*/ 513993 h 534852"/>
                        <a:gd name="connsiteX13" fmla="*/ 648772 w 669845"/>
                        <a:gd name="connsiteY13" fmla="*/ 154043 h 534852"/>
                        <a:gd name="connsiteX14" fmla="*/ 648772 w 669845"/>
                        <a:gd name="connsiteY14" fmla="*/ 52316 h 5348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669845" h="534852">
                          <a:moveTo>
                            <a:pt x="648772" y="52316"/>
                          </a:moveTo>
                          <a:lnTo>
                            <a:pt x="617530" y="21074"/>
                          </a:lnTo>
                          <a:cubicBezTo>
                            <a:pt x="589431" y="-7025"/>
                            <a:pt x="543806" y="-7025"/>
                            <a:pt x="515707" y="21074"/>
                          </a:cubicBezTo>
                          <a:lnTo>
                            <a:pt x="238530" y="298156"/>
                          </a:lnTo>
                          <a:lnTo>
                            <a:pt x="154138" y="213765"/>
                          </a:lnTo>
                          <a:cubicBezTo>
                            <a:pt x="126040" y="185666"/>
                            <a:pt x="80415" y="185666"/>
                            <a:pt x="52316" y="213765"/>
                          </a:cubicBezTo>
                          <a:lnTo>
                            <a:pt x="21074" y="245007"/>
                          </a:lnTo>
                          <a:cubicBezTo>
                            <a:pt x="-7025" y="273106"/>
                            <a:pt x="-7025" y="318730"/>
                            <a:pt x="21074" y="346829"/>
                          </a:cubicBezTo>
                          <a:lnTo>
                            <a:pt x="105466" y="431221"/>
                          </a:lnTo>
                          <a:lnTo>
                            <a:pt x="105466" y="431221"/>
                          </a:lnTo>
                          <a:lnTo>
                            <a:pt x="155948" y="481703"/>
                          </a:lnTo>
                          <a:lnTo>
                            <a:pt x="188238" y="513993"/>
                          </a:lnTo>
                          <a:cubicBezTo>
                            <a:pt x="216051" y="541806"/>
                            <a:pt x="261104" y="541806"/>
                            <a:pt x="288822" y="513993"/>
                          </a:cubicBezTo>
                          <a:lnTo>
                            <a:pt x="648772" y="154043"/>
                          </a:lnTo>
                          <a:cubicBezTo>
                            <a:pt x="676870" y="126040"/>
                            <a:pt x="676870" y="80510"/>
                            <a:pt x="648772" y="52316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64" name="그룹 63">
                <a:extLst>
                  <a:ext uri="{FF2B5EF4-FFF2-40B4-BE49-F238E27FC236}">
                    <a16:creationId xmlns:a16="http://schemas.microsoft.com/office/drawing/2014/main" id="{7C5AABCE-5E0F-D276-3526-DCDD881E9466}"/>
                  </a:ext>
                </a:extLst>
              </p:cNvPr>
              <p:cNvGrpSpPr/>
              <p:nvPr/>
            </p:nvGrpSpPr>
            <p:grpSpPr>
              <a:xfrm>
                <a:off x="468313" y="5201200"/>
                <a:ext cx="8207374" cy="442995"/>
                <a:chOff x="468313" y="3669719"/>
                <a:chExt cx="8207374" cy="442995"/>
              </a:xfrm>
            </p:grpSpPr>
            <p:sp>
              <p:nvSpPr>
                <p:cNvPr id="65" name="사각형: 둥근 모서리 64">
                  <a:extLst>
                    <a:ext uri="{FF2B5EF4-FFF2-40B4-BE49-F238E27FC236}">
                      <a16:creationId xmlns:a16="http://schemas.microsoft.com/office/drawing/2014/main" id="{131C5479-CE78-D935-7249-93003CF3F9FF}"/>
                    </a:ext>
                  </a:extLst>
                </p:cNvPr>
                <p:cNvSpPr/>
                <p:nvPr/>
              </p:nvSpPr>
              <p:spPr>
                <a:xfrm>
                  <a:off x="468313" y="3669719"/>
                  <a:ext cx="8207374" cy="442995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DF0EF"/>
                    </a:gs>
                    <a:gs pos="100000">
                      <a:srgbClr val="D4E2F0"/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67" name="그룹 66">
                  <a:extLst>
                    <a:ext uri="{FF2B5EF4-FFF2-40B4-BE49-F238E27FC236}">
                      <a16:creationId xmlns:a16="http://schemas.microsoft.com/office/drawing/2014/main" id="{A469B783-049A-C73E-8C0E-773524F95406}"/>
                    </a:ext>
                  </a:extLst>
                </p:cNvPr>
                <p:cNvGrpSpPr/>
                <p:nvPr/>
              </p:nvGrpSpPr>
              <p:grpSpPr>
                <a:xfrm>
                  <a:off x="584591" y="3775800"/>
                  <a:ext cx="4578576" cy="230832"/>
                  <a:chOff x="670586" y="3775800"/>
                  <a:chExt cx="4578576" cy="230832"/>
                </a:xfrm>
              </p:grpSpPr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79D7934C-F648-FDD1-6C40-4B28161DCCA4}"/>
                      </a:ext>
                    </a:extLst>
                  </p:cNvPr>
                  <p:cNvSpPr txBox="1"/>
                  <p:nvPr/>
                </p:nvSpPr>
                <p:spPr>
                  <a:xfrm>
                    <a:off x="948305" y="3775800"/>
                    <a:ext cx="4300857" cy="2308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교과 목표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내용 체계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성취기준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교수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학습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평가의 </a:t>
                    </a:r>
                    <a:r>
                      <a:rPr lang="ko-KR" altLang="en-US" sz="15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일관성 강화</a:t>
                    </a:r>
                  </a:p>
                </p:txBody>
              </p:sp>
              <p:grpSp>
                <p:nvGrpSpPr>
                  <p:cNvPr id="70" name="그룹 69">
                    <a:extLst>
                      <a:ext uri="{FF2B5EF4-FFF2-40B4-BE49-F238E27FC236}">
                        <a16:creationId xmlns:a16="http://schemas.microsoft.com/office/drawing/2014/main" id="{AEF55FC5-C41C-E96E-C580-6A9D8F5DD2D3}"/>
                      </a:ext>
                    </a:extLst>
                  </p:cNvPr>
                  <p:cNvGrpSpPr/>
                  <p:nvPr/>
                </p:nvGrpSpPr>
                <p:grpSpPr>
                  <a:xfrm>
                    <a:off x="670586" y="3793558"/>
                    <a:ext cx="195318" cy="195316"/>
                    <a:chOff x="2622862" y="1377293"/>
                    <a:chExt cx="417995" cy="417994"/>
                  </a:xfrm>
                </p:grpSpPr>
                <p:sp>
                  <p:nvSpPr>
                    <p:cNvPr id="71" name="자유형: 도형 70">
                      <a:extLst>
                        <a:ext uri="{FF2B5EF4-FFF2-40B4-BE49-F238E27FC236}">
                          <a16:creationId xmlns:a16="http://schemas.microsoft.com/office/drawing/2014/main" id="{98EBB95B-8155-A66C-D607-FD440FA018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2862" y="1377293"/>
                      <a:ext cx="417994" cy="417994"/>
                    </a:xfrm>
                    <a:custGeom>
                      <a:avLst/>
                      <a:gdLst>
                        <a:gd name="connsiteX0" fmla="*/ 1175766 w 1175766"/>
                        <a:gd name="connsiteY0" fmla="*/ 587883 h 1175766"/>
                        <a:gd name="connsiteX1" fmla="*/ 587883 w 1175766"/>
                        <a:gd name="connsiteY1" fmla="*/ 1175766 h 1175766"/>
                        <a:gd name="connsiteX2" fmla="*/ 0 w 1175766"/>
                        <a:gd name="connsiteY2" fmla="*/ 587883 h 1175766"/>
                        <a:gd name="connsiteX3" fmla="*/ 587883 w 1175766"/>
                        <a:gd name="connsiteY3" fmla="*/ 0 h 1175766"/>
                        <a:gd name="connsiteX4" fmla="*/ 1175766 w 1175766"/>
                        <a:gd name="connsiteY4" fmla="*/ 587883 h 11757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75766" h="1175766">
                          <a:moveTo>
                            <a:pt x="1175766" y="587883"/>
                          </a:moveTo>
                          <a:cubicBezTo>
                            <a:pt x="1175766" y="912562"/>
                            <a:pt x="912562" y="1175766"/>
                            <a:pt x="587883" y="1175766"/>
                          </a:cubicBezTo>
                          <a:cubicBezTo>
                            <a:pt x="263204" y="1175766"/>
                            <a:pt x="0" y="912562"/>
                            <a:pt x="0" y="587883"/>
                          </a:cubicBezTo>
                          <a:cubicBezTo>
                            <a:pt x="0" y="263204"/>
                            <a:pt x="263204" y="0"/>
                            <a:pt x="587883" y="0"/>
                          </a:cubicBezTo>
                          <a:cubicBezTo>
                            <a:pt x="912562" y="0"/>
                            <a:pt x="1175766" y="263204"/>
                            <a:pt x="1175766" y="58788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72" name="자유형: 도형 71">
                      <a:extLst>
                        <a:ext uri="{FF2B5EF4-FFF2-40B4-BE49-F238E27FC236}">
                          <a16:creationId xmlns:a16="http://schemas.microsoft.com/office/drawing/2014/main" id="{BDAA7A98-EC29-FC69-32D7-9386A5ECFF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6344" y="1484519"/>
                      <a:ext cx="294513" cy="305881"/>
                    </a:xfrm>
                    <a:custGeom>
                      <a:avLst/>
                      <a:gdLst>
                        <a:gd name="connsiteX0" fmla="*/ 202365 w 294513"/>
                        <a:gd name="connsiteY0" fmla="*/ 0 h 305881"/>
                        <a:gd name="connsiteX1" fmla="*/ 293518 w 294513"/>
                        <a:gd name="connsiteY1" fmla="*/ 91902 h 305881"/>
                        <a:gd name="connsiteX2" fmla="*/ 294513 w 294513"/>
                        <a:gd name="connsiteY2" fmla="*/ 101772 h 305881"/>
                        <a:gd name="connsiteX3" fmla="*/ 166867 w 294513"/>
                        <a:gd name="connsiteY3" fmla="*/ 294345 h 305881"/>
                        <a:gd name="connsiteX4" fmla="*/ 129706 w 294513"/>
                        <a:gd name="connsiteY4" fmla="*/ 305881 h 305881"/>
                        <a:gd name="connsiteX5" fmla="*/ 109258 w 294513"/>
                        <a:gd name="connsiteY5" fmla="*/ 285692 h 305881"/>
                        <a:gd name="connsiteX6" fmla="*/ 0 w 294513"/>
                        <a:gd name="connsiteY6" fmla="*/ 177825 h 3058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94513" h="305881">
                          <a:moveTo>
                            <a:pt x="202365" y="0"/>
                          </a:moveTo>
                          <a:lnTo>
                            <a:pt x="293518" y="91902"/>
                          </a:lnTo>
                          <a:lnTo>
                            <a:pt x="294513" y="101772"/>
                          </a:lnTo>
                          <a:cubicBezTo>
                            <a:pt x="294513" y="188341"/>
                            <a:pt x="241879" y="262618"/>
                            <a:pt x="166867" y="294345"/>
                          </a:cubicBezTo>
                          <a:lnTo>
                            <a:pt x="129706" y="305881"/>
                          </a:lnTo>
                          <a:lnTo>
                            <a:pt x="109258" y="285692"/>
                          </a:lnTo>
                          <a:cubicBezTo>
                            <a:pt x="57114" y="234210"/>
                            <a:pt x="0" y="177825"/>
                            <a:pt x="0" y="177825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29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73" name="자유형: 도형 72">
                      <a:extLst>
                        <a:ext uri="{FF2B5EF4-FFF2-40B4-BE49-F238E27FC236}">
                          <a16:creationId xmlns:a16="http://schemas.microsoft.com/office/drawing/2014/main" id="{977DAE23-3DBB-3AAB-7AC0-C38164A72D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510" y="1476997"/>
                      <a:ext cx="274695" cy="218611"/>
                    </a:xfrm>
                    <a:custGeom>
                      <a:avLst/>
                      <a:gdLst>
                        <a:gd name="connsiteX0" fmla="*/ 239375 w 666386"/>
                        <a:gd name="connsiteY0" fmla="*/ 296187 h 530330"/>
                        <a:gd name="connsiteX1" fmla="*/ 488835 w 666386"/>
                        <a:gd name="connsiteY1" fmla="*/ 44823 h 530330"/>
                        <a:gd name="connsiteX2" fmla="*/ 646378 w 666386"/>
                        <a:gd name="connsiteY2" fmla="*/ 49014 h 530330"/>
                        <a:gd name="connsiteX3" fmla="*/ 658666 w 666386"/>
                        <a:gd name="connsiteY3" fmla="*/ 65301 h 530330"/>
                        <a:gd name="connsiteX4" fmla="*/ 638377 w 666386"/>
                        <a:gd name="connsiteY4" fmla="*/ 160742 h 530330"/>
                        <a:gd name="connsiteX5" fmla="*/ 303002 w 666386"/>
                        <a:gd name="connsiteY5" fmla="*/ 496022 h 530330"/>
                        <a:gd name="connsiteX6" fmla="*/ 262902 w 666386"/>
                        <a:gd name="connsiteY6" fmla="*/ 527169 h 530330"/>
                        <a:gd name="connsiteX7" fmla="*/ 212038 w 666386"/>
                        <a:gd name="connsiteY7" fmla="*/ 526788 h 530330"/>
                        <a:gd name="connsiteX8" fmla="*/ 211753 w 666386"/>
                        <a:gd name="connsiteY8" fmla="*/ 527169 h 530330"/>
                        <a:gd name="connsiteX9" fmla="*/ 202894 w 666386"/>
                        <a:gd name="connsiteY9" fmla="*/ 522978 h 530330"/>
                        <a:gd name="connsiteX10" fmla="*/ 99072 w 666386"/>
                        <a:gd name="connsiteY10" fmla="*/ 422965 h 530330"/>
                        <a:gd name="connsiteX11" fmla="*/ 24586 w 666386"/>
                        <a:gd name="connsiteY11" fmla="*/ 348575 h 530330"/>
                        <a:gd name="connsiteX12" fmla="*/ 24491 w 666386"/>
                        <a:gd name="connsiteY12" fmla="*/ 238466 h 530330"/>
                        <a:gd name="connsiteX13" fmla="*/ 95548 w 666386"/>
                        <a:gd name="connsiteY13" fmla="*/ 193317 h 530330"/>
                        <a:gd name="connsiteX14" fmla="*/ 156793 w 666386"/>
                        <a:gd name="connsiteY14" fmla="*/ 217320 h 530330"/>
                        <a:gd name="connsiteX15" fmla="*/ 239375 w 666386"/>
                        <a:gd name="connsiteY15" fmla="*/ 296187 h 5303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666386" h="530330">
                          <a:moveTo>
                            <a:pt x="239375" y="296187"/>
                          </a:moveTo>
                          <a:cubicBezTo>
                            <a:pt x="318623" y="215892"/>
                            <a:pt x="411206" y="126642"/>
                            <a:pt x="488835" y="44823"/>
                          </a:cubicBezTo>
                          <a:cubicBezTo>
                            <a:pt x="548271" y="-17757"/>
                            <a:pt x="592753" y="-13375"/>
                            <a:pt x="646378" y="49014"/>
                          </a:cubicBezTo>
                          <a:cubicBezTo>
                            <a:pt x="650760" y="54157"/>
                            <a:pt x="654570" y="59872"/>
                            <a:pt x="658666" y="65301"/>
                          </a:cubicBezTo>
                          <a:cubicBezTo>
                            <a:pt x="673715" y="101782"/>
                            <a:pt x="666667" y="132643"/>
                            <a:pt x="638377" y="160742"/>
                          </a:cubicBezTo>
                          <a:cubicBezTo>
                            <a:pt x="526173" y="272089"/>
                            <a:pt x="414540" y="384008"/>
                            <a:pt x="303002" y="496022"/>
                          </a:cubicBezTo>
                          <a:cubicBezTo>
                            <a:pt x="290810" y="508214"/>
                            <a:pt x="277951" y="519072"/>
                            <a:pt x="262902" y="527169"/>
                          </a:cubicBezTo>
                          <a:cubicBezTo>
                            <a:pt x="245947" y="533550"/>
                            <a:pt x="228993" y="528597"/>
                            <a:pt x="212038" y="526788"/>
                          </a:cubicBezTo>
                          <a:cubicBezTo>
                            <a:pt x="212038" y="526788"/>
                            <a:pt x="211753" y="527169"/>
                            <a:pt x="211753" y="527169"/>
                          </a:cubicBezTo>
                          <a:cubicBezTo>
                            <a:pt x="209848" y="523454"/>
                            <a:pt x="206228" y="523549"/>
                            <a:pt x="202894" y="522978"/>
                          </a:cubicBezTo>
                          <a:cubicBezTo>
                            <a:pt x="165366" y="492688"/>
                            <a:pt x="133552" y="456398"/>
                            <a:pt x="99072" y="422965"/>
                          </a:cubicBezTo>
                          <a:cubicBezTo>
                            <a:pt x="73926" y="398581"/>
                            <a:pt x="49161" y="373626"/>
                            <a:pt x="24586" y="348575"/>
                          </a:cubicBezTo>
                          <a:cubicBezTo>
                            <a:pt x="-8180" y="315047"/>
                            <a:pt x="-8180" y="272280"/>
                            <a:pt x="24491" y="238466"/>
                          </a:cubicBezTo>
                          <a:cubicBezTo>
                            <a:pt x="44494" y="217797"/>
                            <a:pt x="63163" y="195127"/>
                            <a:pt x="95548" y="193317"/>
                          </a:cubicBezTo>
                          <a:cubicBezTo>
                            <a:pt x="119932" y="191984"/>
                            <a:pt x="139934" y="200461"/>
                            <a:pt x="156793" y="217320"/>
                          </a:cubicBezTo>
                          <a:lnTo>
                            <a:pt x="239375" y="296187"/>
                          </a:lnTo>
                          <a:close/>
                        </a:path>
                      </a:pathLst>
                    </a:custGeom>
                    <a:solidFill>
                      <a:srgbClr val="FEFEF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74" name="자유형: 도형 73">
                      <a:extLst>
                        <a:ext uri="{FF2B5EF4-FFF2-40B4-BE49-F238E27FC236}">
                          <a16:creationId xmlns:a16="http://schemas.microsoft.com/office/drawing/2014/main" id="{7C0D28FD-F294-E56E-47BE-7D467FC85E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191" y="1475831"/>
                      <a:ext cx="276121" cy="220475"/>
                    </a:xfrm>
                    <a:custGeom>
                      <a:avLst/>
                      <a:gdLst>
                        <a:gd name="connsiteX0" fmla="*/ 648772 w 669845"/>
                        <a:gd name="connsiteY0" fmla="*/ 52316 h 534852"/>
                        <a:gd name="connsiteX1" fmla="*/ 617530 w 669845"/>
                        <a:gd name="connsiteY1" fmla="*/ 21074 h 534852"/>
                        <a:gd name="connsiteX2" fmla="*/ 515707 w 669845"/>
                        <a:gd name="connsiteY2" fmla="*/ 21074 h 534852"/>
                        <a:gd name="connsiteX3" fmla="*/ 238530 w 669845"/>
                        <a:gd name="connsiteY3" fmla="*/ 298156 h 534852"/>
                        <a:gd name="connsiteX4" fmla="*/ 154138 w 669845"/>
                        <a:gd name="connsiteY4" fmla="*/ 213765 h 534852"/>
                        <a:gd name="connsiteX5" fmla="*/ 52316 w 669845"/>
                        <a:gd name="connsiteY5" fmla="*/ 213765 h 534852"/>
                        <a:gd name="connsiteX6" fmla="*/ 21074 w 669845"/>
                        <a:gd name="connsiteY6" fmla="*/ 245007 h 534852"/>
                        <a:gd name="connsiteX7" fmla="*/ 21074 w 669845"/>
                        <a:gd name="connsiteY7" fmla="*/ 346829 h 534852"/>
                        <a:gd name="connsiteX8" fmla="*/ 105466 w 669845"/>
                        <a:gd name="connsiteY8" fmla="*/ 431221 h 534852"/>
                        <a:gd name="connsiteX9" fmla="*/ 105466 w 669845"/>
                        <a:gd name="connsiteY9" fmla="*/ 431221 h 534852"/>
                        <a:gd name="connsiteX10" fmla="*/ 155948 w 669845"/>
                        <a:gd name="connsiteY10" fmla="*/ 481703 h 534852"/>
                        <a:gd name="connsiteX11" fmla="*/ 188238 w 669845"/>
                        <a:gd name="connsiteY11" fmla="*/ 513993 h 534852"/>
                        <a:gd name="connsiteX12" fmla="*/ 288822 w 669845"/>
                        <a:gd name="connsiteY12" fmla="*/ 513993 h 534852"/>
                        <a:gd name="connsiteX13" fmla="*/ 648772 w 669845"/>
                        <a:gd name="connsiteY13" fmla="*/ 154043 h 534852"/>
                        <a:gd name="connsiteX14" fmla="*/ 648772 w 669845"/>
                        <a:gd name="connsiteY14" fmla="*/ 52316 h 5348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669845" h="534852">
                          <a:moveTo>
                            <a:pt x="648772" y="52316"/>
                          </a:moveTo>
                          <a:lnTo>
                            <a:pt x="617530" y="21074"/>
                          </a:lnTo>
                          <a:cubicBezTo>
                            <a:pt x="589431" y="-7025"/>
                            <a:pt x="543806" y="-7025"/>
                            <a:pt x="515707" y="21074"/>
                          </a:cubicBezTo>
                          <a:lnTo>
                            <a:pt x="238530" y="298156"/>
                          </a:lnTo>
                          <a:lnTo>
                            <a:pt x="154138" y="213765"/>
                          </a:lnTo>
                          <a:cubicBezTo>
                            <a:pt x="126040" y="185666"/>
                            <a:pt x="80415" y="185666"/>
                            <a:pt x="52316" y="213765"/>
                          </a:cubicBezTo>
                          <a:lnTo>
                            <a:pt x="21074" y="245007"/>
                          </a:lnTo>
                          <a:cubicBezTo>
                            <a:pt x="-7025" y="273106"/>
                            <a:pt x="-7025" y="318730"/>
                            <a:pt x="21074" y="346829"/>
                          </a:cubicBezTo>
                          <a:lnTo>
                            <a:pt x="105466" y="431221"/>
                          </a:lnTo>
                          <a:lnTo>
                            <a:pt x="105466" y="431221"/>
                          </a:lnTo>
                          <a:lnTo>
                            <a:pt x="155948" y="481703"/>
                          </a:lnTo>
                          <a:lnTo>
                            <a:pt x="188238" y="513993"/>
                          </a:lnTo>
                          <a:cubicBezTo>
                            <a:pt x="216051" y="541806"/>
                            <a:pt x="261104" y="541806"/>
                            <a:pt x="288822" y="513993"/>
                          </a:cubicBezTo>
                          <a:lnTo>
                            <a:pt x="648772" y="154043"/>
                          </a:lnTo>
                          <a:cubicBezTo>
                            <a:pt x="676870" y="126040"/>
                            <a:pt x="676870" y="80510"/>
                            <a:pt x="648772" y="52316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75" name="그룹 74">
                <a:extLst>
                  <a:ext uri="{FF2B5EF4-FFF2-40B4-BE49-F238E27FC236}">
                    <a16:creationId xmlns:a16="http://schemas.microsoft.com/office/drawing/2014/main" id="{1F6F2023-3AB6-38A6-7B81-0EB449263BA8}"/>
                  </a:ext>
                </a:extLst>
              </p:cNvPr>
              <p:cNvGrpSpPr/>
              <p:nvPr/>
            </p:nvGrpSpPr>
            <p:grpSpPr>
              <a:xfrm>
                <a:off x="468313" y="5722234"/>
                <a:ext cx="8207374" cy="442995"/>
                <a:chOff x="468313" y="3669719"/>
                <a:chExt cx="8207374" cy="442995"/>
              </a:xfrm>
            </p:grpSpPr>
            <p:sp>
              <p:nvSpPr>
                <p:cNvPr id="76" name="사각형: 둥근 모서리 75">
                  <a:extLst>
                    <a:ext uri="{FF2B5EF4-FFF2-40B4-BE49-F238E27FC236}">
                      <a16:creationId xmlns:a16="http://schemas.microsoft.com/office/drawing/2014/main" id="{77F0432D-8195-C956-D1DA-3B2EF9886A3A}"/>
                    </a:ext>
                  </a:extLst>
                </p:cNvPr>
                <p:cNvSpPr/>
                <p:nvPr/>
              </p:nvSpPr>
              <p:spPr>
                <a:xfrm>
                  <a:off x="468313" y="3669719"/>
                  <a:ext cx="8207374" cy="442995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DF0EF"/>
                    </a:gs>
                    <a:gs pos="100000">
                      <a:srgbClr val="D4E2F0"/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77" name="그룹 76">
                  <a:extLst>
                    <a:ext uri="{FF2B5EF4-FFF2-40B4-BE49-F238E27FC236}">
                      <a16:creationId xmlns:a16="http://schemas.microsoft.com/office/drawing/2014/main" id="{D90D93F1-A41C-C080-4F79-6D68961D82D1}"/>
                    </a:ext>
                  </a:extLst>
                </p:cNvPr>
                <p:cNvGrpSpPr/>
                <p:nvPr/>
              </p:nvGrpSpPr>
              <p:grpSpPr>
                <a:xfrm>
                  <a:off x="584591" y="3775800"/>
                  <a:ext cx="4815821" cy="230832"/>
                  <a:chOff x="670586" y="3775800"/>
                  <a:chExt cx="4815821" cy="230832"/>
                </a:xfrm>
              </p:grpSpPr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id="{6A04F585-EC41-66A6-DD1A-32C2A3EC72E8}"/>
                      </a:ext>
                    </a:extLst>
                  </p:cNvPr>
                  <p:cNvSpPr txBox="1"/>
                  <p:nvPr/>
                </p:nvSpPr>
                <p:spPr>
                  <a:xfrm>
                    <a:off x="948305" y="3775800"/>
                    <a:ext cx="4538102" cy="2308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</a:t>
                    </a:r>
                    <a:r>
                      <a:rPr lang="ko-KR" altLang="en-US" sz="15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학생의 의미 있는 학습 경험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을 위한 교육과정 </a:t>
                    </a:r>
                    <a:r>
                      <a:rPr lang="ko-KR" altLang="en-US" sz="15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자율화 토대 마련 </a:t>
                    </a:r>
                  </a:p>
                </p:txBody>
              </p:sp>
              <p:grpSp>
                <p:nvGrpSpPr>
                  <p:cNvPr id="79" name="그룹 78">
                    <a:extLst>
                      <a:ext uri="{FF2B5EF4-FFF2-40B4-BE49-F238E27FC236}">
                        <a16:creationId xmlns:a16="http://schemas.microsoft.com/office/drawing/2014/main" id="{A4B9A7DF-F02D-31C8-404E-6EC1CE4815D9}"/>
                      </a:ext>
                    </a:extLst>
                  </p:cNvPr>
                  <p:cNvGrpSpPr/>
                  <p:nvPr/>
                </p:nvGrpSpPr>
                <p:grpSpPr>
                  <a:xfrm>
                    <a:off x="670586" y="3793558"/>
                    <a:ext cx="195318" cy="195316"/>
                    <a:chOff x="2622862" y="1377293"/>
                    <a:chExt cx="417995" cy="417994"/>
                  </a:xfrm>
                </p:grpSpPr>
                <p:sp>
                  <p:nvSpPr>
                    <p:cNvPr id="80" name="자유형: 도형 79">
                      <a:extLst>
                        <a:ext uri="{FF2B5EF4-FFF2-40B4-BE49-F238E27FC236}">
                          <a16:creationId xmlns:a16="http://schemas.microsoft.com/office/drawing/2014/main" id="{6C1DD191-93F3-FFB9-DB4B-B1AC534F32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2862" y="1377293"/>
                      <a:ext cx="417994" cy="417994"/>
                    </a:xfrm>
                    <a:custGeom>
                      <a:avLst/>
                      <a:gdLst>
                        <a:gd name="connsiteX0" fmla="*/ 1175766 w 1175766"/>
                        <a:gd name="connsiteY0" fmla="*/ 587883 h 1175766"/>
                        <a:gd name="connsiteX1" fmla="*/ 587883 w 1175766"/>
                        <a:gd name="connsiteY1" fmla="*/ 1175766 h 1175766"/>
                        <a:gd name="connsiteX2" fmla="*/ 0 w 1175766"/>
                        <a:gd name="connsiteY2" fmla="*/ 587883 h 1175766"/>
                        <a:gd name="connsiteX3" fmla="*/ 587883 w 1175766"/>
                        <a:gd name="connsiteY3" fmla="*/ 0 h 1175766"/>
                        <a:gd name="connsiteX4" fmla="*/ 1175766 w 1175766"/>
                        <a:gd name="connsiteY4" fmla="*/ 587883 h 11757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75766" h="1175766">
                          <a:moveTo>
                            <a:pt x="1175766" y="587883"/>
                          </a:moveTo>
                          <a:cubicBezTo>
                            <a:pt x="1175766" y="912562"/>
                            <a:pt x="912562" y="1175766"/>
                            <a:pt x="587883" y="1175766"/>
                          </a:cubicBezTo>
                          <a:cubicBezTo>
                            <a:pt x="263204" y="1175766"/>
                            <a:pt x="0" y="912562"/>
                            <a:pt x="0" y="587883"/>
                          </a:cubicBezTo>
                          <a:cubicBezTo>
                            <a:pt x="0" y="263204"/>
                            <a:pt x="263204" y="0"/>
                            <a:pt x="587883" y="0"/>
                          </a:cubicBezTo>
                          <a:cubicBezTo>
                            <a:pt x="912562" y="0"/>
                            <a:pt x="1175766" y="263204"/>
                            <a:pt x="1175766" y="58788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81" name="자유형: 도형 80">
                      <a:extLst>
                        <a:ext uri="{FF2B5EF4-FFF2-40B4-BE49-F238E27FC236}">
                          <a16:creationId xmlns:a16="http://schemas.microsoft.com/office/drawing/2014/main" id="{FF2EDB7A-FEC1-6F35-2C41-FB6F87BA6E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6344" y="1484519"/>
                      <a:ext cx="294513" cy="305881"/>
                    </a:xfrm>
                    <a:custGeom>
                      <a:avLst/>
                      <a:gdLst>
                        <a:gd name="connsiteX0" fmla="*/ 202365 w 294513"/>
                        <a:gd name="connsiteY0" fmla="*/ 0 h 305881"/>
                        <a:gd name="connsiteX1" fmla="*/ 293518 w 294513"/>
                        <a:gd name="connsiteY1" fmla="*/ 91902 h 305881"/>
                        <a:gd name="connsiteX2" fmla="*/ 294513 w 294513"/>
                        <a:gd name="connsiteY2" fmla="*/ 101772 h 305881"/>
                        <a:gd name="connsiteX3" fmla="*/ 166867 w 294513"/>
                        <a:gd name="connsiteY3" fmla="*/ 294345 h 305881"/>
                        <a:gd name="connsiteX4" fmla="*/ 129706 w 294513"/>
                        <a:gd name="connsiteY4" fmla="*/ 305881 h 305881"/>
                        <a:gd name="connsiteX5" fmla="*/ 109258 w 294513"/>
                        <a:gd name="connsiteY5" fmla="*/ 285692 h 305881"/>
                        <a:gd name="connsiteX6" fmla="*/ 0 w 294513"/>
                        <a:gd name="connsiteY6" fmla="*/ 177825 h 3058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94513" h="305881">
                          <a:moveTo>
                            <a:pt x="202365" y="0"/>
                          </a:moveTo>
                          <a:lnTo>
                            <a:pt x="293518" y="91902"/>
                          </a:lnTo>
                          <a:lnTo>
                            <a:pt x="294513" y="101772"/>
                          </a:lnTo>
                          <a:cubicBezTo>
                            <a:pt x="294513" y="188341"/>
                            <a:pt x="241879" y="262618"/>
                            <a:pt x="166867" y="294345"/>
                          </a:cubicBezTo>
                          <a:lnTo>
                            <a:pt x="129706" y="305881"/>
                          </a:lnTo>
                          <a:lnTo>
                            <a:pt x="109258" y="285692"/>
                          </a:lnTo>
                          <a:cubicBezTo>
                            <a:pt x="57114" y="234210"/>
                            <a:pt x="0" y="177825"/>
                            <a:pt x="0" y="177825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29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82" name="자유형: 도형 81">
                      <a:extLst>
                        <a:ext uri="{FF2B5EF4-FFF2-40B4-BE49-F238E27FC236}">
                          <a16:creationId xmlns:a16="http://schemas.microsoft.com/office/drawing/2014/main" id="{265F8DBD-1F00-9A1A-F63E-E2269657D5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510" y="1476997"/>
                      <a:ext cx="274695" cy="218611"/>
                    </a:xfrm>
                    <a:custGeom>
                      <a:avLst/>
                      <a:gdLst>
                        <a:gd name="connsiteX0" fmla="*/ 239375 w 666386"/>
                        <a:gd name="connsiteY0" fmla="*/ 296187 h 530330"/>
                        <a:gd name="connsiteX1" fmla="*/ 488835 w 666386"/>
                        <a:gd name="connsiteY1" fmla="*/ 44823 h 530330"/>
                        <a:gd name="connsiteX2" fmla="*/ 646378 w 666386"/>
                        <a:gd name="connsiteY2" fmla="*/ 49014 h 530330"/>
                        <a:gd name="connsiteX3" fmla="*/ 658666 w 666386"/>
                        <a:gd name="connsiteY3" fmla="*/ 65301 h 530330"/>
                        <a:gd name="connsiteX4" fmla="*/ 638377 w 666386"/>
                        <a:gd name="connsiteY4" fmla="*/ 160742 h 530330"/>
                        <a:gd name="connsiteX5" fmla="*/ 303002 w 666386"/>
                        <a:gd name="connsiteY5" fmla="*/ 496022 h 530330"/>
                        <a:gd name="connsiteX6" fmla="*/ 262902 w 666386"/>
                        <a:gd name="connsiteY6" fmla="*/ 527169 h 530330"/>
                        <a:gd name="connsiteX7" fmla="*/ 212038 w 666386"/>
                        <a:gd name="connsiteY7" fmla="*/ 526788 h 530330"/>
                        <a:gd name="connsiteX8" fmla="*/ 211753 w 666386"/>
                        <a:gd name="connsiteY8" fmla="*/ 527169 h 530330"/>
                        <a:gd name="connsiteX9" fmla="*/ 202894 w 666386"/>
                        <a:gd name="connsiteY9" fmla="*/ 522978 h 530330"/>
                        <a:gd name="connsiteX10" fmla="*/ 99072 w 666386"/>
                        <a:gd name="connsiteY10" fmla="*/ 422965 h 530330"/>
                        <a:gd name="connsiteX11" fmla="*/ 24586 w 666386"/>
                        <a:gd name="connsiteY11" fmla="*/ 348575 h 530330"/>
                        <a:gd name="connsiteX12" fmla="*/ 24491 w 666386"/>
                        <a:gd name="connsiteY12" fmla="*/ 238466 h 530330"/>
                        <a:gd name="connsiteX13" fmla="*/ 95548 w 666386"/>
                        <a:gd name="connsiteY13" fmla="*/ 193317 h 530330"/>
                        <a:gd name="connsiteX14" fmla="*/ 156793 w 666386"/>
                        <a:gd name="connsiteY14" fmla="*/ 217320 h 530330"/>
                        <a:gd name="connsiteX15" fmla="*/ 239375 w 666386"/>
                        <a:gd name="connsiteY15" fmla="*/ 296187 h 5303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666386" h="530330">
                          <a:moveTo>
                            <a:pt x="239375" y="296187"/>
                          </a:moveTo>
                          <a:cubicBezTo>
                            <a:pt x="318623" y="215892"/>
                            <a:pt x="411206" y="126642"/>
                            <a:pt x="488835" y="44823"/>
                          </a:cubicBezTo>
                          <a:cubicBezTo>
                            <a:pt x="548271" y="-17757"/>
                            <a:pt x="592753" y="-13375"/>
                            <a:pt x="646378" y="49014"/>
                          </a:cubicBezTo>
                          <a:cubicBezTo>
                            <a:pt x="650760" y="54157"/>
                            <a:pt x="654570" y="59872"/>
                            <a:pt x="658666" y="65301"/>
                          </a:cubicBezTo>
                          <a:cubicBezTo>
                            <a:pt x="673715" y="101782"/>
                            <a:pt x="666667" y="132643"/>
                            <a:pt x="638377" y="160742"/>
                          </a:cubicBezTo>
                          <a:cubicBezTo>
                            <a:pt x="526173" y="272089"/>
                            <a:pt x="414540" y="384008"/>
                            <a:pt x="303002" y="496022"/>
                          </a:cubicBezTo>
                          <a:cubicBezTo>
                            <a:pt x="290810" y="508214"/>
                            <a:pt x="277951" y="519072"/>
                            <a:pt x="262902" y="527169"/>
                          </a:cubicBezTo>
                          <a:cubicBezTo>
                            <a:pt x="245947" y="533550"/>
                            <a:pt x="228993" y="528597"/>
                            <a:pt x="212038" y="526788"/>
                          </a:cubicBezTo>
                          <a:cubicBezTo>
                            <a:pt x="212038" y="526788"/>
                            <a:pt x="211753" y="527169"/>
                            <a:pt x="211753" y="527169"/>
                          </a:cubicBezTo>
                          <a:cubicBezTo>
                            <a:pt x="209848" y="523454"/>
                            <a:pt x="206228" y="523549"/>
                            <a:pt x="202894" y="522978"/>
                          </a:cubicBezTo>
                          <a:cubicBezTo>
                            <a:pt x="165366" y="492688"/>
                            <a:pt x="133552" y="456398"/>
                            <a:pt x="99072" y="422965"/>
                          </a:cubicBezTo>
                          <a:cubicBezTo>
                            <a:pt x="73926" y="398581"/>
                            <a:pt x="49161" y="373626"/>
                            <a:pt x="24586" y="348575"/>
                          </a:cubicBezTo>
                          <a:cubicBezTo>
                            <a:pt x="-8180" y="315047"/>
                            <a:pt x="-8180" y="272280"/>
                            <a:pt x="24491" y="238466"/>
                          </a:cubicBezTo>
                          <a:cubicBezTo>
                            <a:pt x="44494" y="217797"/>
                            <a:pt x="63163" y="195127"/>
                            <a:pt x="95548" y="193317"/>
                          </a:cubicBezTo>
                          <a:cubicBezTo>
                            <a:pt x="119932" y="191984"/>
                            <a:pt x="139934" y="200461"/>
                            <a:pt x="156793" y="217320"/>
                          </a:cubicBezTo>
                          <a:lnTo>
                            <a:pt x="239375" y="296187"/>
                          </a:lnTo>
                          <a:close/>
                        </a:path>
                      </a:pathLst>
                    </a:custGeom>
                    <a:solidFill>
                      <a:srgbClr val="FEFEF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83" name="자유형: 도형 82">
                      <a:extLst>
                        <a:ext uri="{FF2B5EF4-FFF2-40B4-BE49-F238E27FC236}">
                          <a16:creationId xmlns:a16="http://schemas.microsoft.com/office/drawing/2014/main" id="{A8FADAA5-64F5-8F75-CD9E-7DC5493D92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191" y="1475831"/>
                      <a:ext cx="276121" cy="220475"/>
                    </a:xfrm>
                    <a:custGeom>
                      <a:avLst/>
                      <a:gdLst>
                        <a:gd name="connsiteX0" fmla="*/ 648772 w 669845"/>
                        <a:gd name="connsiteY0" fmla="*/ 52316 h 534852"/>
                        <a:gd name="connsiteX1" fmla="*/ 617530 w 669845"/>
                        <a:gd name="connsiteY1" fmla="*/ 21074 h 534852"/>
                        <a:gd name="connsiteX2" fmla="*/ 515707 w 669845"/>
                        <a:gd name="connsiteY2" fmla="*/ 21074 h 534852"/>
                        <a:gd name="connsiteX3" fmla="*/ 238530 w 669845"/>
                        <a:gd name="connsiteY3" fmla="*/ 298156 h 534852"/>
                        <a:gd name="connsiteX4" fmla="*/ 154138 w 669845"/>
                        <a:gd name="connsiteY4" fmla="*/ 213765 h 534852"/>
                        <a:gd name="connsiteX5" fmla="*/ 52316 w 669845"/>
                        <a:gd name="connsiteY5" fmla="*/ 213765 h 534852"/>
                        <a:gd name="connsiteX6" fmla="*/ 21074 w 669845"/>
                        <a:gd name="connsiteY6" fmla="*/ 245007 h 534852"/>
                        <a:gd name="connsiteX7" fmla="*/ 21074 w 669845"/>
                        <a:gd name="connsiteY7" fmla="*/ 346829 h 534852"/>
                        <a:gd name="connsiteX8" fmla="*/ 105466 w 669845"/>
                        <a:gd name="connsiteY8" fmla="*/ 431221 h 534852"/>
                        <a:gd name="connsiteX9" fmla="*/ 105466 w 669845"/>
                        <a:gd name="connsiteY9" fmla="*/ 431221 h 534852"/>
                        <a:gd name="connsiteX10" fmla="*/ 155948 w 669845"/>
                        <a:gd name="connsiteY10" fmla="*/ 481703 h 534852"/>
                        <a:gd name="connsiteX11" fmla="*/ 188238 w 669845"/>
                        <a:gd name="connsiteY11" fmla="*/ 513993 h 534852"/>
                        <a:gd name="connsiteX12" fmla="*/ 288822 w 669845"/>
                        <a:gd name="connsiteY12" fmla="*/ 513993 h 534852"/>
                        <a:gd name="connsiteX13" fmla="*/ 648772 w 669845"/>
                        <a:gd name="connsiteY13" fmla="*/ 154043 h 534852"/>
                        <a:gd name="connsiteX14" fmla="*/ 648772 w 669845"/>
                        <a:gd name="connsiteY14" fmla="*/ 52316 h 5348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669845" h="534852">
                          <a:moveTo>
                            <a:pt x="648772" y="52316"/>
                          </a:moveTo>
                          <a:lnTo>
                            <a:pt x="617530" y="21074"/>
                          </a:lnTo>
                          <a:cubicBezTo>
                            <a:pt x="589431" y="-7025"/>
                            <a:pt x="543806" y="-7025"/>
                            <a:pt x="515707" y="21074"/>
                          </a:cubicBezTo>
                          <a:lnTo>
                            <a:pt x="238530" y="298156"/>
                          </a:lnTo>
                          <a:lnTo>
                            <a:pt x="154138" y="213765"/>
                          </a:lnTo>
                          <a:cubicBezTo>
                            <a:pt x="126040" y="185666"/>
                            <a:pt x="80415" y="185666"/>
                            <a:pt x="52316" y="213765"/>
                          </a:cubicBezTo>
                          <a:lnTo>
                            <a:pt x="21074" y="245007"/>
                          </a:lnTo>
                          <a:cubicBezTo>
                            <a:pt x="-7025" y="273106"/>
                            <a:pt x="-7025" y="318730"/>
                            <a:pt x="21074" y="346829"/>
                          </a:cubicBezTo>
                          <a:lnTo>
                            <a:pt x="105466" y="431221"/>
                          </a:lnTo>
                          <a:lnTo>
                            <a:pt x="105466" y="431221"/>
                          </a:lnTo>
                          <a:lnTo>
                            <a:pt x="155948" y="481703"/>
                          </a:lnTo>
                          <a:lnTo>
                            <a:pt x="188238" y="513993"/>
                          </a:lnTo>
                          <a:cubicBezTo>
                            <a:pt x="216051" y="541806"/>
                            <a:pt x="261104" y="541806"/>
                            <a:pt x="288822" y="513993"/>
                          </a:cubicBezTo>
                          <a:lnTo>
                            <a:pt x="648772" y="154043"/>
                          </a:lnTo>
                          <a:cubicBezTo>
                            <a:pt x="676870" y="126040"/>
                            <a:pt x="676870" y="80510"/>
                            <a:pt x="648772" y="52316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</p:grpSp>
        </p:grp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98ABE3B6-5DD8-854B-00AC-DD0B5F96A05E}"/>
                </a:ext>
              </a:extLst>
            </p:cNvPr>
            <p:cNvGrpSpPr/>
            <p:nvPr/>
          </p:nvGrpSpPr>
          <p:grpSpPr>
            <a:xfrm>
              <a:off x="468312" y="1356703"/>
              <a:ext cx="8213787" cy="822866"/>
              <a:chOff x="468312" y="1356703"/>
              <a:chExt cx="8213787" cy="822866"/>
            </a:xfrm>
          </p:grpSpPr>
          <p:grpSp>
            <p:nvGrpSpPr>
              <p:cNvPr id="100" name="그룹 99">
                <a:extLst>
                  <a:ext uri="{FF2B5EF4-FFF2-40B4-BE49-F238E27FC236}">
                    <a16:creationId xmlns:a16="http://schemas.microsoft.com/office/drawing/2014/main" id="{1CF0A2F5-0010-5F91-D76E-3C8FA57AF5D0}"/>
                  </a:ext>
                </a:extLst>
              </p:cNvPr>
              <p:cNvGrpSpPr/>
              <p:nvPr/>
            </p:nvGrpSpPr>
            <p:grpSpPr>
              <a:xfrm>
                <a:off x="468312" y="1356703"/>
                <a:ext cx="4050348" cy="822866"/>
                <a:chOff x="468312" y="1356710"/>
                <a:chExt cx="4050348" cy="822866"/>
              </a:xfrm>
            </p:grpSpPr>
            <p:sp>
              <p:nvSpPr>
                <p:cNvPr id="43" name="사각형: 둥근 모서리 42">
                  <a:extLst>
                    <a:ext uri="{FF2B5EF4-FFF2-40B4-BE49-F238E27FC236}">
                      <a16:creationId xmlns:a16="http://schemas.microsoft.com/office/drawing/2014/main" id="{0DB5390F-73B1-FA23-5B47-368BCDE9EA41}"/>
                    </a:ext>
                  </a:extLst>
                </p:cNvPr>
                <p:cNvSpPr/>
                <p:nvPr/>
              </p:nvSpPr>
              <p:spPr>
                <a:xfrm>
                  <a:off x="468312" y="1428472"/>
                  <a:ext cx="4050348" cy="751104"/>
                </a:xfrm>
                <a:prstGeom prst="roundRect">
                  <a:avLst>
                    <a:gd name="adj" fmla="val 9843"/>
                  </a:avLst>
                </a:prstGeom>
                <a:solidFill>
                  <a:schemeClr val="bg1"/>
                </a:solidFill>
                <a:ln w="19050">
                  <a:solidFill>
                    <a:srgbClr val="B2DDDB"/>
                  </a:solidFill>
                </a:ln>
                <a:effectLst>
                  <a:outerShdw dist="25400" dir="5400000" algn="t" rotWithShape="0">
                    <a:srgbClr val="B2DDDB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1666B683-4617-1E46-4EDB-C6330825DDE3}"/>
                    </a:ext>
                  </a:extLst>
                </p:cNvPr>
                <p:cNvSpPr txBox="1"/>
                <p:nvPr/>
              </p:nvSpPr>
              <p:spPr>
                <a:xfrm>
                  <a:off x="1779509" y="1711691"/>
                  <a:ext cx="2532745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포용성과 창의성을 갖춘 주도적인 사람</a:t>
                  </a:r>
                </a:p>
              </p:txBody>
            </p:sp>
            <p:grpSp>
              <p:nvGrpSpPr>
                <p:cNvPr id="88" name="그룹 87">
                  <a:extLst>
                    <a:ext uri="{FF2B5EF4-FFF2-40B4-BE49-F238E27FC236}">
                      <a16:creationId xmlns:a16="http://schemas.microsoft.com/office/drawing/2014/main" id="{25052F9B-25E8-4FF6-1FBF-4F1F83D7781D}"/>
                    </a:ext>
                  </a:extLst>
                </p:cNvPr>
                <p:cNvGrpSpPr/>
                <p:nvPr/>
              </p:nvGrpSpPr>
              <p:grpSpPr>
                <a:xfrm>
                  <a:off x="520615" y="1356710"/>
                  <a:ext cx="1138849" cy="704139"/>
                  <a:chOff x="520615" y="1356710"/>
                  <a:chExt cx="1138849" cy="704139"/>
                </a:xfrm>
              </p:grpSpPr>
              <p:sp>
                <p:nvSpPr>
                  <p:cNvPr id="58" name="사각형: 둥근 모서리 57">
                    <a:extLst>
                      <a:ext uri="{FF2B5EF4-FFF2-40B4-BE49-F238E27FC236}">
                        <a16:creationId xmlns:a16="http://schemas.microsoft.com/office/drawing/2014/main" id="{84BC14CA-E06D-279F-9719-8C9B045D8EB3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737972" y="1232372"/>
                    <a:ext cx="704136" cy="952818"/>
                  </a:xfrm>
                  <a:prstGeom prst="roundRect">
                    <a:avLst>
                      <a:gd name="adj" fmla="val 11789"/>
                    </a:avLst>
                  </a:pr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9" name="자유형: 도형 58">
                    <a:extLst>
                      <a:ext uri="{FF2B5EF4-FFF2-40B4-BE49-F238E27FC236}">
                        <a16:creationId xmlns:a16="http://schemas.microsoft.com/office/drawing/2014/main" id="{9C98CA46-DC33-AC3E-95DC-8D27A7D1E2CE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499057" y="1378268"/>
                    <a:ext cx="392344" cy="349227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8" name="자유형: 도형 67">
                    <a:extLst>
                      <a:ext uri="{FF2B5EF4-FFF2-40B4-BE49-F238E27FC236}">
                        <a16:creationId xmlns:a16="http://schemas.microsoft.com/office/drawing/2014/main" id="{36A03E56-CF19-AC14-2604-2F3B57F1B93A}"/>
                      </a:ext>
                    </a:extLst>
                  </p:cNvPr>
                  <p:cNvSpPr/>
                  <p:nvPr/>
                </p:nvSpPr>
                <p:spPr>
                  <a:xfrm rot="5400000" flipV="1">
                    <a:off x="1288679" y="1378270"/>
                    <a:ext cx="392344" cy="349227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grpSp>
                <p:nvGrpSpPr>
                  <p:cNvPr id="89" name="그룹 88">
                    <a:extLst>
                      <a:ext uri="{FF2B5EF4-FFF2-40B4-BE49-F238E27FC236}">
                        <a16:creationId xmlns:a16="http://schemas.microsoft.com/office/drawing/2014/main" id="{A26F6F90-7646-1704-92BD-0DB10D37AF87}"/>
                      </a:ext>
                    </a:extLst>
                  </p:cNvPr>
                  <p:cNvGrpSpPr/>
                  <p:nvPr/>
                </p:nvGrpSpPr>
                <p:grpSpPr>
                  <a:xfrm>
                    <a:off x="1316890" y="1406716"/>
                    <a:ext cx="230922" cy="0"/>
                    <a:chOff x="659666" y="1406716"/>
                    <a:chExt cx="230922" cy="0"/>
                  </a:xfrm>
                </p:grpSpPr>
                <p:cxnSp>
                  <p:nvCxnSpPr>
                    <p:cNvPr id="86" name="직선 연결선 85">
                      <a:extLst>
                        <a:ext uri="{FF2B5EF4-FFF2-40B4-BE49-F238E27FC236}">
                          <a16:creationId xmlns:a16="http://schemas.microsoft.com/office/drawing/2014/main" id="{0DC34C22-CB41-1105-0807-0A0EA198D62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59666" y="1406716"/>
                      <a:ext cx="157102" cy="0"/>
                    </a:xfrm>
                    <a:prstGeom prst="line">
                      <a:avLst/>
                    </a:prstGeom>
                    <a:ln w="28575" cap="rnd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" name="직선 연결선 86">
                      <a:extLst>
                        <a:ext uri="{FF2B5EF4-FFF2-40B4-BE49-F238E27FC236}">
                          <a16:creationId xmlns:a16="http://schemas.microsoft.com/office/drawing/2014/main" id="{43405DA1-ADE9-3255-7FD2-D6200D886C4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81123" y="1406716"/>
                      <a:ext cx="9465" cy="0"/>
                    </a:xfrm>
                    <a:prstGeom prst="line">
                      <a:avLst/>
                    </a:prstGeom>
                    <a:ln w="28575" cap="rnd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" name="그룹 19">
                    <a:extLst>
                      <a:ext uri="{FF2B5EF4-FFF2-40B4-BE49-F238E27FC236}">
                        <a16:creationId xmlns:a16="http://schemas.microsoft.com/office/drawing/2014/main" id="{79317D69-B066-CC91-0FDE-D42A3B48B3CA}"/>
                      </a:ext>
                    </a:extLst>
                  </p:cNvPr>
                  <p:cNvGrpSpPr/>
                  <p:nvPr/>
                </p:nvGrpSpPr>
                <p:grpSpPr>
                  <a:xfrm>
                    <a:off x="877642" y="1501456"/>
                    <a:ext cx="424796" cy="414649"/>
                    <a:chOff x="877643" y="1601058"/>
                    <a:chExt cx="424796" cy="414649"/>
                  </a:xfrm>
                </p:grpSpPr>
                <p:sp>
                  <p:nvSpPr>
                    <p:cNvPr id="44" name="TextBox 43">
                      <a:extLst>
                        <a:ext uri="{FF2B5EF4-FFF2-40B4-BE49-F238E27FC236}">
                          <a16:creationId xmlns:a16="http://schemas.microsoft.com/office/drawing/2014/main" id="{3E0F0796-0B4B-E240-346E-15CAD01A474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92871" y="1601058"/>
                      <a:ext cx="394339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algn="ctr"/>
                      <a:r>
                        <a:rPr lang="ko-KR" altLang="en-US" sz="16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비전</a:t>
                      </a:r>
                      <a:endParaRPr lang="en-US" altLang="ko-KR" sz="16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endParaRPr>
                    </a:p>
                  </p:txBody>
                </p:sp>
                <p:sp>
                  <p:nvSpPr>
                    <p:cNvPr id="12" name="TextBox 11">
                      <a:extLst>
                        <a:ext uri="{FF2B5EF4-FFF2-40B4-BE49-F238E27FC236}">
                          <a16:creationId xmlns:a16="http://schemas.microsoft.com/office/drawing/2014/main" id="{06C5C6F8-80D1-4B05-3FAE-3254E7DAC9E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77643" y="1846430"/>
                      <a:ext cx="424796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algn="ctr"/>
                      <a:r>
                        <a:rPr lang="en-US" altLang="ko-KR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alpha val="41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Vision</a:t>
                      </a:r>
                    </a:p>
                  </p:txBody>
                </p:sp>
              </p:grpSp>
            </p:grpSp>
          </p:grpSp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903EA31E-CFF3-3000-BD6D-95B6E012C019}"/>
                  </a:ext>
                </a:extLst>
              </p:cNvPr>
              <p:cNvGrpSpPr/>
              <p:nvPr/>
            </p:nvGrpSpPr>
            <p:grpSpPr>
              <a:xfrm>
                <a:off x="4631751" y="1356703"/>
                <a:ext cx="4050348" cy="822866"/>
                <a:chOff x="4631751" y="1356703"/>
                <a:chExt cx="4050348" cy="822866"/>
              </a:xfrm>
            </p:grpSpPr>
            <p:grpSp>
              <p:nvGrpSpPr>
                <p:cNvPr id="121" name="그룹 120">
                  <a:extLst>
                    <a:ext uri="{FF2B5EF4-FFF2-40B4-BE49-F238E27FC236}">
                      <a16:creationId xmlns:a16="http://schemas.microsoft.com/office/drawing/2014/main" id="{84CEFE92-E220-3677-9862-091DC6C3FD2C}"/>
                    </a:ext>
                  </a:extLst>
                </p:cNvPr>
                <p:cNvGrpSpPr/>
                <p:nvPr/>
              </p:nvGrpSpPr>
              <p:grpSpPr>
                <a:xfrm>
                  <a:off x="4631751" y="1356703"/>
                  <a:ext cx="4050348" cy="822866"/>
                  <a:chOff x="3122612" y="1356710"/>
                  <a:chExt cx="4050348" cy="822866"/>
                </a:xfrm>
              </p:grpSpPr>
              <p:sp>
                <p:nvSpPr>
                  <p:cNvPr id="105" name="사각형: 둥근 모서리 104">
                    <a:extLst>
                      <a:ext uri="{FF2B5EF4-FFF2-40B4-BE49-F238E27FC236}">
                        <a16:creationId xmlns:a16="http://schemas.microsoft.com/office/drawing/2014/main" id="{15058C2C-66AF-E1FB-1938-A0E22E29A287}"/>
                      </a:ext>
                    </a:extLst>
                  </p:cNvPr>
                  <p:cNvSpPr/>
                  <p:nvPr/>
                </p:nvSpPr>
                <p:spPr>
                  <a:xfrm flipH="1">
                    <a:off x="3122612" y="1428472"/>
                    <a:ext cx="4050348" cy="751104"/>
                  </a:xfrm>
                  <a:prstGeom prst="roundRect">
                    <a:avLst>
                      <a:gd name="adj" fmla="val 9843"/>
                    </a:avLst>
                  </a:prstGeom>
                  <a:solidFill>
                    <a:schemeClr val="bg1"/>
                  </a:solidFill>
                  <a:ln w="19050">
                    <a:solidFill>
                      <a:srgbClr val="CBDCED"/>
                    </a:solidFill>
                  </a:ln>
                  <a:effectLst>
                    <a:outerShdw dist="25400" dir="5400000" algn="t" rotWithShape="0">
                      <a:srgbClr val="CBDCED"/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grpSp>
                <p:nvGrpSpPr>
                  <p:cNvPr id="107" name="그룹 106">
                    <a:extLst>
                      <a:ext uri="{FF2B5EF4-FFF2-40B4-BE49-F238E27FC236}">
                        <a16:creationId xmlns:a16="http://schemas.microsoft.com/office/drawing/2014/main" id="{7E180D97-8194-64C6-C975-7A8E59C62C3E}"/>
                      </a:ext>
                    </a:extLst>
                  </p:cNvPr>
                  <p:cNvGrpSpPr/>
                  <p:nvPr/>
                </p:nvGrpSpPr>
                <p:grpSpPr>
                  <a:xfrm>
                    <a:off x="5981808" y="1356710"/>
                    <a:ext cx="1138849" cy="704139"/>
                    <a:chOff x="520615" y="1356710"/>
                    <a:chExt cx="1138849" cy="704139"/>
                  </a:xfrm>
                </p:grpSpPr>
                <p:sp>
                  <p:nvSpPr>
                    <p:cNvPr id="108" name="사각형: 둥근 모서리 107">
                      <a:extLst>
                        <a:ext uri="{FF2B5EF4-FFF2-40B4-BE49-F238E27FC236}">
                          <a16:creationId xmlns:a16="http://schemas.microsoft.com/office/drawing/2014/main" id="{A01F79A5-F589-9573-48DC-94425E66D6FD}"/>
                        </a:ext>
                      </a:extLst>
                    </p:cNvPr>
                    <p:cNvSpPr/>
                    <p:nvPr/>
                  </p:nvSpPr>
                  <p:spPr>
                    <a:xfrm rot="16200000" flipH="1">
                      <a:off x="737972" y="1232372"/>
                      <a:ext cx="704136" cy="952818"/>
                    </a:xfrm>
                    <a:prstGeom prst="roundRect">
                      <a:avLst>
                        <a:gd name="adj" fmla="val 11789"/>
                      </a:avLst>
                    </a:pr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/>
                    </a:p>
                  </p:txBody>
                </p:sp>
                <p:sp>
                  <p:nvSpPr>
                    <p:cNvPr id="109" name="자유형: 도형 108">
                      <a:extLst>
                        <a:ext uri="{FF2B5EF4-FFF2-40B4-BE49-F238E27FC236}">
                          <a16:creationId xmlns:a16="http://schemas.microsoft.com/office/drawing/2014/main" id="{A08C5E9B-2BD4-0637-202C-92570D3912AA}"/>
                        </a:ext>
                      </a:extLst>
                    </p:cNvPr>
                    <p:cNvSpPr/>
                    <p:nvPr/>
                  </p:nvSpPr>
                  <p:spPr>
                    <a:xfrm rot="16200000" flipH="1" flipV="1">
                      <a:off x="499057" y="1378268"/>
                      <a:ext cx="392344" cy="349227"/>
                    </a:xfrm>
                    <a:custGeom>
                      <a:avLst/>
                      <a:gdLst>
                        <a:gd name="connsiteX0" fmla="*/ 103252 w 505255"/>
                        <a:gd name="connsiteY0" fmla="*/ 0 h 406364"/>
                        <a:gd name="connsiteX1" fmla="*/ 402003 w 505255"/>
                        <a:gd name="connsiteY1" fmla="*/ 0 h 406364"/>
                        <a:gd name="connsiteX2" fmla="*/ 505255 w 505255"/>
                        <a:gd name="connsiteY2" fmla="*/ 103252 h 406364"/>
                        <a:gd name="connsiteX3" fmla="*/ 505255 w 505255"/>
                        <a:gd name="connsiteY3" fmla="*/ 297495 h 406364"/>
                        <a:gd name="connsiteX4" fmla="*/ 197221 w 505255"/>
                        <a:gd name="connsiteY4" fmla="*/ 297495 h 406364"/>
                        <a:gd name="connsiteX5" fmla="*/ 100012 w 505255"/>
                        <a:gd name="connsiteY5" fmla="*/ 394704 h 406364"/>
                        <a:gd name="connsiteX6" fmla="*/ 100012 w 505255"/>
                        <a:gd name="connsiteY6" fmla="*/ 406364 h 406364"/>
                        <a:gd name="connsiteX7" fmla="*/ 63061 w 505255"/>
                        <a:gd name="connsiteY7" fmla="*/ 398904 h 406364"/>
                        <a:gd name="connsiteX8" fmla="*/ 0 w 505255"/>
                        <a:gd name="connsiteY8" fmla="*/ 303766 h 406364"/>
                        <a:gd name="connsiteX9" fmla="*/ 0 w 505255"/>
                        <a:gd name="connsiteY9" fmla="*/ 103252 h 406364"/>
                        <a:gd name="connsiteX10" fmla="*/ 103252 w 505255"/>
                        <a:gd name="connsiteY10" fmla="*/ 0 h 4063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505255" h="406364">
                          <a:moveTo>
                            <a:pt x="103252" y="0"/>
                          </a:moveTo>
                          <a:lnTo>
                            <a:pt x="402003" y="0"/>
                          </a:lnTo>
                          <a:cubicBezTo>
                            <a:pt x="459028" y="0"/>
                            <a:pt x="505255" y="46227"/>
                            <a:pt x="505255" y="103252"/>
                          </a:cubicBezTo>
                          <a:lnTo>
                            <a:pt x="505255" y="297495"/>
                          </a:lnTo>
                          <a:lnTo>
                            <a:pt x="197221" y="297495"/>
                          </a:lnTo>
                          <a:cubicBezTo>
                            <a:pt x="143534" y="297495"/>
                            <a:pt x="100012" y="341017"/>
                            <a:pt x="100012" y="394704"/>
                          </a:cubicBezTo>
                          <a:lnTo>
                            <a:pt x="100012" y="406364"/>
                          </a:lnTo>
                          <a:lnTo>
                            <a:pt x="63061" y="398904"/>
                          </a:lnTo>
                          <a:cubicBezTo>
                            <a:pt x="26003" y="383230"/>
                            <a:pt x="0" y="346535"/>
                            <a:pt x="0" y="303766"/>
                          </a:cubicBezTo>
                          <a:lnTo>
                            <a:pt x="0" y="103252"/>
                          </a:lnTo>
                          <a:cubicBezTo>
                            <a:pt x="0" y="46227"/>
                            <a:pt x="46227" y="0"/>
                            <a:pt x="103252" y="0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/>
                    </a:p>
                  </p:txBody>
                </p:sp>
                <p:sp>
                  <p:nvSpPr>
                    <p:cNvPr id="110" name="자유형: 도형 109">
                      <a:extLst>
                        <a:ext uri="{FF2B5EF4-FFF2-40B4-BE49-F238E27FC236}">
                          <a16:creationId xmlns:a16="http://schemas.microsoft.com/office/drawing/2014/main" id="{2008BA88-DE27-0D93-E4F9-A23F677DA947}"/>
                        </a:ext>
                      </a:extLst>
                    </p:cNvPr>
                    <p:cNvSpPr/>
                    <p:nvPr/>
                  </p:nvSpPr>
                  <p:spPr>
                    <a:xfrm rot="5400000" flipV="1">
                      <a:off x="1288679" y="1378270"/>
                      <a:ext cx="392344" cy="349227"/>
                    </a:xfrm>
                    <a:custGeom>
                      <a:avLst/>
                      <a:gdLst>
                        <a:gd name="connsiteX0" fmla="*/ 103252 w 505255"/>
                        <a:gd name="connsiteY0" fmla="*/ 0 h 406364"/>
                        <a:gd name="connsiteX1" fmla="*/ 402003 w 505255"/>
                        <a:gd name="connsiteY1" fmla="*/ 0 h 406364"/>
                        <a:gd name="connsiteX2" fmla="*/ 505255 w 505255"/>
                        <a:gd name="connsiteY2" fmla="*/ 103252 h 406364"/>
                        <a:gd name="connsiteX3" fmla="*/ 505255 w 505255"/>
                        <a:gd name="connsiteY3" fmla="*/ 297495 h 406364"/>
                        <a:gd name="connsiteX4" fmla="*/ 197221 w 505255"/>
                        <a:gd name="connsiteY4" fmla="*/ 297495 h 406364"/>
                        <a:gd name="connsiteX5" fmla="*/ 100012 w 505255"/>
                        <a:gd name="connsiteY5" fmla="*/ 394704 h 406364"/>
                        <a:gd name="connsiteX6" fmla="*/ 100012 w 505255"/>
                        <a:gd name="connsiteY6" fmla="*/ 406364 h 406364"/>
                        <a:gd name="connsiteX7" fmla="*/ 63061 w 505255"/>
                        <a:gd name="connsiteY7" fmla="*/ 398904 h 406364"/>
                        <a:gd name="connsiteX8" fmla="*/ 0 w 505255"/>
                        <a:gd name="connsiteY8" fmla="*/ 303766 h 406364"/>
                        <a:gd name="connsiteX9" fmla="*/ 0 w 505255"/>
                        <a:gd name="connsiteY9" fmla="*/ 103252 h 406364"/>
                        <a:gd name="connsiteX10" fmla="*/ 103252 w 505255"/>
                        <a:gd name="connsiteY10" fmla="*/ 0 h 4063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505255" h="406364">
                          <a:moveTo>
                            <a:pt x="103252" y="0"/>
                          </a:moveTo>
                          <a:lnTo>
                            <a:pt x="402003" y="0"/>
                          </a:lnTo>
                          <a:cubicBezTo>
                            <a:pt x="459028" y="0"/>
                            <a:pt x="505255" y="46227"/>
                            <a:pt x="505255" y="103252"/>
                          </a:cubicBezTo>
                          <a:lnTo>
                            <a:pt x="505255" y="297495"/>
                          </a:lnTo>
                          <a:lnTo>
                            <a:pt x="197221" y="297495"/>
                          </a:lnTo>
                          <a:cubicBezTo>
                            <a:pt x="143534" y="297495"/>
                            <a:pt x="100012" y="341017"/>
                            <a:pt x="100012" y="394704"/>
                          </a:cubicBezTo>
                          <a:lnTo>
                            <a:pt x="100012" y="406364"/>
                          </a:lnTo>
                          <a:lnTo>
                            <a:pt x="63061" y="398904"/>
                          </a:lnTo>
                          <a:cubicBezTo>
                            <a:pt x="26003" y="383230"/>
                            <a:pt x="0" y="346535"/>
                            <a:pt x="0" y="303766"/>
                          </a:cubicBezTo>
                          <a:lnTo>
                            <a:pt x="0" y="103252"/>
                          </a:lnTo>
                          <a:cubicBezTo>
                            <a:pt x="0" y="46227"/>
                            <a:pt x="46227" y="0"/>
                            <a:pt x="103252" y="0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/>
                    </a:p>
                  </p:txBody>
                </p:sp>
                <p:grpSp>
                  <p:nvGrpSpPr>
                    <p:cNvPr id="111" name="그룹 110">
                      <a:extLst>
                        <a:ext uri="{FF2B5EF4-FFF2-40B4-BE49-F238E27FC236}">
                          <a16:creationId xmlns:a16="http://schemas.microsoft.com/office/drawing/2014/main" id="{171C341D-0376-F776-9770-1B6B2067C98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16890" y="1406716"/>
                      <a:ext cx="230922" cy="0"/>
                      <a:chOff x="659666" y="1406716"/>
                      <a:chExt cx="230922" cy="0"/>
                    </a:xfrm>
                  </p:grpSpPr>
                  <p:cxnSp>
                    <p:nvCxnSpPr>
                      <p:cNvPr id="115" name="직선 연결선 114">
                        <a:extLst>
                          <a:ext uri="{FF2B5EF4-FFF2-40B4-BE49-F238E27FC236}">
                            <a16:creationId xmlns:a16="http://schemas.microsoft.com/office/drawing/2014/main" id="{2F9F5B6B-E1CB-4774-BF3D-D623C1E6B47F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659666" y="1406716"/>
                        <a:ext cx="157102" cy="0"/>
                      </a:xfrm>
                      <a:prstGeom prst="line">
                        <a:avLst/>
                      </a:prstGeom>
                      <a:ln w="28575" cap="rnd">
                        <a:solidFill>
                          <a:schemeClr val="bg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18" name="직선 연결선 117">
                        <a:extLst>
                          <a:ext uri="{FF2B5EF4-FFF2-40B4-BE49-F238E27FC236}">
                            <a16:creationId xmlns:a16="http://schemas.microsoft.com/office/drawing/2014/main" id="{59943C32-F6D5-D582-AD1C-3246CA881036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881123" y="1406716"/>
                        <a:ext cx="9465" cy="0"/>
                      </a:xfrm>
                      <a:prstGeom prst="line">
                        <a:avLst/>
                      </a:prstGeom>
                      <a:ln w="28575" cap="rnd">
                        <a:solidFill>
                          <a:schemeClr val="bg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112" name="그룹 111">
                      <a:extLst>
                        <a:ext uri="{FF2B5EF4-FFF2-40B4-BE49-F238E27FC236}">
                          <a16:creationId xmlns:a16="http://schemas.microsoft.com/office/drawing/2014/main" id="{2E461126-2C8E-3038-B808-BBC67C706B5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5162" y="1501456"/>
                      <a:ext cx="509756" cy="414649"/>
                      <a:chOff x="835163" y="1601058"/>
                      <a:chExt cx="509756" cy="414649"/>
                    </a:xfrm>
                  </p:grpSpPr>
                  <p:sp>
                    <p:nvSpPr>
                      <p:cNvPr id="113" name="TextBox 112">
                        <a:extLst>
                          <a:ext uri="{FF2B5EF4-FFF2-40B4-BE49-F238E27FC236}">
                            <a16:creationId xmlns:a16="http://schemas.microsoft.com/office/drawing/2014/main" id="{C740D412-2ADC-7B9C-DCFD-AF0F494DD05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92871" y="1601058"/>
                        <a:ext cx="394339" cy="24622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6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배달의민족 도현" panose="020B0600000101010101" pitchFamily="50" charset="-127"/>
                            <a:ea typeface="배달의민족 도현" panose="020B0600000101010101" pitchFamily="50" charset="-127"/>
                          </a:rPr>
                          <a:t>중점</a:t>
                        </a:r>
                      </a:p>
                    </p:txBody>
                  </p:sp>
                  <p:sp>
                    <p:nvSpPr>
                      <p:cNvPr id="114" name="TextBox 113">
                        <a:extLst>
                          <a:ext uri="{FF2B5EF4-FFF2-40B4-BE49-F238E27FC236}">
                            <a16:creationId xmlns:a16="http://schemas.microsoft.com/office/drawing/2014/main" id="{D2EE3F2F-0AF0-1A86-2082-40DA475EEC3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35163" y="1846430"/>
                        <a:ext cx="509756" cy="1692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bg1">
                                <a:alpha val="41000"/>
                              </a:schemeClr>
                            </a:solidFill>
                            <a:latin typeface="배달의민족 도현" panose="020B0600000101010101" pitchFamily="50" charset="-127"/>
                            <a:ea typeface="배달의민족 도현" panose="020B0600000101010101" pitchFamily="50" charset="-127"/>
                          </a:rPr>
                          <a:t>Forces</a:t>
                        </a:r>
                      </a:p>
                    </p:txBody>
                  </p:sp>
                </p:grpSp>
              </p:grpSp>
            </p:grpSp>
            <p:grpSp>
              <p:nvGrpSpPr>
                <p:cNvPr id="126" name="그룹 125">
                  <a:extLst>
                    <a:ext uri="{FF2B5EF4-FFF2-40B4-BE49-F238E27FC236}">
                      <a16:creationId xmlns:a16="http://schemas.microsoft.com/office/drawing/2014/main" id="{01CCDD1B-33D2-0537-3618-651DD0BF59CA}"/>
                    </a:ext>
                  </a:extLst>
                </p:cNvPr>
                <p:cNvGrpSpPr/>
                <p:nvPr/>
              </p:nvGrpSpPr>
              <p:grpSpPr>
                <a:xfrm>
                  <a:off x="4781089" y="1619358"/>
                  <a:ext cx="2654075" cy="400110"/>
                  <a:chOff x="4740354" y="1619358"/>
                  <a:chExt cx="2654075" cy="400110"/>
                </a:xfrm>
              </p:grpSpPr>
              <p:sp>
                <p:nvSpPr>
                  <p:cNvPr id="116" name="TextBox 115">
                    <a:extLst>
                      <a:ext uri="{FF2B5EF4-FFF2-40B4-BE49-F238E27FC236}">
                        <a16:creationId xmlns:a16="http://schemas.microsoft.com/office/drawing/2014/main" id="{3A32F55C-8CB9-678B-A375-72F414E1C7FA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4740354" y="1619358"/>
                    <a:ext cx="1080424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:r>
                      <a:rPr lang="ko-KR" altLang="en-US" sz="13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역량 함양이</a:t>
                    </a:r>
                    <a:endParaRPr lang="en-US" altLang="ko-KR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 algn="ctr"/>
                    <a:r>
                      <a:rPr lang="ko-KR" altLang="en-US" sz="13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가능한 교육과정</a:t>
                    </a:r>
                  </a:p>
                </p:txBody>
              </p:sp>
              <p:sp>
                <p:nvSpPr>
                  <p:cNvPr id="117" name="TextBox 116">
                    <a:extLst>
                      <a:ext uri="{FF2B5EF4-FFF2-40B4-BE49-F238E27FC236}">
                        <a16:creationId xmlns:a16="http://schemas.microsoft.com/office/drawing/2014/main" id="{CDDB5E29-936B-0E2D-1ED3-D25FA0F3A9C8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6314005" y="1619358"/>
                    <a:ext cx="1080424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:r>
                      <a:rPr lang="ko-KR" altLang="en-US" sz="13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학습자 주도의</a:t>
                    </a:r>
                    <a:endParaRPr lang="en-US" altLang="ko-KR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 algn="ctr"/>
                    <a:r>
                      <a:rPr lang="ko-KR" altLang="en-US" sz="13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맞춤형 교육과정</a:t>
                    </a:r>
                  </a:p>
                </p:txBody>
              </p:sp>
              <p:grpSp>
                <p:nvGrpSpPr>
                  <p:cNvPr id="125" name="그룹 124">
                    <a:extLst>
                      <a:ext uri="{FF2B5EF4-FFF2-40B4-BE49-F238E27FC236}">
                        <a16:creationId xmlns:a16="http://schemas.microsoft.com/office/drawing/2014/main" id="{B951A662-6225-6798-77F5-FC6F8A93087B}"/>
                      </a:ext>
                    </a:extLst>
                  </p:cNvPr>
                  <p:cNvGrpSpPr/>
                  <p:nvPr/>
                </p:nvGrpSpPr>
                <p:grpSpPr>
                  <a:xfrm>
                    <a:off x="5968936" y="1690838"/>
                    <a:ext cx="196911" cy="276999"/>
                    <a:chOff x="5984173" y="1676987"/>
                    <a:chExt cx="216602" cy="304699"/>
                  </a:xfrm>
                </p:grpSpPr>
                <p:sp>
                  <p:nvSpPr>
                    <p:cNvPr id="124" name="타원 123">
                      <a:extLst>
                        <a:ext uri="{FF2B5EF4-FFF2-40B4-BE49-F238E27FC236}">
                          <a16:creationId xmlns:a16="http://schemas.microsoft.com/office/drawing/2014/main" id="{0E099CE7-5B8E-D000-80E8-F0C78E839D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84173" y="1703993"/>
                      <a:ext cx="216602" cy="216602"/>
                    </a:xfrm>
                    <a:prstGeom prst="ellipse">
                      <a:avLst/>
                    </a:prstGeom>
                    <a:solidFill>
                      <a:srgbClr val="CBDBED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123" name="TextBox 122">
                      <a:extLst>
                        <a:ext uri="{FF2B5EF4-FFF2-40B4-BE49-F238E27FC236}">
                          <a16:creationId xmlns:a16="http://schemas.microsoft.com/office/drawing/2014/main" id="{9631F7EC-CFE1-3219-836D-39C961112E34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6018415" y="1676987"/>
                      <a:ext cx="148118" cy="3046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+</a:t>
                      </a:r>
                      <a:endParaRPr lang="ko-KR" altLang="en-US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</p:grpSp>
          </p:grpSp>
        </p:grp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6975D402-F0BB-6746-5557-E14241F5ACA2}"/>
              </a:ext>
            </a:extLst>
          </p:cNvPr>
          <p:cNvGrpSpPr/>
          <p:nvPr/>
        </p:nvGrpSpPr>
        <p:grpSpPr>
          <a:xfrm>
            <a:off x="225400" y="277153"/>
            <a:ext cx="4400021" cy="662153"/>
            <a:chOff x="225400" y="277153"/>
            <a:chExt cx="4400021" cy="662153"/>
          </a:xfrm>
        </p:grpSpPr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5DC43FCE-BD8F-BB82-C1D3-E1632CAF07F2}"/>
                </a:ext>
              </a:extLst>
            </p:cNvPr>
            <p:cNvGrpSpPr/>
            <p:nvPr/>
          </p:nvGrpSpPr>
          <p:grpSpPr>
            <a:xfrm>
              <a:off x="1119981" y="277153"/>
              <a:ext cx="2341842" cy="204923"/>
              <a:chOff x="1119981" y="277153"/>
              <a:chExt cx="2341842" cy="204923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A9E169D-EC12-520E-7BEA-0A1BFCA18DBF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064668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교육과정의 중점사항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2D8A1C15-5CAE-E516-8C27-2FD2F77F2D82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32" name="타원 31">
                  <a:extLst>
                    <a:ext uri="{FF2B5EF4-FFF2-40B4-BE49-F238E27FC236}">
                      <a16:creationId xmlns:a16="http://schemas.microsoft.com/office/drawing/2014/main" id="{1ADB8C0C-4525-231D-7910-355008245ACB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55790812-0E02-2D51-DF35-8A67F3FADB02}"/>
                    </a:ext>
                  </a:extLst>
                </p:cNvPr>
                <p:cNvSpPr txBox="1"/>
                <p:nvPr/>
              </p:nvSpPr>
              <p:spPr>
                <a:xfrm>
                  <a:off x="1180019" y="258397"/>
                  <a:ext cx="5931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1</a:t>
                  </a:r>
                </a:p>
              </p:txBody>
            </p:sp>
          </p:grp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21A62FA-8284-7A13-E9CD-D9C841B76CA1}"/>
                </a:ext>
              </a:extLst>
            </p:cNvPr>
            <p:cNvSpPr txBox="1"/>
            <p:nvPr/>
          </p:nvSpPr>
          <p:spPr>
            <a:xfrm>
              <a:off x="1087593" y="569974"/>
              <a:ext cx="3537828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교과 교육과정의 기본 방향</a:t>
              </a:r>
              <a:endParaRPr lang="en-US" altLang="ko-KR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305B8DA-CBD1-2A43-756B-4D46B77BEE11}"/>
                </a:ext>
              </a:extLst>
            </p:cNvPr>
            <p:cNvSpPr txBox="1"/>
            <p:nvPr/>
          </p:nvSpPr>
          <p:spPr>
            <a:xfrm>
              <a:off x="225400" y="524669"/>
              <a:ext cx="480902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ko-KR"/>
              </a:defPPr>
              <a:lvl1pPr algn="ctr">
                <a:defRPr sz="26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en-US" altLang="ko-KR" dirty="0"/>
                <a:t>1-1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433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B37318F-7588-65D0-4274-7EF35E31647D}"/>
              </a:ext>
            </a:extLst>
          </p:cNvPr>
          <p:cNvSpPr txBox="1"/>
          <p:nvPr/>
        </p:nvSpPr>
        <p:spPr>
          <a:xfrm>
            <a:off x="1087593" y="569974"/>
            <a:ext cx="353782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교과 교육과정의 기본 방향</a:t>
            </a:r>
            <a:endParaRPr lang="en-US" altLang="ko-KR" sz="2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8EA41D40-80D4-53A3-C8D2-001B57BD8FAA}"/>
              </a:ext>
            </a:extLst>
          </p:cNvPr>
          <p:cNvGrpSpPr/>
          <p:nvPr/>
        </p:nvGrpSpPr>
        <p:grpSpPr>
          <a:xfrm>
            <a:off x="468313" y="1356701"/>
            <a:ext cx="8207375" cy="4824351"/>
            <a:chOff x="468313" y="1356701"/>
            <a:chExt cx="8207375" cy="4824351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ACA0B3E2-6AB9-0629-158B-E2750DADF0B4}"/>
                </a:ext>
              </a:extLst>
            </p:cNvPr>
            <p:cNvGrpSpPr/>
            <p:nvPr/>
          </p:nvGrpSpPr>
          <p:grpSpPr>
            <a:xfrm>
              <a:off x="468313" y="1356701"/>
              <a:ext cx="8207374" cy="2788580"/>
              <a:chOff x="468313" y="1356701"/>
              <a:chExt cx="8207374" cy="2788580"/>
            </a:xfrm>
          </p:grpSpPr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597E2080-9478-44D3-338D-B07704BA05EB}"/>
                  </a:ext>
                </a:extLst>
              </p:cNvPr>
              <p:cNvGrpSpPr/>
              <p:nvPr/>
            </p:nvGrpSpPr>
            <p:grpSpPr>
              <a:xfrm>
                <a:off x="468313" y="1799777"/>
                <a:ext cx="8207374" cy="2345504"/>
                <a:chOff x="468313" y="1799777"/>
                <a:chExt cx="8207374" cy="2345504"/>
              </a:xfrm>
            </p:grpSpPr>
            <p:sp>
              <p:nvSpPr>
                <p:cNvPr id="1044" name="사각형: 둥근 모서리 1043">
                  <a:extLst>
                    <a:ext uri="{FF2B5EF4-FFF2-40B4-BE49-F238E27FC236}">
                      <a16:creationId xmlns:a16="http://schemas.microsoft.com/office/drawing/2014/main" id="{F8B4483C-42CD-5CCA-638D-10AC4C943934}"/>
                    </a:ext>
                  </a:extLst>
                </p:cNvPr>
                <p:cNvSpPr/>
                <p:nvPr/>
              </p:nvSpPr>
              <p:spPr>
                <a:xfrm>
                  <a:off x="468313" y="1799777"/>
                  <a:ext cx="8207374" cy="2345504"/>
                </a:xfrm>
                <a:prstGeom prst="roundRect">
                  <a:avLst>
                    <a:gd name="adj" fmla="val 3413"/>
                  </a:avLst>
                </a:prstGeom>
                <a:gradFill>
                  <a:gsLst>
                    <a:gs pos="0">
                      <a:srgbClr val="DDF0EF"/>
                    </a:gs>
                    <a:gs pos="100000">
                      <a:srgbClr val="D4E2F0"/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047" name="TextBox 1046">
                  <a:extLst>
                    <a:ext uri="{FF2B5EF4-FFF2-40B4-BE49-F238E27FC236}">
                      <a16:creationId xmlns:a16="http://schemas.microsoft.com/office/drawing/2014/main" id="{97E22705-B7B0-9DF4-AEB7-1D74CFB7ECCD}"/>
                    </a:ext>
                  </a:extLst>
                </p:cNvPr>
                <p:cNvSpPr txBox="1"/>
                <p:nvPr/>
              </p:nvSpPr>
              <p:spPr>
                <a:xfrm>
                  <a:off x="613748" y="1932412"/>
                  <a:ext cx="586699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교과 역량</a:t>
                  </a:r>
                </a:p>
              </p:txBody>
            </p:sp>
            <p:grpSp>
              <p:nvGrpSpPr>
                <p:cNvPr id="1264" name="그룹 1263">
                  <a:extLst>
                    <a:ext uri="{FF2B5EF4-FFF2-40B4-BE49-F238E27FC236}">
                      <a16:creationId xmlns:a16="http://schemas.microsoft.com/office/drawing/2014/main" id="{F82449CA-0100-695E-54A4-3AC00D948208}"/>
                    </a:ext>
                  </a:extLst>
                </p:cNvPr>
                <p:cNvGrpSpPr/>
                <p:nvPr/>
              </p:nvGrpSpPr>
              <p:grpSpPr>
                <a:xfrm>
                  <a:off x="5185794" y="1995990"/>
                  <a:ext cx="3318566" cy="1951170"/>
                  <a:chOff x="5185794" y="1995990"/>
                  <a:chExt cx="3318566" cy="1951170"/>
                </a:xfrm>
              </p:grpSpPr>
              <p:sp>
                <p:nvSpPr>
                  <p:cNvPr id="1094" name="사각형: 둥근 모서리 1093">
                    <a:extLst>
                      <a:ext uri="{FF2B5EF4-FFF2-40B4-BE49-F238E27FC236}">
                        <a16:creationId xmlns:a16="http://schemas.microsoft.com/office/drawing/2014/main" id="{593E94F5-186B-BA1B-B863-46BB6F59748B}"/>
                      </a:ext>
                    </a:extLst>
                  </p:cNvPr>
                  <p:cNvSpPr/>
                  <p:nvPr/>
                </p:nvSpPr>
                <p:spPr>
                  <a:xfrm>
                    <a:off x="6324160" y="1995990"/>
                    <a:ext cx="2180200" cy="1951170"/>
                  </a:xfrm>
                  <a:prstGeom prst="roundRect">
                    <a:avLst>
                      <a:gd name="adj" fmla="val 4082"/>
                    </a:avLst>
                  </a:prstGeom>
                  <a:solidFill>
                    <a:schemeClr val="bg1"/>
                  </a:solidFill>
                  <a:ln w="19050">
                    <a:solidFill>
                      <a:srgbClr val="CBDCED"/>
                    </a:solidFill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/>
                  </a:p>
                </p:txBody>
              </p:sp>
              <p:grpSp>
                <p:nvGrpSpPr>
                  <p:cNvPr id="1089" name="그룹 1088">
                    <a:extLst>
                      <a:ext uri="{FF2B5EF4-FFF2-40B4-BE49-F238E27FC236}">
                        <a16:creationId xmlns:a16="http://schemas.microsoft.com/office/drawing/2014/main" id="{B0567A5D-4C14-C879-7FAE-6AEF9D7B66B3}"/>
                      </a:ext>
                    </a:extLst>
                  </p:cNvPr>
                  <p:cNvGrpSpPr/>
                  <p:nvPr/>
                </p:nvGrpSpPr>
                <p:grpSpPr>
                  <a:xfrm>
                    <a:off x="6684092" y="2383835"/>
                    <a:ext cx="1460336" cy="1057110"/>
                    <a:chOff x="6653612" y="2236339"/>
                    <a:chExt cx="1460336" cy="1057110"/>
                  </a:xfrm>
                </p:grpSpPr>
                <p:grpSp>
                  <p:nvGrpSpPr>
                    <p:cNvPr id="1086" name="그룹 1085">
                      <a:extLst>
                        <a:ext uri="{FF2B5EF4-FFF2-40B4-BE49-F238E27FC236}">
                          <a16:creationId xmlns:a16="http://schemas.microsoft.com/office/drawing/2014/main" id="{9DBB3787-CC70-F225-8799-5126893D670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968489" y="2236339"/>
                      <a:ext cx="830580" cy="255401"/>
                      <a:chOff x="6758940" y="2381119"/>
                      <a:chExt cx="830580" cy="255401"/>
                    </a:xfrm>
                  </p:grpSpPr>
                  <p:sp>
                    <p:nvSpPr>
                      <p:cNvPr id="1084" name="사각형: 둥근 모서리 1083">
                        <a:extLst>
                          <a:ext uri="{FF2B5EF4-FFF2-40B4-BE49-F238E27FC236}">
                            <a16:creationId xmlns:a16="http://schemas.microsoft.com/office/drawing/2014/main" id="{C887E32D-EE30-9B6F-3CAF-5D64E284A28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758940" y="2381119"/>
                        <a:ext cx="830580" cy="255401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rgbClr val="CBDCED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1085" name="TextBox 1084">
                        <a:extLst>
                          <a:ext uri="{FF2B5EF4-FFF2-40B4-BE49-F238E27FC236}">
                            <a16:creationId xmlns:a16="http://schemas.microsoft.com/office/drawing/2014/main" id="{E2D966DA-0125-7CDA-878F-41BFEBB20B1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918552" y="2428028"/>
                        <a:ext cx="511358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05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역량 구현</a:t>
                        </a:r>
                      </a:p>
                    </p:txBody>
                  </p:sp>
                </p:grpSp>
                <p:sp>
                  <p:nvSpPr>
                    <p:cNvPr id="1088" name="TextBox 1087">
                      <a:extLst>
                        <a:ext uri="{FF2B5EF4-FFF2-40B4-BE49-F238E27FC236}">
                          <a16:creationId xmlns:a16="http://schemas.microsoft.com/office/drawing/2014/main" id="{9A73826E-E44C-B50A-097F-48F83CC9B67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53612" y="2624035"/>
                      <a:ext cx="1460336" cy="66941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0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특정한 맥락이나 상황에서</a:t>
                      </a:r>
                      <a:endParaRPr lang="en-US" altLang="ko-KR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ctr"/>
                      <a:r>
                        <a:rPr lang="ko-KR" altLang="en-US" sz="10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지식</a:t>
                      </a:r>
                      <a:r>
                        <a:rPr lang="en-US" altLang="ko-KR" sz="10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0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기능</a:t>
                      </a:r>
                      <a:r>
                        <a:rPr lang="en-US" altLang="ko-KR" sz="10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0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가치 및 태도를</a:t>
                      </a:r>
                      <a:endParaRPr lang="en-US" altLang="ko-KR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ctr"/>
                      <a:r>
                        <a:rPr lang="ko-KR" altLang="en-US" sz="10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통합적으로 작동시켜</a:t>
                      </a:r>
                      <a:endParaRPr lang="en-US" altLang="ko-KR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ctr"/>
                      <a:r>
                        <a:rPr lang="ko-KR" altLang="en-US" sz="10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문제를 해결하는 </a:t>
                      </a:r>
                      <a:r>
                        <a:rPr lang="ko-KR" altLang="en-US" sz="12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역량</a:t>
                      </a:r>
                      <a:r>
                        <a:rPr lang="ko-KR" altLang="en-US" sz="10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습득</a:t>
                      </a:r>
                    </a:p>
                  </p:txBody>
                </p:sp>
              </p:grpSp>
              <p:sp>
                <p:nvSpPr>
                  <p:cNvPr id="1263" name="화살표: 오른쪽 1262">
                    <a:extLst>
                      <a:ext uri="{FF2B5EF4-FFF2-40B4-BE49-F238E27FC236}">
                        <a16:creationId xmlns:a16="http://schemas.microsoft.com/office/drawing/2014/main" id="{3E197117-2642-5C21-AAF9-D425A96858EB}"/>
                      </a:ext>
                    </a:extLst>
                  </p:cNvPr>
                  <p:cNvSpPr/>
                  <p:nvPr/>
                </p:nvSpPr>
                <p:spPr>
                  <a:xfrm>
                    <a:off x="5185794" y="2692189"/>
                    <a:ext cx="1390266" cy="558772"/>
                  </a:xfrm>
                  <a:prstGeom prst="rightArrow">
                    <a:avLst/>
                  </a:prstGeom>
                  <a:solidFill>
                    <a:srgbClr val="D8E9F0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  <p:sp>
                <p:nvSpPr>
                  <p:cNvPr id="1092" name="화살표: 오른쪽 1091">
                    <a:extLst>
                      <a:ext uri="{FF2B5EF4-FFF2-40B4-BE49-F238E27FC236}">
                        <a16:creationId xmlns:a16="http://schemas.microsoft.com/office/drawing/2014/main" id="{8F71A8DE-3BCA-67FC-970F-7AF4A5C6A1E3}"/>
                      </a:ext>
                    </a:extLst>
                  </p:cNvPr>
                  <p:cNvSpPr/>
                  <p:nvPr/>
                </p:nvSpPr>
                <p:spPr>
                  <a:xfrm>
                    <a:off x="5311140" y="2733380"/>
                    <a:ext cx="1185294" cy="476390"/>
                  </a:xfrm>
                  <a:prstGeom prst="rightArrow">
                    <a:avLst/>
                  </a:prstGeom>
                  <a:gradFill>
                    <a:gsLst>
                      <a:gs pos="0">
                        <a:schemeClr val="bg1"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0" scaled="0"/>
                  </a:gra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</p:grpSp>
            <p:grpSp>
              <p:nvGrpSpPr>
                <p:cNvPr id="1213" name="그룹 1212">
                  <a:extLst>
                    <a:ext uri="{FF2B5EF4-FFF2-40B4-BE49-F238E27FC236}">
                      <a16:creationId xmlns:a16="http://schemas.microsoft.com/office/drawing/2014/main" id="{4D47EA2B-44C6-EBD7-352B-D3071AC48255}"/>
                    </a:ext>
                  </a:extLst>
                </p:cNvPr>
                <p:cNvGrpSpPr/>
                <p:nvPr/>
              </p:nvGrpSpPr>
              <p:grpSpPr>
                <a:xfrm>
                  <a:off x="607458" y="1917281"/>
                  <a:ext cx="5143317" cy="2084861"/>
                  <a:chOff x="433963" y="1975792"/>
                  <a:chExt cx="5411618" cy="2193618"/>
                </a:xfrm>
              </p:grpSpPr>
              <p:grpSp>
                <p:nvGrpSpPr>
                  <p:cNvPr id="1193" name="그룹 1192">
                    <a:extLst>
                      <a:ext uri="{FF2B5EF4-FFF2-40B4-BE49-F238E27FC236}">
                        <a16:creationId xmlns:a16="http://schemas.microsoft.com/office/drawing/2014/main" id="{E333EE96-9D45-8EB4-49BF-389386BB6680}"/>
                      </a:ext>
                    </a:extLst>
                  </p:cNvPr>
                  <p:cNvGrpSpPr/>
                  <p:nvPr/>
                </p:nvGrpSpPr>
                <p:grpSpPr>
                  <a:xfrm>
                    <a:off x="1786661" y="1975792"/>
                    <a:ext cx="2373319" cy="2193618"/>
                    <a:chOff x="1687116" y="1975792"/>
                    <a:chExt cx="2373319" cy="2193618"/>
                  </a:xfrm>
                </p:grpSpPr>
                <p:grpSp>
                  <p:nvGrpSpPr>
                    <p:cNvPr id="1185" name="그룹 1184">
                      <a:extLst>
                        <a:ext uri="{FF2B5EF4-FFF2-40B4-BE49-F238E27FC236}">
                          <a16:creationId xmlns:a16="http://schemas.microsoft.com/office/drawing/2014/main" id="{7071D8E8-BDD1-556F-F146-95DBBDEBE060}"/>
                        </a:ext>
                      </a:extLst>
                    </p:cNvPr>
                    <p:cNvGrpSpPr/>
                    <p:nvPr/>
                  </p:nvGrpSpPr>
                  <p:grpSpPr>
                    <a:xfrm flipH="1">
                      <a:off x="1687116" y="1975792"/>
                      <a:ext cx="2373319" cy="2193618"/>
                      <a:chOff x="1743093" y="1975792"/>
                      <a:chExt cx="2373319" cy="2193618"/>
                    </a:xfrm>
                  </p:grpSpPr>
                  <p:sp>
                    <p:nvSpPr>
                      <p:cNvPr id="1183" name="자유형: 도형 1182">
                        <a:extLst>
                          <a:ext uri="{FF2B5EF4-FFF2-40B4-BE49-F238E27FC236}">
                            <a16:creationId xmlns:a16="http://schemas.microsoft.com/office/drawing/2014/main" id="{148E2BA3-4C41-7C14-8E4E-D10CE199A8A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43093" y="1975792"/>
                        <a:ext cx="2373319" cy="2193618"/>
                      </a:xfrm>
                      <a:custGeom>
                        <a:avLst/>
                        <a:gdLst>
                          <a:gd name="connsiteX0" fmla="*/ 491224 w 2373319"/>
                          <a:gd name="connsiteY0" fmla="*/ 1027682 h 2193618"/>
                          <a:gd name="connsiteX1" fmla="*/ 490878 w 2373319"/>
                          <a:gd name="connsiteY1" fmla="*/ 1027953 h 2193618"/>
                          <a:gd name="connsiteX2" fmla="*/ 418270 w 2373319"/>
                          <a:gd name="connsiteY2" fmla="*/ 1081523 h 2193618"/>
                          <a:gd name="connsiteX3" fmla="*/ 353115 w 2373319"/>
                          <a:gd name="connsiteY3" fmla="*/ 1135927 h 2193618"/>
                          <a:gd name="connsiteX4" fmla="*/ 352989 w 2373319"/>
                          <a:gd name="connsiteY4" fmla="*/ 1136026 h 2193618"/>
                          <a:gd name="connsiteX5" fmla="*/ 352949 w 2373319"/>
                          <a:gd name="connsiteY5" fmla="*/ 1136066 h 2193618"/>
                          <a:gd name="connsiteX6" fmla="*/ 353115 w 2373319"/>
                          <a:gd name="connsiteY6" fmla="*/ 1135927 h 2193618"/>
                          <a:gd name="connsiteX7" fmla="*/ 490878 w 2373319"/>
                          <a:gd name="connsiteY7" fmla="*/ 1027953 h 2193618"/>
                          <a:gd name="connsiteX8" fmla="*/ 491163 w 2373319"/>
                          <a:gd name="connsiteY8" fmla="*/ 1027743 h 2193618"/>
                          <a:gd name="connsiteX9" fmla="*/ 491224 w 2373319"/>
                          <a:gd name="connsiteY9" fmla="*/ 1027703 h 2193618"/>
                          <a:gd name="connsiteX10" fmla="*/ 1186601 w 2373319"/>
                          <a:gd name="connsiteY10" fmla="*/ 783854 h 2193618"/>
                          <a:gd name="connsiteX11" fmla="*/ 660866 w 2373319"/>
                          <a:gd name="connsiteY11" fmla="*/ 1309588 h 2193618"/>
                          <a:gd name="connsiteX12" fmla="*/ 702339 w 2373319"/>
                          <a:gd name="connsiteY12" fmla="*/ 1514507 h 2193618"/>
                          <a:gd name="connsiteX13" fmla="*/ 1290222 w 2373319"/>
                          <a:gd name="connsiteY13" fmla="*/ 2052754 h 2193618"/>
                          <a:gd name="connsiteX14" fmla="*/ 1290222 w 2373319"/>
                          <a:gd name="connsiteY14" fmla="*/ 2052754 h 2193618"/>
                          <a:gd name="connsiteX15" fmla="*/ 1290222 w 2373319"/>
                          <a:gd name="connsiteY15" fmla="*/ 2052754 h 2193618"/>
                          <a:gd name="connsiteX16" fmla="*/ 702339 w 2373319"/>
                          <a:gd name="connsiteY16" fmla="*/ 1514507 h 2193618"/>
                          <a:gd name="connsiteX17" fmla="*/ 1186601 w 2373319"/>
                          <a:gd name="connsiteY17" fmla="*/ 1835262 h 2193618"/>
                          <a:gd name="connsiteX18" fmla="*/ 1601325 w 2373319"/>
                          <a:gd name="connsiteY18" fmla="*/ 1632429 h 2193618"/>
                          <a:gd name="connsiteX19" fmla="*/ 1601894 w 2373319"/>
                          <a:gd name="connsiteY19" fmla="*/ 1631714 h 2193618"/>
                          <a:gd name="connsiteX20" fmla="*/ 1648041 w 2373319"/>
                          <a:gd name="connsiteY20" fmla="*/ 1561556 h 2193618"/>
                          <a:gd name="connsiteX21" fmla="*/ 1712395 w 2373319"/>
                          <a:gd name="connsiteY21" fmla="*/ 1309587 h 2193618"/>
                          <a:gd name="connsiteX22" fmla="*/ 1258105 w 2373319"/>
                          <a:gd name="connsiteY22" fmla="*/ 788799 h 2193618"/>
                          <a:gd name="connsiteX23" fmla="*/ 1247604 w 2373319"/>
                          <a:gd name="connsiteY23" fmla="*/ 787363 h 2193618"/>
                          <a:gd name="connsiteX24" fmla="*/ 1258045 w 2373319"/>
                          <a:gd name="connsiteY24" fmla="*/ 788799 h 2193618"/>
                          <a:gd name="connsiteX25" fmla="*/ 1186601 w 2373319"/>
                          <a:gd name="connsiteY25" fmla="*/ 783854 h 2193618"/>
                          <a:gd name="connsiteX26" fmla="*/ 1192006 w 2373319"/>
                          <a:gd name="connsiteY26" fmla="*/ 41 h 2193618"/>
                          <a:gd name="connsiteX27" fmla="*/ 1410163 w 2373319"/>
                          <a:gd name="connsiteY27" fmla="*/ 69716 h 2193618"/>
                          <a:gd name="connsiteX28" fmla="*/ 1478918 w 2373319"/>
                          <a:gd name="connsiteY28" fmla="*/ 122428 h 2193618"/>
                          <a:gd name="connsiteX29" fmla="*/ 1478874 w 2373319"/>
                          <a:gd name="connsiteY29" fmla="*/ 122380 h 2193618"/>
                          <a:gd name="connsiteX30" fmla="*/ 1478930 w 2373319"/>
                          <a:gd name="connsiteY30" fmla="*/ 122436 h 2193618"/>
                          <a:gd name="connsiteX31" fmla="*/ 1478934 w 2373319"/>
                          <a:gd name="connsiteY31" fmla="*/ 122440 h 2193618"/>
                          <a:gd name="connsiteX32" fmla="*/ 1496935 w 2373319"/>
                          <a:gd name="connsiteY32" fmla="*/ 140525 h 2193618"/>
                          <a:gd name="connsiteX33" fmla="*/ 1511314 w 2373319"/>
                          <a:gd name="connsiteY33" fmla="*/ 157033 h 2193618"/>
                          <a:gd name="connsiteX34" fmla="*/ 1560686 w 2373319"/>
                          <a:gd name="connsiteY34" fmla="*/ 209772 h 2193618"/>
                          <a:gd name="connsiteX35" fmla="*/ 1635527 w 2373319"/>
                          <a:gd name="connsiteY35" fmla="*/ 320626 h 2193618"/>
                          <a:gd name="connsiteX36" fmla="*/ 2268041 w 2373319"/>
                          <a:gd name="connsiteY36" fmla="*/ 1416129 h 2193618"/>
                          <a:gd name="connsiteX37" fmla="*/ 2267981 w 2373319"/>
                          <a:gd name="connsiteY37" fmla="*/ 1416188 h 2193618"/>
                          <a:gd name="connsiteX38" fmla="*/ 2071106 w 2373319"/>
                          <a:gd name="connsiteY38" fmla="*/ 2156435 h 2193618"/>
                          <a:gd name="connsiteX39" fmla="*/ 2071110 w 2373319"/>
                          <a:gd name="connsiteY39" fmla="*/ 2156403 h 2193618"/>
                          <a:gd name="connsiteX40" fmla="*/ 1953758 w 2373319"/>
                          <a:gd name="connsiteY40" fmla="*/ 2184024 h 2193618"/>
                          <a:gd name="connsiteX41" fmla="*/ 1819174 w 2373319"/>
                          <a:gd name="connsiteY41" fmla="*/ 2193618 h 2193618"/>
                          <a:gd name="connsiteX42" fmla="*/ 554146 w 2373319"/>
                          <a:gd name="connsiteY42" fmla="*/ 2193618 h 2193618"/>
                          <a:gd name="connsiteX43" fmla="*/ 11549 w 2373319"/>
                          <a:gd name="connsiteY43" fmla="*/ 1652569 h 2193618"/>
                          <a:gd name="connsiteX44" fmla="*/ 11788 w 2373319"/>
                          <a:gd name="connsiteY44" fmla="*/ 1652748 h 2193618"/>
                          <a:gd name="connsiteX45" fmla="*/ 11788 w 2373319"/>
                          <a:gd name="connsiteY45" fmla="*/ 1652747 h 2193618"/>
                          <a:gd name="connsiteX46" fmla="*/ 11550 w 2373319"/>
                          <a:gd name="connsiteY46" fmla="*/ 1652569 h 2193618"/>
                          <a:gd name="connsiteX47" fmla="*/ 12666 w 2373319"/>
                          <a:gd name="connsiteY47" fmla="*/ 1648868 h 2193618"/>
                          <a:gd name="connsiteX48" fmla="*/ 12671 w 2373319"/>
                          <a:gd name="connsiteY48" fmla="*/ 1648846 h 2193618"/>
                          <a:gd name="connsiteX49" fmla="*/ 15584 w 2373319"/>
                          <a:gd name="connsiteY49" fmla="*/ 1637531 h 2193618"/>
                          <a:gd name="connsiteX50" fmla="*/ 25629 w 2373319"/>
                          <a:gd name="connsiteY50" fmla="*/ 1605876 h 2193618"/>
                          <a:gd name="connsiteX51" fmla="*/ 46319 w 2373319"/>
                          <a:gd name="connsiteY51" fmla="*/ 1537253 h 2193618"/>
                          <a:gd name="connsiteX52" fmla="*/ 105221 w 2373319"/>
                          <a:gd name="connsiteY52" fmla="*/ 1416129 h 2193618"/>
                          <a:gd name="connsiteX53" fmla="*/ 737734 w 2373319"/>
                          <a:gd name="connsiteY53" fmla="*/ 320625 h 2193618"/>
                          <a:gd name="connsiteX54" fmla="*/ 1192006 w 2373319"/>
                          <a:gd name="connsiteY54" fmla="*/ 41 h 21936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</a:cxnLst>
                        <a:rect l="l" t="t" r="r" b="b"/>
                        <a:pathLst>
                          <a:path w="2373319" h="2193618">
                            <a:moveTo>
                              <a:pt x="491224" y="1027682"/>
                            </a:moveTo>
                            <a:lnTo>
                              <a:pt x="490878" y="1027953"/>
                            </a:lnTo>
                            <a:lnTo>
                              <a:pt x="418270" y="1081523"/>
                            </a:lnTo>
                            <a:lnTo>
                              <a:pt x="353115" y="1135927"/>
                            </a:lnTo>
                            <a:lnTo>
                              <a:pt x="352989" y="1136026"/>
                            </a:lnTo>
                            <a:lnTo>
                              <a:pt x="352949" y="1136066"/>
                            </a:lnTo>
                            <a:lnTo>
                              <a:pt x="353115" y="1135927"/>
                            </a:lnTo>
                            <a:lnTo>
                              <a:pt x="490878" y="1027953"/>
                            </a:lnTo>
                            <a:lnTo>
                              <a:pt x="491163" y="1027743"/>
                            </a:lnTo>
                            <a:lnTo>
                              <a:pt x="491224" y="1027703"/>
                            </a:lnTo>
                            <a:close/>
                            <a:moveTo>
                              <a:pt x="1186601" y="783854"/>
                            </a:moveTo>
                            <a:cubicBezTo>
                              <a:pt x="896234" y="783854"/>
                              <a:pt x="660866" y="1019222"/>
                              <a:pt x="660866" y="1309588"/>
                            </a:cubicBezTo>
                            <a:cubicBezTo>
                              <a:pt x="660866" y="1382284"/>
                              <a:pt x="675644" y="1451524"/>
                              <a:pt x="702339" y="1514507"/>
                            </a:cubicBezTo>
                            <a:cubicBezTo>
                              <a:pt x="721466" y="1562713"/>
                              <a:pt x="849161" y="1844379"/>
                              <a:pt x="1290222" y="2052754"/>
                            </a:cubicBezTo>
                            <a:lnTo>
                              <a:pt x="1290222" y="2052754"/>
                            </a:lnTo>
                            <a:lnTo>
                              <a:pt x="1290222" y="2052754"/>
                            </a:lnTo>
                            <a:cubicBezTo>
                              <a:pt x="849161" y="1844320"/>
                              <a:pt x="721466" y="1562712"/>
                              <a:pt x="702339" y="1514507"/>
                            </a:cubicBezTo>
                            <a:cubicBezTo>
                              <a:pt x="782245" y="1702980"/>
                              <a:pt x="968990" y="1835262"/>
                              <a:pt x="1186601" y="1835262"/>
                            </a:cubicBezTo>
                            <a:cubicBezTo>
                              <a:pt x="1355172" y="1835262"/>
                              <a:pt x="1505092" y="1755833"/>
                              <a:pt x="1601325" y="1632429"/>
                            </a:cubicBezTo>
                            <a:lnTo>
                              <a:pt x="1601894" y="1631714"/>
                            </a:lnTo>
                            <a:lnTo>
                              <a:pt x="1648041" y="1561556"/>
                            </a:lnTo>
                            <a:cubicBezTo>
                              <a:pt x="1689034" y="1486750"/>
                              <a:pt x="1712395" y="1400934"/>
                              <a:pt x="1712395" y="1309587"/>
                            </a:cubicBezTo>
                            <a:cubicBezTo>
                              <a:pt x="1712395" y="1043473"/>
                              <a:pt x="1514626" y="823657"/>
                              <a:pt x="1258105" y="788799"/>
                            </a:cubicBezTo>
                            <a:lnTo>
                              <a:pt x="1247604" y="787363"/>
                            </a:lnTo>
                            <a:lnTo>
                              <a:pt x="1258045" y="788799"/>
                            </a:lnTo>
                            <a:cubicBezTo>
                              <a:pt x="1234687" y="785641"/>
                              <a:pt x="1210852" y="783854"/>
                              <a:pt x="1186601" y="783854"/>
                            </a:cubicBezTo>
                            <a:close/>
                            <a:moveTo>
                              <a:pt x="1192006" y="41"/>
                            </a:moveTo>
                            <a:cubicBezTo>
                              <a:pt x="1266043" y="1139"/>
                              <a:pt x="1339994" y="24367"/>
                              <a:pt x="1410163" y="69716"/>
                            </a:cubicBezTo>
                            <a:lnTo>
                              <a:pt x="1478918" y="122428"/>
                            </a:lnTo>
                            <a:lnTo>
                              <a:pt x="1478874" y="122380"/>
                            </a:lnTo>
                            <a:lnTo>
                              <a:pt x="1478930" y="122436"/>
                            </a:lnTo>
                            <a:lnTo>
                              <a:pt x="1478934" y="122440"/>
                            </a:lnTo>
                            <a:cubicBezTo>
                              <a:pt x="1481861" y="125166"/>
                              <a:pt x="1488130" y="131175"/>
                              <a:pt x="1496935" y="140525"/>
                            </a:cubicBezTo>
                            <a:lnTo>
                              <a:pt x="1511314" y="157033"/>
                            </a:lnTo>
                            <a:lnTo>
                              <a:pt x="1560686" y="209772"/>
                            </a:lnTo>
                            <a:cubicBezTo>
                              <a:pt x="1586889" y="242805"/>
                              <a:pt x="1611931" y="279749"/>
                              <a:pt x="1635527" y="320626"/>
                            </a:cubicBezTo>
                            <a:lnTo>
                              <a:pt x="2268041" y="1416129"/>
                            </a:lnTo>
                            <a:lnTo>
                              <a:pt x="2267981" y="1416188"/>
                            </a:lnTo>
                            <a:cubicBezTo>
                              <a:pt x="2467239" y="1761255"/>
                              <a:pt x="2373986" y="2055614"/>
                              <a:pt x="2071106" y="2156435"/>
                            </a:cubicBezTo>
                            <a:lnTo>
                              <a:pt x="2071110" y="2156403"/>
                            </a:lnTo>
                            <a:lnTo>
                              <a:pt x="1953758" y="2184024"/>
                            </a:lnTo>
                            <a:cubicBezTo>
                              <a:pt x="1911712" y="2190325"/>
                              <a:pt x="1866814" y="2193618"/>
                              <a:pt x="1819174" y="2193618"/>
                            </a:cubicBezTo>
                            <a:lnTo>
                              <a:pt x="554146" y="2193618"/>
                            </a:lnTo>
                            <a:cubicBezTo>
                              <a:pt x="155451" y="2193618"/>
                              <a:pt x="-52864" y="1965519"/>
                              <a:pt x="11549" y="1652569"/>
                            </a:cubicBezTo>
                            <a:lnTo>
                              <a:pt x="11788" y="1652748"/>
                            </a:lnTo>
                            <a:lnTo>
                              <a:pt x="11788" y="1652747"/>
                            </a:lnTo>
                            <a:lnTo>
                              <a:pt x="11550" y="1652569"/>
                            </a:lnTo>
                            <a:lnTo>
                              <a:pt x="12666" y="1648868"/>
                            </a:lnTo>
                            <a:lnTo>
                              <a:pt x="12671" y="1648846"/>
                            </a:lnTo>
                            <a:cubicBezTo>
                              <a:pt x="13282" y="1646278"/>
                              <a:pt x="14230" y="1642473"/>
                              <a:pt x="15584" y="1637531"/>
                            </a:cubicBezTo>
                            <a:lnTo>
                              <a:pt x="25629" y="1605876"/>
                            </a:lnTo>
                            <a:lnTo>
                              <a:pt x="46319" y="1537253"/>
                            </a:lnTo>
                            <a:cubicBezTo>
                              <a:pt x="61871" y="1497762"/>
                              <a:pt x="81446" y="1457303"/>
                              <a:pt x="105221" y="1416129"/>
                            </a:cubicBezTo>
                            <a:lnTo>
                              <a:pt x="737734" y="320625"/>
                            </a:lnTo>
                            <a:cubicBezTo>
                              <a:pt x="862531" y="104437"/>
                              <a:pt x="1027480" y="-2400"/>
                              <a:pt x="1192006" y="41"/>
                            </a:cubicBezTo>
                            <a:close/>
                          </a:path>
                        </a:pathLst>
                      </a:custGeom>
                      <a:solidFill>
                        <a:srgbClr val="276DB5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sz="1400" dirty="0">
                          <a:solidFill>
                            <a:schemeClr val="lt1"/>
                          </a:solidFill>
                        </a:endParaRPr>
                      </a:p>
                    </p:txBody>
                  </p:sp>
                  <p:grpSp>
                    <p:nvGrpSpPr>
                      <p:cNvPr id="1172" name="그룹 1171">
                        <a:extLst>
                          <a:ext uri="{FF2B5EF4-FFF2-40B4-BE49-F238E27FC236}">
                            <a16:creationId xmlns:a16="http://schemas.microsoft.com/office/drawing/2014/main" id="{CBC0993A-0007-B891-F2B2-3B8AC6C3F1D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743093" y="1975793"/>
                        <a:ext cx="2373319" cy="2193617"/>
                        <a:chOff x="2676541" y="1676417"/>
                        <a:chExt cx="3793773" cy="3506516"/>
                      </a:xfrm>
                    </p:grpSpPr>
                    <p:sp>
                      <p:nvSpPr>
                        <p:cNvPr id="1169" name="자유형: 도형 1168">
                          <a:extLst>
                            <a:ext uri="{FF2B5EF4-FFF2-40B4-BE49-F238E27FC236}">
                              <a16:creationId xmlns:a16="http://schemas.microsoft.com/office/drawing/2014/main" id="{DDB75A67-C210-CEEB-3A92-F7B53F33342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695003" y="1676417"/>
                          <a:ext cx="2833682" cy="2641930"/>
                        </a:xfrm>
                        <a:custGeom>
                          <a:avLst/>
                          <a:gdLst>
                            <a:gd name="connsiteX0" fmla="*/ 766763 w 2833682"/>
                            <a:gd name="connsiteY0" fmla="*/ 1642854 h 2641931"/>
                            <a:gd name="connsiteX1" fmla="*/ 1992630 w 2833682"/>
                            <a:gd name="connsiteY1" fmla="*/ 1260902 h 2641931"/>
                            <a:gd name="connsiteX2" fmla="*/ 2718816 w 2833682"/>
                            <a:gd name="connsiteY2" fmla="*/ 2093387 h 2641931"/>
                            <a:gd name="connsiteX3" fmla="*/ 2541365 w 2833682"/>
                            <a:gd name="connsiteY3" fmla="*/ 2609547 h 2641931"/>
                            <a:gd name="connsiteX4" fmla="*/ 2824448 w 2833682"/>
                            <a:gd name="connsiteY4" fmla="*/ 1355961 h 2641931"/>
                            <a:gd name="connsiteX5" fmla="*/ 2345627 w 2833682"/>
                            <a:gd name="connsiteY5" fmla="*/ 195721 h 2641931"/>
                            <a:gd name="connsiteX6" fmla="*/ 1160812 w 2833682"/>
                            <a:gd name="connsiteY6" fmla="*/ 512522 h 2641931"/>
                            <a:gd name="connsiteX7" fmla="*/ 149733 w 2833682"/>
                            <a:gd name="connsiteY7" fmla="*/ 2263694 h 2641931"/>
                            <a:gd name="connsiteX8" fmla="*/ 0 w 2833682"/>
                            <a:gd name="connsiteY8" fmla="*/ 2641646 h 2641931"/>
                            <a:gd name="connsiteX9" fmla="*/ 381 w 2833682"/>
                            <a:gd name="connsiteY9" fmla="*/ 2641932 h 2641931"/>
                            <a:gd name="connsiteX10" fmla="*/ 766763 w 2833682"/>
                            <a:gd name="connsiteY10" fmla="*/ 1642759 h 264193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</a:cxnLst>
                          <a:rect l="l" t="t" r="r" b="b"/>
                          <a:pathLst>
                            <a:path w="2833682" h="2641931">
                              <a:moveTo>
                                <a:pt x="766763" y="1642854"/>
                              </a:moveTo>
                              <a:cubicBezTo>
                                <a:pt x="1450181" y="1169462"/>
                                <a:pt x="1964341" y="1255758"/>
                                <a:pt x="1992630" y="1260902"/>
                              </a:cubicBezTo>
                              <a:cubicBezTo>
                                <a:pt x="2402681" y="1316623"/>
                                <a:pt x="2718816" y="1668000"/>
                                <a:pt x="2718816" y="2093387"/>
                              </a:cubicBezTo>
                              <a:cubicBezTo>
                                <a:pt x="2718816" y="2288078"/>
                                <a:pt x="2652427" y="2467053"/>
                                <a:pt x="2541365" y="2609547"/>
                              </a:cubicBezTo>
                              <a:cubicBezTo>
                                <a:pt x="2541556" y="2609261"/>
                                <a:pt x="2894648" y="2208163"/>
                                <a:pt x="2824448" y="1355961"/>
                              </a:cubicBezTo>
                              <a:cubicBezTo>
                                <a:pt x="2762345" y="601296"/>
                                <a:pt x="2383060" y="230582"/>
                                <a:pt x="2345627" y="195721"/>
                              </a:cubicBezTo>
                              <a:cubicBezTo>
                                <a:pt x="1963484" y="-145846"/>
                                <a:pt x="1479995" y="-40404"/>
                                <a:pt x="1160812" y="512522"/>
                              </a:cubicBezTo>
                              <a:lnTo>
                                <a:pt x="149733" y="2263694"/>
                              </a:lnTo>
                              <a:cubicBezTo>
                                <a:pt x="73724" y="2395329"/>
                                <a:pt x="24575" y="2522393"/>
                                <a:pt x="0" y="2641646"/>
                              </a:cubicBezTo>
                              <a:lnTo>
                                <a:pt x="381" y="2641932"/>
                              </a:lnTo>
                              <a:cubicBezTo>
                                <a:pt x="381" y="2641932"/>
                                <a:pt x="111824" y="2096435"/>
                                <a:pt x="766763" y="164275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76DB5"/>
                        </a:solidFill>
                        <a:ln w="15875">
                          <a:noFill/>
                        </a:ln>
                        <a:effectLst>
                          <a:innerShdw dist="50800" dir="5400000">
                            <a:prstClr val="black">
                              <a:alpha val="19000"/>
                            </a:prstClr>
                          </a:innerShdw>
                        </a:effectLst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wrap="none" rtlCol="0" anchor="ctr"/>
                        <a:lstStyle/>
                        <a:p>
                          <a:pPr algn="ctr"/>
                          <a:endParaRPr lang="ko-KR" altLang="en-US" sz="1400" dirty="0">
                            <a:solidFill>
                              <a:schemeClr val="lt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170" name="자유형: 도형 1169">
                          <a:extLst>
                            <a:ext uri="{FF2B5EF4-FFF2-40B4-BE49-F238E27FC236}">
                              <a16:creationId xmlns:a16="http://schemas.microsoft.com/office/drawing/2014/main" id="{EE783290-8CA5-0BCA-25C9-CEE7FB95A63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676541" y="2927937"/>
                          <a:ext cx="3311063" cy="2254996"/>
                        </a:xfrm>
                        <a:custGeom>
                          <a:avLst/>
                          <a:gdLst>
                            <a:gd name="connsiteX0" fmla="*/ 2062431 w 3311063"/>
                            <a:gd name="connsiteY0" fmla="*/ 2029825 h 2254996"/>
                            <a:gd name="connsiteX1" fmla="*/ 1122695 w 3311063"/>
                            <a:gd name="connsiteY1" fmla="*/ 1169432 h 2254996"/>
                            <a:gd name="connsiteX2" fmla="*/ 1056401 w 3311063"/>
                            <a:gd name="connsiteY2" fmla="*/ 841867 h 2254996"/>
                            <a:gd name="connsiteX3" fmla="*/ 1896792 w 3311063"/>
                            <a:gd name="connsiteY3" fmla="*/ 1477 h 2254996"/>
                            <a:gd name="connsiteX4" fmla="*/ 2010996 w 3311063"/>
                            <a:gd name="connsiteY4" fmla="*/ 9382 h 2254996"/>
                            <a:gd name="connsiteX5" fmla="*/ 785129 w 3311063"/>
                            <a:gd name="connsiteY5" fmla="*/ 391335 h 2254996"/>
                            <a:gd name="connsiteX6" fmla="*/ 18843 w 3311063"/>
                            <a:gd name="connsiteY6" fmla="*/ 1390412 h 2254996"/>
                            <a:gd name="connsiteX7" fmla="*/ 18462 w 3311063"/>
                            <a:gd name="connsiteY7" fmla="*/ 1390126 h 2254996"/>
                            <a:gd name="connsiteX8" fmla="*/ 885808 w 3311063"/>
                            <a:gd name="connsiteY8" fmla="*/ 2254997 h 2254996"/>
                            <a:gd name="connsiteX9" fmla="*/ 2907966 w 3311063"/>
                            <a:gd name="connsiteY9" fmla="*/ 2254997 h 2254996"/>
                            <a:gd name="connsiteX10" fmla="*/ 3310873 w 3311063"/>
                            <a:gd name="connsiteY10" fmla="*/ 2195465 h 2254996"/>
                            <a:gd name="connsiteX11" fmla="*/ 3311064 w 3311063"/>
                            <a:gd name="connsiteY11" fmla="*/ 2193846 h 2254996"/>
                            <a:gd name="connsiteX12" fmla="*/ 2062622 w 3311063"/>
                            <a:gd name="connsiteY12" fmla="*/ 2029730 h 22549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</a:cxnLst>
                          <a:rect l="l" t="t" r="r" b="b"/>
                          <a:pathLst>
                            <a:path w="3311063" h="2254996">
                              <a:moveTo>
                                <a:pt x="2062431" y="2029825"/>
                              </a:moveTo>
                              <a:cubicBezTo>
                                <a:pt x="1357391" y="1696736"/>
                                <a:pt x="1153270" y="1246490"/>
                                <a:pt x="1122695" y="1169432"/>
                              </a:cubicBezTo>
                              <a:cubicBezTo>
                                <a:pt x="1080023" y="1068753"/>
                                <a:pt x="1056401" y="958072"/>
                                <a:pt x="1056401" y="841867"/>
                              </a:cubicBezTo>
                              <a:cubicBezTo>
                                <a:pt x="1056401" y="377714"/>
                                <a:pt x="1432638" y="1477"/>
                                <a:pt x="1896792" y="1477"/>
                              </a:cubicBezTo>
                              <a:cubicBezTo>
                                <a:pt x="1935558" y="1477"/>
                                <a:pt x="1973658" y="4334"/>
                                <a:pt x="2010996" y="9382"/>
                              </a:cubicBezTo>
                              <a:cubicBezTo>
                                <a:pt x="1982707" y="4144"/>
                                <a:pt x="1468643" y="-82058"/>
                                <a:pt x="785129" y="391335"/>
                              </a:cubicBezTo>
                              <a:cubicBezTo>
                                <a:pt x="130285" y="844915"/>
                                <a:pt x="18843" y="1390412"/>
                                <a:pt x="18843" y="1390412"/>
                              </a:cubicBezTo>
                              <a:lnTo>
                                <a:pt x="18462" y="1390126"/>
                              </a:lnTo>
                              <a:cubicBezTo>
                                <a:pt x="-84504" y="1890379"/>
                                <a:pt x="248490" y="2254997"/>
                                <a:pt x="885808" y="2254997"/>
                              </a:cubicBezTo>
                              <a:lnTo>
                                <a:pt x="2907966" y="2254997"/>
                              </a:lnTo>
                              <a:cubicBezTo>
                                <a:pt x="3060271" y="2254997"/>
                                <a:pt x="3195049" y="2233946"/>
                                <a:pt x="3310873" y="2195465"/>
                              </a:cubicBezTo>
                              <a:lnTo>
                                <a:pt x="3311064" y="2193846"/>
                              </a:lnTo>
                              <a:cubicBezTo>
                                <a:pt x="3311064" y="2193846"/>
                                <a:pt x="2782903" y="2370059"/>
                                <a:pt x="2062622" y="202973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935A9E"/>
                        </a:solidFill>
                        <a:ln w="15875">
                          <a:noFill/>
                        </a:ln>
                        <a:effectLst>
                          <a:innerShdw dist="50800" dir="20700000">
                            <a:prstClr val="black">
                              <a:alpha val="19000"/>
                            </a:prstClr>
                          </a:innerShdw>
                        </a:effectLst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wrap="none" rtlCol="0" anchor="ctr"/>
                        <a:lstStyle/>
                        <a:p>
                          <a:pPr algn="ctr"/>
                          <a:endParaRPr lang="ko-KR" altLang="en-US" sz="1400" dirty="0">
                            <a:solidFill>
                              <a:schemeClr val="lt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171" name="자유형: 도형 1170">
                          <a:extLst>
                            <a:ext uri="{FF2B5EF4-FFF2-40B4-BE49-F238E27FC236}">
                              <a16:creationId xmlns:a16="http://schemas.microsoft.com/office/drawing/2014/main" id="{EAD669CF-DC53-E98C-0567-F135AEF383B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99236" y="1872043"/>
                          <a:ext cx="2671078" cy="3295439"/>
                        </a:xfrm>
                        <a:custGeom>
                          <a:avLst/>
                          <a:gdLst>
                            <a:gd name="connsiteX0" fmla="*/ 2502789 w 2671078"/>
                            <a:gd name="connsiteY0" fmla="*/ 2068068 h 3295439"/>
                            <a:gd name="connsiteX1" fmla="*/ 1491710 w 2671078"/>
                            <a:gd name="connsiteY1" fmla="*/ 316897 h 3295439"/>
                            <a:gd name="connsiteX2" fmla="*/ 1241298 w 2671078"/>
                            <a:gd name="connsiteY2" fmla="*/ 0 h 3295439"/>
                            <a:gd name="connsiteX3" fmla="*/ 1720120 w 2671078"/>
                            <a:gd name="connsiteY3" fmla="*/ 1160240 h 3295439"/>
                            <a:gd name="connsiteX4" fmla="*/ 1437037 w 2671078"/>
                            <a:gd name="connsiteY4" fmla="*/ 2413826 h 3295439"/>
                            <a:gd name="connsiteX5" fmla="*/ 774097 w 2671078"/>
                            <a:gd name="connsiteY5" fmla="*/ 2738057 h 3295439"/>
                            <a:gd name="connsiteX6" fmla="*/ 0 w 2671078"/>
                            <a:gd name="connsiteY6" fmla="*/ 2225326 h 3295439"/>
                            <a:gd name="connsiteX7" fmla="*/ 939736 w 2671078"/>
                            <a:gd name="connsiteY7" fmla="*/ 3085719 h 3295439"/>
                            <a:gd name="connsiteX8" fmla="*/ 2188178 w 2671078"/>
                            <a:gd name="connsiteY8" fmla="*/ 3249835 h 3295439"/>
                            <a:gd name="connsiteX9" fmla="*/ 2187988 w 2671078"/>
                            <a:gd name="connsiteY9" fmla="*/ 3251454 h 3295439"/>
                            <a:gd name="connsiteX10" fmla="*/ 2502694 w 2671078"/>
                            <a:gd name="connsiteY10" fmla="*/ 2068163 h 329543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</a:cxnLst>
                          <a:rect l="l" t="t" r="r" b="b"/>
                          <a:pathLst>
                            <a:path w="2671078" h="3295439">
                              <a:moveTo>
                                <a:pt x="2502789" y="2068068"/>
                              </a:moveTo>
                              <a:lnTo>
                                <a:pt x="1491710" y="316897"/>
                              </a:lnTo>
                              <a:cubicBezTo>
                                <a:pt x="1416272" y="186214"/>
                                <a:pt x="1331595" y="80677"/>
                                <a:pt x="1241298" y="0"/>
                              </a:cubicBezTo>
                              <a:cubicBezTo>
                                <a:pt x="1278731" y="34957"/>
                                <a:pt x="1658017" y="405670"/>
                                <a:pt x="1720120" y="1160240"/>
                              </a:cubicBezTo>
                              <a:cubicBezTo>
                                <a:pt x="1790319" y="2012442"/>
                                <a:pt x="1437322" y="2413540"/>
                                <a:pt x="1437037" y="2413826"/>
                              </a:cubicBezTo>
                              <a:cubicBezTo>
                                <a:pt x="1283208" y="2611088"/>
                                <a:pt x="1043559" y="2738057"/>
                                <a:pt x="774097" y="2738057"/>
                              </a:cubicBezTo>
                              <a:cubicBezTo>
                                <a:pt x="426244" y="2738057"/>
                                <a:pt x="127730" y="2526602"/>
                                <a:pt x="0" y="2225326"/>
                              </a:cubicBezTo>
                              <a:cubicBezTo>
                                <a:pt x="30575" y="2302383"/>
                                <a:pt x="234696" y="2752535"/>
                                <a:pt x="939736" y="3085719"/>
                              </a:cubicBezTo>
                              <a:cubicBezTo>
                                <a:pt x="1660017" y="3426047"/>
                                <a:pt x="2188178" y="3249835"/>
                                <a:pt x="2188178" y="3249835"/>
                              </a:cubicBezTo>
                              <a:lnTo>
                                <a:pt x="2187988" y="3251454"/>
                              </a:lnTo>
                              <a:cubicBezTo>
                                <a:pt x="2672144" y="3090291"/>
                                <a:pt x="2821210" y="2619756"/>
                                <a:pt x="2502694" y="2068163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0F958E"/>
                        </a:solidFill>
                        <a:ln w="15875">
                          <a:noFill/>
                        </a:ln>
                        <a:effectLst>
                          <a:innerShdw dist="50800" dir="13500000">
                            <a:prstClr val="black">
                              <a:alpha val="19000"/>
                            </a:prstClr>
                          </a:innerShdw>
                        </a:effectLst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wrap="none" rtlCol="0" anchor="ctr"/>
                        <a:lstStyle/>
                        <a:p>
                          <a:pPr algn="ctr"/>
                          <a:endParaRPr lang="ko-KR" altLang="en-US" sz="1400" dirty="0">
                            <a:solidFill>
                              <a:schemeClr val="lt1"/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1175" name="타원 1174">
                        <a:extLst>
                          <a:ext uri="{FF2B5EF4-FFF2-40B4-BE49-F238E27FC236}">
                            <a16:creationId xmlns:a16="http://schemas.microsoft.com/office/drawing/2014/main" id="{CD3C201E-30D6-1287-4279-B6DC85729FE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88832" y="2750439"/>
                        <a:ext cx="1081840" cy="1081840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  <a:effectLst/>
                    </p:spPr>
                    <p:txBody>
                      <a:bodyPr wrap="none" rtlCol="0" anchor="ctr"/>
                      <a:lstStyle/>
                      <a:p>
                        <a:endParaRPr lang="ko-KR" altLang="en-US" sz="1600" dirty="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173" name="TextBox 1172">
                        <a:extLst>
                          <a:ext uri="{FF2B5EF4-FFF2-40B4-BE49-F238E27FC236}">
                            <a16:creationId xmlns:a16="http://schemas.microsoft.com/office/drawing/2014/main" id="{B82FC373-7DBE-2B37-603E-36D70B541F9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530605" y="3103401"/>
                        <a:ext cx="798295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4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0">
                                  <a:srgbClr val="0F958E"/>
                                </a:gs>
                                <a:gs pos="100000">
                                  <a:srgbClr val="276DB5"/>
                                </a:gs>
                              </a:gsLst>
                              <a:lin ang="0" scaled="0"/>
                            </a:gradFill>
                            <a:latin typeface="배달의민족 도현" panose="020B0600000101010101" pitchFamily="50" charset="-127"/>
                            <a:ea typeface="배달의민족 도현" panose="020B0600000101010101" pitchFamily="50" charset="-127"/>
                          </a:rPr>
                          <a:t>깊이 있는</a:t>
                        </a:r>
                        <a:endParaRPr lang="en-US" altLang="ko-KR" sz="14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0">
                                <a:srgbClr val="0F958E"/>
                              </a:gs>
                              <a:gs pos="100000">
                                <a:srgbClr val="276DB5"/>
                              </a:gs>
                            </a:gsLst>
                            <a:lin ang="0" scaled="0"/>
                          </a:gra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endParaRPr>
                      </a:p>
                      <a:p>
                        <a:pPr algn="ctr"/>
                        <a:r>
                          <a:rPr lang="ko-KR" altLang="en-US" sz="14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gradFill>
                              <a:gsLst>
                                <a:gs pos="0">
                                  <a:srgbClr val="0F958E"/>
                                </a:gs>
                                <a:gs pos="100000">
                                  <a:srgbClr val="276DB5"/>
                                </a:gs>
                              </a:gsLst>
                              <a:lin ang="0" scaled="0"/>
                            </a:gradFill>
                            <a:latin typeface="배달의민족 도현" panose="020B0600000101010101" pitchFamily="50" charset="-127"/>
                            <a:ea typeface="배달의민족 도현" panose="020B0600000101010101" pitchFamily="50" charset="-127"/>
                          </a:rPr>
                          <a:t>학습</a:t>
                        </a:r>
                        <a:endParaRPr lang="en-US" altLang="ko-KR" sz="14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gradFill>
                            <a:gsLst>
                              <a:gs pos="0">
                                <a:srgbClr val="0F958E"/>
                              </a:gs>
                              <a:gs pos="100000">
                                <a:srgbClr val="276DB5"/>
                              </a:gs>
                            </a:gsLst>
                            <a:lin ang="0" scaled="0"/>
                          </a:gra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endParaRPr>
                      </a:p>
                    </p:txBody>
                  </p:sp>
                </p:grpSp>
                <p:sp>
                  <p:nvSpPr>
                    <p:cNvPr id="1186" name="TextBox 1185">
                      <a:extLst>
                        <a:ext uri="{FF2B5EF4-FFF2-40B4-BE49-F238E27FC236}">
                          <a16:creationId xmlns:a16="http://schemas.microsoft.com/office/drawing/2014/main" id="{9EB7B9DD-9856-732D-FAD5-253C7A71366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28018" y="2110593"/>
                      <a:ext cx="691516" cy="53432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학습</a:t>
                      </a:r>
                      <a:endParaRPr lang="en-US" altLang="ko-KR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ctr"/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과정에</a:t>
                      </a:r>
                      <a:r>
                        <a:rPr lang="en-US" altLang="ko-KR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대한</a:t>
                      </a:r>
                      <a:endParaRPr lang="en-US" altLang="ko-KR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ctr"/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성찰</a:t>
                      </a:r>
                    </a:p>
                  </p:txBody>
                </p:sp>
                <p:sp>
                  <p:nvSpPr>
                    <p:cNvPr id="1187" name="TextBox 1186">
                      <a:extLst>
                        <a:ext uri="{FF2B5EF4-FFF2-40B4-BE49-F238E27FC236}">
                          <a16:creationId xmlns:a16="http://schemas.microsoft.com/office/drawing/2014/main" id="{DBCE9606-B93C-8D3A-7D98-6BA2FB560ED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08756" y="3664073"/>
                      <a:ext cx="691516" cy="35621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교과 간</a:t>
                      </a:r>
                      <a:endParaRPr lang="en-US" altLang="ko-KR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ctr"/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연계와 통합</a:t>
                      </a:r>
                    </a:p>
                  </p:txBody>
                </p:sp>
                <p:sp>
                  <p:nvSpPr>
                    <p:cNvPr id="1188" name="TextBox 1187">
                      <a:extLst>
                        <a:ext uri="{FF2B5EF4-FFF2-40B4-BE49-F238E27FC236}">
                          <a16:creationId xmlns:a16="http://schemas.microsoft.com/office/drawing/2014/main" id="{03F1AA34-A3AB-A887-E319-1203B3B436D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35504" y="3664072"/>
                      <a:ext cx="691516" cy="35621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삶과</a:t>
                      </a:r>
                      <a:endParaRPr lang="en-US" altLang="ko-KR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ctr"/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연계한</a:t>
                      </a:r>
                      <a:r>
                        <a:rPr lang="en-US" altLang="ko-KR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학습</a:t>
                      </a:r>
                    </a:p>
                  </p:txBody>
                </p:sp>
              </p:grpSp>
              <p:grpSp>
                <p:nvGrpSpPr>
                  <p:cNvPr id="1201" name="그룹 1200">
                    <a:extLst>
                      <a:ext uri="{FF2B5EF4-FFF2-40B4-BE49-F238E27FC236}">
                        <a16:creationId xmlns:a16="http://schemas.microsoft.com/office/drawing/2014/main" id="{B3A08D91-01B5-CCBA-19B5-F4B9AC3C297F}"/>
                      </a:ext>
                    </a:extLst>
                  </p:cNvPr>
                  <p:cNvGrpSpPr/>
                  <p:nvPr/>
                </p:nvGrpSpPr>
                <p:grpSpPr>
                  <a:xfrm>
                    <a:off x="3400425" y="2291997"/>
                    <a:ext cx="2445156" cy="340023"/>
                    <a:chOff x="3400425" y="2406297"/>
                    <a:chExt cx="2445156" cy="340023"/>
                  </a:xfrm>
                </p:grpSpPr>
                <p:grpSp>
                  <p:nvGrpSpPr>
                    <p:cNvPr id="1199" name="그룹 1198">
                      <a:extLst>
                        <a:ext uri="{FF2B5EF4-FFF2-40B4-BE49-F238E27FC236}">
                          <a16:creationId xmlns:a16="http://schemas.microsoft.com/office/drawing/2014/main" id="{A199E437-6BF3-2D3D-4B5E-FB94A0AC088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400425" y="2442780"/>
                      <a:ext cx="686744" cy="80922"/>
                      <a:chOff x="3400425" y="2390230"/>
                      <a:chExt cx="686744" cy="80922"/>
                    </a:xfrm>
                  </p:grpSpPr>
                  <p:cxnSp>
                    <p:nvCxnSpPr>
                      <p:cNvPr id="1197" name="직선 연결선 1196">
                        <a:extLst>
                          <a:ext uri="{FF2B5EF4-FFF2-40B4-BE49-F238E27FC236}">
                            <a16:creationId xmlns:a16="http://schemas.microsoft.com/office/drawing/2014/main" id="{6E28A1D8-999E-561F-2F61-4379B247BB7A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3400425" y="2430691"/>
                        <a:ext cx="590550" cy="0"/>
                      </a:xfrm>
                      <a:prstGeom prst="line">
                        <a:avLst/>
                      </a:prstGeom>
                      <a:ln w="19050">
                        <a:solidFill>
                          <a:srgbClr val="276DB5"/>
                        </a:solidFill>
                        <a:prstDash val="sysDot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198" name="타원 1197">
                        <a:extLst>
                          <a:ext uri="{FF2B5EF4-FFF2-40B4-BE49-F238E27FC236}">
                            <a16:creationId xmlns:a16="http://schemas.microsoft.com/office/drawing/2014/main" id="{38BA7A32-43B4-C6AE-B307-46FB0B92149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006247" y="2390230"/>
                        <a:ext cx="80922" cy="80922"/>
                      </a:xfrm>
                      <a:prstGeom prst="ellipse">
                        <a:avLst/>
                      </a:prstGeom>
                      <a:ln w="19050">
                        <a:solidFill>
                          <a:srgbClr val="276DB5"/>
                        </a:solidFill>
                        <a:prstDash val="soli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sz="1600" dirty="0"/>
                      </a:p>
                    </p:txBody>
                  </p:sp>
                </p:grpSp>
                <p:sp>
                  <p:nvSpPr>
                    <p:cNvPr id="1200" name="TextBox 1199">
                      <a:extLst>
                        <a:ext uri="{FF2B5EF4-FFF2-40B4-BE49-F238E27FC236}">
                          <a16:creationId xmlns:a16="http://schemas.microsoft.com/office/drawing/2014/main" id="{5BC64D5A-EEE8-6631-BDA9-AD22F7C8AFC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67390" y="2406297"/>
                      <a:ext cx="1678191" cy="34002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0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학습 및 문제 해결 과정에 대한</a:t>
                      </a:r>
                      <a:endParaRPr lang="en-US" altLang="ko-KR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10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학생의 자발적 성찰</a:t>
                      </a:r>
                    </a:p>
                  </p:txBody>
                </p:sp>
              </p:grpSp>
              <p:grpSp>
                <p:nvGrpSpPr>
                  <p:cNvPr id="1202" name="그룹 1201">
                    <a:extLst>
                      <a:ext uri="{FF2B5EF4-FFF2-40B4-BE49-F238E27FC236}">
                        <a16:creationId xmlns:a16="http://schemas.microsoft.com/office/drawing/2014/main" id="{190B2D49-6815-DB6F-CAA5-7607C74BFE29}"/>
                      </a:ext>
                    </a:extLst>
                  </p:cNvPr>
                  <p:cNvGrpSpPr/>
                  <p:nvPr/>
                </p:nvGrpSpPr>
                <p:grpSpPr>
                  <a:xfrm>
                    <a:off x="4057650" y="3612797"/>
                    <a:ext cx="1774255" cy="510035"/>
                    <a:chOff x="3784600" y="2406297"/>
                    <a:chExt cx="1774255" cy="510035"/>
                  </a:xfrm>
                </p:grpSpPr>
                <p:grpSp>
                  <p:nvGrpSpPr>
                    <p:cNvPr id="1203" name="그룹 1202">
                      <a:extLst>
                        <a:ext uri="{FF2B5EF4-FFF2-40B4-BE49-F238E27FC236}">
                          <a16:creationId xmlns:a16="http://schemas.microsoft.com/office/drawing/2014/main" id="{6A4987CD-5FFB-00D9-D5D9-F12113F6B05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84600" y="2442780"/>
                      <a:ext cx="302569" cy="80922"/>
                      <a:chOff x="3784600" y="2390230"/>
                      <a:chExt cx="302569" cy="80922"/>
                    </a:xfrm>
                  </p:grpSpPr>
                  <p:cxnSp>
                    <p:nvCxnSpPr>
                      <p:cNvPr id="1205" name="직선 연결선 1204">
                        <a:extLst>
                          <a:ext uri="{FF2B5EF4-FFF2-40B4-BE49-F238E27FC236}">
                            <a16:creationId xmlns:a16="http://schemas.microsoft.com/office/drawing/2014/main" id="{6FDB8D5F-08EB-B493-F8EA-AA08F4DEE7B4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3784600" y="2430691"/>
                        <a:ext cx="206375" cy="0"/>
                      </a:xfrm>
                      <a:prstGeom prst="line">
                        <a:avLst/>
                      </a:prstGeom>
                      <a:ln w="19050">
                        <a:solidFill>
                          <a:srgbClr val="935A9E"/>
                        </a:solidFill>
                        <a:prstDash val="sysDot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206" name="타원 1205">
                        <a:extLst>
                          <a:ext uri="{FF2B5EF4-FFF2-40B4-BE49-F238E27FC236}">
                            <a16:creationId xmlns:a16="http://schemas.microsoft.com/office/drawing/2014/main" id="{157D1F9F-D514-86EC-931A-A3BC105B5C2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006247" y="2390230"/>
                        <a:ext cx="80922" cy="80922"/>
                      </a:xfrm>
                      <a:prstGeom prst="ellipse">
                        <a:avLst/>
                      </a:prstGeom>
                      <a:ln w="19050">
                        <a:solidFill>
                          <a:srgbClr val="935A9E"/>
                        </a:solidFill>
                        <a:prstDash val="soli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sz="1600" dirty="0"/>
                      </a:p>
                    </p:txBody>
                  </p:sp>
                </p:grpSp>
                <p:sp>
                  <p:nvSpPr>
                    <p:cNvPr id="1204" name="TextBox 1203">
                      <a:extLst>
                        <a:ext uri="{FF2B5EF4-FFF2-40B4-BE49-F238E27FC236}">
                          <a16:creationId xmlns:a16="http://schemas.microsoft.com/office/drawing/2014/main" id="{2F9B6890-BB77-4079-22FC-6184A800D1E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67390" y="2406297"/>
                      <a:ext cx="1391465" cy="51003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0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교과 간 학습내용 </a:t>
                      </a:r>
                      <a:endParaRPr lang="en-US" altLang="ko-KR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10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연결</a:t>
                      </a:r>
                      <a:r>
                        <a:rPr lang="en-US" altLang="ko-KR" sz="10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/</a:t>
                      </a:r>
                      <a:r>
                        <a:rPr lang="ko-KR" altLang="en-US" sz="10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통합을</a:t>
                      </a:r>
                      <a:r>
                        <a:rPr lang="en-US" altLang="ko-KR" sz="10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r>
                        <a:rPr lang="ko-KR" altLang="en-US" sz="10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통한 창의적</a:t>
                      </a:r>
                      <a:endParaRPr lang="en-US" altLang="ko-KR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10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문제 해결</a:t>
                      </a:r>
                    </a:p>
                  </p:txBody>
                </p:sp>
              </p:grpSp>
              <p:grpSp>
                <p:nvGrpSpPr>
                  <p:cNvPr id="1208" name="그룹 1207">
                    <a:extLst>
                      <a:ext uri="{FF2B5EF4-FFF2-40B4-BE49-F238E27FC236}">
                        <a16:creationId xmlns:a16="http://schemas.microsoft.com/office/drawing/2014/main" id="{A3B253F0-5904-8E6D-8E65-086254DE3D63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433963" y="3612797"/>
                    <a:ext cx="1458856" cy="510035"/>
                    <a:chOff x="3784600" y="2406297"/>
                    <a:chExt cx="1458856" cy="510035"/>
                  </a:xfrm>
                </p:grpSpPr>
                <p:grpSp>
                  <p:nvGrpSpPr>
                    <p:cNvPr id="1209" name="그룹 1208">
                      <a:extLst>
                        <a:ext uri="{FF2B5EF4-FFF2-40B4-BE49-F238E27FC236}">
                          <a16:creationId xmlns:a16="http://schemas.microsoft.com/office/drawing/2014/main" id="{D2013F40-9D06-2C25-0BEB-452C8E94F85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84600" y="2442780"/>
                      <a:ext cx="302569" cy="80922"/>
                      <a:chOff x="3784600" y="2390230"/>
                      <a:chExt cx="302569" cy="80922"/>
                    </a:xfrm>
                  </p:grpSpPr>
                  <p:cxnSp>
                    <p:nvCxnSpPr>
                      <p:cNvPr id="1211" name="직선 연결선 1210">
                        <a:extLst>
                          <a:ext uri="{FF2B5EF4-FFF2-40B4-BE49-F238E27FC236}">
                            <a16:creationId xmlns:a16="http://schemas.microsoft.com/office/drawing/2014/main" id="{F4C9E49A-DBC7-9D98-F764-5A0BEEFDFBD6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3784600" y="2430691"/>
                        <a:ext cx="206375" cy="0"/>
                      </a:xfrm>
                      <a:prstGeom prst="line">
                        <a:avLst/>
                      </a:prstGeom>
                      <a:ln w="19050">
                        <a:solidFill>
                          <a:srgbClr val="0F958E"/>
                        </a:solidFill>
                        <a:prstDash val="sysDot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212" name="타원 1211">
                        <a:extLst>
                          <a:ext uri="{FF2B5EF4-FFF2-40B4-BE49-F238E27FC236}">
                            <a16:creationId xmlns:a16="http://schemas.microsoft.com/office/drawing/2014/main" id="{64FBAF1F-917F-72AB-804A-D2BFDECCEF8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006247" y="2390230"/>
                        <a:ext cx="80922" cy="80922"/>
                      </a:xfrm>
                      <a:prstGeom prst="ellipse">
                        <a:avLst/>
                      </a:prstGeom>
                      <a:ln w="19050">
                        <a:solidFill>
                          <a:srgbClr val="0F958E"/>
                        </a:solidFill>
                        <a:prstDash val="soli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sz="1600" dirty="0"/>
                      </a:p>
                    </p:txBody>
                  </p:sp>
                </p:grpSp>
                <p:sp>
                  <p:nvSpPr>
                    <p:cNvPr id="1210" name="TextBox 1209">
                      <a:extLst>
                        <a:ext uri="{FF2B5EF4-FFF2-40B4-BE49-F238E27FC236}">
                          <a16:creationId xmlns:a16="http://schemas.microsoft.com/office/drawing/2014/main" id="{8944D591-D986-0DD0-2EE2-3D45ACC6EE5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67390" y="2406297"/>
                      <a:ext cx="1076066" cy="51003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algn="r"/>
                      <a:r>
                        <a:rPr lang="ko-KR" altLang="en-US" sz="10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실생활 맥락 속에서</a:t>
                      </a:r>
                    </a:p>
                    <a:p>
                      <a:pPr algn="r"/>
                      <a:r>
                        <a:rPr lang="ko-KR" altLang="en-US" sz="10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학습 내용 습득과</a:t>
                      </a:r>
                      <a:endParaRPr lang="en-US" altLang="ko-KR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r"/>
                      <a:r>
                        <a:rPr lang="ko-KR" altLang="en-US" sz="10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적용</a:t>
                      </a:r>
                      <a:r>
                        <a:rPr lang="en-US" altLang="ko-KR" sz="10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/</a:t>
                      </a:r>
                      <a:r>
                        <a:rPr lang="ko-KR" altLang="en-US" sz="10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실천</a:t>
                      </a:r>
                    </a:p>
                  </p:txBody>
                </p:sp>
              </p:grpSp>
            </p:grpSp>
          </p:grpSp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C588EAA2-6300-FF3B-075D-672506B137B1}"/>
                  </a:ext>
                </a:extLst>
              </p:cNvPr>
              <p:cNvGrpSpPr/>
              <p:nvPr/>
            </p:nvGrpSpPr>
            <p:grpSpPr>
              <a:xfrm>
                <a:off x="525465" y="1356701"/>
                <a:ext cx="8093070" cy="388677"/>
                <a:chOff x="525465" y="1356701"/>
                <a:chExt cx="8093070" cy="388677"/>
              </a:xfrm>
            </p:grpSpPr>
            <p:grpSp>
              <p:nvGrpSpPr>
                <p:cNvPr id="1082" name="그룹 1081">
                  <a:extLst>
                    <a:ext uri="{FF2B5EF4-FFF2-40B4-BE49-F238E27FC236}">
                      <a16:creationId xmlns:a16="http://schemas.microsoft.com/office/drawing/2014/main" id="{EF05E2CC-FF51-93CB-6821-BA1233D3FFE5}"/>
                    </a:ext>
                  </a:extLst>
                </p:cNvPr>
                <p:cNvGrpSpPr/>
                <p:nvPr/>
              </p:nvGrpSpPr>
              <p:grpSpPr>
                <a:xfrm>
                  <a:off x="525465" y="1356701"/>
                  <a:ext cx="8093070" cy="388677"/>
                  <a:chOff x="525465" y="1356701"/>
                  <a:chExt cx="8093070" cy="388677"/>
                </a:xfrm>
              </p:grpSpPr>
              <p:sp>
                <p:nvSpPr>
                  <p:cNvPr id="1037" name="사각형: 둥근 모서리 1036">
                    <a:extLst>
                      <a:ext uri="{FF2B5EF4-FFF2-40B4-BE49-F238E27FC236}">
                        <a16:creationId xmlns:a16="http://schemas.microsoft.com/office/drawing/2014/main" id="{64E40ECA-7EFF-BEFB-218F-1445264979B9}"/>
                      </a:ext>
                    </a:extLst>
                  </p:cNvPr>
                  <p:cNvSpPr/>
                  <p:nvPr/>
                </p:nvSpPr>
                <p:spPr>
                  <a:xfrm rot="10800000" flipH="1">
                    <a:off x="600077" y="1356701"/>
                    <a:ext cx="7943848" cy="388671"/>
                  </a:xfrm>
                  <a:prstGeom prst="roundRect">
                    <a:avLst>
                      <a:gd name="adj" fmla="val 19754"/>
                    </a:avLst>
                  </a:pr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039" name="TextBox 1038">
                    <a:extLst>
                      <a:ext uri="{FF2B5EF4-FFF2-40B4-BE49-F238E27FC236}">
                        <a16:creationId xmlns:a16="http://schemas.microsoft.com/office/drawing/2014/main" id="{9A5CB2C3-7F4A-9DCB-89EC-7FE4445D288F}"/>
                      </a:ext>
                    </a:extLst>
                  </p:cNvPr>
                  <p:cNvSpPr txBox="1"/>
                  <p:nvPr/>
                </p:nvSpPr>
                <p:spPr>
                  <a:xfrm>
                    <a:off x="2635030" y="1444306"/>
                    <a:ext cx="3877665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:r>
                      <a:rPr lang="ko-KR" altLang="en-US" sz="16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rPr>
                      <a:t>역량 함양을 위한 교과 교육 과정 구성 원리</a:t>
                    </a:r>
                    <a:endParaRPr lang="en-US" altLang="ko-KR" sz="16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endParaRPr>
                  </a:p>
                </p:txBody>
              </p:sp>
              <p:grpSp>
                <p:nvGrpSpPr>
                  <p:cNvPr id="1045" name="그룹 1044">
                    <a:extLst>
                      <a:ext uri="{FF2B5EF4-FFF2-40B4-BE49-F238E27FC236}">
                        <a16:creationId xmlns:a16="http://schemas.microsoft.com/office/drawing/2014/main" id="{C9E86733-912C-14C6-7750-3C00073DD0BC}"/>
                      </a:ext>
                    </a:extLst>
                  </p:cNvPr>
                  <p:cNvGrpSpPr/>
                  <p:nvPr/>
                </p:nvGrpSpPr>
                <p:grpSpPr>
                  <a:xfrm>
                    <a:off x="525465" y="1533524"/>
                    <a:ext cx="8093070" cy="211854"/>
                    <a:chOff x="582616" y="1533524"/>
                    <a:chExt cx="8093070" cy="211854"/>
                  </a:xfrm>
                </p:grpSpPr>
                <p:sp>
                  <p:nvSpPr>
                    <p:cNvPr id="1038" name="자유형: 도형 1037">
                      <a:extLst>
                        <a:ext uri="{FF2B5EF4-FFF2-40B4-BE49-F238E27FC236}">
                          <a16:creationId xmlns:a16="http://schemas.microsoft.com/office/drawing/2014/main" id="{C3715987-763D-C6AD-7E52-3126E22106A1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619959" y="1496181"/>
                      <a:ext cx="21185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1040" name="자유형: 도형 1039">
                      <a:extLst>
                        <a:ext uri="{FF2B5EF4-FFF2-40B4-BE49-F238E27FC236}">
                          <a16:creationId xmlns:a16="http://schemas.microsoft.com/office/drawing/2014/main" id="{99952CFC-B3DF-4228-042F-9E67FD5B63A5}"/>
                        </a:ext>
                      </a:extLst>
                    </p:cNvPr>
                    <p:cNvSpPr/>
                    <p:nvPr/>
                  </p:nvSpPr>
                  <p:spPr>
                    <a:xfrm rot="5400000" flipH="1" flipV="1">
                      <a:off x="8426489" y="1496182"/>
                      <a:ext cx="21185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</p:grpSp>
            <p:grpSp>
              <p:nvGrpSpPr>
                <p:cNvPr id="1377" name="그룹 1376">
                  <a:extLst>
                    <a:ext uri="{FF2B5EF4-FFF2-40B4-BE49-F238E27FC236}">
                      <a16:creationId xmlns:a16="http://schemas.microsoft.com/office/drawing/2014/main" id="{AB72FA02-6598-206E-F16A-2DA4EBE05D2B}"/>
                    </a:ext>
                  </a:extLst>
                </p:cNvPr>
                <p:cNvGrpSpPr/>
                <p:nvPr/>
              </p:nvGrpSpPr>
              <p:grpSpPr>
                <a:xfrm>
                  <a:off x="8222515" y="1406709"/>
                  <a:ext cx="230922" cy="0"/>
                  <a:chOff x="1316890" y="1406709"/>
                  <a:chExt cx="230922" cy="0"/>
                </a:xfrm>
              </p:grpSpPr>
              <p:cxnSp>
                <p:nvCxnSpPr>
                  <p:cNvPr id="1375" name="직선 연결선 1374">
                    <a:extLst>
                      <a:ext uri="{FF2B5EF4-FFF2-40B4-BE49-F238E27FC236}">
                        <a16:creationId xmlns:a16="http://schemas.microsoft.com/office/drawing/2014/main" id="{241FCFC7-DDB8-7466-7F1B-C9521418B05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16890" y="1406709"/>
                    <a:ext cx="157102" cy="0"/>
                  </a:xfrm>
                  <a:prstGeom prst="line">
                    <a:avLst/>
                  </a:prstGeom>
                  <a:ln w="28575" cap="rnd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76" name="직선 연결선 1375">
                    <a:extLst>
                      <a:ext uri="{FF2B5EF4-FFF2-40B4-BE49-F238E27FC236}">
                        <a16:creationId xmlns:a16="http://schemas.microsoft.com/office/drawing/2014/main" id="{191332B0-F8A5-318F-28A5-EB7BF9326E7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538347" y="1406709"/>
                    <a:ext cx="9465" cy="0"/>
                  </a:xfrm>
                  <a:prstGeom prst="line">
                    <a:avLst/>
                  </a:prstGeom>
                  <a:ln w="28575" cap="rnd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1293" name="그래픽 1291">
              <a:extLst>
                <a:ext uri="{FF2B5EF4-FFF2-40B4-BE49-F238E27FC236}">
                  <a16:creationId xmlns:a16="http://schemas.microsoft.com/office/drawing/2014/main" id="{0F135ACC-67CE-A289-352E-2C8B78C82B11}"/>
                </a:ext>
              </a:extLst>
            </p:cNvPr>
            <p:cNvSpPr/>
            <p:nvPr/>
          </p:nvSpPr>
          <p:spPr>
            <a:xfrm>
              <a:off x="2075800" y="4031456"/>
              <a:ext cx="772730" cy="535471"/>
            </a:xfrm>
            <a:custGeom>
              <a:avLst/>
              <a:gdLst>
                <a:gd name="connsiteX0" fmla="*/ 560261 w 560260"/>
                <a:gd name="connsiteY0" fmla="*/ 0 h 388238"/>
                <a:gd name="connsiteX1" fmla="*/ 320897 w 560260"/>
                <a:gd name="connsiteY1" fmla="*/ 0 h 388238"/>
                <a:gd name="connsiteX2" fmla="*/ 116967 w 560260"/>
                <a:gd name="connsiteY2" fmla="*/ 260890 h 388238"/>
                <a:gd name="connsiteX3" fmla="*/ 72200 w 560260"/>
                <a:gd name="connsiteY3" fmla="*/ 163354 h 388238"/>
                <a:gd name="connsiteX4" fmla="*/ 0 w 560260"/>
                <a:gd name="connsiteY4" fmla="*/ 388239 h 388238"/>
                <a:gd name="connsiteX5" fmla="*/ 236030 w 560260"/>
                <a:gd name="connsiteY5" fmla="*/ 388239 h 388238"/>
                <a:gd name="connsiteX6" fmla="*/ 161068 w 560260"/>
                <a:gd name="connsiteY6" fmla="*/ 325755 h 388238"/>
                <a:gd name="connsiteX7" fmla="*/ 560261 w 560260"/>
                <a:gd name="connsiteY7" fmla="*/ 95 h 388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0260" h="388238">
                  <a:moveTo>
                    <a:pt x="560261" y="0"/>
                  </a:moveTo>
                  <a:lnTo>
                    <a:pt x="320897" y="0"/>
                  </a:lnTo>
                  <a:cubicBezTo>
                    <a:pt x="320897" y="0"/>
                    <a:pt x="247269" y="176689"/>
                    <a:pt x="116967" y="260890"/>
                  </a:cubicBezTo>
                  <a:lnTo>
                    <a:pt x="72200" y="163354"/>
                  </a:lnTo>
                  <a:lnTo>
                    <a:pt x="0" y="388239"/>
                  </a:lnTo>
                  <a:lnTo>
                    <a:pt x="236030" y="388239"/>
                  </a:lnTo>
                  <a:lnTo>
                    <a:pt x="161068" y="325755"/>
                  </a:lnTo>
                  <a:cubicBezTo>
                    <a:pt x="237268" y="290798"/>
                    <a:pt x="377000" y="263271"/>
                    <a:pt x="560261" y="95"/>
                  </a:cubicBezTo>
                  <a:close/>
                </a:path>
              </a:pathLst>
            </a:custGeom>
            <a:solidFill>
              <a:srgbClr val="E20C4E"/>
            </a:solidFill>
            <a:ln w="0" cap="flat">
              <a:noFill/>
              <a:prstDash val="solid"/>
              <a:miter/>
            </a:ln>
            <a:effectLst>
              <a:outerShdw dist="38100" algn="tl" rotWithShape="0">
                <a:schemeClr val="bg1"/>
              </a:outerShdw>
            </a:effectLst>
          </p:spPr>
          <p:txBody>
            <a:bodyPr rtlCol="0" anchor="ctr"/>
            <a:lstStyle/>
            <a:p>
              <a:endParaRPr lang="ko-KR" altLang="en-US" dirty="0"/>
            </a:p>
          </p:txBody>
        </p:sp>
        <p:grpSp>
          <p:nvGrpSpPr>
            <p:cNvPr id="1372" name="그룹 1371">
              <a:extLst>
                <a:ext uri="{FF2B5EF4-FFF2-40B4-BE49-F238E27FC236}">
                  <a16:creationId xmlns:a16="http://schemas.microsoft.com/office/drawing/2014/main" id="{6CD6B582-6BBA-4AFE-DB98-61B514EA1BCE}"/>
                </a:ext>
              </a:extLst>
            </p:cNvPr>
            <p:cNvGrpSpPr/>
            <p:nvPr/>
          </p:nvGrpSpPr>
          <p:grpSpPr>
            <a:xfrm>
              <a:off x="485223" y="4365442"/>
              <a:ext cx="8190465" cy="1815610"/>
              <a:chOff x="485223" y="4365442"/>
              <a:chExt cx="8190465" cy="1815610"/>
            </a:xfrm>
          </p:grpSpPr>
          <p:grpSp>
            <p:nvGrpSpPr>
              <p:cNvPr id="1352" name="그룹 1351">
                <a:extLst>
                  <a:ext uri="{FF2B5EF4-FFF2-40B4-BE49-F238E27FC236}">
                    <a16:creationId xmlns:a16="http://schemas.microsoft.com/office/drawing/2014/main" id="{AE655222-C14A-2D5E-B926-9C1A19CF00D9}"/>
                  </a:ext>
                </a:extLst>
              </p:cNvPr>
              <p:cNvGrpSpPr/>
              <p:nvPr/>
            </p:nvGrpSpPr>
            <p:grpSpPr>
              <a:xfrm>
                <a:off x="7138988" y="4461885"/>
                <a:ext cx="1536700" cy="1622724"/>
                <a:chOff x="7196136" y="4461885"/>
                <a:chExt cx="1536700" cy="1622724"/>
              </a:xfrm>
              <a:solidFill>
                <a:srgbClr val="0F958E"/>
              </a:solidFill>
            </p:grpSpPr>
            <p:sp>
              <p:nvSpPr>
                <p:cNvPr id="1353" name="직사각형 1352">
                  <a:extLst>
                    <a:ext uri="{FF2B5EF4-FFF2-40B4-BE49-F238E27FC236}">
                      <a16:creationId xmlns:a16="http://schemas.microsoft.com/office/drawing/2014/main" id="{DDCE00F9-CFB5-778C-5AA4-E2D7B96B4781}"/>
                    </a:ext>
                  </a:extLst>
                </p:cNvPr>
                <p:cNvSpPr/>
                <p:nvPr/>
              </p:nvSpPr>
              <p:spPr>
                <a:xfrm>
                  <a:off x="7196136" y="4636975"/>
                  <a:ext cx="1085533" cy="1272544"/>
                </a:xfrm>
                <a:prstGeom prst="rect">
                  <a:avLst/>
                </a:prstGeom>
                <a:solidFill>
                  <a:srgbClr val="E20C4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354" name="이등변 삼각형 1353">
                  <a:extLst>
                    <a:ext uri="{FF2B5EF4-FFF2-40B4-BE49-F238E27FC236}">
                      <a16:creationId xmlns:a16="http://schemas.microsoft.com/office/drawing/2014/main" id="{787D284E-BAC4-2EBD-147A-4E72832263A9}"/>
                    </a:ext>
                  </a:extLst>
                </p:cNvPr>
                <p:cNvSpPr/>
                <p:nvPr/>
              </p:nvSpPr>
              <p:spPr>
                <a:xfrm rot="5400000">
                  <a:off x="7664141" y="5015914"/>
                  <a:ext cx="1622724" cy="514666"/>
                </a:xfrm>
                <a:prstGeom prst="triangle">
                  <a:avLst/>
                </a:prstGeom>
                <a:solidFill>
                  <a:srgbClr val="E20C4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1367" name="이등변 삼각형 1366">
                <a:extLst>
                  <a:ext uri="{FF2B5EF4-FFF2-40B4-BE49-F238E27FC236}">
                    <a16:creationId xmlns:a16="http://schemas.microsoft.com/office/drawing/2014/main" id="{B5361921-8529-FEA7-4D14-BD1864C3830E}"/>
                  </a:ext>
                </a:extLst>
              </p:cNvPr>
              <p:cNvSpPr/>
              <p:nvPr/>
            </p:nvSpPr>
            <p:spPr>
              <a:xfrm rot="5400000">
                <a:off x="6550207" y="5015914"/>
                <a:ext cx="1622724" cy="51466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365" name="그룹 1364">
                <a:extLst>
                  <a:ext uri="{FF2B5EF4-FFF2-40B4-BE49-F238E27FC236}">
                    <a16:creationId xmlns:a16="http://schemas.microsoft.com/office/drawing/2014/main" id="{EFD047F2-2ACB-6432-BB86-01EF7AA08E8B}"/>
                  </a:ext>
                </a:extLst>
              </p:cNvPr>
              <p:cNvGrpSpPr/>
              <p:nvPr/>
            </p:nvGrpSpPr>
            <p:grpSpPr>
              <a:xfrm>
                <a:off x="6234112" y="4461885"/>
                <a:ext cx="1337165" cy="1622724"/>
                <a:chOff x="6234112" y="4461885"/>
                <a:chExt cx="1337165" cy="1622724"/>
              </a:xfrm>
              <a:solidFill>
                <a:srgbClr val="276DB5"/>
              </a:solidFill>
            </p:grpSpPr>
            <p:sp>
              <p:nvSpPr>
                <p:cNvPr id="1349" name="직사각형 1348">
                  <a:extLst>
                    <a:ext uri="{FF2B5EF4-FFF2-40B4-BE49-F238E27FC236}">
                      <a16:creationId xmlns:a16="http://schemas.microsoft.com/office/drawing/2014/main" id="{FE91CDDB-CFD4-9577-19FC-FAB0BAA12624}"/>
                    </a:ext>
                  </a:extLst>
                </p:cNvPr>
                <p:cNvSpPr/>
                <p:nvPr/>
              </p:nvSpPr>
              <p:spPr>
                <a:xfrm>
                  <a:off x="6419850" y="4636975"/>
                  <a:ext cx="695325" cy="1272544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350" name="이등변 삼각형 1349">
                  <a:extLst>
                    <a:ext uri="{FF2B5EF4-FFF2-40B4-BE49-F238E27FC236}">
                      <a16:creationId xmlns:a16="http://schemas.microsoft.com/office/drawing/2014/main" id="{47164F49-05F3-842A-94B6-0D1E60AAA17D}"/>
                    </a:ext>
                  </a:extLst>
                </p:cNvPr>
                <p:cNvSpPr/>
                <p:nvPr/>
              </p:nvSpPr>
              <p:spPr>
                <a:xfrm rot="5400000">
                  <a:off x="6502582" y="5015914"/>
                  <a:ext cx="1622724" cy="514666"/>
                </a:xfrm>
                <a:prstGeom prst="triangle">
                  <a:avLst/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370" name="이등변 삼각형 1369">
                  <a:extLst>
                    <a:ext uri="{FF2B5EF4-FFF2-40B4-BE49-F238E27FC236}">
                      <a16:creationId xmlns:a16="http://schemas.microsoft.com/office/drawing/2014/main" id="{6B54AB6E-7728-A4D0-AD07-37471B13D719}"/>
                    </a:ext>
                  </a:extLst>
                </p:cNvPr>
                <p:cNvSpPr/>
                <p:nvPr/>
              </p:nvSpPr>
              <p:spPr>
                <a:xfrm rot="16200000">
                  <a:off x="5830522" y="5156564"/>
                  <a:ext cx="1040546" cy="233366"/>
                </a:xfrm>
                <a:prstGeom prst="triangle">
                  <a:avLst/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303" name="그룹 1302">
                <a:extLst>
                  <a:ext uri="{FF2B5EF4-FFF2-40B4-BE49-F238E27FC236}">
                    <a16:creationId xmlns:a16="http://schemas.microsoft.com/office/drawing/2014/main" id="{DC687408-0EE4-649A-41F7-63BA38308B07}"/>
                  </a:ext>
                </a:extLst>
              </p:cNvPr>
              <p:cNvGrpSpPr/>
              <p:nvPr/>
            </p:nvGrpSpPr>
            <p:grpSpPr>
              <a:xfrm>
                <a:off x="2045182" y="4461885"/>
                <a:ext cx="2908134" cy="1622724"/>
                <a:chOff x="2045182" y="4461885"/>
                <a:chExt cx="2908134" cy="1622724"/>
              </a:xfrm>
            </p:grpSpPr>
            <p:sp>
              <p:nvSpPr>
                <p:cNvPr id="1301" name="직사각형 1300">
                  <a:extLst>
                    <a:ext uri="{FF2B5EF4-FFF2-40B4-BE49-F238E27FC236}">
                      <a16:creationId xmlns:a16="http://schemas.microsoft.com/office/drawing/2014/main" id="{53CFADA1-7321-EA93-2DE2-55AE5FE4E72C}"/>
                    </a:ext>
                  </a:extLst>
                </p:cNvPr>
                <p:cNvSpPr/>
                <p:nvPr/>
              </p:nvSpPr>
              <p:spPr>
                <a:xfrm>
                  <a:off x="2762732" y="4636975"/>
                  <a:ext cx="1739418" cy="1272544"/>
                </a:xfrm>
                <a:prstGeom prst="rect">
                  <a:avLst/>
                </a:prstGeom>
                <a:solidFill>
                  <a:srgbClr val="E4E4E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300" name="자유형: 도형 1299">
                  <a:extLst>
                    <a:ext uri="{FF2B5EF4-FFF2-40B4-BE49-F238E27FC236}">
                      <a16:creationId xmlns:a16="http://schemas.microsoft.com/office/drawing/2014/main" id="{7B1F91EA-3316-8D52-FA36-B2598782CCF7}"/>
                    </a:ext>
                  </a:extLst>
                </p:cNvPr>
                <p:cNvSpPr/>
                <p:nvPr/>
              </p:nvSpPr>
              <p:spPr>
                <a:xfrm>
                  <a:off x="2045182" y="4636975"/>
                  <a:ext cx="1622724" cy="1272544"/>
                </a:xfrm>
                <a:custGeom>
                  <a:avLst/>
                  <a:gdLst>
                    <a:gd name="connsiteX0" fmla="*/ 2320 w 1622724"/>
                    <a:gd name="connsiteY0" fmla="*/ 0 h 1272544"/>
                    <a:gd name="connsiteX1" fmla="*/ 1622724 w 1622724"/>
                    <a:gd name="connsiteY1" fmla="*/ 0 h 1272544"/>
                    <a:gd name="connsiteX2" fmla="*/ 1622724 w 1622724"/>
                    <a:gd name="connsiteY2" fmla="*/ 1272544 h 1272544"/>
                    <a:gd name="connsiteX3" fmla="*/ 0 w 1622724"/>
                    <a:gd name="connsiteY3" fmla="*/ 1272544 h 1272544"/>
                    <a:gd name="connsiteX4" fmla="*/ 79954 w 1622724"/>
                    <a:gd name="connsiteY4" fmla="*/ 1182876 h 1272544"/>
                    <a:gd name="connsiteX5" fmla="*/ 79941 w 1622724"/>
                    <a:gd name="connsiteY5" fmla="*/ 1182876 h 1272544"/>
                    <a:gd name="connsiteX6" fmla="*/ 78151 w 1622724"/>
                    <a:gd name="connsiteY6" fmla="*/ 1063596 h 1272544"/>
                    <a:gd name="connsiteX7" fmla="*/ 44997 w 1622724"/>
                    <a:gd name="connsiteY7" fmla="*/ 1034321 h 1272544"/>
                    <a:gd name="connsiteX8" fmla="*/ 86942 w 1622724"/>
                    <a:gd name="connsiteY8" fmla="*/ 1048404 h 1272544"/>
                    <a:gd name="connsiteX9" fmla="*/ 191132 w 1622724"/>
                    <a:gd name="connsiteY9" fmla="*/ 990318 h 1272544"/>
                    <a:gd name="connsiteX10" fmla="*/ 233319 w 1622724"/>
                    <a:gd name="connsiteY10" fmla="*/ 400519 h 1272544"/>
                    <a:gd name="connsiteX11" fmla="*/ 233330 w 1622724"/>
                    <a:gd name="connsiteY11" fmla="*/ 400506 h 1272544"/>
                    <a:gd name="connsiteX12" fmla="*/ 223466 w 1622724"/>
                    <a:gd name="connsiteY12" fmla="*/ 381633 h 1272544"/>
                    <a:gd name="connsiteX13" fmla="*/ 7071 w 1622724"/>
                    <a:gd name="connsiteY13" fmla="*/ 7972 h 12725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622724" h="1272544">
                      <a:moveTo>
                        <a:pt x="2320" y="0"/>
                      </a:moveTo>
                      <a:lnTo>
                        <a:pt x="1622724" y="0"/>
                      </a:lnTo>
                      <a:lnTo>
                        <a:pt x="1622724" y="1272544"/>
                      </a:lnTo>
                      <a:lnTo>
                        <a:pt x="0" y="1272544"/>
                      </a:lnTo>
                      <a:lnTo>
                        <a:pt x="79954" y="1182876"/>
                      </a:lnTo>
                      <a:lnTo>
                        <a:pt x="79941" y="1182876"/>
                      </a:lnTo>
                      <a:cubicBezTo>
                        <a:pt x="107761" y="1146026"/>
                        <a:pt x="104172" y="1098192"/>
                        <a:pt x="78151" y="1063596"/>
                      </a:cubicBezTo>
                      <a:lnTo>
                        <a:pt x="44997" y="1034321"/>
                      </a:lnTo>
                      <a:lnTo>
                        <a:pt x="86942" y="1048404"/>
                      </a:lnTo>
                      <a:cubicBezTo>
                        <a:pt x="129913" y="1053643"/>
                        <a:pt x="173128" y="1032830"/>
                        <a:pt x="191132" y="990318"/>
                      </a:cubicBezTo>
                      <a:cubicBezTo>
                        <a:pt x="268966" y="806501"/>
                        <a:pt x="286009" y="598821"/>
                        <a:pt x="233319" y="400519"/>
                      </a:cubicBezTo>
                      <a:lnTo>
                        <a:pt x="233330" y="400506"/>
                      </a:lnTo>
                      <a:cubicBezTo>
                        <a:pt x="231334" y="392970"/>
                        <a:pt x="227918" y="386700"/>
                        <a:pt x="223466" y="381633"/>
                      </a:cubicBezTo>
                      <a:cubicBezTo>
                        <a:pt x="182022" y="239579"/>
                        <a:pt x="106797" y="111934"/>
                        <a:pt x="7071" y="7972"/>
                      </a:cubicBezTo>
                      <a:close/>
                    </a:path>
                  </a:pathLst>
                </a:custGeom>
                <a:solidFill>
                  <a:srgbClr val="E4E4E4"/>
                </a:solidFill>
                <a:ln>
                  <a:noFill/>
                </a:ln>
                <a:effectLst>
                  <a:innerShdw dist="76200" dir="10800000">
                    <a:prstClr val="black">
                      <a:alpha val="6000"/>
                    </a:prst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302" name="이등변 삼각형 1301">
                  <a:extLst>
                    <a:ext uri="{FF2B5EF4-FFF2-40B4-BE49-F238E27FC236}">
                      <a16:creationId xmlns:a16="http://schemas.microsoft.com/office/drawing/2014/main" id="{6D7B6783-7553-FDAE-2EA8-F5EA2A50B020}"/>
                    </a:ext>
                  </a:extLst>
                </p:cNvPr>
                <p:cNvSpPr/>
                <p:nvPr/>
              </p:nvSpPr>
              <p:spPr>
                <a:xfrm rot="5400000">
                  <a:off x="3884621" y="5015914"/>
                  <a:ext cx="1622724" cy="514666"/>
                </a:xfrm>
                <a:prstGeom prst="triangle">
                  <a:avLst/>
                </a:prstGeom>
                <a:solidFill>
                  <a:srgbClr val="E4E4E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298" name="그룹 1297">
                <a:extLst>
                  <a:ext uri="{FF2B5EF4-FFF2-40B4-BE49-F238E27FC236}">
                    <a16:creationId xmlns:a16="http://schemas.microsoft.com/office/drawing/2014/main" id="{05DF17DA-2FF5-5763-A0CF-C539B975A79D}"/>
                  </a:ext>
                </a:extLst>
              </p:cNvPr>
              <p:cNvGrpSpPr/>
              <p:nvPr/>
            </p:nvGrpSpPr>
            <p:grpSpPr>
              <a:xfrm>
                <a:off x="485223" y="4365442"/>
                <a:ext cx="1823637" cy="1815610"/>
                <a:chOff x="485223" y="4365442"/>
                <a:chExt cx="1823637" cy="1815610"/>
              </a:xfrm>
            </p:grpSpPr>
            <p:grpSp>
              <p:nvGrpSpPr>
                <p:cNvPr id="1266" name="그룹 1265">
                  <a:extLst>
                    <a:ext uri="{FF2B5EF4-FFF2-40B4-BE49-F238E27FC236}">
                      <a16:creationId xmlns:a16="http://schemas.microsoft.com/office/drawing/2014/main" id="{74A81602-A910-CEB8-0196-28087CBEA0E2}"/>
                    </a:ext>
                  </a:extLst>
                </p:cNvPr>
                <p:cNvGrpSpPr/>
                <p:nvPr/>
              </p:nvGrpSpPr>
              <p:grpSpPr>
                <a:xfrm flipV="1">
                  <a:off x="485223" y="4365442"/>
                  <a:ext cx="1823637" cy="1815610"/>
                  <a:chOff x="485223" y="4350202"/>
                  <a:chExt cx="1823637" cy="1815610"/>
                </a:xfrm>
                <a:gradFill>
                  <a:gsLst>
                    <a:gs pos="100000">
                      <a:srgbClr val="0F958E">
                        <a:alpha val="28000"/>
                      </a:srgbClr>
                    </a:gs>
                    <a:gs pos="0">
                      <a:srgbClr val="276DB5">
                        <a:alpha val="42000"/>
                      </a:srgbClr>
                    </a:gs>
                  </a:gsLst>
                  <a:lin ang="2700000" scaled="0"/>
                </a:gradFill>
              </p:grpSpPr>
              <p:sp>
                <p:nvSpPr>
                  <p:cNvPr id="1254" name="자유형: 도형 1253">
                    <a:extLst>
                      <a:ext uri="{FF2B5EF4-FFF2-40B4-BE49-F238E27FC236}">
                        <a16:creationId xmlns:a16="http://schemas.microsoft.com/office/drawing/2014/main" id="{3DF80448-BC97-F205-FB3D-95D66A8A5A4C}"/>
                      </a:ext>
                    </a:extLst>
                  </p:cNvPr>
                  <p:cNvSpPr/>
                  <p:nvPr/>
                </p:nvSpPr>
                <p:spPr>
                  <a:xfrm>
                    <a:off x="649593" y="4350202"/>
                    <a:ext cx="1494875" cy="909949"/>
                  </a:xfrm>
                  <a:custGeom>
                    <a:avLst/>
                    <a:gdLst>
                      <a:gd name="connsiteX0" fmla="*/ 1235855 w 1252047"/>
                      <a:gd name="connsiteY0" fmla="*/ 302526 h 762138"/>
                      <a:gd name="connsiteX1" fmla="*/ 825711 w 1252047"/>
                      <a:gd name="connsiteY1" fmla="*/ 24927 h 762138"/>
                      <a:gd name="connsiteX2" fmla="*/ 814104 w 1252047"/>
                      <a:gd name="connsiteY2" fmla="*/ 23481 h 762138"/>
                      <a:gd name="connsiteX3" fmla="*/ 625992 w 1252047"/>
                      <a:gd name="connsiteY3" fmla="*/ 0 h 762138"/>
                      <a:gd name="connsiteX4" fmla="*/ 437814 w 1252047"/>
                      <a:gd name="connsiteY4" fmla="*/ 23481 h 762138"/>
                      <a:gd name="connsiteX5" fmla="*/ 426347 w 1252047"/>
                      <a:gd name="connsiteY5" fmla="*/ 24927 h 762138"/>
                      <a:gd name="connsiteX6" fmla="*/ 16203 w 1252047"/>
                      <a:gd name="connsiteY6" fmla="*/ 302526 h 762138"/>
                      <a:gd name="connsiteX7" fmla="*/ 45482 w 1252047"/>
                      <a:gd name="connsiteY7" fmla="*/ 426959 h 762138"/>
                      <a:gd name="connsiteX8" fmla="*/ 626024 w 1252047"/>
                      <a:gd name="connsiteY8" fmla="*/ 762139 h 762138"/>
                      <a:gd name="connsiteX9" fmla="*/ 1206566 w 1252047"/>
                      <a:gd name="connsiteY9" fmla="*/ 426959 h 762138"/>
                      <a:gd name="connsiteX10" fmla="*/ 1235844 w 1252047"/>
                      <a:gd name="connsiteY10" fmla="*/ 302526 h 762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52047" h="762138">
                        <a:moveTo>
                          <a:pt x="1235855" y="302526"/>
                        </a:moveTo>
                        <a:cubicBezTo>
                          <a:pt x="1135127" y="169090"/>
                          <a:pt x="991618" y="69756"/>
                          <a:pt x="825711" y="24927"/>
                        </a:cubicBezTo>
                        <a:cubicBezTo>
                          <a:pt x="821703" y="23845"/>
                          <a:pt x="817823" y="23395"/>
                          <a:pt x="814104" y="23481"/>
                        </a:cubicBezTo>
                        <a:cubicBezTo>
                          <a:pt x="753940" y="8166"/>
                          <a:pt x="690925" y="0"/>
                          <a:pt x="625992" y="0"/>
                        </a:cubicBezTo>
                        <a:cubicBezTo>
                          <a:pt x="561058" y="0"/>
                          <a:pt x="497990" y="8156"/>
                          <a:pt x="437814" y="23481"/>
                        </a:cubicBezTo>
                        <a:cubicBezTo>
                          <a:pt x="434139" y="23406"/>
                          <a:pt x="430313" y="23856"/>
                          <a:pt x="426347" y="24927"/>
                        </a:cubicBezTo>
                        <a:cubicBezTo>
                          <a:pt x="260451" y="69756"/>
                          <a:pt x="116931" y="169080"/>
                          <a:pt x="16203" y="302526"/>
                        </a:cubicBezTo>
                        <a:cubicBezTo>
                          <a:pt x="-14865" y="343678"/>
                          <a:pt x="835" y="401174"/>
                          <a:pt x="45482" y="426959"/>
                        </a:cubicBezTo>
                        <a:lnTo>
                          <a:pt x="626024" y="762139"/>
                        </a:lnTo>
                        <a:lnTo>
                          <a:pt x="1206566" y="426959"/>
                        </a:lnTo>
                        <a:cubicBezTo>
                          <a:pt x="1251212" y="401185"/>
                          <a:pt x="1266912" y="343678"/>
                          <a:pt x="1235844" y="302526"/>
                        </a:cubicBezTo>
                        <a:close/>
                      </a:path>
                    </a:pathLst>
                  </a:custGeom>
                  <a:grpFill/>
                  <a:ln w="2857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255" name="자유형: 도형 1254">
                    <a:extLst>
                      <a:ext uri="{FF2B5EF4-FFF2-40B4-BE49-F238E27FC236}">
                        <a16:creationId xmlns:a16="http://schemas.microsoft.com/office/drawing/2014/main" id="{82FB0AF3-BC68-A10D-174C-C96AB75D28A3}"/>
                      </a:ext>
                    </a:extLst>
                  </p:cNvPr>
                  <p:cNvSpPr/>
                  <p:nvPr/>
                </p:nvSpPr>
                <p:spPr>
                  <a:xfrm>
                    <a:off x="1397043" y="4845078"/>
                    <a:ext cx="911817" cy="1320733"/>
                  </a:xfrm>
                  <a:custGeom>
                    <a:avLst/>
                    <a:gdLst>
                      <a:gd name="connsiteX0" fmla="*/ 738273 w 763701"/>
                      <a:gd name="connsiteY0" fmla="*/ 543309 h 1106195"/>
                      <a:gd name="connsiteX1" fmla="*/ 702939 w 763701"/>
                      <a:gd name="connsiteY1" fmla="*/ 49316 h 1106195"/>
                      <a:gd name="connsiteX2" fmla="*/ 580542 w 763701"/>
                      <a:gd name="connsiteY2" fmla="*/ 12461 h 1106195"/>
                      <a:gd name="connsiteX3" fmla="*/ 0 w 763701"/>
                      <a:gd name="connsiteY3" fmla="*/ 347641 h 1106195"/>
                      <a:gd name="connsiteX4" fmla="*/ 0 w 763701"/>
                      <a:gd name="connsiteY4" fmla="*/ 1017990 h 1106195"/>
                      <a:gd name="connsiteX5" fmla="*/ 93119 w 763701"/>
                      <a:gd name="connsiteY5" fmla="*/ 1105568 h 1106195"/>
                      <a:gd name="connsiteX6" fmla="*/ 538596 w 763701"/>
                      <a:gd name="connsiteY6" fmla="*/ 889174 h 1106195"/>
                      <a:gd name="connsiteX7" fmla="*/ 548777 w 763701"/>
                      <a:gd name="connsiteY7" fmla="*/ 872091 h 1106195"/>
                      <a:gd name="connsiteX8" fmla="*/ 730021 w 763701"/>
                      <a:gd name="connsiteY8" fmla="*/ 559127 h 1106195"/>
                      <a:gd name="connsiteX9" fmla="*/ 738283 w 763701"/>
                      <a:gd name="connsiteY9" fmla="*/ 543320 h 1106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763701" h="1106195">
                        <a:moveTo>
                          <a:pt x="738273" y="543309"/>
                        </a:moveTo>
                        <a:cubicBezTo>
                          <a:pt x="782404" y="377219"/>
                          <a:pt x="768130" y="203274"/>
                          <a:pt x="702939" y="49316"/>
                        </a:cubicBezTo>
                        <a:cubicBezTo>
                          <a:pt x="682834" y="1841"/>
                          <a:pt x="625188" y="-13324"/>
                          <a:pt x="580542" y="12461"/>
                        </a:cubicBezTo>
                        <a:lnTo>
                          <a:pt x="0" y="347641"/>
                        </a:lnTo>
                        <a:lnTo>
                          <a:pt x="0" y="1017990"/>
                        </a:lnTo>
                        <a:cubicBezTo>
                          <a:pt x="0" y="1069549"/>
                          <a:pt x="41946" y="1111891"/>
                          <a:pt x="93119" y="1105568"/>
                        </a:cubicBezTo>
                        <a:cubicBezTo>
                          <a:pt x="259048" y="1085056"/>
                          <a:pt x="416821" y="1010435"/>
                          <a:pt x="538596" y="889174"/>
                        </a:cubicBezTo>
                        <a:cubicBezTo>
                          <a:pt x="543805" y="883987"/>
                          <a:pt x="547106" y="878178"/>
                          <a:pt x="548777" y="872091"/>
                        </a:cubicBezTo>
                        <a:cubicBezTo>
                          <a:pt x="632304" y="785017"/>
                          <a:pt x="695309" y="678106"/>
                          <a:pt x="730021" y="559127"/>
                        </a:cubicBezTo>
                        <a:cubicBezTo>
                          <a:pt x="733750" y="554883"/>
                          <a:pt x="736611" y="549632"/>
                          <a:pt x="738283" y="543320"/>
                        </a:cubicBezTo>
                        <a:close/>
                      </a:path>
                    </a:pathLst>
                  </a:custGeom>
                  <a:grpFill/>
                  <a:ln w="2857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256" name="자유형: 도형 1255">
                    <a:extLst>
                      <a:ext uri="{FF2B5EF4-FFF2-40B4-BE49-F238E27FC236}">
                        <a16:creationId xmlns:a16="http://schemas.microsoft.com/office/drawing/2014/main" id="{81A61003-90F1-0B7E-5105-856694DC3550}"/>
                      </a:ext>
                    </a:extLst>
                  </p:cNvPr>
                  <p:cNvSpPr/>
                  <p:nvPr/>
                </p:nvSpPr>
                <p:spPr>
                  <a:xfrm>
                    <a:off x="485223" y="4845085"/>
                    <a:ext cx="911820" cy="1320727"/>
                  </a:xfrm>
                  <a:custGeom>
                    <a:avLst/>
                    <a:gdLst>
                      <a:gd name="connsiteX0" fmla="*/ 183152 w 763704"/>
                      <a:gd name="connsiteY0" fmla="*/ 12456 h 1106190"/>
                      <a:gd name="connsiteX1" fmla="*/ 60754 w 763704"/>
                      <a:gd name="connsiteY1" fmla="*/ 49311 h 1106190"/>
                      <a:gd name="connsiteX2" fmla="*/ 10889 w 763704"/>
                      <a:gd name="connsiteY2" fmla="*/ 476571 h 1106190"/>
                      <a:gd name="connsiteX3" fmla="*/ 11071 w 763704"/>
                      <a:gd name="connsiteY3" fmla="*/ 477653 h 1106190"/>
                      <a:gd name="connsiteX4" fmla="*/ 12700 w 763704"/>
                      <a:gd name="connsiteY4" fmla="*/ 486794 h 1106190"/>
                      <a:gd name="connsiteX5" fmla="*/ 12947 w 763704"/>
                      <a:gd name="connsiteY5" fmla="*/ 488123 h 1106190"/>
                      <a:gd name="connsiteX6" fmla="*/ 14672 w 763704"/>
                      <a:gd name="connsiteY6" fmla="*/ 497061 h 1106190"/>
                      <a:gd name="connsiteX7" fmla="*/ 15690 w 763704"/>
                      <a:gd name="connsiteY7" fmla="*/ 502034 h 1106190"/>
                      <a:gd name="connsiteX8" fmla="*/ 16430 w 763704"/>
                      <a:gd name="connsiteY8" fmla="*/ 505592 h 1106190"/>
                      <a:gd name="connsiteX9" fmla="*/ 17812 w 763704"/>
                      <a:gd name="connsiteY9" fmla="*/ 512000 h 1106190"/>
                      <a:gd name="connsiteX10" fmla="*/ 17887 w 763704"/>
                      <a:gd name="connsiteY10" fmla="*/ 512322 h 1106190"/>
                      <a:gd name="connsiteX11" fmla="*/ 220296 w 763704"/>
                      <a:gd name="connsiteY11" fmla="*/ 883446 h 1106190"/>
                      <a:gd name="connsiteX12" fmla="*/ 225108 w 763704"/>
                      <a:gd name="connsiteY12" fmla="*/ 889169 h 1106190"/>
                      <a:gd name="connsiteX13" fmla="*/ 670586 w 763704"/>
                      <a:gd name="connsiteY13" fmla="*/ 1105564 h 1106190"/>
                      <a:gd name="connsiteX14" fmla="*/ 763704 w 763704"/>
                      <a:gd name="connsiteY14" fmla="*/ 1017996 h 1106190"/>
                      <a:gd name="connsiteX15" fmla="*/ 763704 w 763704"/>
                      <a:gd name="connsiteY15" fmla="*/ 347636 h 1106190"/>
                      <a:gd name="connsiteX16" fmla="*/ 183152 w 763704"/>
                      <a:gd name="connsiteY16" fmla="*/ 12456 h 11061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763704" h="1106190">
                        <a:moveTo>
                          <a:pt x="183152" y="12456"/>
                        </a:moveTo>
                        <a:cubicBezTo>
                          <a:pt x="138505" y="-13318"/>
                          <a:pt x="80859" y="1836"/>
                          <a:pt x="60754" y="49311"/>
                        </a:cubicBezTo>
                        <a:cubicBezTo>
                          <a:pt x="4245" y="182758"/>
                          <a:pt x="-13995" y="331218"/>
                          <a:pt x="10889" y="476571"/>
                        </a:cubicBezTo>
                        <a:cubicBezTo>
                          <a:pt x="10953" y="476935"/>
                          <a:pt x="11018" y="477289"/>
                          <a:pt x="11071" y="477653"/>
                        </a:cubicBezTo>
                        <a:cubicBezTo>
                          <a:pt x="11596" y="480697"/>
                          <a:pt x="12143" y="483751"/>
                          <a:pt x="12700" y="486794"/>
                        </a:cubicBezTo>
                        <a:cubicBezTo>
                          <a:pt x="12786" y="487234"/>
                          <a:pt x="12861" y="487684"/>
                          <a:pt x="12947" y="488123"/>
                        </a:cubicBezTo>
                        <a:cubicBezTo>
                          <a:pt x="13504" y="491103"/>
                          <a:pt x="14083" y="494082"/>
                          <a:pt x="14672" y="497061"/>
                        </a:cubicBezTo>
                        <a:cubicBezTo>
                          <a:pt x="15004" y="498722"/>
                          <a:pt x="15347" y="500373"/>
                          <a:pt x="15690" y="502034"/>
                        </a:cubicBezTo>
                        <a:cubicBezTo>
                          <a:pt x="15937" y="503223"/>
                          <a:pt x="16183" y="504402"/>
                          <a:pt x="16430" y="505592"/>
                        </a:cubicBezTo>
                        <a:cubicBezTo>
                          <a:pt x="16880" y="507735"/>
                          <a:pt x="17341" y="509868"/>
                          <a:pt x="17812" y="512000"/>
                        </a:cubicBezTo>
                        <a:cubicBezTo>
                          <a:pt x="17834" y="512108"/>
                          <a:pt x="17855" y="512215"/>
                          <a:pt x="17887" y="512322"/>
                        </a:cubicBezTo>
                        <a:cubicBezTo>
                          <a:pt x="49384" y="655220"/>
                          <a:pt x="120983" y="783072"/>
                          <a:pt x="220296" y="883446"/>
                        </a:cubicBezTo>
                        <a:cubicBezTo>
                          <a:pt x="221679" y="885418"/>
                          <a:pt x="223265" y="887336"/>
                          <a:pt x="225108" y="889169"/>
                        </a:cubicBezTo>
                        <a:cubicBezTo>
                          <a:pt x="346883" y="1010430"/>
                          <a:pt x="504657" y="1085052"/>
                          <a:pt x="670586" y="1105564"/>
                        </a:cubicBezTo>
                        <a:cubicBezTo>
                          <a:pt x="721759" y="1111887"/>
                          <a:pt x="763704" y="1069544"/>
                          <a:pt x="763704" y="1017996"/>
                        </a:cubicBezTo>
                        <a:lnTo>
                          <a:pt x="763704" y="347636"/>
                        </a:lnTo>
                        <a:lnTo>
                          <a:pt x="183152" y="12456"/>
                        </a:lnTo>
                        <a:close/>
                      </a:path>
                    </a:pathLst>
                  </a:custGeom>
                  <a:grpFill/>
                  <a:ln w="2857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  <p:sp>
              <p:nvSpPr>
                <p:cNvPr id="1257" name="자유형: 도형 1256">
                  <a:extLst>
                    <a:ext uri="{FF2B5EF4-FFF2-40B4-BE49-F238E27FC236}">
                      <a16:creationId xmlns:a16="http://schemas.microsoft.com/office/drawing/2014/main" id="{1CDCB792-6734-D334-469C-C834E7E01260}"/>
                    </a:ext>
                  </a:extLst>
                </p:cNvPr>
                <p:cNvSpPr/>
                <p:nvPr/>
              </p:nvSpPr>
              <p:spPr>
                <a:xfrm>
                  <a:off x="904319" y="4770790"/>
                  <a:ext cx="985442" cy="985412"/>
                </a:xfrm>
                <a:custGeom>
                  <a:avLst/>
                  <a:gdLst>
                    <a:gd name="connsiteX0" fmla="*/ 535949 w 1071952"/>
                    <a:gd name="connsiteY0" fmla="*/ 1071920 h 1071920"/>
                    <a:gd name="connsiteX1" fmla="*/ 1071952 w 1071952"/>
                    <a:gd name="connsiteY1" fmla="*/ 535949 h 1071920"/>
                    <a:gd name="connsiteX2" fmla="*/ 535949 w 1071952"/>
                    <a:gd name="connsiteY2" fmla="*/ 0 h 1071920"/>
                    <a:gd name="connsiteX3" fmla="*/ 0 w 1071952"/>
                    <a:gd name="connsiteY3" fmla="*/ 535949 h 1071920"/>
                    <a:gd name="connsiteX4" fmla="*/ 535949 w 1071952"/>
                    <a:gd name="connsiteY4" fmla="*/ 1071920 h 10719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1952" h="1071920">
                      <a:moveTo>
                        <a:pt x="535949" y="1071920"/>
                      </a:moveTo>
                      <a:cubicBezTo>
                        <a:pt x="831948" y="1071920"/>
                        <a:pt x="1071952" y="831959"/>
                        <a:pt x="1071952" y="535949"/>
                      </a:cubicBezTo>
                      <a:cubicBezTo>
                        <a:pt x="1071952" y="239939"/>
                        <a:pt x="831948" y="0"/>
                        <a:pt x="535949" y="0"/>
                      </a:cubicBezTo>
                      <a:cubicBezTo>
                        <a:pt x="239950" y="0"/>
                        <a:pt x="0" y="240004"/>
                        <a:pt x="0" y="535949"/>
                      </a:cubicBezTo>
                      <a:cubicBezTo>
                        <a:pt x="0" y="831895"/>
                        <a:pt x="239929" y="1071920"/>
                        <a:pt x="535949" y="107192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F958E"/>
                    </a:gs>
                    <a:gs pos="100000">
                      <a:srgbClr val="276DB5"/>
                    </a:gs>
                  </a:gsLst>
                  <a:lin ang="0" scaled="0"/>
                </a:gradFill>
                <a:ln w="3175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1261" name="TextBox 1260">
                  <a:extLst>
                    <a:ext uri="{FF2B5EF4-FFF2-40B4-BE49-F238E27FC236}">
                      <a16:creationId xmlns:a16="http://schemas.microsoft.com/office/drawing/2014/main" id="{06A71D96-CF9C-3927-AAB8-37CCA0B85C45}"/>
                    </a:ext>
                  </a:extLst>
                </p:cNvPr>
                <p:cNvSpPr txBox="1"/>
                <p:nvPr/>
              </p:nvSpPr>
              <p:spPr>
                <a:xfrm flipH="1">
                  <a:off x="1048034" y="5106366"/>
                  <a:ext cx="698015" cy="4030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교과 핵심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endParaRPr>
                </a:p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아이디어</a:t>
                  </a:r>
                </a:p>
              </p:txBody>
            </p:sp>
            <p:grpSp>
              <p:nvGrpSpPr>
                <p:cNvPr id="1271" name="그룹 1270">
                  <a:extLst>
                    <a:ext uri="{FF2B5EF4-FFF2-40B4-BE49-F238E27FC236}">
                      <a16:creationId xmlns:a16="http://schemas.microsoft.com/office/drawing/2014/main" id="{C7D77126-93D5-2FB3-900C-AAAF41454716}"/>
                    </a:ext>
                  </a:extLst>
                </p:cNvPr>
                <p:cNvGrpSpPr/>
                <p:nvPr/>
              </p:nvGrpSpPr>
              <p:grpSpPr>
                <a:xfrm>
                  <a:off x="747371" y="4673531"/>
                  <a:ext cx="1323277" cy="580069"/>
                  <a:chOff x="744378" y="4658291"/>
                  <a:chExt cx="1323277" cy="580069"/>
                </a:xfrm>
              </p:grpSpPr>
              <p:sp>
                <p:nvSpPr>
                  <p:cNvPr id="1269" name="TextBox 1268">
                    <a:extLst>
                      <a:ext uri="{FF2B5EF4-FFF2-40B4-BE49-F238E27FC236}">
                        <a16:creationId xmlns:a16="http://schemas.microsoft.com/office/drawing/2014/main" id="{931B1BD8-A515-2C33-721F-ED208BA7C5BA}"/>
                      </a:ext>
                    </a:extLst>
                  </p:cNvPr>
                  <p:cNvSpPr txBox="1"/>
                  <p:nvPr/>
                </p:nvSpPr>
                <p:spPr>
                  <a:xfrm rot="3542953">
                    <a:off x="1701690" y="4872394"/>
                    <a:ext cx="562654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과정</a:t>
                    </a:r>
                    <a:r>
                      <a:rPr lang="en-US" altLang="ko-KR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기능</a:t>
                    </a:r>
                  </a:p>
                </p:txBody>
              </p:sp>
              <p:sp>
                <p:nvSpPr>
                  <p:cNvPr id="1268" name="TextBox 1267">
                    <a:extLst>
                      <a:ext uri="{FF2B5EF4-FFF2-40B4-BE49-F238E27FC236}">
                        <a16:creationId xmlns:a16="http://schemas.microsoft.com/office/drawing/2014/main" id="{495F3ECB-D721-8717-111D-01915A5644AF}"/>
                      </a:ext>
                    </a:extLst>
                  </p:cNvPr>
                  <p:cNvSpPr txBox="1"/>
                  <p:nvPr/>
                </p:nvSpPr>
                <p:spPr>
                  <a:xfrm rot="18052146">
                    <a:off x="547690" y="4854979"/>
                    <a:ext cx="562654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지식</a:t>
                    </a:r>
                    <a:r>
                      <a:rPr lang="en-US" altLang="ko-KR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이해</a:t>
                    </a:r>
                  </a:p>
                </p:txBody>
              </p:sp>
            </p:grpSp>
            <p:sp>
              <p:nvSpPr>
                <p:cNvPr id="1270" name="TextBox 1269">
                  <a:extLst>
                    <a:ext uri="{FF2B5EF4-FFF2-40B4-BE49-F238E27FC236}">
                      <a16:creationId xmlns:a16="http://schemas.microsoft.com/office/drawing/2014/main" id="{9E68A43F-118A-9CB8-38BB-8968F72B9F06}"/>
                    </a:ext>
                  </a:extLst>
                </p:cNvPr>
                <p:cNvSpPr txBox="1"/>
                <p:nvPr/>
              </p:nvSpPr>
              <p:spPr>
                <a:xfrm>
                  <a:off x="1115716" y="5857036"/>
                  <a:ext cx="56265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가치</a:t>
                  </a:r>
                  <a:r>
                    <a:rPr lang="en-US" altLang="ko-KR" sz="11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1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태도</a:t>
                  </a:r>
                </a:p>
              </p:txBody>
            </p:sp>
          </p:grpSp>
          <p:grpSp>
            <p:nvGrpSpPr>
              <p:cNvPr id="1308" name="그룹 1307">
                <a:extLst>
                  <a:ext uri="{FF2B5EF4-FFF2-40B4-BE49-F238E27FC236}">
                    <a16:creationId xmlns:a16="http://schemas.microsoft.com/office/drawing/2014/main" id="{4FA469E6-3535-7191-01A8-213B219A3E00}"/>
                  </a:ext>
                </a:extLst>
              </p:cNvPr>
              <p:cNvGrpSpPr/>
              <p:nvPr/>
            </p:nvGrpSpPr>
            <p:grpSpPr>
              <a:xfrm>
                <a:off x="2538184" y="4759440"/>
                <a:ext cx="1853071" cy="460591"/>
                <a:chOff x="2677765" y="4801703"/>
                <a:chExt cx="1853071" cy="460591"/>
              </a:xfrm>
            </p:grpSpPr>
            <p:sp>
              <p:nvSpPr>
                <p:cNvPr id="1306" name="TextBox 1305">
                  <a:extLst>
                    <a:ext uri="{FF2B5EF4-FFF2-40B4-BE49-F238E27FC236}">
                      <a16:creationId xmlns:a16="http://schemas.microsoft.com/office/drawing/2014/main" id="{1BCDC39A-8C70-9E8E-9C0E-535528A14F56}"/>
                    </a:ext>
                  </a:extLst>
                </p:cNvPr>
                <p:cNvSpPr txBox="1"/>
                <p:nvPr/>
              </p:nvSpPr>
              <p:spPr>
                <a:xfrm>
                  <a:off x="3063287" y="4801703"/>
                  <a:ext cx="1082027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5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역량 중심 교수</a:t>
                  </a:r>
                  <a:r>
                    <a:rPr lang="en-US" altLang="ko-KR" sz="105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05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학습</a:t>
                  </a:r>
                </a:p>
              </p:txBody>
            </p:sp>
            <p:sp>
              <p:nvSpPr>
                <p:cNvPr id="1307" name="TextBox 1306">
                  <a:extLst>
                    <a:ext uri="{FF2B5EF4-FFF2-40B4-BE49-F238E27FC236}">
                      <a16:creationId xmlns:a16="http://schemas.microsoft.com/office/drawing/2014/main" id="{F9FB1945-141F-5E82-9A0A-7A144699025C}"/>
                    </a:ext>
                  </a:extLst>
                </p:cNvPr>
                <p:cNvSpPr txBox="1"/>
                <p:nvPr/>
              </p:nvSpPr>
              <p:spPr>
                <a:xfrm>
                  <a:off x="2677765" y="4985295"/>
                  <a:ext cx="185307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: </a:t>
                  </a:r>
                  <a:r>
                    <a:rPr lang="ko-KR" altLang="en-US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학생 맞춤형</a:t>
                  </a:r>
                  <a:r>
                    <a:rPr lang="en-US" altLang="ko-KR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타 영역 연계</a:t>
                  </a:r>
                  <a:r>
                    <a:rPr lang="en-US" altLang="ko-KR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범교과 주제</a:t>
                  </a:r>
                  <a:r>
                    <a:rPr lang="en-US" altLang="ko-KR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</a:t>
                  </a:r>
                </a:p>
                <a:p>
                  <a:pPr algn="ctr"/>
                  <a:r>
                    <a:rPr lang="ko-KR" altLang="en-US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온</a:t>
                  </a:r>
                  <a:r>
                    <a:rPr lang="en-US" altLang="ko-KR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오프라인 연계</a:t>
                  </a:r>
                  <a:r>
                    <a:rPr lang="en-US" altLang="ko-KR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AI </a:t>
                  </a:r>
                  <a:r>
                    <a:rPr lang="ko-KR" altLang="en-US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활용</a:t>
                  </a:r>
                </a:p>
              </p:txBody>
            </p:sp>
          </p:grpSp>
          <p:grpSp>
            <p:nvGrpSpPr>
              <p:cNvPr id="1309" name="그룹 1308">
                <a:extLst>
                  <a:ext uri="{FF2B5EF4-FFF2-40B4-BE49-F238E27FC236}">
                    <a16:creationId xmlns:a16="http://schemas.microsoft.com/office/drawing/2014/main" id="{1F736C42-C180-83AA-2DBC-3C7683A203A1}"/>
                  </a:ext>
                </a:extLst>
              </p:cNvPr>
              <p:cNvGrpSpPr/>
              <p:nvPr/>
            </p:nvGrpSpPr>
            <p:grpSpPr>
              <a:xfrm>
                <a:off x="2542191" y="5464962"/>
                <a:ext cx="1845057" cy="322091"/>
                <a:chOff x="2681772" y="4801703"/>
                <a:chExt cx="1845057" cy="322091"/>
              </a:xfrm>
            </p:grpSpPr>
            <p:sp>
              <p:nvSpPr>
                <p:cNvPr id="1310" name="TextBox 1309">
                  <a:extLst>
                    <a:ext uri="{FF2B5EF4-FFF2-40B4-BE49-F238E27FC236}">
                      <a16:creationId xmlns:a16="http://schemas.microsoft.com/office/drawing/2014/main" id="{4B543228-C633-6EEC-64F1-AD3F648E4C7F}"/>
                    </a:ext>
                  </a:extLst>
                </p:cNvPr>
                <p:cNvSpPr txBox="1"/>
                <p:nvPr/>
              </p:nvSpPr>
              <p:spPr>
                <a:xfrm>
                  <a:off x="3288508" y="4801703"/>
                  <a:ext cx="631583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5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성찰적 평가</a:t>
                  </a:r>
                </a:p>
              </p:txBody>
            </p:sp>
            <p:sp>
              <p:nvSpPr>
                <p:cNvPr id="1311" name="TextBox 1310">
                  <a:extLst>
                    <a:ext uri="{FF2B5EF4-FFF2-40B4-BE49-F238E27FC236}">
                      <a16:creationId xmlns:a16="http://schemas.microsoft.com/office/drawing/2014/main" id="{1316F263-81AE-B707-7072-974BF3B08148}"/>
                    </a:ext>
                  </a:extLst>
                </p:cNvPr>
                <p:cNvSpPr txBox="1"/>
                <p:nvPr/>
              </p:nvSpPr>
              <p:spPr>
                <a:xfrm>
                  <a:off x="2681772" y="4985295"/>
                  <a:ext cx="1845057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en-US" altLang="ko-KR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: </a:t>
                  </a:r>
                  <a:r>
                    <a:rPr lang="ko-KR" altLang="en-US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과정 중심</a:t>
                  </a:r>
                  <a:r>
                    <a:rPr lang="en-US" altLang="ko-KR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서</a:t>
                  </a:r>
                  <a:r>
                    <a:rPr lang="en-US" altLang="ko-KR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논술형</a:t>
                  </a:r>
                  <a:r>
                    <a:rPr lang="en-US" altLang="ko-KR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개별 피드백 강화</a:t>
                  </a:r>
                </a:p>
              </p:txBody>
            </p:sp>
          </p:grpSp>
          <p:cxnSp>
            <p:nvCxnSpPr>
              <p:cNvPr id="1314" name="직선 연결선 1313">
                <a:extLst>
                  <a:ext uri="{FF2B5EF4-FFF2-40B4-BE49-F238E27FC236}">
                    <a16:creationId xmlns:a16="http://schemas.microsoft.com/office/drawing/2014/main" id="{F22A18C8-5D2E-7C75-B468-052CA3F42E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00313" y="5342496"/>
                <a:ext cx="1928812" cy="0"/>
              </a:xfrm>
              <a:prstGeom prst="line">
                <a:avLst/>
              </a:prstGeom>
              <a:ln w="15875"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28" name="평행 사변형 1327">
                <a:extLst>
                  <a:ext uri="{FF2B5EF4-FFF2-40B4-BE49-F238E27FC236}">
                    <a16:creationId xmlns:a16="http://schemas.microsoft.com/office/drawing/2014/main" id="{B786AF84-0EB4-BF0F-6B89-2F75D9F29EF7}"/>
                  </a:ext>
                </a:extLst>
              </p:cNvPr>
              <p:cNvSpPr/>
              <p:nvPr/>
            </p:nvSpPr>
            <p:spPr>
              <a:xfrm flipV="1">
                <a:off x="5263667" y="4852460"/>
                <a:ext cx="722089" cy="841574"/>
              </a:xfrm>
              <a:prstGeom prst="parallelogram">
                <a:avLst>
                  <a:gd name="adj" fmla="val 70940"/>
                </a:avLst>
              </a:prstGeom>
              <a:gradFill>
                <a:gsLst>
                  <a:gs pos="0">
                    <a:srgbClr val="0F958E"/>
                  </a:gs>
                  <a:gs pos="100000">
                    <a:srgbClr val="276DB5"/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27" name="평행 사변형 1326">
                <a:extLst>
                  <a:ext uri="{FF2B5EF4-FFF2-40B4-BE49-F238E27FC236}">
                    <a16:creationId xmlns:a16="http://schemas.microsoft.com/office/drawing/2014/main" id="{D31A4A9D-5158-D243-23D5-1AE42562C9F4}"/>
                  </a:ext>
                </a:extLst>
              </p:cNvPr>
              <p:cNvSpPr/>
              <p:nvPr/>
            </p:nvSpPr>
            <p:spPr>
              <a:xfrm>
                <a:off x="5263667" y="4852460"/>
                <a:ext cx="722089" cy="841574"/>
              </a:xfrm>
              <a:prstGeom prst="parallelogram">
                <a:avLst>
                  <a:gd name="adj" fmla="val 70940"/>
                </a:avLst>
              </a:prstGeom>
              <a:gradFill>
                <a:gsLst>
                  <a:gs pos="100000">
                    <a:srgbClr val="0F958E"/>
                  </a:gs>
                  <a:gs pos="0">
                    <a:srgbClr val="276DB5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344" name="그룹 1343">
                <a:extLst>
                  <a:ext uri="{FF2B5EF4-FFF2-40B4-BE49-F238E27FC236}">
                    <a16:creationId xmlns:a16="http://schemas.microsoft.com/office/drawing/2014/main" id="{A730D3C6-18AD-63A2-C6C5-13BFCDE0974A}"/>
                  </a:ext>
                </a:extLst>
              </p:cNvPr>
              <p:cNvGrpSpPr/>
              <p:nvPr/>
            </p:nvGrpSpPr>
            <p:grpSpPr>
              <a:xfrm>
                <a:off x="5086747" y="5082540"/>
                <a:ext cx="1075928" cy="381414"/>
                <a:chOff x="5086747" y="5082540"/>
                <a:chExt cx="1075928" cy="381414"/>
              </a:xfrm>
            </p:grpSpPr>
            <p:sp>
              <p:nvSpPr>
                <p:cNvPr id="1342" name="사각형: 둥근 모서리 1341">
                  <a:extLst>
                    <a:ext uri="{FF2B5EF4-FFF2-40B4-BE49-F238E27FC236}">
                      <a16:creationId xmlns:a16="http://schemas.microsoft.com/office/drawing/2014/main" id="{CB3CAE86-7CB8-9464-CE63-8060271FD102}"/>
                    </a:ext>
                  </a:extLst>
                </p:cNvPr>
                <p:cNvSpPr/>
                <p:nvPr/>
              </p:nvSpPr>
              <p:spPr>
                <a:xfrm>
                  <a:off x="5086747" y="5082540"/>
                  <a:ext cx="1075928" cy="381414"/>
                </a:xfrm>
                <a:prstGeom prst="roundRect">
                  <a:avLst>
                    <a:gd name="adj" fmla="val 18511"/>
                  </a:avLst>
                </a:prstGeom>
                <a:solidFill>
                  <a:schemeClr val="bg1">
                    <a:alpha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343" name="TextBox 1342">
                  <a:extLst>
                    <a:ext uri="{FF2B5EF4-FFF2-40B4-BE49-F238E27FC236}">
                      <a16:creationId xmlns:a16="http://schemas.microsoft.com/office/drawing/2014/main" id="{340659C1-DBBF-C49B-2DF5-42BF1B8811D5}"/>
                    </a:ext>
                  </a:extLst>
                </p:cNvPr>
                <p:cNvSpPr txBox="1"/>
                <p:nvPr/>
              </p:nvSpPr>
              <p:spPr>
                <a:xfrm>
                  <a:off x="5469220" y="5180914"/>
                  <a:ext cx="310983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역 량</a:t>
                  </a:r>
                </a:p>
              </p:txBody>
            </p:sp>
          </p:grpSp>
          <p:sp>
            <p:nvSpPr>
              <p:cNvPr id="1357" name="평행 사변형 1356">
                <a:extLst>
                  <a:ext uri="{FF2B5EF4-FFF2-40B4-BE49-F238E27FC236}">
                    <a16:creationId xmlns:a16="http://schemas.microsoft.com/office/drawing/2014/main" id="{452ACCC6-801B-80E5-2D53-75320A201FED}"/>
                  </a:ext>
                </a:extLst>
              </p:cNvPr>
              <p:cNvSpPr/>
              <p:nvPr/>
            </p:nvSpPr>
            <p:spPr>
              <a:xfrm>
                <a:off x="5773962" y="4636974"/>
                <a:ext cx="855438" cy="1057059"/>
              </a:xfrm>
              <a:prstGeom prst="parallelogram">
                <a:avLst>
                  <a:gd name="adj" fmla="val 75407"/>
                </a:avLst>
              </a:prstGeom>
              <a:gradFill>
                <a:gsLst>
                  <a:gs pos="100000">
                    <a:srgbClr val="0F958E"/>
                  </a:gs>
                  <a:gs pos="0">
                    <a:srgbClr val="276DB5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58" name="평행 사변형 1357">
                <a:extLst>
                  <a:ext uri="{FF2B5EF4-FFF2-40B4-BE49-F238E27FC236}">
                    <a16:creationId xmlns:a16="http://schemas.microsoft.com/office/drawing/2014/main" id="{E85E4B3F-BD30-2539-922E-1AB06F8A318D}"/>
                  </a:ext>
                </a:extLst>
              </p:cNvPr>
              <p:cNvSpPr/>
              <p:nvPr/>
            </p:nvSpPr>
            <p:spPr>
              <a:xfrm flipV="1">
                <a:off x="5773962" y="4852460"/>
                <a:ext cx="855438" cy="1057059"/>
              </a:xfrm>
              <a:prstGeom prst="parallelogram">
                <a:avLst>
                  <a:gd name="adj" fmla="val 75407"/>
                </a:avLst>
              </a:prstGeom>
              <a:gradFill>
                <a:gsLst>
                  <a:gs pos="100000">
                    <a:srgbClr val="0F958E"/>
                  </a:gs>
                  <a:gs pos="0">
                    <a:srgbClr val="276DB5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62" name="평행 사변형 1361">
                <a:extLst>
                  <a:ext uri="{FF2B5EF4-FFF2-40B4-BE49-F238E27FC236}">
                    <a16:creationId xmlns:a16="http://schemas.microsoft.com/office/drawing/2014/main" id="{2E6144E9-BBA7-FEC9-EDC4-642CF4A92299}"/>
                  </a:ext>
                </a:extLst>
              </p:cNvPr>
              <p:cNvSpPr/>
              <p:nvPr/>
            </p:nvSpPr>
            <p:spPr>
              <a:xfrm flipH="1" flipV="1">
                <a:off x="4619793" y="4852460"/>
                <a:ext cx="855438" cy="1057059"/>
              </a:xfrm>
              <a:prstGeom prst="parallelogram">
                <a:avLst>
                  <a:gd name="adj" fmla="val 75407"/>
                </a:avLst>
              </a:prstGeom>
              <a:gradFill>
                <a:gsLst>
                  <a:gs pos="0">
                    <a:srgbClr val="0F958E"/>
                  </a:gs>
                  <a:gs pos="100000">
                    <a:srgbClr val="276DB5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61" name="평행 사변형 1360">
                <a:extLst>
                  <a:ext uri="{FF2B5EF4-FFF2-40B4-BE49-F238E27FC236}">
                    <a16:creationId xmlns:a16="http://schemas.microsoft.com/office/drawing/2014/main" id="{C8F133D9-9A15-577E-131C-F7F6E8F28B6C}"/>
                  </a:ext>
                </a:extLst>
              </p:cNvPr>
              <p:cNvSpPr/>
              <p:nvPr/>
            </p:nvSpPr>
            <p:spPr>
              <a:xfrm flipH="1">
                <a:off x="4619793" y="4636974"/>
                <a:ext cx="855438" cy="1057059"/>
              </a:xfrm>
              <a:prstGeom prst="parallelogram">
                <a:avLst>
                  <a:gd name="adj" fmla="val 75407"/>
                </a:avLst>
              </a:prstGeom>
              <a:gradFill>
                <a:gsLst>
                  <a:gs pos="0">
                    <a:srgbClr val="0F958E"/>
                  </a:gs>
                  <a:gs pos="100000">
                    <a:srgbClr val="276DB5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69" name="TextBox 1368">
                <a:extLst>
                  <a:ext uri="{FF2B5EF4-FFF2-40B4-BE49-F238E27FC236}">
                    <a16:creationId xmlns:a16="http://schemas.microsoft.com/office/drawing/2014/main" id="{D1FB730F-AAB4-EF29-2535-0F9148521B78}"/>
                  </a:ext>
                </a:extLst>
              </p:cNvPr>
              <p:cNvSpPr txBox="1"/>
              <p:nvPr/>
            </p:nvSpPr>
            <p:spPr>
              <a:xfrm flipH="1">
                <a:off x="6527592" y="5165525"/>
                <a:ext cx="7502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교과 목표</a:t>
                </a:r>
              </a:p>
            </p:txBody>
          </p:sp>
          <p:sp>
            <p:nvSpPr>
              <p:cNvPr id="1371" name="TextBox 1370">
                <a:extLst>
                  <a:ext uri="{FF2B5EF4-FFF2-40B4-BE49-F238E27FC236}">
                    <a16:creationId xmlns:a16="http://schemas.microsoft.com/office/drawing/2014/main" id="{E5398D23-6DB3-E96B-4F27-04A65AF0F218}"/>
                  </a:ext>
                </a:extLst>
              </p:cNvPr>
              <p:cNvSpPr txBox="1"/>
              <p:nvPr/>
            </p:nvSpPr>
            <p:spPr>
              <a:xfrm flipH="1">
                <a:off x="7680118" y="5057804"/>
                <a:ext cx="75020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핵심 역량</a:t>
                </a:r>
                <a:endPara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함양</a:t>
                </a:r>
              </a:p>
            </p:txBody>
          </p:sp>
        </p:grp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951D9ED-EB38-107D-43A1-3F94B9351D57}"/>
              </a:ext>
            </a:extLst>
          </p:cNvPr>
          <p:cNvSpPr txBox="1"/>
          <p:nvPr/>
        </p:nvSpPr>
        <p:spPr>
          <a:xfrm>
            <a:off x="225400" y="524669"/>
            <a:ext cx="480902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2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1-1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5497C402-DF5C-4811-CEAB-17D3A62C4562}"/>
              </a:ext>
            </a:extLst>
          </p:cNvPr>
          <p:cNvGrpSpPr/>
          <p:nvPr/>
        </p:nvGrpSpPr>
        <p:grpSpPr>
          <a:xfrm>
            <a:off x="1119981" y="277153"/>
            <a:ext cx="2341842" cy="204923"/>
            <a:chOff x="1119981" y="277153"/>
            <a:chExt cx="2341842" cy="20492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7142DFC-DD09-0D24-54EC-3F84F98A4A69}"/>
                </a:ext>
              </a:extLst>
            </p:cNvPr>
            <p:cNvSpPr txBox="1"/>
            <p:nvPr/>
          </p:nvSpPr>
          <p:spPr>
            <a:xfrm>
              <a:off x="1397155" y="312799"/>
              <a:ext cx="2064668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음악과 개정 교육과정의 중점사항 </a:t>
              </a:r>
              <a:endParaRPr lang="en-US" altLang="ko-KR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A9289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A6CC7B65-1294-8DD4-995F-91C8DF2266E1}"/>
                </a:ext>
              </a:extLst>
            </p:cNvPr>
            <p:cNvGrpSpPr/>
            <p:nvPr/>
          </p:nvGrpSpPr>
          <p:grpSpPr>
            <a:xfrm>
              <a:off x="1119981" y="277153"/>
              <a:ext cx="204788" cy="204788"/>
              <a:chOff x="1107281" y="226353"/>
              <a:chExt cx="204788" cy="204788"/>
            </a:xfrm>
          </p:grpSpPr>
          <p:sp>
            <p:nvSpPr>
              <p:cNvPr id="21" name="타원 20">
                <a:extLst>
                  <a:ext uri="{FF2B5EF4-FFF2-40B4-BE49-F238E27FC236}">
                    <a16:creationId xmlns:a16="http://schemas.microsoft.com/office/drawing/2014/main" id="{5BF717C3-E3EC-344E-EBBE-EAFF5DFEB330}"/>
                  </a:ext>
                </a:extLst>
              </p:cNvPr>
              <p:cNvSpPr/>
              <p:nvPr/>
            </p:nvSpPr>
            <p:spPr>
              <a:xfrm>
                <a:off x="1107281" y="226353"/>
                <a:ext cx="204788" cy="20478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95D4D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40200E8-C19B-FF96-601A-5FC4E625951B}"/>
                  </a:ext>
                </a:extLst>
              </p:cNvPr>
              <p:cNvSpPr txBox="1"/>
              <p:nvPr/>
            </p:nvSpPr>
            <p:spPr>
              <a:xfrm>
                <a:off x="1180019" y="258397"/>
                <a:ext cx="59312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395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>
            <a:extLst>
              <a:ext uri="{FF2B5EF4-FFF2-40B4-BE49-F238E27FC236}">
                <a16:creationId xmlns:a16="http://schemas.microsoft.com/office/drawing/2014/main" id="{A4809ABD-6769-28CE-FC0F-4F3D24E7298D}"/>
              </a:ext>
            </a:extLst>
          </p:cNvPr>
          <p:cNvGrpSpPr/>
          <p:nvPr/>
        </p:nvGrpSpPr>
        <p:grpSpPr>
          <a:xfrm>
            <a:off x="431581" y="1310857"/>
            <a:ext cx="8244107" cy="431913"/>
            <a:chOff x="442897" y="1371859"/>
            <a:chExt cx="8244107" cy="431913"/>
          </a:xfrm>
        </p:grpSpPr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605E1A18-5C43-9470-D882-E0F403D69AA4}"/>
                </a:ext>
              </a:extLst>
            </p:cNvPr>
            <p:cNvSpPr/>
            <p:nvPr/>
          </p:nvSpPr>
          <p:spPr>
            <a:xfrm rot="10800000" flipH="1">
              <a:off x="468314" y="1419720"/>
              <a:ext cx="8218690" cy="336189"/>
            </a:xfrm>
            <a:prstGeom prst="roundRect">
              <a:avLst>
                <a:gd name="adj" fmla="val 50000"/>
              </a:avLst>
            </a:prstGeom>
            <a:solidFill>
              <a:srgbClr val="0F9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5204A809-BE6A-8E28-889F-243814DC4E23}"/>
                </a:ext>
              </a:extLst>
            </p:cNvPr>
            <p:cNvGrpSpPr/>
            <p:nvPr/>
          </p:nvGrpSpPr>
          <p:grpSpPr>
            <a:xfrm>
              <a:off x="961064" y="1476611"/>
              <a:ext cx="2308138" cy="246221"/>
              <a:chOff x="961064" y="1476611"/>
              <a:chExt cx="2308138" cy="246221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DA10443-C764-2915-7CE6-41493D0A98E6}"/>
                  </a:ext>
                </a:extLst>
              </p:cNvPr>
              <p:cNvSpPr txBox="1"/>
              <p:nvPr/>
            </p:nvSpPr>
            <p:spPr>
              <a:xfrm>
                <a:off x="961064" y="1476611"/>
                <a:ext cx="3943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개요</a:t>
                </a:r>
                <a:endPara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BBDC6AF-BE66-983F-57AB-88B2F5186FC8}"/>
                  </a:ext>
                </a:extLst>
              </p:cNvPr>
              <p:cNvSpPr txBox="1"/>
              <p:nvPr/>
            </p:nvSpPr>
            <p:spPr>
              <a:xfrm>
                <a:off x="1428955" y="1505009"/>
                <a:ext cx="18402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97D1CE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I 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97D1CE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중점사항 </a:t>
                </a:r>
              </a:p>
            </p:txBody>
          </p:sp>
        </p:grp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68985326-EA90-A453-21D6-BA7A9B506D36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65C2EE18-6807-A0D0-9E24-9A9508292A16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38" name="원호 37">
                  <a:extLst>
                    <a:ext uri="{FF2B5EF4-FFF2-40B4-BE49-F238E27FC236}">
                      <a16:creationId xmlns:a16="http://schemas.microsoft.com/office/drawing/2014/main" id="{6641E2AB-C616-6520-67B4-242FC02D83D8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9" name="원호 38">
                  <a:extLst>
                    <a:ext uri="{FF2B5EF4-FFF2-40B4-BE49-F238E27FC236}">
                      <a16:creationId xmlns:a16="http://schemas.microsoft.com/office/drawing/2014/main" id="{BAE46B7D-5D04-4CB6-BDB1-C0B32CDE9FC5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968B7DEC-BE59-7AC8-8875-F6878D3B4EE1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36" name="타원 35">
                  <a:extLst>
                    <a:ext uri="{FF2B5EF4-FFF2-40B4-BE49-F238E27FC236}">
                      <a16:creationId xmlns:a16="http://schemas.microsoft.com/office/drawing/2014/main" id="{22F4B7D5-403F-9383-03DF-54D40DAC4B11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0F958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92438636-CE66-AF44-626E-7DD7477A1211}"/>
                    </a:ext>
                  </a:extLst>
                </p:cNvPr>
                <p:cNvSpPr txBox="1"/>
                <p:nvPr/>
              </p:nvSpPr>
              <p:spPr>
                <a:xfrm>
                  <a:off x="592733" y="1487564"/>
                  <a:ext cx="213199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97D1C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1</a:t>
                  </a:r>
                </a:p>
              </p:txBody>
            </p:sp>
          </p:grpSp>
        </p:grp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C1BF418-1E88-B952-B7DC-69D833DAC710}"/>
              </a:ext>
            </a:extLst>
          </p:cNvPr>
          <p:cNvSpPr txBox="1"/>
          <p:nvPr/>
        </p:nvSpPr>
        <p:spPr>
          <a:xfrm>
            <a:off x="1087593" y="569974"/>
            <a:ext cx="373499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음악과 교육과정의 중점사항</a:t>
            </a:r>
            <a:endParaRPr lang="en-US" altLang="ko-KR" sz="2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grpSp>
        <p:nvGrpSpPr>
          <p:cNvPr id="122" name="그룹 121">
            <a:extLst>
              <a:ext uri="{FF2B5EF4-FFF2-40B4-BE49-F238E27FC236}">
                <a16:creationId xmlns:a16="http://schemas.microsoft.com/office/drawing/2014/main" id="{41F61013-546F-74C1-2EEF-21243EBAB642}"/>
              </a:ext>
            </a:extLst>
          </p:cNvPr>
          <p:cNvGrpSpPr/>
          <p:nvPr/>
        </p:nvGrpSpPr>
        <p:grpSpPr>
          <a:xfrm>
            <a:off x="460375" y="1833880"/>
            <a:ext cx="8223250" cy="889001"/>
            <a:chOff x="460375" y="1917700"/>
            <a:chExt cx="8223250" cy="889001"/>
          </a:xfrm>
        </p:grpSpPr>
        <p:sp>
          <p:nvSpPr>
            <p:cNvPr id="59" name="사각형: 둥근 모서리 58">
              <a:extLst>
                <a:ext uri="{FF2B5EF4-FFF2-40B4-BE49-F238E27FC236}">
                  <a16:creationId xmlns:a16="http://schemas.microsoft.com/office/drawing/2014/main" id="{BA8E3859-47A8-A8C4-0734-073D2B52F0B1}"/>
                </a:ext>
              </a:extLst>
            </p:cNvPr>
            <p:cNvSpPr/>
            <p:nvPr/>
          </p:nvSpPr>
          <p:spPr>
            <a:xfrm>
              <a:off x="468313" y="1926237"/>
              <a:ext cx="8207374" cy="880464"/>
            </a:xfrm>
            <a:prstGeom prst="roundRect">
              <a:avLst>
                <a:gd name="adj" fmla="val 6856"/>
              </a:avLst>
            </a:prstGeom>
            <a:solidFill>
              <a:schemeClr val="bg1"/>
            </a:solidFill>
            <a:ln w="19050">
              <a:solidFill>
                <a:srgbClr val="B2DDDB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57" name="사각형: 둥근 위쪽 모서리 56">
              <a:extLst>
                <a:ext uri="{FF2B5EF4-FFF2-40B4-BE49-F238E27FC236}">
                  <a16:creationId xmlns:a16="http://schemas.microsoft.com/office/drawing/2014/main" id="{861E2782-2BFE-A4E2-BCA3-F43DED11CD72}"/>
                </a:ext>
              </a:extLst>
            </p:cNvPr>
            <p:cNvSpPr/>
            <p:nvPr/>
          </p:nvSpPr>
          <p:spPr>
            <a:xfrm>
              <a:off x="460375" y="1917700"/>
              <a:ext cx="8223250" cy="311150"/>
            </a:xfrm>
            <a:prstGeom prst="round2SameRect">
              <a:avLst>
                <a:gd name="adj1" fmla="val 23403"/>
                <a:gd name="adj2" fmla="val 0"/>
              </a:avLst>
            </a:prstGeom>
            <a:gradFill>
              <a:gsLst>
                <a:gs pos="0">
                  <a:srgbClr val="0F958E">
                    <a:alpha val="19000"/>
                  </a:srgbClr>
                </a:gs>
                <a:gs pos="100000">
                  <a:srgbClr val="276DB5">
                    <a:alpha val="22000"/>
                  </a:srgb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AD18F24-A8D8-B5B0-B5B8-531D23B317F8}"/>
                </a:ext>
              </a:extLst>
            </p:cNvPr>
            <p:cNvSpPr txBox="1"/>
            <p:nvPr/>
          </p:nvSpPr>
          <p:spPr>
            <a:xfrm>
              <a:off x="604353" y="1980942"/>
              <a:ext cx="1452321" cy="20005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삶과 연계된 교육과정 </a:t>
              </a:r>
              <a:endParaRPr lang="en-US" altLang="ko-KR" sz="13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115" name="그룹 114">
              <a:extLst>
                <a:ext uri="{FF2B5EF4-FFF2-40B4-BE49-F238E27FC236}">
                  <a16:creationId xmlns:a16="http://schemas.microsoft.com/office/drawing/2014/main" id="{047ED494-FE88-813A-6A48-8E66D4234E0A}"/>
                </a:ext>
              </a:extLst>
            </p:cNvPr>
            <p:cNvGrpSpPr/>
            <p:nvPr/>
          </p:nvGrpSpPr>
          <p:grpSpPr>
            <a:xfrm>
              <a:off x="611153" y="2318516"/>
              <a:ext cx="6154660" cy="153888"/>
              <a:chOff x="611153" y="2381498"/>
              <a:chExt cx="6154660" cy="153888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68E2A10C-F2DA-73F4-4CC3-DFA2A0E30862}"/>
                  </a:ext>
                </a:extLst>
              </p:cNvPr>
              <p:cNvSpPr txBox="1"/>
              <p:nvPr/>
            </p:nvSpPr>
            <p:spPr>
              <a:xfrm>
                <a:off x="785009" y="2381498"/>
                <a:ext cx="5980804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삶과 실생활 연계를 특정 영역으로 구성하지 않고 </a:t>
                </a:r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음악교과 전체 내용 항목 </a:t>
                </a:r>
                <a:r>
                  <a:rPr lang="en-US" altLang="ko-KR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성격</a:t>
                </a:r>
                <a:r>
                  <a:rPr lang="en-US" altLang="ko-KR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-</a:t>
                </a:r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목표</a:t>
                </a:r>
                <a:r>
                  <a:rPr lang="en-US" altLang="ko-KR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-</a:t>
                </a:r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내용 체계</a:t>
                </a:r>
                <a:r>
                  <a:rPr lang="en-US" altLang="ko-KR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-</a:t>
                </a:r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성취기준</a:t>
                </a:r>
                <a:r>
                  <a:rPr lang="en-US" altLang="ko-KR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에서 강조</a:t>
                </a:r>
                <a:endParaRPr lang="ko-KR" altLang="en-US" sz="105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69" name="그룹 68">
                <a:extLst>
                  <a:ext uri="{FF2B5EF4-FFF2-40B4-BE49-F238E27FC236}">
                    <a16:creationId xmlns:a16="http://schemas.microsoft.com/office/drawing/2014/main" id="{4498D423-4043-DF2E-717A-211AC50BCADA}"/>
                  </a:ext>
                </a:extLst>
              </p:cNvPr>
              <p:cNvGrpSpPr/>
              <p:nvPr/>
            </p:nvGrpSpPr>
            <p:grpSpPr>
              <a:xfrm>
                <a:off x="611153" y="2397179"/>
                <a:ext cx="122528" cy="122526"/>
                <a:chOff x="584591" y="3761940"/>
                <a:chExt cx="195318" cy="195316"/>
              </a:xfrm>
            </p:grpSpPr>
            <p:sp>
              <p:nvSpPr>
                <p:cNvPr id="64" name="자유형: 도형 63">
                  <a:extLst>
                    <a:ext uri="{FF2B5EF4-FFF2-40B4-BE49-F238E27FC236}">
                      <a16:creationId xmlns:a16="http://schemas.microsoft.com/office/drawing/2014/main" id="{BEAB18F6-EA7B-66CB-A23B-140D4F68F33F}"/>
                    </a:ext>
                  </a:extLst>
                </p:cNvPr>
                <p:cNvSpPr/>
                <p:nvPr/>
              </p:nvSpPr>
              <p:spPr>
                <a:xfrm>
                  <a:off x="584591" y="3761940"/>
                  <a:ext cx="195318" cy="195316"/>
                </a:xfrm>
                <a:custGeom>
                  <a:avLst/>
                  <a:gdLst>
                    <a:gd name="connsiteX0" fmla="*/ 1175766 w 1175766"/>
                    <a:gd name="connsiteY0" fmla="*/ 587883 h 1175766"/>
                    <a:gd name="connsiteX1" fmla="*/ 587883 w 1175766"/>
                    <a:gd name="connsiteY1" fmla="*/ 1175766 h 1175766"/>
                    <a:gd name="connsiteX2" fmla="*/ 0 w 1175766"/>
                    <a:gd name="connsiteY2" fmla="*/ 587883 h 1175766"/>
                    <a:gd name="connsiteX3" fmla="*/ 587883 w 1175766"/>
                    <a:gd name="connsiteY3" fmla="*/ 0 h 1175766"/>
                    <a:gd name="connsiteX4" fmla="*/ 1175766 w 1175766"/>
                    <a:gd name="connsiteY4" fmla="*/ 587883 h 1175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75766" h="1175766">
                      <a:moveTo>
                        <a:pt x="1175766" y="587883"/>
                      </a:moveTo>
                      <a:cubicBezTo>
                        <a:pt x="1175766" y="912562"/>
                        <a:pt x="912562" y="1175766"/>
                        <a:pt x="587883" y="1175766"/>
                      </a:cubicBezTo>
                      <a:cubicBezTo>
                        <a:pt x="263204" y="1175766"/>
                        <a:pt x="0" y="912562"/>
                        <a:pt x="0" y="587883"/>
                      </a:cubicBezTo>
                      <a:cubicBezTo>
                        <a:pt x="0" y="263204"/>
                        <a:pt x="263204" y="0"/>
                        <a:pt x="587883" y="0"/>
                      </a:cubicBezTo>
                      <a:cubicBezTo>
                        <a:pt x="912562" y="0"/>
                        <a:pt x="1175766" y="263204"/>
                        <a:pt x="1175766" y="587883"/>
                      </a:cubicBezTo>
                      <a:close/>
                    </a:path>
                  </a:pathLst>
                </a:custGeom>
                <a:solidFill>
                  <a:srgbClr val="0F958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5" name="자유형: 도형 64">
                  <a:extLst>
                    <a:ext uri="{FF2B5EF4-FFF2-40B4-BE49-F238E27FC236}">
                      <a16:creationId xmlns:a16="http://schemas.microsoft.com/office/drawing/2014/main" id="{99D4A51F-406B-FB3E-AFC5-BF7987294AC3}"/>
                    </a:ext>
                  </a:extLst>
                </p:cNvPr>
                <p:cNvSpPr/>
                <p:nvPr/>
              </p:nvSpPr>
              <p:spPr>
                <a:xfrm>
                  <a:off x="642291" y="3812043"/>
                  <a:ext cx="137618" cy="142929"/>
                </a:xfrm>
                <a:custGeom>
                  <a:avLst/>
                  <a:gdLst>
                    <a:gd name="connsiteX0" fmla="*/ 202365 w 294513"/>
                    <a:gd name="connsiteY0" fmla="*/ 0 h 305881"/>
                    <a:gd name="connsiteX1" fmla="*/ 293518 w 294513"/>
                    <a:gd name="connsiteY1" fmla="*/ 91902 h 305881"/>
                    <a:gd name="connsiteX2" fmla="*/ 294513 w 294513"/>
                    <a:gd name="connsiteY2" fmla="*/ 101772 h 305881"/>
                    <a:gd name="connsiteX3" fmla="*/ 166867 w 294513"/>
                    <a:gd name="connsiteY3" fmla="*/ 294345 h 305881"/>
                    <a:gd name="connsiteX4" fmla="*/ 129706 w 294513"/>
                    <a:gd name="connsiteY4" fmla="*/ 305881 h 305881"/>
                    <a:gd name="connsiteX5" fmla="*/ 109258 w 294513"/>
                    <a:gd name="connsiteY5" fmla="*/ 285692 h 305881"/>
                    <a:gd name="connsiteX6" fmla="*/ 0 w 294513"/>
                    <a:gd name="connsiteY6" fmla="*/ 177825 h 305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4513" h="305881">
                      <a:moveTo>
                        <a:pt x="202365" y="0"/>
                      </a:moveTo>
                      <a:lnTo>
                        <a:pt x="293518" y="91902"/>
                      </a:lnTo>
                      <a:lnTo>
                        <a:pt x="294513" y="101772"/>
                      </a:lnTo>
                      <a:cubicBezTo>
                        <a:pt x="294513" y="188341"/>
                        <a:pt x="241879" y="262618"/>
                        <a:pt x="166867" y="294345"/>
                      </a:cubicBezTo>
                      <a:lnTo>
                        <a:pt x="129706" y="305881"/>
                      </a:lnTo>
                      <a:lnTo>
                        <a:pt x="109258" y="285692"/>
                      </a:lnTo>
                      <a:cubicBezTo>
                        <a:pt x="57114" y="234210"/>
                        <a:pt x="0" y="177825"/>
                        <a:pt x="0" y="177825"/>
                      </a:cubicBezTo>
                      <a:close/>
                    </a:path>
                  </a:pathLst>
                </a:custGeom>
                <a:solidFill>
                  <a:schemeClr val="tx1">
                    <a:alpha val="29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6" name="자유형: 도형 65">
                  <a:extLst>
                    <a:ext uri="{FF2B5EF4-FFF2-40B4-BE49-F238E27FC236}">
                      <a16:creationId xmlns:a16="http://schemas.microsoft.com/office/drawing/2014/main" id="{B38569CD-6066-AD10-F035-1A67EBD08A4F}"/>
                    </a:ext>
                  </a:extLst>
                </p:cNvPr>
                <p:cNvSpPr/>
                <p:nvPr/>
              </p:nvSpPr>
              <p:spPr>
                <a:xfrm>
                  <a:off x="617921" y="3807984"/>
                  <a:ext cx="129024" cy="103021"/>
                </a:xfrm>
                <a:custGeom>
                  <a:avLst/>
                  <a:gdLst>
                    <a:gd name="connsiteX0" fmla="*/ 648772 w 669845"/>
                    <a:gd name="connsiteY0" fmla="*/ 52316 h 534852"/>
                    <a:gd name="connsiteX1" fmla="*/ 617530 w 669845"/>
                    <a:gd name="connsiteY1" fmla="*/ 21074 h 534852"/>
                    <a:gd name="connsiteX2" fmla="*/ 515707 w 669845"/>
                    <a:gd name="connsiteY2" fmla="*/ 21074 h 534852"/>
                    <a:gd name="connsiteX3" fmla="*/ 238530 w 669845"/>
                    <a:gd name="connsiteY3" fmla="*/ 298156 h 534852"/>
                    <a:gd name="connsiteX4" fmla="*/ 154138 w 669845"/>
                    <a:gd name="connsiteY4" fmla="*/ 213765 h 534852"/>
                    <a:gd name="connsiteX5" fmla="*/ 52316 w 669845"/>
                    <a:gd name="connsiteY5" fmla="*/ 213765 h 534852"/>
                    <a:gd name="connsiteX6" fmla="*/ 21074 w 669845"/>
                    <a:gd name="connsiteY6" fmla="*/ 245007 h 534852"/>
                    <a:gd name="connsiteX7" fmla="*/ 21074 w 669845"/>
                    <a:gd name="connsiteY7" fmla="*/ 346829 h 534852"/>
                    <a:gd name="connsiteX8" fmla="*/ 105466 w 669845"/>
                    <a:gd name="connsiteY8" fmla="*/ 431221 h 534852"/>
                    <a:gd name="connsiteX9" fmla="*/ 105466 w 669845"/>
                    <a:gd name="connsiteY9" fmla="*/ 431221 h 534852"/>
                    <a:gd name="connsiteX10" fmla="*/ 155948 w 669845"/>
                    <a:gd name="connsiteY10" fmla="*/ 481703 h 534852"/>
                    <a:gd name="connsiteX11" fmla="*/ 188238 w 669845"/>
                    <a:gd name="connsiteY11" fmla="*/ 513993 h 534852"/>
                    <a:gd name="connsiteX12" fmla="*/ 288822 w 669845"/>
                    <a:gd name="connsiteY12" fmla="*/ 513993 h 534852"/>
                    <a:gd name="connsiteX13" fmla="*/ 648772 w 669845"/>
                    <a:gd name="connsiteY13" fmla="*/ 154043 h 534852"/>
                    <a:gd name="connsiteX14" fmla="*/ 648772 w 669845"/>
                    <a:gd name="connsiteY14" fmla="*/ 52316 h 5348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669845" h="534852">
                      <a:moveTo>
                        <a:pt x="648772" y="52316"/>
                      </a:moveTo>
                      <a:lnTo>
                        <a:pt x="617530" y="21074"/>
                      </a:lnTo>
                      <a:cubicBezTo>
                        <a:pt x="589431" y="-7025"/>
                        <a:pt x="543806" y="-7025"/>
                        <a:pt x="515707" y="21074"/>
                      </a:cubicBezTo>
                      <a:lnTo>
                        <a:pt x="238530" y="298156"/>
                      </a:lnTo>
                      <a:lnTo>
                        <a:pt x="154138" y="213765"/>
                      </a:lnTo>
                      <a:cubicBezTo>
                        <a:pt x="126040" y="185666"/>
                        <a:pt x="80415" y="185666"/>
                        <a:pt x="52316" y="213765"/>
                      </a:cubicBezTo>
                      <a:lnTo>
                        <a:pt x="21074" y="245007"/>
                      </a:lnTo>
                      <a:cubicBezTo>
                        <a:pt x="-7025" y="273106"/>
                        <a:pt x="-7025" y="318730"/>
                        <a:pt x="21074" y="346829"/>
                      </a:cubicBezTo>
                      <a:lnTo>
                        <a:pt x="105466" y="431221"/>
                      </a:lnTo>
                      <a:lnTo>
                        <a:pt x="105466" y="431221"/>
                      </a:lnTo>
                      <a:lnTo>
                        <a:pt x="155948" y="481703"/>
                      </a:lnTo>
                      <a:lnTo>
                        <a:pt x="188238" y="513993"/>
                      </a:lnTo>
                      <a:cubicBezTo>
                        <a:pt x="216051" y="541806"/>
                        <a:pt x="261104" y="541806"/>
                        <a:pt x="288822" y="513993"/>
                      </a:cubicBezTo>
                      <a:lnTo>
                        <a:pt x="648772" y="154043"/>
                      </a:lnTo>
                      <a:cubicBezTo>
                        <a:pt x="676870" y="126040"/>
                        <a:pt x="676870" y="80510"/>
                        <a:pt x="648772" y="5231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B4202554-3277-D769-1561-A69D96C606C0}"/>
                </a:ext>
              </a:extLst>
            </p:cNvPr>
            <p:cNvGrpSpPr/>
            <p:nvPr/>
          </p:nvGrpSpPr>
          <p:grpSpPr>
            <a:xfrm>
              <a:off x="611153" y="2528066"/>
              <a:ext cx="3649166" cy="153888"/>
              <a:chOff x="611153" y="2381498"/>
              <a:chExt cx="3649166" cy="153888"/>
            </a:xfrm>
          </p:grpSpPr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4CC6D8E1-23CC-3D26-EA0A-176C27C78E38}"/>
                  </a:ext>
                </a:extLst>
              </p:cNvPr>
              <p:cNvSpPr txBox="1"/>
              <p:nvPr/>
            </p:nvSpPr>
            <p:spPr>
              <a:xfrm>
                <a:off x="785009" y="2381498"/>
                <a:ext cx="3475310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기존 생활화 관련 내용을 적정화 하여 내용 체계 및 성취기준에 재배치</a:t>
                </a:r>
                <a:endParaRPr lang="ko-KR" altLang="en-US" sz="105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118" name="그룹 117">
                <a:extLst>
                  <a:ext uri="{FF2B5EF4-FFF2-40B4-BE49-F238E27FC236}">
                    <a16:creationId xmlns:a16="http://schemas.microsoft.com/office/drawing/2014/main" id="{02CDAF99-7A65-8D7B-31AA-14BE6AB59962}"/>
                  </a:ext>
                </a:extLst>
              </p:cNvPr>
              <p:cNvGrpSpPr/>
              <p:nvPr/>
            </p:nvGrpSpPr>
            <p:grpSpPr>
              <a:xfrm>
                <a:off x="611153" y="2397179"/>
                <a:ext cx="122528" cy="122526"/>
                <a:chOff x="584591" y="3761940"/>
                <a:chExt cx="195318" cy="195316"/>
              </a:xfrm>
            </p:grpSpPr>
            <p:sp>
              <p:nvSpPr>
                <p:cNvPr id="119" name="자유형: 도형 118">
                  <a:extLst>
                    <a:ext uri="{FF2B5EF4-FFF2-40B4-BE49-F238E27FC236}">
                      <a16:creationId xmlns:a16="http://schemas.microsoft.com/office/drawing/2014/main" id="{DDE2DBF0-3976-1378-7C98-0BA1CB7F4D35}"/>
                    </a:ext>
                  </a:extLst>
                </p:cNvPr>
                <p:cNvSpPr/>
                <p:nvPr/>
              </p:nvSpPr>
              <p:spPr>
                <a:xfrm>
                  <a:off x="584591" y="3761940"/>
                  <a:ext cx="195318" cy="195316"/>
                </a:xfrm>
                <a:custGeom>
                  <a:avLst/>
                  <a:gdLst>
                    <a:gd name="connsiteX0" fmla="*/ 1175766 w 1175766"/>
                    <a:gd name="connsiteY0" fmla="*/ 587883 h 1175766"/>
                    <a:gd name="connsiteX1" fmla="*/ 587883 w 1175766"/>
                    <a:gd name="connsiteY1" fmla="*/ 1175766 h 1175766"/>
                    <a:gd name="connsiteX2" fmla="*/ 0 w 1175766"/>
                    <a:gd name="connsiteY2" fmla="*/ 587883 h 1175766"/>
                    <a:gd name="connsiteX3" fmla="*/ 587883 w 1175766"/>
                    <a:gd name="connsiteY3" fmla="*/ 0 h 1175766"/>
                    <a:gd name="connsiteX4" fmla="*/ 1175766 w 1175766"/>
                    <a:gd name="connsiteY4" fmla="*/ 587883 h 1175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75766" h="1175766">
                      <a:moveTo>
                        <a:pt x="1175766" y="587883"/>
                      </a:moveTo>
                      <a:cubicBezTo>
                        <a:pt x="1175766" y="912562"/>
                        <a:pt x="912562" y="1175766"/>
                        <a:pt x="587883" y="1175766"/>
                      </a:cubicBezTo>
                      <a:cubicBezTo>
                        <a:pt x="263204" y="1175766"/>
                        <a:pt x="0" y="912562"/>
                        <a:pt x="0" y="587883"/>
                      </a:cubicBezTo>
                      <a:cubicBezTo>
                        <a:pt x="0" y="263204"/>
                        <a:pt x="263204" y="0"/>
                        <a:pt x="587883" y="0"/>
                      </a:cubicBezTo>
                      <a:cubicBezTo>
                        <a:pt x="912562" y="0"/>
                        <a:pt x="1175766" y="263204"/>
                        <a:pt x="1175766" y="587883"/>
                      </a:cubicBezTo>
                      <a:close/>
                    </a:path>
                  </a:pathLst>
                </a:custGeom>
                <a:solidFill>
                  <a:srgbClr val="0F958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20" name="자유형: 도형 119">
                  <a:extLst>
                    <a:ext uri="{FF2B5EF4-FFF2-40B4-BE49-F238E27FC236}">
                      <a16:creationId xmlns:a16="http://schemas.microsoft.com/office/drawing/2014/main" id="{1A9490CA-5D17-9034-A232-1A4D9113543B}"/>
                    </a:ext>
                  </a:extLst>
                </p:cNvPr>
                <p:cNvSpPr/>
                <p:nvPr/>
              </p:nvSpPr>
              <p:spPr>
                <a:xfrm>
                  <a:off x="642291" y="3812043"/>
                  <a:ext cx="137618" cy="142929"/>
                </a:xfrm>
                <a:custGeom>
                  <a:avLst/>
                  <a:gdLst>
                    <a:gd name="connsiteX0" fmla="*/ 202365 w 294513"/>
                    <a:gd name="connsiteY0" fmla="*/ 0 h 305881"/>
                    <a:gd name="connsiteX1" fmla="*/ 293518 w 294513"/>
                    <a:gd name="connsiteY1" fmla="*/ 91902 h 305881"/>
                    <a:gd name="connsiteX2" fmla="*/ 294513 w 294513"/>
                    <a:gd name="connsiteY2" fmla="*/ 101772 h 305881"/>
                    <a:gd name="connsiteX3" fmla="*/ 166867 w 294513"/>
                    <a:gd name="connsiteY3" fmla="*/ 294345 h 305881"/>
                    <a:gd name="connsiteX4" fmla="*/ 129706 w 294513"/>
                    <a:gd name="connsiteY4" fmla="*/ 305881 h 305881"/>
                    <a:gd name="connsiteX5" fmla="*/ 109258 w 294513"/>
                    <a:gd name="connsiteY5" fmla="*/ 285692 h 305881"/>
                    <a:gd name="connsiteX6" fmla="*/ 0 w 294513"/>
                    <a:gd name="connsiteY6" fmla="*/ 177825 h 305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4513" h="305881">
                      <a:moveTo>
                        <a:pt x="202365" y="0"/>
                      </a:moveTo>
                      <a:lnTo>
                        <a:pt x="293518" y="91902"/>
                      </a:lnTo>
                      <a:lnTo>
                        <a:pt x="294513" y="101772"/>
                      </a:lnTo>
                      <a:cubicBezTo>
                        <a:pt x="294513" y="188341"/>
                        <a:pt x="241879" y="262618"/>
                        <a:pt x="166867" y="294345"/>
                      </a:cubicBezTo>
                      <a:lnTo>
                        <a:pt x="129706" y="305881"/>
                      </a:lnTo>
                      <a:lnTo>
                        <a:pt x="109258" y="285692"/>
                      </a:lnTo>
                      <a:cubicBezTo>
                        <a:pt x="57114" y="234210"/>
                        <a:pt x="0" y="177825"/>
                        <a:pt x="0" y="177825"/>
                      </a:cubicBezTo>
                      <a:close/>
                    </a:path>
                  </a:pathLst>
                </a:custGeom>
                <a:solidFill>
                  <a:schemeClr val="tx1">
                    <a:alpha val="29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21" name="자유형: 도형 120">
                  <a:extLst>
                    <a:ext uri="{FF2B5EF4-FFF2-40B4-BE49-F238E27FC236}">
                      <a16:creationId xmlns:a16="http://schemas.microsoft.com/office/drawing/2014/main" id="{C3E9CD4E-B583-5D10-18AE-C0A743BF355D}"/>
                    </a:ext>
                  </a:extLst>
                </p:cNvPr>
                <p:cNvSpPr/>
                <p:nvPr/>
              </p:nvSpPr>
              <p:spPr>
                <a:xfrm>
                  <a:off x="617921" y="3807984"/>
                  <a:ext cx="129024" cy="103021"/>
                </a:xfrm>
                <a:custGeom>
                  <a:avLst/>
                  <a:gdLst>
                    <a:gd name="connsiteX0" fmla="*/ 648772 w 669845"/>
                    <a:gd name="connsiteY0" fmla="*/ 52316 h 534852"/>
                    <a:gd name="connsiteX1" fmla="*/ 617530 w 669845"/>
                    <a:gd name="connsiteY1" fmla="*/ 21074 h 534852"/>
                    <a:gd name="connsiteX2" fmla="*/ 515707 w 669845"/>
                    <a:gd name="connsiteY2" fmla="*/ 21074 h 534852"/>
                    <a:gd name="connsiteX3" fmla="*/ 238530 w 669845"/>
                    <a:gd name="connsiteY3" fmla="*/ 298156 h 534852"/>
                    <a:gd name="connsiteX4" fmla="*/ 154138 w 669845"/>
                    <a:gd name="connsiteY4" fmla="*/ 213765 h 534852"/>
                    <a:gd name="connsiteX5" fmla="*/ 52316 w 669845"/>
                    <a:gd name="connsiteY5" fmla="*/ 213765 h 534852"/>
                    <a:gd name="connsiteX6" fmla="*/ 21074 w 669845"/>
                    <a:gd name="connsiteY6" fmla="*/ 245007 h 534852"/>
                    <a:gd name="connsiteX7" fmla="*/ 21074 w 669845"/>
                    <a:gd name="connsiteY7" fmla="*/ 346829 h 534852"/>
                    <a:gd name="connsiteX8" fmla="*/ 105466 w 669845"/>
                    <a:gd name="connsiteY8" fmla="*/ 431221 h 534852"/>
                    <a:gd name="connsiteX9" fmla="*/ 105466 w 669845"/>
                    <a:gd name="connsiteY9" fmla="*/ 431221 h 534852"/>
                    <a:gd name="connsiteX10" fmla="*/ 155948 w 669845"/>
                    <a:gd name="connsiteY10" fmla="*/ 481703 h 534852"/>
                    <a:gd name="connsiteX11" fmla="*/ 188238 w 669845"/>
                    <a:gd name="connsiteY11" fmla="*/ 513993 h 534852"/>
                    <a:gd name="connsiteX12" fmla="*/ 288822 w 669845"/>
                    <a:gd name="connsiteY12" fmla="*/ 513993 h 534852"/>
                    <a:gd name="connsiteX13" fmla="*/ 648772 w 669845"/>
                    <a:gd name="connsiteY13" fmla="*/ 154043 h 534852"/>
                    <a:gd name="connsiteX14" fmla="*/ 648772 w 669845"/>
                    <a:gd name="connsiteY14" fmla="*/ 52316 h 5348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669845" h="534852">
                      <a:moveTo>
                        <a:pt x="648772" y="52316"/>
                      </a:moveTo>
                      <a:lnTo>
                        <a:pt x="617530" y="21074"/>
                      </a:lnTo>
                      <a:cubicBezTo>
                        <a:pt x="589431" y="-7025"/>
                        <a:pt x="543806" y="-7025"/>
                        <a:pt x="515707" y="21074"/>
                      </a:cubicBezTo>
                      <a:lnTo>
                        <a:pt x="238530" y="298156"/>
                      </a:lnTo>
                      <a:lnTo>
                        <a:pt x="154138" y="213765"/>
                      </a:lnTo>
                      <a:cubicBezTo>
                        <a:pt x="126040" y="185666"/>
                        <a:pt x="80415" y="185666"/>
                        <a:pt x="52316" y="213765"/>
                      </a:cubicBezTo>
                      <a:lnTo>
                        <a:pt x="21074" y="245007"/>
                      </a:lnTo>
                      <a:cubicBezTo>
                        <a:pt x="-7025" y="273106"/>
                        <a:pt x="-7025" y="318730"/>
                        <a:pt x="21074" y="346829"/>
                      </a:cubicBezTo>
                      <a:lnTo>
                        <a:pt x="105466" y="431221"/>
                      </a:lnTo>
                      <a:lnTo>
                        <a:pt x="105466" y="431221"/>
                      </a:lnTo>
                      <a:lnTo>
                        <a:pt x="155948" y="481703"/>
                      </a:lnTo>
                      <a:lnTo>
                        <a:pt x="188238" y="513993"/>
                      </a:lnTo>
                      <a:cubicBezTo>
                        <a:pt x="216051" y="541806"/>
                        <a:pt x="261104" y="541806"/>
                        <a:pt x="288822" y="513993"/>
                      </a:cubicBezTo>
                      <a:lnTo>
                        <a:pt x="648772" y="154043"/>
                      </a:lnTo>
                      <a:cubicBezTo>
                        <a:pt x="676870" y="126040"/>
                        <a:pt x="676870" y="80510"/>
                        <a:pt x="648772" y="5231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210" name="그룹 209">
            <a:extLst>
              <a:ext uri="{FF2B5EF4-FFF2-40B4-BE49-F238E27FC236}">
                <a16:creationId xmlns:a16="http://schemas.microsoft.com/office/drawing/2014/main" id="{7DEC48F7-5560-75A0-1179-2A2200470DC9}"/>
              </a:ext>
            </a:extLst>
          </p:cNvPr>
          <p:cNvGrpSpPr/>
          <p:nvPr/>
        </p:nvGrpSpPr>
        <p:grpSpPr>
          <a:xfrm>
            <a:off x="460375" y="4932008"/>
            <a:ext cx="8223250" cy="1226431"/>
            <a:chOff x="460375" y="5066419"/>
            <a:chExt cx="8223250" cy="1226431"/>
          </a:xfrm>
        </p:grpSpPr>
        <p:sp>
          <p:nvSpPr>
            <p:cNvPr id="140" name="사각형: 둥근 모서리 139">
              <a:extLst>
                <a:ext uri="{FF2B5EF4-FFF2-40B4-BE49-F238E27FC236}">
                  <a16:creationId xmlns:a16="http://schemas.microsoft.com/office/drawing/2014/main" id="{32466255-3721-B149-CD66-91354E067400}"/>
                </a:ext>
              </a:extLst>
            </p:cNvPr>
            <p:cNvSpPr/>
            <p:nvPr/>
          </p:nvSpPr>
          <p:spPr>
            <a:xfrm>
              <a:off x="468313" y="5074956"/>
              <a:ext cx="8207374" cy="1217894"/>
            </a:xfrm>
            <a:prstGeom prst="roundRect">
              <a:avLst>
                <a:gd name="adj" fmla="val 6185"/>
              </a:avLst>
            </a:prstGeom>
            <a:solidFill>
              <a:schemeClr val="bg1"/>
            </a:solidFill>
            <a:ln w="19050">
              <a:solidFill>
                <a:srgbClr val="B2DDDB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141" name="사각형: 둥근 위쪽 모서리 140">
              <a:extLst>
                <a:ext uri="{FF2B5EF4-FFF2-40B4-BE49-F238E27FC236}">
                  <a16:creationId xmlns:a16="http://schemas.microsoft.com/office/drawing/2014/main" id="{631F920E-64EC-7E29-C199-D767E6E06967}"/>
                </a:ext>
              </a:extLst>
            </p:cNvPr>
            <p:cNvSpPr/>
            <p:nvPr/>
          </p:nvSpPr>
          <p:spPr>
            <a:xfrm>
              <a:off x="460375" y="5066419"/>
              <a:ext cx="8223250" cy="311150"/>
            </a:xfrm>
            <a:prstGeom prst="round2SameRect">
              <a:avLst>
                <a:gd name="adj1" fmla="val 27995"/>
                <a:gd name="adj2" fmla="val 0"/>
              </a:avLst>
            </a:prstGeom>
            <a:gradFill>
              <a:gsLst>
                <a:gs pos="0">
                  <a:srgbClr val="0F958E">
                    <a:alpha val="19000"/>
                  </a:srgbClr>
                </a:gs>
                <a:gs pos="100000">
                  <a:srgbClr val="276DB5">
                    <a:alpha val="22000"/>
                  </a:srgb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860C2FFC-8CBF-A8B9-48EF-A11A7CEC1E91}"/>
                </a:ext>
              </a:extLst>
            </p:cNvPr>
            <p:cNvSpPr txBox="1"/>
            <p:nvPr/>
          </p:nvSpPr>
          <p:spPr>
            <a:xfrm>
              <a:off x="604353" y="5129661"/>
              <a:ext cx="2308324" cy="20005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문서 체제의 재구조화 및 내용 개선 </a:t>
              </a:r>
            </a:p>
          </p:txBody>
        </p:sp>
        <p:grpSp>
          <p:nvGrpSpPr>
            <p:cNvPr id="143" name="그룹 142">
              <a:extLst>
                <a:ext uri="{FF2B5EF4-FFF2-40B4-BE49-F238E27FC236}">
                  <a16:creationId xmlns:a16="http://schemas.microsoft.com/office/drawing/2014/main" id="{625AEABA-C9EC-E490-0556-E3A3092FCC32}"/>
                </a:ext>
              </a:extLst>
            </p:cNvPr>
            <p:cNvGrpSpPr/>
            <p:nvPr/>
          </p:nvGrpSpPr>
          <p:grpSpPr>
            <a:xfrm>
              <a:off x="611153" y="5467234"/>
              <a:ext cx="1882657" cy="153888"/>
              <a:chOff x="611153" y="2381497"/>
              <a:chExt cx="1882657" cy="153888"/>
            </a:xfrm>
          </p:grpSpPr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53F1E162-BC07-3C91-E3E0-B97E9F11179A}"/>
                  </a:ext>
                </a:extLst>
              </p:cNvPr>
              <p:cNvSpPr txBox="1"/>
              <p:nvPr/>
            </p:nvSpPr>
            <p:spPr>
              <a:xfrm>
                <a:off x="785009" y="2381497"/>
                <a:ext cx="1708801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음악과 </a:t>
                </a:r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교육과정의 설계 개요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제시</a:t>
                </a:r>
                <a:endParaRPr lang="ko-KR" altLang="en-US" sz="105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151" name="그룹 150">
                <a:extLst>
                  <a:ext uri="{FF2B5EF4-FFF2-40B4-BE49-F238E27FC236}">
                    <a16:creationId xmlns:a16="http://schemas.microsoft.com/office/drawing/2014/main" id="{112FF1DD-3201-0C2C-8DB6-00D8B93E70A3}"/>
                  </a:ext>
                </a:extLst>
              </p:cNvPr>
              <p:cNvGrpSpPr/>
              <p:nvPr/>
            </p:nvGrpSpPr>
            <p:grpSpPr>
              <a:xfrm>
                <a:off x="611153" y="2397179"/>
                <a:ext cx="122528" cy="122526"/>
                <a:chOff x="584591" y="3761940"/>
                <a:chExt cx="195318" cy="195316"/>
              </a:xfrm>
            </p:grpSpPr>
            <p:sp>
              <p:nvSpPr>
                <p:cNvPr id="152" name="자유형: 도형 151">
                  <a:extLst>
                    <a:ext uri="{FF2B5EF4-FFF2-40B4-BE49-F238E27FC236}">
                      <a16:creationId xmlns:a16="http://schemas.microsoft.com/office/drawing/2014/main" id="{5CB47EE5-4357-61B6-3DEE-282DD32EDF36}"/>
                    </a:ext>
                  </a:extLst>
                </p:cNvPr>
                <p:cNvSpPr/>
                <p:nvPr/>
              </p:nvSpPr>
              <p:spPr>
                <a:xfrm>
                  <a:off x="584591" y="3761940"/>
                  <a:ext cx="195318" cy="195316"/>
                </a:xfrm>
                <a:custGeom>
                  <a:avLst/>
                  <a:gdLst>
                    <a:gd name="connsiteX0" fmla="*/ 1175766 w 1175766"/>
                    <a:gd name="connsiteY0" fmla="*/ 587883 h 1175766"/>
                    <a:gd name="connsiteX1" fmla="*/ 587883 w 1175766"/>
                    <a:gd name="connsiteY1" fmla="*/ 1175766 h 1175766"/>
                    <a:gd name="connsiteX2" fmla="*/ 0 w 1175766"/>
                    <a:gd name="connsiteY2" fmla="*/ 587883 h 1175766"/>
                    <a:gd name="connsiteX3" fmla="*/ 587883 w 1175766"/>
                    <a:gd name="connsiteY3" fmla="*/ 0 h 1175766"/>
                    <a:gd name="connsiteX4" fmla="*/ 1175766 w 1175766"/>
                    <a:gd name="connsiteY4" fmla="*/ 587883 h 1175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75766" h="1175766">
                      <a:moveTo>
                        <a:pt x="1175766" y="587883"/>
                      </a:moveTo>
                      <a:cubicBezTo>
                        <a:pt x="1175766" y="912562"/>
                        <a:pt x="912562" y="1175766"/>
                        <a:pt x="587883" y="1175766"/>
                      </a:cubicBezTo>
                      <a:cubicBezTo>
                        <a:pt x="263204" y="1175766"/>
                        <a:pt x="0" y="912562"/>
                        <a:pt x="0" y="587883"/>
                      </a:cubicBezTo>
                      <a:cubicBezTo>
                        <a:pt x="0" y="263204"/>
                        <a:pt x="263204" y="0"/>
                        <a:pt x="587883" y="0"/>
                      </a:cubicBezTo>
                      <a:cubicBezTo>
                        <a:pt x="912562" y="0"/>
                        <a:pt x="1175766" y="263204"/>
                        <a:pt x="1175766" y="587883"/>
                      </a:cubicBezTo>
                      <a:close/>
                    </a:path>
                  </a:pathLst>
                </a:custGeom>
                <a:solidFill>
                  <a:srgbClr val="0F958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53" name="자유형: 도형 152">
                  <a:extLst>
                    <a:ext uri="{FF2B5EF4-FFF2-40B4-BE49-F238E27FC236}">
                      <a16:creationId xmlns:a16="http://schemas.microsoft.com/office/drawing/2014/main" id="{EE0E5999-C870-EA52-FCF2-9AE888694973}"/>
                    </a:ext>
                  </a:extLst>
                </p:cNvPr>
                <p:cNvSpPr/>
                <p:nvPr/>
              </p:nvSpPr>
              <p:spPr>
                <a:xfrm>
                  <a:off x="642291" y="3812043"/>
                  <a:ext cx="137618" cy="142929"/>
                </a:xfrm>
                <a:custGeom>
                  <a:avLst/>
                  <a:gdLst>
                    <a:gd name="connsiteX0" fmla="*/ 202365 w 294513"/>
                    <a:gd name="connsiteY0" fmla="*/ 0 h 305881"/>
                    <a:gd name="connsiteX1" fmla="*/ 293518 w 294513"/>
                    <a:gd name="connsiteY1" fmla="*/ 91902 h 305881"/>
                    <a:gd name="connsiteX2" fmla="*/ 294513 w 294513"/>
                    <a:gd name="connsiteY2" fmla="*/ 101772 h 305881"/>
                    <a:gd name="connsiteX3" fmla="*/ 166867 w 294513"/>
                    <a:gd name="connsiteY3" fmla="*/ 294345 h 305881"/>
                    <a:gd name="connsiteX4" fmla="*/ 129706 w 294513"/>
                    <a:gd name="connsiteY4" fmla="*/ 305881 h 305881"/>
                    <a:gd name="connsiteX5" fmla="*/ 109258 w 294513"/>
                    <a:gd name="connsiteY5" fmla="*/ 285692 h 305881"/>
                    <a:gd name="connsiteX6" fmla="*/ 0 w 294513"/>
                    <a:gd name="connsiteY6" fmla="*/ 177825 h 305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4513" h="305881">
                      <a:moveTo>
                        <a:pt x="202365" y="0"/>
                      </a:moveTo>
                      <a:lnTo>
                        <a:pt x="293518" y="91902"/>
                      </a:lnTo>
                      <a:lnTo>
                        <a:pt x="294513" y="101772"/>
                      </a:lnTo>
                      <a:cubicBezTo>
                        <a:pt x="294513" y="188341"/>
                        <a:pt x="241879" y="262618"/>
                        <a:pt x="166867" y="294345"/>
                      </a:cubicBezTo>
                      <a:lnTo>
                        <a:pt x="129706" y="305881"/>
                      </a:lnTo>
                      <a:lnTo>
                        <a:pt x="109258" y="285692"/>
                      </a:lnTo>
                      <a:cubicBezTo>
                        <a:pt x="57114" y="234210"/>
                        <a:pt x="0" y="177825"/>
                        <a:pt x="0" y="177825"/>
                      </a:cubicBezTo>
                      <a:close/>
                    </a:path>
                  </a:pathLst>
                </a:custGeom>
                <a:solidFill>
                  <a:schemeClr val="tx1">
                    <a:alpha val="29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54" name="자유형: 도형 153">
                  <a:extLst>
                    <a:ext uri="{FF2B5EF4-FFF2-40B4-BE49-F238E27FC236}">
                      <a16:creationId xmlns:a16="http://schemas.microsoft.com/office/drawing/2014/main" id="{43E00063-DA6C-BED7-F7FE-A5394E28EE9E}"/>
                    </a:ext>
                  </a:extLst>
                </p:cNvPr>
                <p:cNvSpPr/>
                <p:nvPr/>
              </p:nvSpPr>
              <p:spPr>
                <a:xfrm>
                  <a:off x="617921" y="3807984"/>
                  <a:ext cx="129024" cy="103021"/>
                </a:xfrm>
                <a:custGeom>
                  <a:avLst/>
                  <a:gdLst>
                    <a:gd name="connsiteX0" fmla="*/ 648772 w 669845"/>
                    <a:gd name="connsiteY0" fmla="*/ 52316 h 534852"/>
                    <a:gd name="connsiteX1" fmla="*/ 617530 w 669845"/>
                    <a:gd name="connsiteY1" fmla="*/ 21074 h 534852"/>
                    <a:gd name="connsiteX2" fmla="*/ 515707 w 669845"/>
                    <a:gd name="connsiteY2" fmla="*/ 21074 h 534852"/>
                    <a:gd name="connsiteX3" fmla="*/ 238530 w 669845"/>
                    <a:gd name="connsiteY3" fmla="*/ 298156 h 534852"/>
                    <a:gd name="connsiteX4" fmla="*/ 154138 w 669845"/>
                    <a:gd name="connsiteY4" fmla="*/ 213765 h 534852"/>
                    <a:gd name="connsiteX5" fmla="*/ 52316 w 669845"/>
                    <a:gd name="connsiteY5" fmla="*/ 213765 h 534852"/>
                    <a:gd name="connsiteX6" fmla="*/ 21074 w 669845"/>
                    <a:gd name="connsiteY6" fmla="*/ 245007 h 534852"/>
                    <a:gd name="connsiteX7" fmla="*/ 21074 w 669845"/>
                    <a:gd name="connsiteY7" fmla="*/ 346829 h 534852"/>
                    <a:gd name="connsiteX8" fmla="*/ 105466 w 669845"/>
                    <a:gd name="connsiteY8" fmla="*/ 431221 h 534852"/>
                    <a:gd name="connsiteX9" fmla="*/ 105466 w 669845"/>
                    <a:gd name="connsiteY9" fmla="*/ 431221 h 534852"/>
                    <a:gd name="connsiteX10" fmla="*/ 155948 w 669845"/>
                    <a:gd name="connsiteY10" fmla="*/ 481703 h 534852"/>
                    <a:gd name="connsiteX11" fmla="*/ 188238 w 669845"/>
                    <a:gd name="connsiteY11" fmla="*/ 513993 h 534852"/>
                    <a:gd name="connsiteX12" fmla="*/ 288822 w 669845"/>
                    <a:gd name="connsiteY12" fmla="*/ 513993 h 534852"/>
                    <a:gd name="connsiteX13" fmla="*/ 648772 w 669845"/>
                    <a:gd name="connsiteY13" fmla="*/ 154043 h 534852"/>
                    <a:gd name="connsiteX14" fmla="*/ 648772 w 669845"/>
                    <a:gd name="connsiteY14" fmla="*/ 52316 h 5348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669845" h="534852">
                      <a:moveTo>
                        <a:pt x="648772" y="52316"/>
                      </a:moveTo>
                      <a:lnTo>
                        <a:pt x="617530" y="21074"/>
                      </a:lnTo>
                      <a:cubicBezTo>
                        <a:pt x="589431" y="-7025"/>
                        <a:pt x="543806" y="-7025"/>
                        <a:pt x="515707" y="21074"/>
                      </a:cubicBezTo>
                      <a:lnTo>
                        <a:pt x="238530" y="298156"/>
                      </a:lnTo>
                      <a:lnTo>
                        <a:pt x="154138" y="213765"/>
                      </a:lnTo>
                      <a:cubicBezTo>
                        <a:pt x="126040" y="185666"/>
                        <a:pt x="80415" y="185666"/>
                        <a:pt x="52316" y="213765"/>
                      </a:cubicBezTo>
                      <a:lnTo>
                        <a:pt x="21074" y="245007"/>
                      </a:lnTo>
                      <a:cubicBezTo>
                        <a:pt x="-7025" y="273106"/>
                        <a:pt x="-7025" y="318730"/>
                        <a:pt x="21074" y="346829"/>
                      </a:cubicBezTo>
                      <a:lnTo>
                        <a:pt x="105466" y="431221"/>
                      </a:lnTo>
                      <a:lnTo>
                        <a:pt x="105466" y="431221"/>
                      </a:lnTo>
                      <a:lnTo>
                        <a:pt x="155948" y="481703"/>
                      </a:lnTo>
                      <a:lnTo>
                        <a:pt x="188238" y="513993"/>
                      </a:lnTo>
                      <a:cubicBezTo>
                        <a:pt x="216051" y="541806"/>
                        <a:pt x="261104" y="541806"/>
                        <a:pt x="288822" y="513993"/>
                      </a:cubicBezTo>
                      <a:lnTo>
                        <a:pt x="648772" y="154043"/>
                      </a:lnTo>
                      <a:cubicBezTo>
                        <a:pt x="676870" y="126040"/>
                        <a:pt x="676870" y="80510"/>
                        <a:pt x="648772" y="5231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78" name="그룹 177">
              <a:extLst>
                <a:ext uri="{FF2B5EF4-FFF2-40B4-BE49-F238E27FC236}">
                  <a16:creationId xmlns:a16="http://schemas.microsoft.com/office/drawing/2014/main" id="{EB316313-3E2A-0990-49D0-C4C52887C6F1}"/>
                </a:ext>
              </a:extLst>
            </p:cNvPr>
            <p:cNvGrpSpPr/>
            <p:nvPr/>
          </p:nvGrpSpPr>
          <p:grpSpPr>
            <a:xfrm>
              <a:off x="611153" y="5676785"/>
              <a:ext cx="6423965" cy="153888"/>
              <a:chOff x="611153" y="2381498"/>
              <a:chExt cx="6423965" cy="153888"/>
            </a:xfrm>
          </p:grpSpPr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D9771536-040B-745E-AA41-321E67E5B6F7}"/>
                  </a:ext>
                </a:extLst>
              </p:cNvPr>
              <p:cNvSpPr txBox="1"/>
              <p:nvPr/>
            </p:nvSpPr>
            <p:spPr>
              <a:xfrm>
                <a:off x="785009" y="2381498"/>
                <a:ext cx="6250109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성취기준 확대 및 내용 체계와의 연계성 강화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: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내용 체계 범주 기반 성취기준 구성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/</a:t>
                </a:r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생활화 내용 재배치에 따른 성취기준 확대 </a:t>
                </a:r>
                <a:endParaRPr lang="ko-KR" altLang="en-US" sz="105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180" name="그룹 179">
                <a:extLst>
                  <a:ext uri="{FF2B5EF4-FFF2-40B4-BE49-F238E27FC236}">
                    <a16:creationId xmlns:a16="http://schemas.microsoft.com/office/drawing/2014/main" id="{FDED70FE-E52A-7919-BC57-61109A9AC8FE}"/>
                  </a:ext>
                </a:extLst>
              </p:cNvPr>
              <p:cNvGrpSpPr/>
              <p:nvPr/>
            </p:nvGrpSpPr>
            <p:grpSpPr>
              <a:xfrm>
                <a:off x="611153" y="2397179"/>
                <a:ext cx="122528" cy="122526"/>
                <a:chOff x="584591" y="3761940"/>
                <a:chExt cx="195318" cy="195316"/>
              </a:xfrm>
            </p:grpSpPr>
            <p:sp>
              <p:nvSpPr>
                <p:cNvPr id="181" name="자유형: 도형 180">
                  <a:extLst>
                    <a:ext uri="{FF2B5EF4-FFF2-40B4-BE49-F238E27FC236}">
                      <a16:creationId xmlns:a16="http://schemas.microsoft.com/office/drawing/2014/main" id="{A1B62E43-AD0F-028D-5824-4CBB9DAF1F36}"/>
                    </a:ext>
                  </a:extLst>
                </p:cNvPr>
                <p:cNvSpPr/>
                <p:nvPr/>
              </p:nvSpPr>
              <p:spPr>
                <a:xfrm>
                  <a:off x="584591" y="3761940"/>
                  <a:ext cx="195318" cy="195316"/>
                </a:xfrm>
                <a:custGeom>
                  <a:avLst/>
                  <a:gdLst>
                    <a:gd name="connsiteX0" fmla="*/ 1175766 w 1175766"/>
                    <a:gd name="connsiteY0" fmla="*/ 587883 h 1175766"/>
                    <a:gd name="connsiteX1" fmla="*/ 587883 w 1175766"/>
                    <a:gd name="connsiteY1" fmla="*/ 1175766 h 1175766"/>
                    <a:gd name="connsiteX2" fmla="*/ 0 w 1175766"/>
                    <a:gd name="connsiteY2" fmla="*/ 587883 h 1175766"/>
                    <a:gd name="connsiteX3" fmla="*/ 587883 w 1175766"/>
                    <a:gd name="connsiteY3" fmla="*/ 0 h 1175766"/>
                    <a:gd name="connsiteX4" fmla="*/ 1175766 w 1175766"/>
                    <a:gd name="connsiteY4" fmla="*/ 587883 h 1175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75766" h="1175766">
                      <a:moveTo>
                        <a:pt x="1175766" y="587883"/>
                      </a:moveTo>
                      <a:cubicBezTo>
                        <a:pt x="1175766" y="912562"/>
                        <a:pt x="912562" y="1175766"/>
                        <a:pt x="587883" y="1175766"/>
                      </a:cubicBezTo>
                      <a:cubicBezTo>
                        <a:pt x="263204" y="1175766"/>
                        <a:pt x="0" y="912562"/>
                        <a:pt x="0" y="587883"/>
                      </a:cubicBezTo>
                      <a:cubicBezTo>
                        <a:pt x="0" y="263204"/>
                        <a:pt x="263204" y="0"/>
                        <a:pt x="587883" y="0"/>
                      </a:cubicBezTo>
                      <a:cubicBezTo>
                        <a:pt x="912562" y="0"/>
                        <a:pt x="1175766" y="263204"/>
                        <a:pt x="1175766" y="587883"/>
                      </a:cubicBezTo>
                      <a:close/>
                    </a:path>
                  </a:pathLst>
                </a:custGeom>
                <a:solidFill>
                  <a:srgbClr val="0F958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82" name="자유형: 도형 181">
                  <a:extLst>
                    <a:ext uri="{FF2B5EF4-FFF2-40B4-BE49-F238E27FC236}">
                      <a16:creationId xmlns:a16="http://schemas.microsoft.com/office/drawing/2014/main" id="{65BA5B04-C66B-07BB-271D-676612BADAEC}"/>
                    </a:ext>
                  </a:extLst>
                </p:cNvPr>
                <p:cNvSpPr/>
                <p:nvPr/>
              </p:nvSpPr>
              <p:spPr>
                <a:xfrm>
                  <a:off x="642291" y="3812043"/>
                  <a:ext cx="137618" cy="142929"/>
                </a:xfrm>
                <a:custGeom>
                  <a:avLst/>
                  <a:gdLst>
                    <a:gd name="connsiteX0" fmla="*/ 202365 w 294513"/>
                    <a:gd name="connsiteY0" fmla="*/ 0 h 305881"/>
                    <a:gd name="connsiteX1" fmla="*/ 293518 w 294513"/>
                    <a:gd name="connsiteY1" fmla="*/ 91902 h 305881"/>
                    <a:gd name="connsiteX2" fmla="*/ 294513 w 294513"/>
                    <a:gd name="connsiteY2" fmla="*/ 101772 h 305881"/>
                    <a:gd name="connsiteX3" fmla="*/ 166867 w 294513"/>
                    <a:gd name="connsiteY3" fmla="*/ 294345 h 305881"/>
                    <a:gd name="connsiteX4" fmla="*/ 129706 w 294513"/>
                    <a:gd name="connsiteY4" fmla="*/ 305881 h 305881"/>
                    <a:gd name="connsiteX5" fmla="*/ 109258 w 294513"/>
                    <a:gd name="connsiteY5" fmla="*/ 285692 h 305881"/>
                    <a:gd name="connsiteX6" fmla="*/ 0 w 294513"/>
                    <a:gd name="connsiteY6" fmla="*/ 177825 h 305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4513" h="305881">
                      <a:moveTo>
                        <a:pt x="202365" y="0"/>
                      </a:moveTo>
                      <a:lnTo>
                        <a:pt x="293518" y="91902"/>
                      </a:lnTo>
                      <a:lnTo>
                        <a:pt x="294513" y="101772"/>
                      </a:lnTo>
                      <a:cubicBezTo>
                        <a:pt x="294513" y="188341"/>
                        <a:pt x="241879" y="262618"/>
                        <a:pt x="166867" y="294345"/>
                      </a:cubicBezTo>
                      <a:lnTo>
                        <a:pt x="129706" y="305881"/>
                      </a:lnTo>
                      <a:lnTo>
                        <a:pt x="109258" y="285692"/>
                      </a:lnTo>
                      <a:cubicBezTo>
                        <a:pt x="57114" y="234210"/>
                        <a:pt x="0" y="177825"/>
                        <a:pt x="0" y="177825"/>
                      </a:cubicBezTo>
                      <a:close/>
                    </a:path>
                  </a:pathLst>
                </a:custGeom>
                <a:solidFill>
                  <a:schemeClr val="tx1">
                    <a:alpha val="29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83" name="자유형: 도형 182">
                  <a:extLst>
                    <a:ext uri="{FF2B5EF4-FFF2-40B4-BE49-F238E27FC236}">
                      <a16:creationId xmlns:a16="http://schemas.microsoft.com/office/drawing/2014/main" id="{404FECCF-DF44-A89F-C026-9F0C9C13B949}"/>
                    </a:ext>
                  </a:extLst>
                </p:cNvPr>
                <p:cNvSpPr/>
                <p:nvPr/>
              </p:nvSpPr>
              <p:spPr>
                <a:xfrm>
                  <a:off x="617921" y="3807984"/>
                  <a:ext cx="129024" cy="103021"/>
                </a:xfrm>
                <a:custGeom>
                  <a:avLst/>
                  <a:gdLst>
                    <a:gd name="connsiteX0" fmla="*/ 648772 w 669845"/>
                    <a:gd name="connsiteY0" fmla="*/ 52316 h 534852"/>
                    <a:gd name="connsiteX1" fmla="*/ 617530 w 669845"/>
                    <a:gd name="connsiteY1" fmla="*/ 21074 h 534852"/>
                    <a:gd name="connsiteX2" fmla="*/ 515707 w 669845"/>
                    <a:gd name="connsiteY2" fmla="*/ 21074 h 534852"/>
                    <a:gd name="connsiteX3" fmla="*/ 238530 w 669845"/>
                    <a:gd name="connsiteY3" fmla="*/ 298156 h 534852"/>
                    <a:gd name="connsiteX4" fmla="*/ 154138 w 669845"/>
                    <a:gd name="connsiteY4" fmla="*/ 213765 h 534852"/>
                    <a:gd name="connsiteX5" fmla="*/ 52316 w 669845"/>
                    <a:gd name="connsiteY5" fmla="*/ 213765 h 534852"/>
                    <a:gd name="connsiteX6" fmla="*/ 21074 w 669845"/>
                    <a:gd name="connsiteY6" fmla="*/ 245007 h 534852"/>
                    <a:gd name="connsiteX7" fmla="*/ 21074 w 669845"/>
                    <a:gd name="connsiteY7" fmla="*/ 346829 h 534852"/>
                    <a:gd name="connsiteX8" fmla="*/ 105466 w 669845"/>
                    <a:gd name="connsiteY8" fmla="*/ 431221 h 534852"/>
                    <a:gd name="connsiteX9" fmla="*/ 105466 w 669845"/>
                    <a:gd name="connsiteY9" fmla="*/ 431221 h 534852"/>
                    <a:gd name="connsiteX10" fmla="*/ 155948 w 669845"/>
                    <a:gd name="connsiteY10" fmla="*/ 481703 h 534852"/>
                    <a:gd name="connsiteX11" fmla="*/ 188238 w 669845"/>
                    <a:gd name="connsiteY11" fmla="*/ 513993 h 534852"/>
                    <a:gd name="connsiteX12" fmla="*/ 288822 w 669845"/>
                    <a:gd name="connsiteY12" fmla="*/ 513993 h 534852"/>
                    <a:gd name="connsiteX13" fmla="*/ 648772 w 669845"/>
                    <a:gd name="connsiteY13" fmla="*/ 154043 h 534852"/>
                    <a:gd name="connsiteX14" fmla="*/ 648772 w 669845"/>
                    <a:gd name="connsiteY14" fmla="*/ 52316 h 5348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669845" h="534852">
                      <a:moveTo>
                        <a:pt x="648772" y="52316"/>
                      </a:moveTo>
                      <a:lnTo>
                        <a:pt x="617530" y="21074"/>
                      </a:lnTo>
                      <a:cubicBezTo>
                        <a:pt x="589431" y="-7025"/>
                        <a:pt x="543806" y="-7025"/>
                        <a:pt x="515707" y="21074"/>
                      </a:cubicBezTo>
                      <a:lnTo>
                        <a:pt x="238530" y="298156"/>
                      </a:lnTo>
                      <a:lnTo>
                        <a:pt x="154138" y="213765"/>
                      </a:lnTo>
                      <a:cubicBezTo>
                        <a:pt x="126040" y="185666"/>
                        <a:pt x="80415" y="185666"/>
                        <a:pt x="52316" y="213765"/>
                      </a:cubicBezTo>
                      <a:lnTo>
                        <a:pt x="21074" y="245007"/>
                      </a:lnTo>
                      <a:cubicBezTo>
                        <a:pt x="-7025" y="273106"/>
                        <a:pt x="-7025" y="318730"/>
                        <a:pt x="21074" y="346829"/>
                      </a:cubicBezTo>
                      <a:lnTo>
                        <a:pt x="105466" y="431221"/>
                      </a:lnTo>
                      <a:lnTo>
                        <a:pt x="105466" y="431221"/>
                      </a:lnTo>
                      <a:lnTo>
                        <a:pt x="155948" y="481703"/>
                      </a:lnTo>
                      <a:lnTo>
                        <a:pt x="188238" y="513993"/>
                      </a:lnTo>
                      <a:cubicBezTo>
                        <a:pt x="216051" y="541806"/>
                        <a:pt x="261104" y="541806"/>
                        <a:pt x="288822" y="513993"/>
                      </a:cubicBezTo>
                      <a:lnTo>
                        <a:pt x="648772" y="154043"/>
                      </a:lnTo>
                      <a:cubicBezTo>
                        <a:pt x="676870" y="126040"/>
                        <a:pt x="676870" y="80510"/>
                        <a:pt x="648772" y="5231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84" name="그룹 183">
              <a:extLst>
                <a:ext uri="{FF2B5EF4-FFF2-40B4-BE49-F238E27FC236}">
                  <a16:creationId xmlns:a16="http://schemas.microsoft.com/office/drawing/2014/main" id="{5297FD4B-C434-1874-C82E-973C5857CB93}"/>
                </a:ext>
              </a:extLst>
            </p:cNvPr>
            <p:cNvGrpSpPr/>
            <p:nvPr/>
          </p:nvGrpSpPr>
          <p:grpSpPr>
            <a:xfrm>
              <a:off x="611153" y="5886335"/>
              <a:ext cx="5406058" cy="315926"/>
              <a:chOff x="611153" y="2381498"/>
              <a:chExt cx="5406058" cy="315926"/>
            </a:xfrm>
          </p:grpSpPr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5510EE48-EFC0-9D7F-E8DD-DC68690AAEC2}"/>
                  </a:ext>
                </a:extLst>
              </p:cNvPr>
              <p:cNvSpPr txBox="1"/>
              <p:nvPr/>
            </p:nvSpPr>
            <p:spPr>
              <a:xfrm>
                <a:off x="785009" y="2381498"/>
                <a:ext cx="5232202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영역별 내용 체계 제시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성취기준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-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성취기준 해설 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- </a:t>
                </a:r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성취기준 적용시 고려 사항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제시로 내용 전달성 강화</a:t>
                </a:r>
                <a:endParaRPr lang="ko-KR" altLang="en-US" sz="105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186" name="그룹 185">
                <a:extLst>
                  <a:ext uri="{FF2B5EF4-FFF2-40B4-BE49-F238E27FC236}">
                    <a16:creationId xmlns:a16="http://schemas.microsoft.com/office/drawing/2014/main" id="{2FF6B2C1-83EE-80A5-2997-70A3ADD6CC11}"/>
                  </a:ext>
                </a:extLst>
              </p:cNvPr>
              <p:cNvGrpSpPr/>
              <p:nvPr/>
            </p:nvGrpSpPr>
            <p:grpSpPr>
              <a:xfrm>
                <a:off x="611153" y="2397179"/>
                <a:ext cx="122528" cy="122526"/>
                <a:chOff x="584591" y="3761940"/>
                <a:chExt cx="195318" cy="195316"/>
              </a:xfrm>
            </p:grpSpPr>
            <p:sp>
              <p:nvSpPr>
                <p:cNvPr id="187" name="자유형: 도형 186">
                  <a:extLst>
                    <a:ext uri="{FF2B5EF4-FFF2-40B4-BE49-F238E27FC236}">
                      <a16:creationId xmlns:a16="http://schemas.microsoft.com/office/drawing/2014/main" id="{34545778-864A-ACFC-068D-A1B08534926C}"/>
                    </a:ext>
                  </a:extLst>
                </p:cNvPr>
                <p:cNvSpPr/>
                <p:nvPr/>
              </p:nvSpPr>
              <p:spPr>
                <a:xfrm>
                  <a:off x="584591" y="3761940"/>
                  <a:ext cx="195318" cy="195316"/>
                </a:xfrm>
                <a:custGeom>
                  <a:avLst/>
                  <a:gdLst>
                    <a:gd name="connsiteX0" fmla="*/ 1175766 w 1175766"/>
                    <a:gd name="connsiteY0" fmla="*/ 587883 h 1175766"/>
                    <a:gd name="connsiteX1" fmla="*/ 587883 w 1175766"/>
                    <a:gd name="connsiteY1" fmla="*/ 1175766 h 1175766"/>
                    <a:gd name="connsiteX2" fmla="*/ 0 w 1175766"/>
                    <a:gd name="connsiteY2" fmla="*/ 587883 h 1175766"/>
                    <a:gd name="connsiteX3" fmla="*/ 587883 w 1175766"/>
                    <a:gd name="connsiteY3" fmla="*/ 0 h 1175766"/>
                    <a:gd name="connsiteX4" fmla="*/ 1175766 w 1175766"/>
                    <a:gd name="connsiteY4" fmla="*/ 587883 h 1175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75766" h="1175766">
                      <a:moveTo>
                        <a:pt x="1175766" y="587883"/>
                      </a:moveTo>
                      <a:cubicBezTo>
                        <a:pt x="1175766" y="912562"/>
                        <a:pt x="912562" y="1175766"/>
                        <a:pt x="587883" y="1175766"/>
                      </a:cubicBezTo>
                      <a:cubicBezTo>
                        <a:pt x="263204" y="1175766"/>
                        <a:pt x="0" y="912562"/>
                        <a:pt x="0" y="587883"/>
                      </a:cubicBezTo>
                      <a:cubicBezTo>
                        <a:pt x="0" y="263204"/>
                        <a:pt x="263204" y="0"/>
                        <a:pt x="587883" y="0"/>
                      </a:cubicBezTo>
                      <a:cubicBezTo>
                        <a:pt x="912562" y="0"/>
                        <a:pt x="1175766" y="263204"/>
                        <a:pt x="1175766" y="587883"/>
                      </a:cubicBezTo>
                      <a:close/>
                    </a:path>
                  </a:pathLst>
                </a:custGeom>
                <a:solidFill>
                  <a:srgbClr val="0F958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88" name="자유형: 도형 187">
                  <a:extLst>
                    <a:ext uri="{FF2B5EF4-FFF2-40B4-BE49-F238E27FC236}">
                      <a16:creationId xmlns:a16="http://schemas.microsoft.com/office/drawing/2014/main" id="{575F6C6A-65CB-4DB9-CC97-33A1625921A7}"/>
                    </a:ext>
                  </a:extLst>
                </p:cNvPr>
                <p:cNvSpPr/>
                <p:nvPr/>
              </p:nvSpPr>
              <p:spPr>
                <a:xfrm>
                  <a:off x="642291" y="3812043"/>
                  <a:ext cx="137618" cy="142929"/>
                </a:xfrm>
                <a:custGeom>
                  <a:avLst/>
                  <a:gdLst>
                    <a:gd name="connsiteX0" fmla="*/ 202365 w 294513"/>
                    <a:gd name="connsiteY0" fmla="*/ 0 h 305881"/>
                    <a:gd name="connsiteX1" fmla="*/ 293518 w 294513"/>
                    <a:gd name="connsiteY1" fmla="*/ 91902 h 305881"/>
                    <a:gd name="connsiteX2" fmla="*/ 294513 w 294513"/>
                    <a:gd name="connsiteY2" fmla="*/ 101772 h 305881"/>
                    <a:gd name="connsiteX3" fmla="*/ 166867 w 294513"/>
                    <a:gd name="connsiteY3" fmla="*/ 294345 h 305881"/>
                    <a:gd name="connsiteX4" fmla="*/ 129706 w 294513"/>
                    <a:gd name="connsiteY4" fmla="*/ 305881 h 305881"/>
                    <a:gd name="connsiteX5" fmla="*/ 109258 w 294513"/>
                    <a:gd name="connsiteY5" fmla="*/ 285692 h 305881"/>
                    <a:gd name="connsiteX6" fmla="*/ 0 w 294513"/>
                    <a:gd name="connsiteY6" fmla="*/ 177825 h 305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4513" h="305881">
                      <a:moveTo>
                        <a:pt x="202365" y="0"/>
                      </a:moveTo>
                      <a:lnTo>
                        <a:pt x="293518" y="91902"/>
                      </a:lnTo>
                      <a:lnTo>
                        <a:pt x="294513" y="101772"/>
                      </a:lnTo>
                      <a:cubicBezTo>
                        <a:pt x="294513" y="188341"/>
                        <a:pt x="241879" y="262618"/>
                        <a:pt x="166867" y="294345"/>
                      </a:cubicBezTo>
                      <a:lnTo>
                        <a:pt x="129706" y="305881"/>
                      </a:lnTo>
                      <a:lnTo>
                        <a:pt x="109258" y="285692"/>
                      </a:lnTo>
                      <a:cubicBezTo>
                        <a:pt x="57114" y="234210"/>
                        <a:pt x="0" y="177825"/>
                        <a:pt x="0" y="177825"/>
                      </a:cubicBezTo>
                      <a:close/>
                    </a:path>
                  </a:pathLst>
                </a:custGeom>
                <a:solidFill>
                  <a:schemeClr val="tx1">
                    <a:alpha val="29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89" name="자유형: 도형 188">
                  <a:extLst>
                    <a:ext uri="{FF2B5EF4-FFF2-40B4-BE49-F238E27FC236}">
                      <a16:creationId xmlns:a16="http://schemas.microsoft.com/office/drawing/2014/main" id="{38D12900-6C4E-59DA-51A2-1B61CFAF840A}"/>
                    </a:ext>
                  </a:extLst>
                </p:cNvPr>
                <p:cNvSpPr/>
                <p:nvPr/>
              </p:nvSpPr>
              <p:spPr>
                <a:xfrm>
                  <a:off x="617921" y="3807984"/>
                  <a:ext cx="129024" cy="103021"/>
                </a:xfrm>
                <a:custGeom>
                  <a:avLst/>
                  <a:gdLst>
                    <a:gd name="connsiteX0" fmla="*/ 648772 w 669845"/>
                    <a:gd name="connsiteY0" fmla="*/ 52316 h 534852"/>
                    <a:gd name="connsiteX1" fmla="*/ 617530 w 669845"/>
                    <a:gd name="connsiteY1" fmla="*/ 21074 h 534852"/>
                    <a:gd name="connsiteX2" fmla="*/ 515707 w 669845"/>
                    <a:gd name="connsiteY2" fmla="*/ 21074 h 534852"/>
                    <a:gd name="connsiteX3" fmla="*/ 238530 w 669845"/>
                    <a:gd name="connsiteY3" fmla="*/ 298156 h 534852"/>
                    <a:gd name="connsiteX4" fmla="*/ 154138 w 669845"/>
                    <a:gd name="connsiteY4" fmla="*/ 213765 h 534852"/>
                    <a:gd name="connsiteX5" fmla="*/ 52316 w 669845"/>
                    <a:gd name="connsiteY5" fmla="*/ 213765 h 534852"/>
                    <a:gd name="connsiteX6" fmla="*/ 21074 w 669845"/>
                    <a:gd name="connsiteY6" fmla="*/ 245007 h 534852"/>
                    <a:gd name="connsiteX7" fmla="*/ 21074 w 669845"/>
                    <a:gd name="connsiteY7" fmla="*/ 346829 h 534852"/>
                    <a:gd name="connsiteX8" fmla="*/ 105466 w 669845"/>
                    <a:gd name="connsiteY8" fmla="*/ 431221 h 534852"/>
                    <a:gd name="connsiteX9" fmla="*/ 105466 w 669845"/>
                    <a:gd name="connsiteY9" fmla="*/ 431221 h 534852"/>
                    <a:gd name="connsiteX10" fmla="*/ 155948 w 669845"/>
                    <a:gd name="connsiteY10" fmla="*/ 481703 h 534852"/>
                    <a:gd name="connsiteX11" fmla="*/ 188238 w 669845"/>
                    <a:gd name="connsiteY11" fmla="*/ 513993 h 534852"/>
                    <a:gd name="connsiteX12" fmla="*/ 288822 w 669845"/>
                    <a:gd name="connsiteY12" fmla="*/ 513993 h 534852"/>
                    <a:gd name="connsiteX13" fmla="*/ 648772 w 669845"/>
                    <a:gd name="connsiteY13" fmla="*/ 154043 h 534852"/>
                    <a:gd name="connsiteX14" fmla="*/ 648772 w 669845"/>
                    <a:gd name="connsiteY14" fmla="*/ 52316 h 5348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669845" h="534852">
                      <a:moveTo>
                        <a:pt x="648772" y="52316"/>
                      </a:moveTo>
                      <a:lnTo>
                        <a:pt x="617530" y="21074"/>
                      </a:lnTo>
                      <a:cubicBezTo>
                        <a:pt x="589431" y="-7025"/>
                        <a:pt x="543806" y="-7025"/>
                        <a:pt x="515707" y="21074"/>
                      </a:cubicBezTo>
                      <a:lnTo>
                        <a:pt x="238530" y="298156"/>
                      </a:lnTo>
                      <a:lnTo>
                        <a:pt x="154138" y="213765"/>
                      </a:lnTo>
                      <a:cubicBezTo>
                        <a:pt x="126040" y="185666"/>
                        <a:pt x="80415" y="185666"/>
                        <a:pt x="52316" y="213765"/>
                      </a:cubicBezTo>
                      <a:lnTo>
                        <a:pt x="21074" y="245007"/>
                      </a:lnTo>
                      <a:cubicBezTo>
                        <a:pt x="-7025" y="273106"/>
                        <a:pt x="-7025" y="318730"/>
                        <a:pt x="21074" y="346829"/>
                      </a:cubicBezTo>
                      <a:lnTo>
                        <a:pt x="105466" y="431221"/>
                      </a:lnTo>
                      <a:lnTo>
                        <a:pt x="105466" y="431221"/>
                      </a:lnTo>
                      <a:lnTo>
                        <a:pt x="155948" y="481703"/>
                      </a:lnTo>
                      <a:lnTo>
                        <a:pt x="188238" y="513993"/>
                      </a:lnTo>
                      <a:cubicBezTo>
                        <a:pt x="216051" y="541806"/>
                        <a:pt x="261104" y="541806"/>
                        <a:pt x="288822" y="513993"/>
                      </a:cubicBezTo>
                      <a:lnTo>
                        <a:pt x="648772" y="154043"/>
                      </a:lnTo>
                      <a:cubicBezTo>
                        <a:pt x="676870" y="126040"/>
                        <a:pt x="676870" y="80510"/>
                        <a:pt x="648772" y="5231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B1E612B2-8F98-2480-1F4E-E9A5820ABC90}"/>
                  </a:ext>
                </a:extLst>
              </p:cNvPr>
              <p:cNvSpPr txBox="1"/>
              <p:nvPr/>
            </p:nvSpPr>
            <p:spPr>
              <a:xfrm>
                <a:off x="785009" y="2574313"/>
                <a:ext cx="2861361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* 기존 ‘음악 요소와 개념 체계표’는 ‘음악 요소’ 표로 변경</a:t>
                </a:r>
                <a:r>
                  <a:rPr lang="en-US" altLang="ko-KR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내용은 유지</a:t>
                </a:r>
                <a:r>
                  <a:rPr lang="en-US" altLang="ko-KR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</a:p>
            </p:txBody>
          </p:sp>
        </p:grp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DC2F88F5-2184-E179-0865-BABC6D359AC6}"/>
              </a:ext>
            </a:extLst>
          </p:cNvPr>
          <p:cNvSpPr txBox="1"/>
          <p:nvPr/>
        </p:nvSpPr>
        <p:spPr>
          <a:xfrm>
            <a:off x="194944" y="524669"/>
            <a:ext cx="541815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2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1-2</a:t>
            </a:r>
          </a:p>
        </p:txBody>
      </p: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E4C2646B-6091-D20C-DC06-FFAEA175ED32}"/>
              </a:ext>
            </a:extLst>
          </p:cNvPr>
          <p:cNvGrpSpPr/>
          <p:nvPr/>
        </p:nvGrpSpPr>
        <p:grpSpPr>
          <a:xfrm>
            <a:off x="1119981" y="277153"/>
            <a:ext cx="2341842" cy="204923"/>
            <a:chOff x="1119981" y="277153"/>
            <a:chExt cx="2341842" cy="20492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0DA176C-D569-D3BD-B4ED-39FF2125CA40}"/>
                </a:ext>
              </a:extLst>
            </p:cNvPr>
            <p:cNvSpPr txBox="1"/>
            <p:nvPr/>
          </p:nvSpPr>
          <p:spPr>
            <a:xfrm>
              <a:off x="1397155" y="312799"/>
              <a:ext cx="2064668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음악과 개정 교육과정의 중점사항 </a:t>
              </a:r>
              <a:endParaRPr lang="en-US" altLang="ko-KR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A9289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B27B3413-291F-BA0D-91CE-9BC3D687A0A4}"/>
                </a:ext>
              </a:extLst>
            </p:cNvPr>
            <p:cNvGrpSpPr/>
            <p:nvPr/>
          </p:nvGrpSpPr>
          <p:grpSpPr>
            <a:xfrm>
              <a:off x="1119981" y="277153"/>
              <a:ext cx="204788" cy="204788"/>
              <a:chOff x="1107281" y="226353"/>
              <a:chExt cx="204788" cy="204788"/>
            </a:xfrm>
          </p:grpSpPr>
          <p:sp>
            <p:nvSpPr>
              <p:cNvPr id="74" name="타원 73">
                <a:extLst>
                  <a:ext uri="{FF2B5EF4-FFF2-40B4-BE49-F238E27FC236}">
                    <a16:creationId xmlns:a16="http://schemas.microsoft.com/office/drawing/2014/main" id="{97B26217-93B9-8091-2C36-B68B0EA69F3A}"/>
                  </a:ext>
                </a:extLst>
              </p:cNvPr>
              <p:cNvSpPr/>
              <p:nvPr/>
            </p:nvSpPr>
            <p:spPr>
              <a:xfrm>
                <a:off x="1107281" y="226353"/>
                <a:ext cx="204788" cy="20478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95D4D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4996C48D-2C90-D09F-A34F-59EBB783401B}"/>
                  </a:ext>
                </a:extLst>
              </p:cNvPr>
              <p:cNvSpPr txBox="1"/>
              <p:nvPr/>
            </p:nvSpPr>
            <p:spPr>
              <a:xfrm>
                <a:off x="1180019" y="258397"/>
                <a:ext cx="59312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1</a:t>
                </a:r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5BC6B508-E279-CE57-C8AB-DD031895C60C}"/>
              </a:ext>
            </a:extLst>
          </p:cNvPr>
          <p:cNvGrpSpPr/>
          <p:nvPr/>
        </p:nvGrpSpPr>
        <p:grpSpPr>
          <a:xfrm>
            <a:off x="460375" y="2907171"/>
            <a:ext cx="8223250" cy="1840546"/>
            <a:chOff x="460375" y="2907171"/>
            <a:chExt cx="8223250" cy="1840546"/>
          </a:xfrm>
        </p:grpSpPr>
        <p:sp>
          <p:nvSpPr>
            <p:cNvPr id="124" name="사각형: 둥근 모서리 123">
              <a:extLst>
                <a:ext uri="{FF2B5EF4-FFF2-40B4-BE49-F238E27FC236}">
                  <a16:creationId xmlns:a16="http://schemas.microsoft.com/office/drawing/2014/main" id="{929227C9-C2C7-EA2F-05EA-D22A1F91F622}"/>
                </a:ext>
              </a:extLst>
            </p:cNvPr>
            <p:cNvSpPr/>
            <p:nvPr/>
          </p:nvSpPr>
          <p:spPr>
            <a:xfrm>
              <a:off x="468313" y="2914314"/>
              <a:ext cx="8207374" cy="1833403"/>
            </a:xfrm>
            <a:prstGeom prst="roundRect">
              <a:avLst>
                <a:gd name="adj" fmla="val 3530"/>
              </a:avLst>
            </a:prstGeom>
            <a:solidFill>
              <a:schemeClr val="bg1"/>
            </a:solidFill>
            <a:ln w="19050">
              <a:solidFill>
                <a:srgbClr val="B2DDDB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125" name="사각형: 둥근 위쪽 모서리 124">
              <a:extLst>
                <a:ext uri="{FF2B5EF4-FFF2-40B4-BE49-F238E27FC236}">
                  <a16:creationId xmlns:a16="http://schemas.microsoft.com/office/drawing/2014/main" id="{0269F3BF-B7CB-9ED5-CE4A-21D4E39C2823}"/>
                </a:ext>
              </a:extLst>
            </p:cNvPr>
            <p:cNvSpPr/>
            <p:nvPr/>
          </p:nvSpPr>
          <p:spPr>
            <a:xfrm>
              <a:off x="460375" y="2907171"/>
              <a:ext cx="8223250" cy="311150"/>
            </a:xfrm>
            <a:prstGeom prst="round2SameRect">
              <a:avLst>
                <a:gd name="adj1" fmla="val 24934"/>
                <a:gd name="adj2" fmla="val 0"/>
              </a:avLst>
            </a:prstGeom>
            <a:gradFill>
              <a:gsLst>
                <a:gs pos="0">
                  <a:srgbClr val="0F958E">
                    <a:alpha val="19000"/>
                  </a:srgbClr>
                </a:gs>
                <a:gs pos="100000">
                  <a:srgbClr val="276DB5">
                    <a:alpha val="22000"/>
                  </a:srgb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50CA496D-6DE9-8A42-ED13-2E29ECA713BA}"/>
                </a:ext>
              </a:extLst>
            </p:cNvPr>
            <p:cNvSpPr txBox="1"/>
            <p:nvPr/>
          </p:nvSpPr>
          <p:spPr>
            <a:xfrm>
              <a:off x="604353" y="2969020"/>
              <a:ext cx="3388748" cy="20005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음악교과역량 재구조화 및 역량 기반 교육과정 구성 </a:t>
              </a:r>
            </a:p>
          </p:txBody>
        </p:sp>
        <p:grpSp>
          <p:nvGrpSpPr>
            <p:cNvPr id="127" name="그룹 126">
              <a:extLst>
                <a:ext uri="{FF2B5EF4-FFF2-40B4-BE49-F238E27FC236}">
                  <a16:creationId xmlns:a16="http://schemas.microsoft.com/office/drawing/2014/main" id="{AC09D19A-8626-AD9E-4D92-D78ACABDF2BA}"/>
                </a:ext>
              </a:extLst>
            </p:cNvPr>
            <p:cNvGrpSpPr/>
            <p:nvPr/>
          </p:nvGrpSpPr>
          <p:grpSpPr>
            <a:xfrm>
              <a:off x="6457751" y="3306594"/>
              <a:ext cx="1739990" cy="307777"/>
              <a:chOff x="611153" y="2381498"/>
              <a:chExt cx="1739990" cy="307777"/>
            </a:xfrm>
          </p:grpSpPr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B30A35A8-DEA0-3B4B-9442-2CA3F6A17536}"/>
                  </a:ext>
                </a:extLst>
              </p:cNvPr>
              <p:cNvSpPr txBox="1"/>
              <p:nvPr/>
            </p:nvSpPr>
            <p:spPr>
              <a:xfrm>
                <a:off x="785009" y="2381498"/>
                <a:ext cx="156613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음악과 </a:t>
                </a:r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역량의 재구조화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에 따른</a:t>
                </a:r>
                <a:endParaRPr lang="en-US" altLang="ko-KR" sz="1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역량 중심 교과 목표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설정</a:t>
                </a:r>
              </a:p>
            </p:txBody>
          </p:sp>
          <p:grpSp>
            <p:nvGrpSpPr>
              <p:cNvPr id="135" name="그룹 134">
                <a:extLst>
                  <a:ext uri="{FF2B5EF4-FFF2-40B4-BE49-F238E27FC236}">
                    <a16:creationId xmlns:a16="http://schemas.microsoft.com/office/drawing/2014/main" id="{5BC0C5AF-5801-9423-4CBF-91775492FD11}"/>
                  </a:ext>
                </a:extLst>
              </p:cNvPr>
              <p:cNvGrpSpPr/>
              <p:nvPr/>
            </p:nvGrpSpPr>
            <p:grpSpPr>
              <a:xfrm>
                <a:off x="611153" y="2397179"/>
                <a:ext cx="122528" cy="122526"/>
                <a:chOff x="584591" y="3761940"/>
                <a:chExt cx="195318" cy="195316"/>
              </a:xfrm>
            </p:grpSpPr>
            <p:sp>
              <p:nvSpPr>
                <p:cNvPr id="136" name="자유형: 도형 135">
                  <a:extLst>
                    <a:ext uri="{FF2B5EF4-FFF2-40B4-BE49-F238E27FC236}">
                      <a16:creationId xmlns:a16="http://schemas.microsoft.com/office/drawing/2014/main" id="{BA9CC7B8-A6EE-8490-D6C5-F22AB91D4DBB}"/>
                    </a:ext>
                  </a:extLst>
                </p:cNvPr>
                <p:cNvSpPr/>
                <p:nvPr/>
              </p:nvSpPr>
              <p:spPr>
                <a:xfrm>
                  <a:off x="584591" y="3761940"/>
                  <a:ext cx="195318" cy="195316"/>
                </a:xfrm>
                <a:custGeom>
                  <a:avLst/>
                  <a:gdLst>
                    <a:gd name="connsiteX0" fmla="*/ 1175766 w 1175766"/>
                    <a:gd name="connsiteY0" fmla="*/ 587883 h 1175766"/>
                    <a:gd name="connsiteX1" fmla="*/ 587883 w 1175766"/>
                    <a:gd name="connsiteY1" fmla="*/ 1175766 h 1175766"/>
                    <a:gd name="connsiteX2" fmla="*/ 0 w 1175766"/>
                    <a:gd name="connsiteY2" fmla="*/ 587883 h 1175766"/>
                    <a:gd name="connsiteX3" fmla="*/ 587883 w 1175766"/>
                    <a:gd name="connsiteY3" fmla="*/ 0 h 1175766"/>
                    <a:gd name="connsiteX4" fmla="*/ 1175766 w 1175766"/>
                    <a:gd name="connsiteY4" fmla="*/ 587883 h 1175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75766" h="1175766">
                      <a:moveTo>
                        <a:pt x="1175766" y="587883"/>
                      </a:moveTo>
                      <a:cubicBezTo>
                        <a:pt x="1175766" y="912562"/>
                        <a:pt x="912562" y="1175766"/>
                        <a:pt x="587883" y="1175766"/>
                      </a:cubicBezTo>
                      <a:cubicBezTo>
                        <a:pt x="263204" y="1175766"/>
                        <a:pt x="0" y="912562"/>
                        <a:pt x="0" y="587883"/>
                      </a:cubicBezTo>
                      <a:cubicBezTo>
                        <a:pt x="0" y="263204"/>
                        <a:pt x="263204" y="0"/>
                        <a:pt x="587883" y="0"/>
                      </a:cubicBezTo>
                      <a:cubicBezTo>
                        <a:pt x="912562" y="0"/>
                        <a:pt x="1175766" y="263204"/>
                        <a:pt x="1175766" y="587883"/>
                      </a:cubicBezTo>
                      <a:close/>
                    </a:path>
                  </a:pathLst>
                </a:custGeom>
                <a:solidFill>
                  <a:srgbClr val="0F958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7" name="자유형: 도형 136">
                  <a:extLst>
                    <a:ext uri="{FF2B5EF4-FFF2-40B4-BE49-F238E27FC236}">
                      <a16:creationId xmlns:a16="http://schemas.microsoft.com/office/drawing/2014/main" id="{E52471E8-B2C9-5DA6-85F7-42A2C8FEACC8}"/>
                    </a:ext>
                  </a:extLst>
                </p:cNvPr>
                <p:cNvSpPr/>
                <p:nvPr/>
              </p:nvSpPr>
              <p:spPr>
                <a:xfrm>
                  <a:off x="642291" y="3812043"/>
                  <a:ext cx="137618" cy="142929"/>
                </a:xfrm>
                <a:custGeom>
                  <a:avLst/>
                  <a:gdLst>
                    <a:gd name="connsiteX0" fmla="*/ 202365 w 294513"/>
                    <a:gd name="connsiteY0" fmla="*/ 0 h 305881"/>
                    <a:gd name="connsiteX1" fmla="*/ 293518 w 294513"/>
                    <a:gd name="connsiteY1" fmla="*/ 91902 h 305881"/>
                    <a:gd name="connsiteX2" fmla="*/ 294513 w 294513"/>
                    <a:gd name="connsiteY2" fmla="*/ 101772 h 305881"/>
                    <a:gd name="connsiteX3" fmla="*/ 166867 w 294513"/>
                    <a:gd name="connsiteY3" fmla="*/ 294345 h 305881"/>
                    <a:gd name="connsiteX4" fmla="*/ 129706 w 294513"/>
                    <a:gd name="connsiteY4" fmla="*/ 305881 h 305881"/>
                    <a:gd name="connsiteX5" fmla="*/ 109258 w 294513"/>
                    <a:gd name="connsiteY5" fmla="*/ 285692 h 305881"/>
                    <a:gd name="connsiteX6" fmla="*/ 0 w 294513"/>
                    <a:gd name="connsiteY6" fmla="*/ 177825 h 305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4513" h="305881">
                      <a:moveTo>
                        <a:pt x="202365" y="0"/>
                      </a:moveTo>
                      <a:lnTo>
                        <a:pt x="293518" y="91902"/>
                      </a:lnTo>
                      <a:lnTo>
                        <a:pt x="294513" y="101772"/>
                      </a:lnTo>
                      <a:cubicBezTo>
                        <a:pt x="294513" y="188341"/>
                        <a:pt x="241879" y="262618"/>
                        <a:pt x="166867" y="294345"/>
                      </a:cubicBezTo>
                      <a:lnTo>
                        <a:pt x="129706" y="305881"/>
                      </a:lnTo>
                      <a:lnTo>
                        <a:pt x="109258" y="285692"/>
                      </a:lnTo>
                      <a:cubicBezTo>
                        <a:pt x="57114" y="234210"/>
                        <a:pt x="0" y="177825"/>
                        <a:pt x="0" y="177825"/>
                      </a:cubicBezTo>
                      <a:close/>
                    </a:path>
                  </a:pathLst>
                </a:custGeom>
                <a:solidFill>
                  <a:schemeClr val="tx1">
                    <a:alpha val="29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8" name="자유형: 도형 137">
                  <a:extLst>
                    <a:ext uri="{FF2B5EF4-FFF2-40B4-BE49-F238E27FC236}">
                      <a16:creationId xmlns:a16="http://schemas.microsoft.com/office/drawing/2014/main" id="{4D9D6DDD-0D29-DE78-2133-D3B9A3B3ABF3}"/>
                    </a:ext>
                  </a:extLst>
                </p:cNvPr>
                <p:cNvSpPr/>
                <p:nvPr/>
              </p:nvSpPr>
              <p:spPr>
                <a:xfrm>
                  <a:off x="617921" y="3807984"/>
                  <a:ext cx="129024" cy="103021"/>
                </a:xfrm>
                <a:custGeom>
                  <a:avLst/>
                  <a:gdLst>
                    <a:gd name="connsiteX0" fmla="*/ 648772 w 669845"/>
                    <a:gd name="connsiteY0" fmla="*/ 52316 h 534852"/>
                    <a:gd name="connsiteX1" fmla="*/ 617530 w 669845"/>
                    <a:gd name="connsiteY1" fmla="*/ 21074 h 534852"/>
                    <a:gd name="connsiteX2" fmla="*/ 515707 w 669845"/>
                    <a:gd name="connsiteY2" fmla="*/ 21074 h 534852"/>
                    <a:gd name="connsiteX3" fmla="*/ 238530 w 669845"/>
                    <a:gd name="connsiteY3" fmla="*/ 298156 h 534852"/>
                    <a:gd name="connsiteX4" fmla="*/ 154138 w 669845"/>
                    <a:gd name="connsiteY4" fmla="*/ 213765 h 534852"/>
                    <a:gd name="connsiteX5" fmla="*/ 52316 w 669845"/>
                    <a:gd name="connsiteY5" fmla="*/ 213765 h 534852"/>
                    <a:gd name="connsiteX6" fmla="*/ 21074 w 669845"/>
                    <a:gd name="connsiteY6" fmla="*/ 245007 h 534852"/>
                    <a:gd name="connsiteX7" fmla="*/ 21074 w 669845"/>
                    <a:gd name="connsiteY7" fmla="*/ 346829 h 534852"/>
                    <a:gd name="connsiteX8" fmla="*/ 105466 w 669845"/>
                    <a:gd name="connsiteY8" fmla="*/ 431221 h 534852"/>
                    <a:gd name="connsiteX9" fmla="*/ 105466 w 669845"/>
                    <a:gd name="connsiteY9" fmla="*/ 431221 h 534852"/>
                    <a:gd name="connsiteX10" fmla="*/ 155948 w 669845"/>
                    <a:gd name="connsiteY10" fmla="*/ 481703 h 534852"/>
                    <a:gd name="connsiteX11" fmla="*/ 188238 w 669845"/>
                    <a:gd name="connsiteY11" fmla="*/ 513993 h 534852"/>
                    <a:gd name="connsiteX12" fmla="*/ 288822 w 669845"/>
                    <a:gd name="connsiteY12" fmla="*/ 513993 h 534852"/>
                    <a:gd name="connsiteX13" fmla="*/ 648772 w 669845"/>
                    <a:gd name="connsiteY13" fmla="*/ 154043 h 534852"/>
                    <a:gd name="connsiteX14" fmla="*/ 648772 w 669845"/>
                    <a:gd name="connsiteY14" fmla="*/ 52316 h 5348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669845" h="534852">
                      <a:moveTo>
                        <a:pt x="648772" y="52316"/>
                      </a:moveTo>
                      <a:lnTo>
                        <a:pt x="617530" y="21074"/>
                      </a:lnTo>
                      <a:cubicBezTo>
                        <a:pt x="589431" y="-7025"/>
                        <a:pt x="543806" y="-7025"/>
                        <a:pt x="515707" y="21074"/>
                      </a:cubicBezTo>
                      <a:lnTo>
                        <a:pt x="238530" y="298156"/>
                      </a:lnTo>
                      <a:lnTo>
                        <a:pt x="154138" y="213765"/>
                      </a:lnTo>
                      <a:cubicBezTo>
                        <a:pt x="126040" y="185666"/>
                        <a:pt x="80415" y="185666"/>
                        <a:pt x="52316" y="213765"/>
                      </a:cubicBezTo>
                      <a:lnTo>
                        <a:pt x="21074" y="245007"/>
                      </a:lnTo>
                      <a:cubicBezTo>
                        <a:pt x="-7025" y="273106"/>
                        <a:pt x="-7025" y="318730"/>
                        <a:pt x="21074" y="346829"/>
                      </a:cubicBezTo>
                      <a:lnTo>
                        <a:pt x="105466" y="431221"/>
                      </a:lnTo>
                      <a:lnTo>
                        <a:pt x="105466" y="431221"/>
                      </a:lnTo>
                      <a:lnTo>
                        <a:pt x="155948" y="481703"/>
                      </a:lnTo>
                      <a:lnTo>
                        <a:pt x="188238" y="513993"/>
                      </a:lnTo>
                      <a:cubicBezTo>
                        <a:pt x="216051" y="541806"/>
                        <a:pt x="261104" y="541806"/>
                        <a:pt x="288822" y="513993"/>
                      </a:cubicBezTo>
                      <a:lnTo>
                        <a:pt x="648772" y="154043"/>
                      </a:lnTo>
                      <a:cubicBezTo>
                        <a:pt x="676870" y="126040"/>
                        <a:pt x="676870" y="80510"/>
                        <a:pt x="648772" y="5231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219" name="그룹 218">
              <a:extLst>
                <a:ext uri="{FF2B5EF4-FFF2-40B4-BE49-F238E27FC236}">
                  <a16:creationId xmlns:a16="http://schemas.microsoft.com/office/drawing/2014/main" id="{AD13DD2B-75DF-BB1F-164F-E92188507FEF}"/>
                </a:ext>
              </a:extLst>
            </p:cNvPr>
            <p:cNvGrpSpPr/>
            <p:nvPr/>
          </p:nvGrpSpPr>
          <p:grpSpPr>
            <a:xfrm>
              <a:off x="6457751" y="3674021"/>
              <a:ext cx="2025325" cy="153888"/>
              <a:chOff x="611153" y="2381498"/>
              <a:chExt cx="2025325" cy="153888"/>
            </a:xfrm>
          </p:grpSpPr>
          <p:sp>
            <p:nvSpPr>
              <p:cNvPr id="220" name="TextBox 219">
                <a:extLst>
                  <a:ext uri="{FF2B5EF4-FFF2-40B4-BE49-F238E27FC236}">
                    <a16:creationId xmlns:a16="http://schemas.microsoft.com/office/drawing/2014/main" id="{10796AEB-DC25-B21C-7053-A041657C34AF}"/>
                  </a:ext>
                </a:extLst>
              </p:cNvPr>
              <p:cNvSpPr txBox="1"/>
              <p:nvPr/>
            </p:nvSpPr>
            <p:spPr>
              <a:xfrm>
                <a:off x="785009" y="2381498"/>
                <a:ext cx="1851469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역량 기반 영역별 </a:t>
                </a:r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핵심 아이디어 제시</a:t>
                </a:r>
              </a:p>
            </p:txBody>
          </p:sp>
          <p:grpSp>
            <p:nvGrpSpPr>
              <p:cNvPr id="221" name="그룹 220">
                <a:extLst>
                  <a:ext uri="{FF2B5EF4-FFF2-40B4-BE49-F238E27FC236}">
                    <a16:creationId xmlns:a16="http://schemas.microsoft.com/office/drawing/2014/main" id="{A4BE3D2F-FF7E-CBA1-5557-C14655F1B5C5}"/>
                  </a:ext>
                </a:extLst>
              </p:cNvPr>
              <p:cNvGrpSpPr/>
              <p:nvPr/>
            </p:nvGrpSpPr>
            <p:grpSpPr>
              <a:xfrm>
                <a:off x="611153" y="2397179"/>
                <a:ext cx="122528" cy="122526"/>
                <a:chOff x="584591" y="3761940"/>
                <a:chExt cx="195318" cy="195316"/>
              </a:xfrm>
            </p:grpSpPr>
            <p:sp>
              <p:nvSpPr>
                <p:cNvPr id="222" name="자유형: 도형 221">
                  <a:extLst>
                    <a:ext uri="{FF2B5EF4-FFF2-40B4-BE49-F238E27FC236}">
                      <a16:creationId xmlns:a16="http://schemas.microsoft.com/office/drawing/2014/main" id="{A0FB63CA-F7D3-8997-49B5-FC746F69679F}"/>
                    </a:ext>
                  </a:extLst>
                </p:cNvPr>
                <p:cNvSpPr/>
                <p:nvPr/>
              </p:nvSpPr>
              <p:spPr>
                <a:xfrm>
                  <a:off x="584591" y="3761940"/>
                  <a:ext cx="195318" cy="195316"/>
                </a:xfrm>
                <a:custGeom>
                  <a:avLst/>
                  <a:gdLst>
                    <a:gd name="connsiteX0" fmla="*/ 1175766 w 1175766"/>
                    <a:gd name="connsiteY0" fmla="*/ 587883 h 1175766"/>
                    <a:gd name="connsiteX1" fmla="*/ 587883 w 1175766"/>
                    <a:gd name="connsiteY1" fmla="*/ 1175766 h 1175766"/>
                    <a:gd name="connsiteX2" fmla="*/ 0 w 1175766"/>
                    <a:gd name="connsiteY2" fmla="*/ 587883 h 1175766"/>
                    <a:gd name="connsiteX3" fmla="*/ 587883 w 1175766"/>
                    <a:gd name="connsiteY3" fmla="*/ 0 h 1175766"/>
                    <a:gd name="connsiteX4" fmla="*/ 1175766 w 1175766"/>
                    <a:gd name="connsiteY4" fmla="*/ 587883 h 1175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75766" h="1175766">
                      <a:moveTo>
                        <a:pt x="1175766" y="587883"/>
                      </a:moveTo>
                      <a:cubicBezTo>
                        <a:pt x="1175766" y="912562"/>
                        <a:pt x="912562" y="1175766"/>
                        <a:pt x="587883" y="1175766"/>
                      </a:cubicBezTo>
                      <a:cubicBezTo>
                        <a:pt x="263204" y="1175766"/>
                        <a:pt x="0" y="912562"/>
                        <a:pt x="0" y="587883"/>
                      </a:cubicBezTo>
                      <a:cubicBezTo>
                        <a:pt x="0" y="263204"/>
                        <a:pt x="263204" y="0"/>
                        <a:pt x="587883" y="0"/>
                      </a:cubicBezTo>
                      <a:cubicBezTo>
                        <a:pt x="912562" y="0"/>
                        <a:pt x="1175766" y="263204"/>
                        <a:pt x="1175766" y="587883"/>
                      </a:cubicBezTo>
                      <a:close/>
                    </a:path>
                  </a:pathLst>
                </a:custGeom>
                <a:solidFill>
                  <a:srgbClr val="0F958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23" name="자유형: 도형 222">
                  <a:extLst>
                    <a:ext uri="{FF2B5EF4-FFF2-40B4-BE49-F238E27FC236}">
                      <a16:creationId xmlns:a16="http://schemas.microsoft.com/office/drawing/2014/main" id="{D91552C1-C7BE-A7BA-5F46-63F85F04DD39}"/>
                    </a:ext>
                  </a:extLst>
                </p:cNvPr>
                <p:cNvSpPr/>
                <p:nvPr/>
              </p:nvSpPr>
              <p:spPr>
                <a:xfrm>
                  <a:off x="642291" y="3812043"/>
                  <a:ext cx="137618" cy="142929"/>
                </a:xfrm>
                <a:custGeom>
                  <a:avLst/>
                  <a:gdLst>
                    <a:gd name="connsiteX0" fmla="*/ 202365 w 294513"/>
                    <a:gd name="connsiteY0" fmla="*/ 0 h 305881"/>
                    <a:gd name="connsiteX1" fmla="*/ 293518 w 294513"/>
                    <a:gd name="connsiteY1" fmla="*/ 91902 h 305881"/>
                    <a:gd name="connsiteX2" fmla="*/ 294513 w 294513"/>
                    <a:gd name="connsiteY2" fmla="*/ 101772 h 305881"/>
                    <a:gd name="connsiteX3" fmla="*/ 166867 w 294513"/>
                    <a:gd name="connsiteY3" fmla="*/ 294345 h 305881"/>
                    <a:gd name="connsiteX4" fmla="*/ 129706 w 294513"/>
                    <a:gd name="connsiteY4" fmla="*/ 305881 h 305881"/>
                    <a:gd name="connsiteX5" fmla="*/ 109258 w 294513"/>
                    <a:gd name="connsiteY5" fmla="*/ 285692 h 305881"/>
                    <a:gd name="connsiteX6" fmla="*/ 0 w 294513"/>
                    <a:gd name="connsiteY6" fmla="*/ 177825 h 305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4513" h="305881">
                      <a:moveTo>
                        <a:pt x="202365" y="0"/>
                      </a:moveTo>
                      <a:lnTo>
                        <a:pt x="293518" y="91902"/>
                      </a:lnTo>
                      <a:lnTo>
                        <a:pt x="294513" y="101772"/>
                      </a:lnTo>
                      <a:cubicBezTo>
                        <a:pt x="294513" y="188341"/>
                        <a:pt x="241879" y="262618"/>
                        <a:pt x="166867" y="294345"/>
                      </a:cubicBezTo>
                      <a:lnTo>
                        <a:pt x="129706" y="305881"/>
                      </a:lnTo>
                      <a:lnTo>
                        <a:pt x="109258" y="285692"/>
                      </a:lnTo>
                      <a:cubicBezTo>
                        <a:pt x="57114" y="234210"/>
                        <a:pt x="0" y="177825"/>
                        <a:pt x="0" y="177825"/>
                      </a:cubicBezTo>
                      <a:close/>
                    </a:path>
                  </a:pathLst>
                </a:custGeom>
                <a:solidFill>
                  <a:schemeClr val="tx1">
                    <a:alpha val="29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24" name="자유형: 도형 223">
                  <a:extLst>
                    <a:ext uri="{FF2B5EF4-FFF2-40B4-BE49-F238E27FC236}">
                      <a16:creationId xmlns:a16="http://schemas.microsoft.com/office/drawing/2014/main" id="{8CF90B76-DFD4-1C61-A9B0-FBD7337BD149}"/>
                    </a:ext>
                  </a:extLst>
                </p:cNvPr>
                <p:cNvSpPr/>
                <p:nvPr/>
              </p:nvSpPr>
              <p:spPr>
                <a:xfrm>
                  <a:off x="617921" y="3807984"/>
                  <a:ext cx="129024" cy="103021"/>
                </a:xfrm>
                <a:custGeom>
                  <a:avLst/>
                  <a:gdLst>
                    <a:gd name="connsiteX0" fmla="*/ 648772 w 669845"/>
                    <a:gd name="connsiteY0" fmla="*/ 52316 h 534852"/>
                    <a:gd name="connsiteX1" fmla="*/ 617530 w 669845"/>
                    <a:gd name="connsiteY1" fmla="*/ 21074 h 534852"/>
                    <a:gd name="connsiteX2" fmla="*/ 515707 w 669845"/>
                    <a:gd name="connsiteY2" fmla="*/ 21074 h 534852"/>
                    <a:gd name="connsiteX3" fmla="*/ 238530 w 669845"/>
                    <a:gd name="connsiteY3" fmla="*/ 298156 h 534852"/>
                    <a:gd name="connsiteX4" fmla="*/ 154138 w 669845"/>
                    <a:gd name="connsiteY4" fmla="*/ 213765 h 534852"/>
                    <a:gd name="connsiteX5" fmla="*/ 52316 w 669845"/>
                    <a:gd name="connsiteY5" fmla="*/ 213765 h 534852"/>
                    <a:gd name="connsiteX6" fmla="*/ 21074 w 669845"/>
                    <a:gd name="connsiteY6" fmla="*/ 245007 h 534852"/>
                    <a:gd name="connsiteX7" fmla="*/ 21074 w 669845"/>
                    <a:gd name="connsiteY7" fmla="*/ 346829 h 534852"/>
                    <a:gd name="connsiteX8" fmla="*/ 105466 w 669845"/>
                    <a:gd name="connsiteY8" fmla="*/ 431221 h 534852"/>
                    <a:gd name="connsiteX9" fmla="*/ 105466 w 669845"/>
                    <a:gd name="connsiteY9" fmla="*/ 431221 h 534852"/>
                    <a:gd name="connsiteX10" fmla="*/ 155948 w 669845"/>
                    <a:gd name="connsiteY10" fmla="*/ 481703 h 534852"/>
                    <a:gd name="connsiteX11" fmla="*/ 188238 w 669845"/>
                    <a:gd name="connsiteY11" fmla="*/ 513993 h 534852"/>
                    <a:gd name="connsiteX12" fmla="*/ 288822 w 669845"/>
                    <a:gd name="connsiteY12" fmla="*/ 513993 h 534852"/>
                    <a:gd name="connsiteX13" fmla="*/ 648772 w 669845"/>
                    <a:gd name="connsiteY13" fmla="*/ 154043 h 534852"/>
                    <a:gd name="connsiteX14" fmla="*/ 648772 w 669845"/>
                    <a:gd name="connsiteY14" fmla="*/ 52316 h 5348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669845" h="534852">
                      <a:moveTo>
                        <a:pt x="648772" y="52316"/>
                      </a:moveTo>
                      <a:lnTo>
                        <a:pt x="617530" y="21074"/>
                      </a:lnTo>
                      <a:cubicBezTo>
                        <a:pt x="589431" y="-7025"/>
                        <a:pt x="543806" y="-7025"/>
                        <a:pt x="515707" y="21074"/>
                      </a:cubicBezTo>
                      <a:lnTo>
                        <a:pt x="238530" y="298156"/>
                      </a:lnTo>
                      <a:lnTo>
                        <a:pt x="154138" y="213765"/>
                      </a:lnTo>
                      <a:cubicBezTo>
                        <a:pt x="126040" y="185666"/>
                        <a:pt x="80415" y="185666"/>
                        <a:pt x="52316" y="213765"/>
                      </a:cubicBezTo>
                      <a:lnTo>
                        <a:pt x="21074" y="245007"/>
                      </a:lnTo>
                      <a:cubicBezTo>
                        <a:pt x="-7025" y="273106"/>
                        <a:pt x="-7025" y="318730"/>
                        <a:pt x="21074" y="346829"/>
                      </a:cubicBezTo>
                      <a:lnTo>
                        <a:pt x="105466" y="431221"/>
                      </a:lnTo>
                      <a:lnTo>
                        <a:pt x="105466" y="431221"/>
                      </a:lnTo>
                      <a:lnTo>
                        <a:pt x="155948" y="481703"/>
                      </a:lnTo>
                      <a:lnTo>
                        <a:pt x="188238" y="513993"/>
                      </a:lnTo>
                      <a:cubicBezTo>
                        <a:pt x="216051" y="541806"/>
                        <a:pt x="261104" y="541806"/>
                        <a:pt x="288822" y="513993"/>
                      </a:cubicBezTo>
                      <a:lnTo>
                        <a:pt x="648772" y="154043"/>
                      </a:lnTo>
                      <a:cubicBezTo>
                        <a:pt x="676870" y="126040"/>
                        <a:pt x="676870" y="80510"/>
                        <a:pt x="648772" y="5231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225" name="그룹 224">
              <a:extLst>
                <a:ext uri="{FF2B5EF4-FFF2-40B4-BE49-F238E27FC236}">
                  <a16:creationId xmlns:a16="http://schemas.microsoft.com/office/drawing/2014/main" id="{2459D0BB-435F-B0C7-2AD8-C02B03793C28}"/>
                </a:ext>
              </a:extLst>
            </p:cNvPr>
            <p:cNvGrpSpPr/>
            <p:nvPr/>
          </p:nvGrpSpPr>
          <p:grpSpPr>
            <a:xfrm>
              <a:off x="6457751" y="3887559"/>
              <a:ext cx="2025325" cy="307777"/>
              <a:chOff x="611153" y="2381498"/>
              <a:chExt cx="2025325" cy="307777"/>
            </a:xfrm>
          </p:grpSpPr>
          <p:sp>
            <p:nvSpPr>
              <p:cNvPr id="226" name="TextBox 225">
                <a:extLst>
                  <a:ext uri="{FF2B5EF4-FFF2-40B4-BE49-F238E27FC236}">
                    <a16:creationId xmlns:a16="http://schemas.microsoft.com/office/drawing/2014/main" id="{92620DF2-DA95-1A3E-FA1E-FE52D60778EF}"/>
                  </a:ext>
                </a:extLst>
              </p:cNvPr>
              <p:cNvSpPr txBox="1"/>
              <p:nvPr/>
            </p:nvSpPr>
            <p:spPr>
              <a:xfrm>
                <a:off x="785009" y="2381498"/>
                <a:ext cx="185146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핵심 아이디어 기반 </a:t>
                </a:r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영역별 내용 체계</a:t>
                </a:r>
                <a:endParaRPr lang="en-US" altLang="ko-KR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및 성취기준 설정</a:t>
                </a:r>
              </a:p>
            </p:txBody>
          </p:sp>
          <p:grpSp>
            <p:nvGrpSpPr>
              <p:cNvPr id="227" name="그룹 226">
                <a:extLst>
                  <a:ext uri="{FF2B5EF4-FFF2-40B4-BE49-F238E27FC236}">
                    <a16:creationId xmlns:a16="http://schemas.microsoft.com/office/drawing/2014/main" id="{9227B73B-5C26-BD49-329A-313D62D448E6}"/>
                  </a:ext>
                </a:extLst>
              </p:cNvPr>
              <p:cNvGrpSpPr/>
              <p:nvPr/>
            </p:nvGrpSpPr>
            <p:grpSpPr>
              <a:xfrm>
                <a:off x="611153" y="2397179"/>
                <a:ext cx="122528" cy="122526"/>
                <a:chOff x="584591" y="3761940"/>
                <a:chExt cx="195318" cy="195316"/>
              </a:xfrm>
            </p:grpSpPr>
            <p:sp>
              <p:nvSpPr>
                <p:cNvPr id="228" name="자유형: 도형 227">
                  <a:extLst>
                    <a:ext uri="{FF2B5EF4-FFF2-40B4-BE49-F238E27FC236}">
                      <a16:creationId xmlns:a16="http://schemas.microsoft.com/office/drawing/2014/main" id="{4FD8D750-0C5E-E6EA-9424-44B1B4A3ADF1}"/>
                    </a:ext>
                  </a:extLst>
                </p:cNvPr>
                <p:cNvSpPr/>
                <p:nvPr/>
              </p:nvSpPr>
              <p:spPr>
                <a:xfrm>
                  <a:off x="584591" y="3761940"/>
                  <a:ext cx="195318" cy="195316"/>
                </a:xfrm>
                <a:custGeom>
                  <a:avLst/>
                  <a:gdLst>
                    <a:gd name="connsiteX0" fmla="*/ 1175766 w 1175766"/>
                    <a:gd name="connsiteY0" fmla="*/ 587883 h 1175766"/>
                    <a:gd name="connsiteX1" fmla="*/ 587883 w 1175766"/>
                    <a:gd name="connsiteY1" fmla="*/ 1175766 h 1175766"/>
                    <a:gd name="connsiteX2" fmla="*/ 0 w 1175766"/>
                    <a:gd name="connsiteY2" fmla="*/ 587883 h 1175766"/>
                    <a:gd name="connsiteX3" fmla="*/ 587883 w 1175766"/>
                    <a:gd name="connsiteY3" fmla="*/ 0 h 1175766"/>
                    <a:gd name="connsiteX4" fmla="*/ 1175766 w 1175766"/>
                    <a:gd name="connsiteY4" fmla="*/ 587883 h 1175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75766" h="1175766">
                      <a:moveTo>
                        <a:pt x="1175766" y="587883"/>
                      </a:moveTo>
                      <a:cubicBezTo>
                        <a:pt x="1175766" y="912562"/>
                        <a:pt x="912562" y="1175766"/>
                        <a:pt x="587883" y="1175766"/>
                      </a:cubicBezTo>
                      <a:cubicBezTo>
                        <a:pt x="263204" y="1175766"/>
                        <a:pt x="0" y="912562"/>
                        <a:pt x="0" y="587883"/>
                      </a:cubicBezTo>
                      <a:cubicBezTo>
                        <a:pt x="0" y="263204"/>
                        <a:pt x="263204" y="0"/>
                        <a:pt x="587883" y="0"/>
                      </a:cubicBezTo>
                      <a:cubicBezTo>
                        <a:pt x="912562" y="0"/>
                        <a:pt x="1175766" y="263204"/>
                        <a:pt x="1175766" y="587883"/>
                      </a:cubicBezTo>
                      <a:close/>
                    </a:path>
                  </a:pathLst>
                </a:custGeom>
                <a:solidFill>
                  <a:srgbClr val="0F958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29" name="자유형: 도형 228">
                  <a:extLst>
                    <a:ext uri="{FF2B5EF4-FFF2-40B4-BE49-F238E27FC236}">
                      <a16:creationId xmlns:a16="http://schemas.microsoft.com/office/drawing/2014/main" id="{07D38D05-EFFE-CB99-9CC4-B7303A3D72B0}"/>
                    </a:ext>
                  </a:extLst>
                </p:cNvPr>
                <p:cNvSpPr/>
                <p:nvPr/>
              </p:nvSpPr>
              <p:spPr>
                <a:xfrm>
                  <a:off x="642291" y="3812043"/>
                  <a:ext cx="137618" cy="142929"/>
                </a:xfrm>
                <a:custGeom>
                  <a:avLst/>
                  <a:gdLst>
                    <a:gd name="connsiteX0" fmla="*/ 202365 w 294513"/>
                    <a:gd name="connsiteY0" fmla="*/ 0 h 305881"/>
                    <a:gd name="connsiteX1" fmla="*/ 293518 w 294513"/>
                    <a:gd name="connsiteY1" fmla="*/ 91902 h 305881"/>
                    <a:gd name="connsiteX2" fmla="*/ 294513 w 294513"/>
                    <a:gd name="connsiteY2" fmla="*/ 101772 h 305881"/>
                    <a:gd name="connsiteX3" fmla="*/ 166867 w 294513"/>
                    <a:gd name="connsiteY3" fmla="*/ 294345 h 305881"/>
                    <a:gd name="connsiteX4" fmla="*/ 129706 w 294513"/>
                    <a:gd name="connsiteY4" fmla="*/ 305881 h 305881"/>
                    <a:gd name="connsiteX5" fmla="*/ 109258 w 294513"/>
                    <a:gd name="connsiteY5" fmla="*/ 285692 h 305881"/>
                    <a:gd name="connsiteX6" fmla="*/ 0 w 294513"/>
                    <a:gd name="connsiteY6" fmla="*/ 177825 h 305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4513" h="305881">
                      <a:moveTo>
                        <a:pt x="202365" y="0"/>
                      </a:moveTo>
                      <a:lnTo>
                        <a:pt x="293518" y="91902"/>
                      </a:lnTo>
                      <a:lnTo>
                        <a:pt x="294513" y="101772"/>
                      </a:lnTo>
                      <a:cubicBezTo>
                        <a:pt x="294513" y="188341"/>
                        <a:pt x="241879" y="262618"/>
                        <a:pt x="166867" y="294345"/>
                      </a:cubicBezTo>
                      <a:lnTo>
                        <a:pt x="129706" y="305881"/>
                      </a:lnTo>
                      <a:lnTo>
                        <a:pt x="109258" y="285692"/>
                      </a:lnTo>
                      <a:cubicBezTo>
                        <a:pt x="57114" y="234210"/>
                        <a:pt x="0" y="177825"/>
                        <a:pt x="0" y="177825"/>
                      </a:cubicBezTo>
                      <a:close/>
                    </a:path>
                  </a:pathLst>
                </a:custGeom>
                <a:solidFill>
                  <a:schemeClr val="tx1">
                    <a:alpha val="29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30" name="자유형: 도형 229">
                  <a:extLst>
                    <a:ext uri="{FF2B5EF4-FFF2-40B4-BE49-F238E27FC236}">
                      <a16:creationId xmlns:a16="http://schemas.microsoft.com/office/drawing/2014/main" id="{6C358A15-5108-FA8E-D8D5-47D5DA786E88}"/>
                    </a:ext>
                  </a:extLst>
                </p:cNvPr>
                <p:cNvSpPr/>
                <p:nvPr/>
              </p:nvSpPr>
              <p:spPr>
                <a:xfrm>
                  <a:off x="617921" y="3807984"/>
                  <a:ext cx="129024" cy="103021"/>
                </a:xfrm>
                <a:custGeom>
                  <a:avLst/>
                  <a:gdLst>
                    <a:gd name="connsiteX0" fmla="*/ 648772 w 669845"/>
                    <a:gd name="connsiteY0" fmla="*/ 52316 h 534852"/>
                    <a:gd name="connsiteX1" fmla="*/ 617530 w 669845"/>
                    <a:gd name="connsiteY1" fmla="*/ 21074 h 534852"/>
                    <a:gd name="connsiteX2" fmla="*/ 515707 w 669845"/>
                    <a:gd name="connsiteY2" fmla="*/ 21074 h 534852"/>
                    <a:gd name="connsiteX3" fmla="*/ 238530 w 669845"/>
                    <a:gd name="connsiteY3" fmla="*/ 298156 h 534852"/>
                    <a:gd name="connsiteX4" fmla="*/ 154138 w 669845"/>
                    <a:gd name="connsiteY4" fmla="*/ 213765 h 534852"/>
                    <a:gd name="connsiteX5" fmla="*/ 52316 w 669845"/>
                    <a:gd name="connsiteY5" fmla="*/ 213765 h 534852"/>
                    <a:gd name="connsiteX6" fmla="*/ 21074 w 669845"/>
                    <a:gd name="connsiteY6" fmla="*/ 245007 h 534852"/>
                    <a:gd name="connsiteX7" fmla="*/ 21074 w 669845"/>
                    <a:gd name="connsiteY7" fmla="*/ 346829 h 534852"/>
                    <a:gd name="connsiteX8" fmla="*/ 105466 w 669845"/>
                    <a:gd name="connsiteY8" fmla="*/ 431221 h 534852"/>
                    <a:gd name="connsiteX9" fmla="*/ 105466 w 669845"/>
                    <a:gd name="connsiteY9" fmla="*/ 431221 h 534852"/>
                    <a:gd name="connsiteX10" fmla="*/ 155948 w 669845"/>
                    <a:gd name="connsiteY10" fmla="*/ 481703 h 534852"/>
                    <a:gd name="connsiteX11" fmla="*/ 188238 w 669845"/>
                    <a:gd name="connsiteY11" fmla="*/ 513993 h 534852"/>
                    <a:gd name="connsiteX12" fmla="*/ 288822 w 669845"/>
                    <a:gd name="connsiteY12" fmla="*/ 513993 h 534852"/>
                    <a:gd name="connsiteX13" fmla="*/ 648772 w 669845"/>
                    <a:gd name="connsiteY13" fmla="*/ 154043 h 534852"/>
                    <a:gd name="connsiteX14" fmla="*/ 648772 w 669845"/>
                    <a:gd name="connsiteY14" fmla="*/ 52316 h 5348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669845" h="534852">
                      <a:moveTo>
                        <a:pt x="648772" y="52316"/>
                      </a:moveTo>
                      <a:lnTo>
                        <a:pt x="617530" y="21074"/>
                      </a:lnTo>
                      <a:cubicBezTo>
                        <a:pt x="589431" y="-7025"/>
                        <a:pt x="543806" y="-7025"/>
                        <a:pt x="515707" y="21074"/>
                      </a:cubicBezTo>
                      <a:lnTo>
                        <a:pt x="238530" y="298156"/>
                      </a:lnTo>
                      <a:lnTo>
                        <a:pt x="154138" y="213765"/>
                      </a:lnTo>
                      <a:cubicBezTo>
                        <a:pt x="126040" y="185666"/>
                        <a:pt x="80415" y="185666"/>
                        <a:pt x="52316" y="213765"/>
                      </a:cubicBezTo>
                      <a:lnTo>
                        <a:pt x="21074" y="245007"/>
                      </a:lnTo>
                      <a:cubicBezTo>
                        <a:pt x="-7025" y="273106"/>
                        <a:pt x="-7025" y="318730"/>
                        <a:pt x="21074" y="346829"/>
                      </a:cubicBezTo>
                      <a:lnTo>
                        <a:pt x="105466" y="431221"/>
                      </a:lnTo>
                      <a:lnTo>
                        <a:pt x="105466" y="431221"/>
                      </a:lnTo>
                      <a:lnTo>
                        <a:pt x="155948" y="481703"/>
                      </a:lnTo>
                      <a:lnTo>
                        <a:pt x="188238" y="513993"/>
                      </a:lnTo>
                      <a:cubicBezTo>
                        <a:pt x="216051" y="541806"/>
                        <a:pt x="261104" y="541806"/>
                        <a:pt x="288822" y="513993"/>
                      </a:cubicBezTo>
                      <a:lnTo>
                        <a:pt x="648772" y="154043"/>
                      </a:lnTo>
                      <a:cubicBezTo>
                        <a:pt x="676870" y="126040"/>
                        <a:pt x="676870" y="80510"/>
                        <a:pt x="648772" y="5231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234" name="그룹 233">
              <a:extLst>
                <a:ext uri="{FF2B5EF4-FFF2-40B4-BE49-F238E27FC236}">
                  <a16:creationId xmlns:a16="http://schemas.microsoft.com/office/drawing/2014/main" id="{DC9E8EAF-BC4D-EDF5-5C99-3A3169BD094B}"/>
                </a:ext>
              </a:extLst>
            </p:cNvPr>
            <p:cNvGrpSpPr/>
            <p:nvPr/>
          </p:nvGrpSpPr>
          <p:grpSpPr>
            <a:xfrm>
              <a:off x="6457751" y="4254986"/>
              <a:ext cx="2167992" cy="153888"/>
              <a:chOff x="611153" y="2381498"/>
              <a:chExt cx="2167992" cy="153888"/>
            </a:xfrm>
          </p:grpSpPr>
          <p:sp>
            <p:nvSpPr>
              <p:cNvPr id="235" name="TextBox 234">
                <a:extLst>
                  <a:ext uri="{FF2B5EF4-FFF2-40B4-BE49-F238E27FC236}">
                    <a16:creationId xmlns:a16="http://schemas.microsoft.com/office/drawing/2014/main" id="{EEA726B4-9BBF-420C-2D26-A93BF4234B72}"/>
                  </a:ext>
                </a:extLst>
              </p:cNvPr>
              <p:cNvSpPr txBox="1"/>
              <p:nvPr/>
            </p:nvSpPr>
            <p:spPr>
              <a:xfrm>
                <a:off x="785009" y="2381498"/>
                <a:ext cx="1994136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깊이 있는 학습을 위한 </a:t>
                </a:r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내용 체계 범주화</a:t>
                </a:r>
                <a:endParaRPr lang="ko-KR" altLang="en-US" sz="1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236" name="그룹 235">
                <a:extLst>
                  <a:ext uri="{FF2B5EF4-FFF2-40B4-BE49-F238E27FC236}">
                    <a16:creationId xmlns:a16="http://schemas.microsoft.com/office/drawing/2014/main" id="{D3FA292A-C945-0060-6D3C-3DF8360BECB1}"/>
                  </a:ext>
                </a:extLst>
              </p:cNvPr>
              <p:cNvGrpSpPr/>
              <p:nvPr/>
            </p:nvGrpSpPr>
            <p:grpSpPr>
              <a:xfrm>
                <a:off x="611153" y="2397179"/>
                <a:ext cx="122528" cy="122526"/>
                <a:chOff x="584591" y="3761940"/>
                <a:chExt cx="195318" cy="195316"/>
              </a:xfrm>
            </p:grpSpPr>
            <p:sp>
              <p:nvSpPr>
                <p:cNvPr id="237" name="자유형: 도형 236">
                  <a:extLst>
                    <a:ext uri="{FF2B5EF4-FFF2-40B4-BE49-F238E27FC236}">
                      <a16:creationId xmlns:a16="http://schemas.microsoft.com/office/drawing/2014/main" id="{0C29017C-194C-DCF2-FD54-A7C164324ADE}"/>
                    </a:ext>
                  </a:extLst>
                </p:cNvPr>
                <p:cNvSpPr/>
                <p:nvPr/>
              </p:nvSpPr>
              <p:spPr>
                <a:xfrm>
                  <a:off x="584591" y="3761940"/>
                  <a:ext cx="195318" cy="195316"/>
                </a:xfrm>
                <a:custGeom>
                  <a:avLst/>
                  <a:gdLst>
                    <a:gd name="connsiteX0" fmla="*/ 1175766 w 1175766"/>
                    <a:gd name="connsiteY0" fmla="*/ 587883 h 1175766"/>
                    <a:gd name="connsiteX1" fmla="*/ 587883 w 1175766"/>
                    <a:gd name="connsiteY1" fmla="*/ 1175766 h 1175766"/>
                    <a:gd name="connsiteX2" fmla="*/ 0 w 1175766"/>
                    <a:gd name="connsiteY2" fmla="*/ 587883 h 1175766"/>
                    <a:gd name="connsiteX3" fmla="*/ 587883 w 1175766"/>
                    <a:gd name="connsiteY3" fmla="*/ 0 h 1175766"/>
                    <a:gd name="connsiteX4" fmla="*/ 1175766 w 1175766"/>
                    <a:gd name="connsiteY4" fmla="*/ 587883 h 1175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75766" h="1175766">
                      <a:moveTo>
                        <a:pt x="1175766" y="587883"/>
                      </a:moveTo>
                      <a:cubicBezTo>
                        <a:pt x="1175766" y="912562"/>
                        <a:pt x="912562" y="1175766"/>
                        <a:pt x="587883" y="1175766"/>
                      </a:cubicBezTo>
                      <a:cubicBezTo>
                        <a:pt x="263204" y="1175766"/>
                        <a:pt x="0" y="912562"/>
                        <a:pt x="0" y="587883"/>
                      </a:cubicBezTo>
                      <a:cubicBezTo>
                        <a:pt x="0" y="263204"/>
                        <a:pt x="263204" y="0"/>
                        <a:pt x="587883" y="0"/>
                      </a:cubicBezTo>
                      <a:cubicBezTo>
                        <a:pt x="912562" y="0"/>
                        <a:pt x="1175766" y="263204"/>
                        <a:pt x="1175766" y="587883"/>
                      </a:cubicBezTo>
                      <a:close/>
                    </a:path>
                  </a:pathLst>
                </a:custGeom>
                <a:solidFill>
                  <a:srgbClr val="0F958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38" name="자유형: 도형 237">
                  <a:extLst>
                    <a:ext uri="{FF2B5EF4-FFF2-40B4-BE49-F238E27FC236}">
                      <a16:creationId xmlns:a16="http://schemas.microsoft.com/office/drawing/2014/main" id="{8ADC407B-4F99-CCAD-0BA5-6CC74E750EBB}"/>
                    </a:ext>
                  </a:extLst>
                </p:cNvPr>
                <p:cNvSpPr/>
                <p:nvPr/>
              </p:nvSpPr>
              <p:spPr>
                <a:xfrm>
                  <a:off x="642291" y="3812043"/>
                  <a:ext cx="137618" cy="142929"/>
                </a:xfrm>
                <a:custGeom>
                  <a:avLst/>
                  <a:gdLst>
                    <a:gd name="connsiteX0" fmla="*/ 202365 w 294513"/>
                    <a:gd name="connsiteY0" fmla="*/ 0 h 305881"/>
                    <a:gd name="connsiteX1" fmla="*/ 293518 w 294513"/>
                    <a:gd name="connsiteY1" fmla="*/ 91902 h 305881"/>
                    <a:gd name="connsiteX2" fmla="*/ 294513 w 294513"/>
                    <a:gd name="connsiteY2" fmla="*/ 101772 h 305881"/>
                    <a:gd name="connsiteX3" fmla="*/ 166867 w 294513"/>
                    <a:gd name="connsiteY3" fmla="*/ 294345 h 305881"/>
                    <a:gd name="connsiteX4" fmla="*/ 129706 w 294513"/>
                    <a:gd name="connsiteY4" fmla="*/ 305881 h 305881"/>
                    <a:gd name="connsiteX5" fmla="*/ 109258 w 294513"/>
                    <a:gd name="connsiteY5" fmla="*/ 285692 h 305881"/>
                    <a:gd name="connsiteX6" fmla="*/ 0 w 294513"/>
                    <a:gd name="connsiteY6" fmla="*/ 177825 h 305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4513" h="305881">
                      <a:moveTo>
                        <a:pt x="202365" y="0"/>
                      </a:moveTo>
                      <a:lnTo>
                        <a:pt x="293518" y="91902"/>
                      </a:lnTo>
                      <a:lnTo>
                        <a:pt x="294513" y="101772"/>
                      </a:lnTo>
                      <a:cubicBezTo>
                        <a:pt x="294513" y="188341"/>
                        <a:pt x="241879" y="262618"/>
                        <a:pt x="166867" y="294345"/>
                      </a:cubicBezTo>
                      <a:lnTo>
                        <a:pt x="129706" y="305881"/>
                      </a:lnTo>
                      <a:lnTo>
                        <a:pt x="109258" y="285692"/>
                      </a:lnTo>
                      <a:cubicBezTo>
                        <a:pt x="57114" y="234210"/>
                        <a:pt x="0" y="177825"/>
                        <a:pt x="0" y="177825"/>
                      </a:cubicBezTo>
                      <a:close/>
                    </a:path>
                  </a:pathLst>
                </a:custGeom>
                <a:solidFill>
                  <a:schemeClr val="tx1">
                    <a:alpha val="29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39" name="자유형: 도형 238">
                  <a:extLst>
                    <a:ext uri="{FF2B5EF4-FFF2-40B4-BE49-F238E27FC236}">
                      <a16:creationId xmlns:a16="http://schemas.microsoft.com/office/drawing/2014/main" id="{79E1B875-B0C1-EB19-0557-B8DD147839AA}"/>
                    </a:ext>
                  </a:extLst>
                </p:cNvPr>
                <p:cNvSpPr/>
                <p:nvPr/>
              </p:nvSpPr>
              <p:spPr>
                <a:xfrm>
                  <a:off x="617921" y="3807984"/>
                  <a:ext cx="129024" cy="103021"/>
                </a:xfrm>
                <a:custGeom>
                  <a:avLst/>
                  <a:gdLst>
                    <a:gd name="connsiteX0" fmla="*/ 648772 w 669845"/>
                    <a:gd name="connsiteY0" fmla="*/ 52316 h 534852"/>
                    <a:gd name="connsiteX1" fmla="*/ 617530 w 669845"/>
                    <a:gd name="connsiteY1" fmla="*/ 21074 h 534852"/>
                    <a:gd name="connsiteX2" fmla="*/ 515707 w 669845"/>
                    <a:gd name="connsiteY2" fmla="*/ 21074 h 534852"/>
                    <a:gd name="connsiteX3" fmla="*/ 238530 w 669845"/>
                    <a:gd name="connsiteY3" fmla="*/ 298156 h 534852"/>
                    <a:gd name="connsiteX4" fmla="*/ 154138 w 669845"/>
                    <a:gd name="connsiteY4" fmla="*/ 213765 h 534852"/>
                    <a:gd name="connsiteX5" fmla="*/ 52316 w 669845"/>
                    <a:gd name="connsiteY5" fmla="*/ 213765 h 534852"/>
                    <a:gd name="connsiteX6" fmla="*/ 21074 w 669845"/>
                    <a:gd name="connsiteY6" fmla="*/ 245007 h 534852"/>
                    <a:gd name="connsiteX7" fmla="*/ 21074 w 669845"/>
                    <a:gd name="connsiteY7" fmla="*/ 346829 h 534852"/>
                    <a:gd name="connsiteX8" fmla="*/ 105466 w 669845"/>
                    <a:gd name="connsiteY8" fmla="*/ 431221 h 534852"/>
                    <a:gd name="connsiteX9" fmla="*/ 105466 w 669845"/>
                    <a:gd name="connsiteY9" fmla="*/ 431221 h 534852"/>
                    <a:gd name="connsiteX10" fmla="*/ 155948 w 669845"/>
                    <a:gd name="connsiteY10" fmla="*/ 481703 h 534852"/>
                    <a:gd name="connsiteX11" fmla="*/ 188238 w 669845"/>
                    <a:gd name="connsiteY11" fmla="*/ 513993 h 534852"/>
                    <a:gd name="connsiteX12" fmla="*/ 288822 w 669845"/>
                    <a:gd name="connsiteY12" fmla="*/ 513993 h 534852"/>
                    <a:gd name="connsiteX13" fmla="*/ 648772 w 669845"/>
                    <a:gd name="connsiteY13" fmla="*/ 154043 h 534852"/>
                    <a:gd name="connsiteX14" fmla="*/ 648772 w 669845"/>
                    <a:gd name="connsiteY14" fmla="*/ 52316 h 5348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669845" h="534852">
                      <a:moveTo>
                        <a:pt x="648772" y="52316"/>
                      </a:moveTo>
                      <a:lnTo>
                        <a:pt x="617530" y="21074"/>
                      </a:lnTo>
                      <a:cubicBezTo>
                        <a:pt x="589431" y="-7025"/>
                        <a:pt x="543806" y="-7025"/>
                        <a:pt x="515707" y="21074"/>
                      </a:cubicBezTo>
                      <a:lnTo>
                        <a:pt x="238530" y="298156"/>
                      </a:lnTo>
                      <a:lnTo>
                        <a:pt x="154138" y="213765"/>
                      </a:lnTo>
                      <a:cubicBezTo>
                        <a:pt x="126040" y="185666"/>
                        <a:pt x="80415" y="185666"/>
                        <a:pt x="52316" y="213765"/>
                      </a:cubicBezTo>
                      <a:lnTo>
                        <a:pt x="21074" y="245007"/>
                      </a:lnTo>
                      <a:cubicBezTo>
                        <a:pt x="-7025" y="273106"/>
                        <a:pt x="-7025" y="318730"/>
                        <a:pt x="21074" y="346829"/>
                      </a:cubicBezTo>
                      <a:lnTo>
                        <a:pt x="105466" y="431221"/>
                      </a:lnTo>
                      <a:lnTo>
                        <a:pt x="105466" y="431221"/>
                      </a:lnTo>
                      <a:lnTo>
                        <a:pt x="155948" y="481703"/>
                      </a:lnTo>
                      <a:lnTo>
                        <a:pt x="188238" y="513993"/>
                      </a:lnTo>
                      <a:cubicBezTo>
                        <a:pt x="216051" y="541806"/>
                        <a:pt x="261104" y="541806"/>
                        <a:pt x="288822" y="513993"/>
                      </a:cubicBezTo>
                      <a:lnTo>
                        <a:pt x="648772" y="154043"/>
                      </a:lnTo>
                      <a:cubicBezTo>
                        <a:pt x="676870" y="126040"/>
                        <a:pt x="676870" y="80510"/>
                        <a:pt x="648772" y="5231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245" name="그룹 244">
              <a:extLst>
                <a:ext uri="{FF2B5EF4-FFF2-40B4-BE49-F238E27FC236}">
                  <a16:creationId xmlns:a16="http://schemas.microsoft.com/office/drawing/2014/main" id="{EB741C60-1D63-3F9A-54FE-306846E4CD67}"/>
                </a:ext>
              </a:extLst>
            </p:cNvPr>
            <p:cNvGrpSpPr/>
            <p:nvPr/>
          </p:nvGrpSpPr>
          <p:grpSpPr>
            <a:xfrm>
              <a:off x="6457751" y="4468525"/>
              <a:ext cx="1512364" cy="153888"/>
              <a:chOff x="611153" y="2381498"/>
              <a:chExt cx="1512364" cy="153888"/>
            </a:xfrm>
          </p:grpSpPr>
          <p:sp>
            <p:nvSpPr>
              <p:cNvPr id="246" name="TextBox 245">
                <a:extLst>
                  <a:ext uri="{FF2B5EF4-FFF2-40B4-BE49-F238E27FC236}">
                    <a16:creationId xmlns:a16="http://schemas.microsoft.com/office/drawing/2014/main" id="{518AD3F5-4340-08F2-DDA9-7A4D5139909E}"/>
                  </a:ext>
                </a:extLst>
              </p:cNvPr>
              <p:cNvSpPr txBox="1"/>
              <p:nvPr/>
            </p:nvSpPr>
            <p:spPr>
              <a:xfrm>
                <a:off x="785009" y="2381498"/>
                <a:ext cx="1338508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고등학교</a:t>
                </a:r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선택 교과의 확대</a:t>
                </a:r>
                <a:endParaRPr lang="ko-KR" altLang="en-US" sz="1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247" name="그룹 246">
                <a:extLst>
                  <a:ext uri="{FF2B5EF4-FFF2-40B4-BE49-F238E27FC236}">
                    <a16:creationId xmlns:a16="http://schemas.microsoft.com/office/drawing/2014/main" id="{E043705B-BD6D-5B11-00CD-5EB901EB321E}"/>
                  </a:ext>
                </a:extLst>
              </p:cNvPr>
              <p:cNvGrpSpPr/>
              <p:nvPr/>
            </p:nvGrpSpPr>
            <p:grpSpPr>
              <a:xfrm>
                <a:off x="611153" y="2397179"/>
                <a:ext cx="122528" cy="122526"/>
                <a:chOff x="584591" y="3761940"/>
                <a:chExt cx="195318" cy="195316"/>
              </a:xfrm>
            </p:grpSpPr>
            <p:sp>
              <p:nvSpPr>
                <p:cNvPr id="248" name="자유형: 도형 247">
                  <a:extLst>
                    <a:ext uri="{FF2B5EF4-FFF2-40B4-BE49-F238E27FC236}">
                      <a16:creationId xmlns:a16="http://schemas.microsoft.com/office/drawing/2014/main" id="{5DD5103A-8BBA-49B2-50EF-B9CBBBDC6871}"/>
                    </a:ext>
                  </a:extLst>
                </p:cNvPr>
                <p:cNvSpPr/>
                <p:nvPr/>
              </p:nvSpPr>
              <p:spPr>
                <a:xfrm>
                  <a:off x="584591" y="3761940"/>
                  <a:ext cx="195318" cy="195316"/>
                </a:xfrm>
                <a:custGeom>
                  <a:avLst/>
                  <a:gdLst>
                    <a:gd name="connsiteX0" fmla="*/ 1175766 w 1175766"/>
                    <a:gd name="connsiteY0" fmla="*/ 587883 h 1175766"/>
                    <a:gd name="connsiteX1" fmla="*/ 587883 w 1175766"/>
                    <a:gd name="connsiteY1" fmla="*/ 1175766 h 1175766"/>
                    <a:gd name="connsiteX2" fmla="*/ 0 w 1175766"/>
                    <a:gd name="connsiteY2" fmla="*/ 587883 h 1175766"/>
                    <a:gd name="connsiteX3" fmla="*/ 587883 w 1175766"/>
                    <a:gd name="connsiteY3" fmla="*/ 0 h 1175766"/>
                    <a:gd name="connsiteX4" fmla="*/ 1175766 w 1175766"/>
                    <a:gd name="connsiteY4" fmla="*/ 587883 h 1175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75766" h="1175766">
                      <a:moveTo>
                        <a:pt x="1175766" y="587883"/>
                      </a:moveTo>
                      <a:cubicBezTo>
                        <a:pt x="1175766" y="912562"/>
                        <a:pt x="912562" y="1175766"/>
                        <a:pt x="587883" y="1175766"/>
                      </a:cubicBezTo>
                      <a:cubicBezTo>
                        <a:pt x="263204" y="1175766"/>
                        <a:pt x="0" y="912562"/>
                        <a:pt x="0" y="587883"/>
                      </a:cubicBezTo>
                      <a:cubicBezTo>
                        <a:pt x="0" y="263204"/>
                        <a:pt x="263204" y="0"/>
                        <a:pt x="587883" y="0"/>
                      </a:cubicBezTo>
                      <a:cubicBezTo>
                        <a:pt x="912562" y="0"/>
                        <a:pt x="1175766" y="263204"/>
                        <a:pt x="1175766" y="587883"/>
                      </a:cubicBezTo>
                      <a:close/>
                    </a:path>
                  </a:pathLst>
                </a:custGeom>
                <a:solidFill>
                  <a:srgbClr val="0F958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9" name="자유형: 도형 248">
                  <a:extLst>
                    <a:ext uri="{FF2B5EF4-FFF2-40B4-BE49-F238E27FC236}">
                      <a16:creationId xmlns:a16="http://schemas.microsoft.com/office/drawing/2014/main" id="{774D809D-7EB3-62D9-2B79-6CE661132D51}"/>
                    </a:ext>
                  </a:extLst>
                </p:cNvPr>
                <p:cNvSpPr/>
                <p:nvPr/>
              </p:nvSpPr>
              <p:spPr>
                <a:xfrm>
                  <a:off x="642291" y="3812043"/>
                  <a:ext cx="137618" cy="142929"/>
                </a:xfrm>
                <a:custGeom>
                  <a:avLst/>
                  <a:gdLst>
                    <a:gd name="connsiteX0" fmla="*/ 202365 w 294513"/>
                    <a:gd name="connsiteY0" fmla="*/ 0 h 305881"/>
                    <a:gd name="connsiteX1" fmla="*/ 293518 w 294513"/>
                    <a:gd name="connsiteY1" fmla="*/ 91902 h 305881"/>
                    <a:gd name="connsiteX2" fmla="*/ 294513 w 294513"/>
                    <a:gd name="connsiteY2" fmla="*/ 101772 h 305881"/>
                    <a:gd name="connsiteX3" fmla="*/ 166867 w 294513"/>
                    <a:gd name="connsiteY3" fmla="*/ 294345 h 305881"/>
                    <a:gd name="connsiteX4" fmla="*/ 129706 w 294513"/>
                    <a:gd name="connsiteY4" fmla="*/ 305881 h 305881"/>
                    <a:gd name="connsiteX5" fmla="*/ 109258 w 294513"/>
                    <a:gd name="connsiteY5" fmla="*/ 285692 h 305881"/>
                    <a:gd name="connsiteX6" fmla="*/ 0 w 294513"/>
                    <a:gd name="connsiteY6" fmla="*/ 177825 h 305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4513" h="305881">
                      <a:moveTo>
                        <a:pt x="202365" y="0"/>
                      </a:moveTo>
                      <a:lnTo>
                        <a:pt x="293518" y="91902"/>
                      </a:lnTo>
                      <a:lnTo>
                        <a:pt x="294513" y="101772"/>
                      </a:lnTo>
                      <a:cubicBezTo>
                        <a:pt x="294513" y="188341"/>
                        <a:pt x="241879" y="262618"/>
                        <a:pt x="166867" y="294345"/>
                      </a:cubicBezTo>
                      <a:lnTo>
                        <a:pt x="129706" y="305881"/>
                      </a:lnTo>
                      <a:lnTo>
                        <a:pt x="109258" y="285692"/>
                      </a:lnTo>
                      <a:cubicBezTo>
                        <a:pt x="57114" y="234210"/>
                        <a:pt x="0" y="177825"/>
                        <a:pt x="0" y="177825"/>
                      </a:cubicBezTo>
                      <a:close/>
                    </a:path>
                  </a:pathLst>
                </a:custGeom>
                <a:solidFill>
                  <a:schemeClr val="tx1">
                    <a:alpha val="29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50" name="자유형: 도형 249">
                  <a:extLst>
                    <a:ext uri="{FF2B5EF4-FFF2-40B4-BE49-F238E27FC236}">
                      <a16:creationId xmlns:a16="http://schemas.microsoft.com/office/drawing/2014/main" id="{3F1104EC-57EF-0CCA-4104-D1351CA1C081}"/>
                    </a:ext>
                  </a:extLst>
                </p:cNvPr>
                <p:cNvSpPr/>
                <p:nvPr/>
              </p:nvSpPr>
              <p:spPr>
                <a:xfrm>
                  <a:off x="617921" y="3807984"/>
                  <a:ext cx="129024" cy="103021"/>
                </a:xfrm>
                <a:custGeom>
                  <a:avLst/>
                  <a:gdLst>
                    <a:gd name="connsiteX0" fmla="*/ 648772 w 669845"/>
                    <a:gd name="connsiteY0" fmla="*/ 52316 h 534852"/>
                    <a:gd name="connsiteX1" fmla="*/ 617530 w 669845"/>
                    <a:gd name="connsiteY1" fmla="*/ 21074 h 534852"/>
                    <a:gd name="connsiteX2" fmla="*/ 515707 w 669845"/>
                    <a:gd name="connsiteY2" fmla="*/ 21074 h 534852"/>
                    <a:gd name="connsiteX3" fmla="*/ 238530 w 669845"/>
                    <a:gd name="connsiteY3" fmla="*/ 298156 h 534852"/>
                    <a:gd name="connsiteX4" fmla="*/ 154138 w 669845"/>
                    <a:gd name="connsiteY4" fmla="*/ 213765 h 534852"/>
                    <a:gd name="connsiteX5" fmla="*/ 52316 w 669845"/>
                    <a:gd name="connsiteY5" fmla="*/ 213765 h 534852"/>
                    <a:gd name="connsiteX6" fmla="*/ 21074 w 669845"/>
                    <a:gd name="connsiteY6" fmla="*/ 245007 h 534852"/>
                    <a:gd name="connsiteX7" fmla="*/ 21074 w 669845"/>
                    <a:gd name="connsiteY7" fmla="*/ 346829 h 534852"/>
                    <a:gd name="connsiteX8" fmla="*/ 105466 w 669845"/>
                    <a:gd name="connsiteY8" fmla="*/ 431221 h 534852"/>
                    <a:gd name="connsiteX9" fmla="*/ 105466 w 669845"/>
                    <a:gd name="connsiteY9" fmla="*/ 431221 h 534852"/>
                    <a:gd name="connsiteX10" fmla="*/ 155948 w 669845"/>
                    <a:gd name="connsiteY10" fmla="*/ 481703 h 534852"/>
                    <a:gd name="connsiteX11" fmla="*/ 188238 w 669845"/>
                    <a:gd name="connsiteY11" fmla="*/ 513993 h 534852"/>
                    <a:gd name="connsiteX12" fmla="*/ 288822 w 669845"/>
                    <a:gd name="connsiteY12" fmla="*/ 513993 h 534852"/>
                    <a:gd name="connsiteX13" fmla="*/ 648772 w 669845"/>
                    <a:gd name="connsiteY13" fmla="*/ 154043 h 534852"/>
                    <a:gd name="connsiteX14" fmla="*/ 648772 w 669845"/>
                    <a:gd name="connsiteY14" fmla="*/ 52316 h 5348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669845" h="534852">
                      <a:moveTo>
                        <a:pt x="648772" y="52316"/>
                      </a:moveTo>
                      <a:lnTo>
                        <a:pt x="617530" y="21074"/>
                      </a:lnTo>
                      <a:cubicBezTo>
                        <a:pt x="589431" y="-7025"/>
                        <a:pt x="543806" y="-7025"/>
                        <a:pt x="515707" y="21074"/>
                      </a:cubicBezTo>
                      <a:lnTo>
                        <a:pt x="238530" y="298156"/>
                      </a:lnTo>
                      <a:lnTo>
                        <a:pt x="154138" y="213765"/>
                      </a:lnTo>
                      <a:cubicBezTo>
                        <a:pt x="126040" y="185666"/>
                        <a:pt x="80415" y="185666"/>
                        <a:pt x="52316" y="213765"/>
                      </a:cubicBezTo>
                      <a:lnTo>
                        <a:pt x="21074" y="245007"/>
                      </a:lnTo>
                      <a:cubicBezTo>
                        <a:pt x="-7025" y="273106"/>
                        <a:pt x="-7025" y="318730"/>
                        <a:pt x="21074" y="346829"/>
                      </a:cubicBezTo>
                      <a:lnTo>
                        <a:pt x="105466" y="431221"/>
                      </a:lnTo>
                      <a:lnTo>
                        <a:pt x="105466" y="431221"/>
                      </a:lnTo>
                      <a:lnTo>
                        <a:pt x="155948" y="481703"/>
                      </a:lnTo>
                      <a:lnTo>
                        <a:pt x="188238" y="513993"/>
                      </a:lnTo>
                      <a:cubicBezTo>
                        <a:pt x="216051" y="541806"/>
                        <a:pt x="261104" y="541806"/>
                        <a:pt x="288822" y="513993"/>
                      </a:cubicBezTo>
                      <a:lnTo>
                        <a:pt x="648772" y="154043"/>
                      </a:lnTo>
                      <a:cubicBezTo>
                        <a:pt x="676870" y="126040"/>
                        <a:pt x="676870" y="80510"/>
                        <a:pt x="648772" y="5231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316" name="그룹 315">
              <a:extLst>
                <a:ext uri="{FF2B5EF4-FFF2-40B4-BE49-F238E27FC236}">
                  <a16:creationId xmlns:a16="http://schemas.microsoft.com/office/drawing/2014/main" id="{6A3CD382-A7D1-5C12-B87B-C9869733C6AA}"/>
                </a:ext>
              </a:extLst>
            </p:cNvPr>
            <p:cNvGrpSpPr/>
            <p:nvPr/>
          </p:nvGrpSpPr>
          <p:grpSpPr>
            <a:xfrm>
              <a:off x="631232" y="3325916"/>
              <a:ext cx="1291988" cy="1264269"/>
              <a:chOff x="631232" y="3368523"/>
              <a:chExt cx="1291988" cy="1264269"/>
            </a:xfrm>
          </p:grpSpPr>
          <p:sp>
            <p:nvSpPr>
              <p:cNvPr id="252" name="사각형: 둥근 모서리 251">
                <a:extLst>
                  <a:ext uri="{FF2B5EF4-FFF2-40B4-BE49-F238E27FC236}">
                    <a16:creationId xmlns:a16="http://schemas.microsoft.com/office/drawing/2014/main" id="{FD14A810-9B7C-D491-90D9-62FA703CC4EE}"/>
                  </a:ext>
                </a:extLst>
              </p:cNvPr>
              <p:cNvSpPr/>
              <p:nvPr/>
            </p:nvSpPr>
            <p:spPr>
              <a:xfrm>
                <a:off x="631232" y="3368524"/>
                <a:ext cx="1291988" cy="1264268"/>
              </a:xfrm>
              <a:prstGeom prst="roundRect">
                <a:avLst>
                  <a:gd name="adj" fmla="val 3860"/>
                </a:avLst>
              </a:prstGeom>
              <a:solidFill>
                <a:srgbClr val="E8E8E8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53" name="사각형: 둥근 위쪽 모서리 252">
                <a:extLst>
                  <a:ext uri="{FF2B5EF4-FFF2-40B4-BE49-F238E27FC236}">
                    <a16:creationId xmlns:a16="http://schemas.microsoft.com/office/drawing/2014/main" id="{9D54EEE3-246E-A73F-8619-8C4ED39C27C0}"/>
                  </a:ext>
                </a:extLst>
              </p:cNvPr>
              <p:cNvSpPr/>
              <p:nvPr/>
            </p:nvSpPr>
            <p:spPr>
              <a:xfrm>
                <a:off x="631232" y="3368523"/>
                <a:ext cx="1291988" cy="226043"/>
              </a:xfrm>
              <a:prstGeom prst="round2Same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80" name="직사각형 279">
                <a:extLst>
                  <a:ext uri="{FF2B5EF4-FFF2-40B4-BE49-F238E27FC236}">
                    <a16:creationId xmlns:a16="http://schemas.microsoft.com/office/drawing/2014/main" id="{F3E62F12-5632-FD66-836F-9B8B88626620}"/>
                  </a:ext>
                </a:extLst>
              </p:cNvPr>
              <p:cNvSpPr/>
              <p:nvPr/>
            </p:nvSpPr>
            <p:spPr>
              <a:xfrm>
                <a:off x="631232" y="3764830"/>
                <a:ext cx="1291988" cy="178519"/>
              </a:xfrm>
              <a:prstGeom prst="rect">
                <a:avLst/>
              </a:prstGeom>
              <a:solidFill>
                <a:schemeClr val="tx1">
                  <a:alpha val="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81" name="직사각형 280">
                <a:extLst>
                  <a:ext uri="{FF2B5EF4-FFF2-40B4-BE49-F238E27FC236}">
                    <a16:creationId xmlns:a16="http://schemas.microsoft.com/office/drawing/2014/main" id="{6E59E703-1EC5-2847-6588-DF40D4FE37CF}"/>
                  </a:ext>
                </a:extLst>
              </p:cNvPr>
              <p:cNvSpPr/>
              <p:nvPr/>
            </p:nvSpPr>
            <p:spPr>
              <a:xfrm>
                <a:off x="631232" y="4111783"/>
                <a:ext cx="1291988" cy="178519"/>
              </a:xfrm>
              <a:prstGeom prst="rect">
                <a:avLst/>
              </a:prstGeom>
              <a:solidFill>
                <a:schemeClr val="tx1">
                  <a:alpha val="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82" name="사각형: 둥근 위쪽 모서리 281">
                <a:extLst>
                  <a:ext uri="{FF2B5EF4-FFF2-40B4-BE49-F238E27FC236}">
                    <a16:creationId xmlns:a16="http://schemas.microsoft.com/office/drawing/2014/main" id="{03E6522F-943B-59F5-E0FB-75C2C61F4F8E}"/>
                  </a:ext>
                </a:extLst>
              </p:cNvPr>
              <p:cNvSpPr/>
              <p:nvPr/>
            </p:nvSpPr>
            <p:spPr>
              <a:xfrm>
                <a:off x="631232" y="4454273"/>
                <a:ext cx="1291988" cy="178519"/>
              </a:xfrm>
              <a:prstGeom prst="round2SameRect">
                <a:avLst>
                  <a:gd name="adj1" fmla="val 0"/>
                  <a:gd name="adj2" fmla="val 22676"/>
                </a:avLst>
              </a:prstGeom>
              <a:solidFill>
                <a:schemeClr val="tx1">
                  <a:alpha val="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84" name="사각형: 둥근 모서리 283">
                <a:extLst>
                  <a:ext uri="{FF2B5EF4-FFF2-40B4-BE49-F238E27FC236}">
                    <a16:creationId xmlns:a16="http://schemas.microsoft.com/office/drawing/2014/main" id="{97F12B93-D077-A512-5004-50CCC6DDC0C7}"/>
                  </a:ext>
                </a:extLst>
              </p:cNvPr>
              <p:cNvSpPr/>
              <p:nvPr/>
            </p:nvSpPr>
            <p:spPr>
              <a:xfrm>
                <a:off x="631232" y="3368523"/>
                <a:ext cx="1291988" cy="1264268"/>
              </a:xfrm>
              <a:prstGeom prst="roundRect">
                <a:avLst>
                  <a:gd name="adj" fmla="val 3860"/>
                </a:avLst>
              </a:prstGeom>
              <a:noFill/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55" name="TextBox 254">
                <a:extLst>
                  <a:ext uri="{FF2B5EF4-FFF2-40B4-BE49-F238E27FC236}">
                    <a16:creationId xmlns:a16="http://schemas.microsoft.com/office/drawing/2014/main" id="{407B3959-BE14-9F40-2FB7-E362B4F415B1}"/>
                  </a:ext>
                </a:extLst>
              </p:cNvPr>
              <p:cNvSpPr txBox="1"/>
              <p:nvPr/>
            </p:nvSpPr>
            <p:spPr>
              <a:xfrm>
                <a:off x="813157" y="3404600"/>
                <a:ext cx="928139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2015 </a:t>
                </a:r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음악과 역량</a:t>
                </a:r>
              </a:p>
            </p:txBody>
          </p:sp>
          <p:sp>
            <p:nvSpPr>
              <p:cNvPr id="258" name="TextBox 257">
                <a:extLst>
                  <a:ext uri="{FF2B5EF4-FFF2-40B4-BE49-F238E27FC236}">
                    <a16:creationId xmlns:a16="http://schemas.microsoft.com/office/drawing/2014/main" id="{7E0D3168-17FE-2CB6-6EC0-A4FFC968EF17}"/>
                  </a:ext>
                </a:extLst>
              </p:cNvPr>
              <p:cNvSpPr txBox="1"/>
              <p:nvPr/>
            </p:nvSpPr>
            <p:spPr>
              <a:xfrm>
                <a:off x="1037577" y="3619529"/>
                <a:ext cx="479298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음악적 감성</a:t>
                </a:r>
              </a:p>
            </p:txBody>
          </p:sp>
          <p:sp>
            <p:nvSpPr>
              <p:cNvPr id="259" name="TextBox 258">
                <a:extLst>
                  <a:ext uri="{FF2B5EF4-FFF2-40B4-BE49-F238E27FC236}">
                    <a16:creationId xmlns:a16="http://schemas.microsoft.com/office/drawing/2014/main" id="{2CFB31BD-B606-0729-1311-848A3DFB652E}"/>
                  </a:ext>
                </a:extLst>
              </p:cNvPr>
              <p:cNvSpPr txBox="1"/>
              <p:nvPr/>
            </p:nvSpPr>
            <p:spPr>
              <a:xfrm>
                <a:off x="831591" y="3792566"/>
                <a:ext cx="891270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음악적 창의</a:t>
                </a:r>
                <a:r>
                  <a:rPr lang="en-US" altLang="ko-KR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융합사고</a:t>
                </a:r>
              </a:p>
            </p:txBody>
          </p:sp>
          <p:sp>
            <p:nvSpPr>
              <p:cNvPr id="260" name="TextBox 259">
                <a:extLst>
                  <a:ext uri="{FF2B5EF4-FFF2-40B4-BE49-F238E27FC236}">
                    <a16:creationId xmlns:a16="http://schemas.microsoft.com/office/drawing/2014/main" id="{903ED386-4FA5-5F2D-A9C7-12771C1CEB9B}"/>
                  </a:ext>
                </a:extLst>
              </p:cNvPr>
              <p:cNvSpPr txBox="1"/>
              <p:nvPr/>
            </p:nvSpPr>
            <p:spPr>
              <a:xfrm>
                <a:off x="1037577" y="3965603"/>
                <a:ext cx="479298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음악적 소통</a:t>
                </a:r>
              </a:p>
            </p:txBody>
          </p:sp>
          <p:sp>
            <p:nvSpPr>
              <p:cNvPr id="261" name="TextBox 260">
                <a:extLst>
                  <a:ext uri="{FF2B5EF4-FFF2-40B4-BE49-F238E27FC236}">
                    <a16:creationId xmlns:a16="http://schemas.microsoft.com/office/drawing/2014/main" id="{9EEA20AA-E509-49E2-409A-390176D39533}"/>
                  </a:ext>
                </a:extLst>
              </p:cNvPr>
              <p:cNvSpPr txBox="1"/>
              <p:nvPr/>
            </p:nvSpPr>
            <p:spPr>
              <a:xfrm>
                <a:off x="991891" y="4138640"/>
                <a:ext cx="570670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문화적 공동체</a:t>
                </a:r>
              </a:p>
            </p:txBody>
          </p:sp>
          <p:sp>
            <p:nvSpPr>
              <p:cNvPr id="262" name="TextBox 261">
                <a:extLst>
                  <a:ext uri="{FF2B5EF4-FFF2-40B4-BE49-F238E27FC236}">
                    <a16:creationId xmlns:a16="http://schemas.microsoft.com/office/drawing/2014/main" id="{C8ED4DE4-0417-6393-1678-998A3CBEEB66}"/>
                  </a:ext>
                </a:extLst>
              </p:cNvPr>
              <p:cNvSpPr txBox="1"/>
              <p:nvPr/>
            </p:nvSpPr>
            <p:spPr>
              <a:xfrm>
                <a:off x="1003112" y="4311677"/>
                <a:ext cx="548228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음악정보처리</a:t>
                </a:r>
              </a:p>
            </p:txBody>
          </p:sp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DBFC3D30-23A9-4F27-88BB-740DEE25B63F}"/>
                  </a:ext>
                </a:extLst>
              </p:cNvPr>
              <p:cNvSpPr txBox="1"/>
              <p:nvPr/>
            </p:nvSpPr>
            <p:spPr>
              <a:xfrm>
                <a:off x="1094484" y="4484714"/>
                <a:ext cx="365485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자기관리</a:t>
                </a:r>
              </a:p>
            </p:txBody>
          </p:sp>
        </p:grp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57590145-FB3A-3E26-B6F7-CFE38B1A9C72}"/>
                </a:ext>
              </a:extLst>
            </p:cNvPr>
            <p:cNvGrpSpPr/>
            <p:nvPr/>
          </p:nvGrpSpPr>
          <p:grpSpPr>
            <a:xfrm>
              <a:off x="2291939" y="3325916"/>
              <a:ext cx="1291988" cy="1264269"/>
              <a:chOff x="2291939" y="3325916"/>
              <a:chExt cx="1291988" cy="1264269"/>
            </a:xfrm>
          </p:grpSpPr>
          <p:sp>
            <p:nvSpPr>
              <p:cNvPr id="318" name="사각형: 둥근 모서리 317">
                <a:extLst>
                  <a:ext uri="{FF2B5EF4-FFF2-40B4-BE49-F238E27FC236}">
                    <a16:creationId xmlns:a16="http://schemas.microsoft.com/office/drawing/2014/main" id="{C41BBA70-1547-4AB0-2E59-441623BF9BB9}"/>
                  </a:ext>
                </a:extLst>
              </p:cNvPr>
              <p:cNvSpPr/>
              <p:nvPr/>
            </p:nvSpPr>
            <p:spPr>
              <a:xfrm>
                <a:off x="2291939" y="3325917"/>
                <a:ext cx="1291988" cy="1264268"/>
              </a:xfrm>
              <a:prstGeom prst="roundRect">
                <a:avLst>
                  <a:gd name="adj" fmla="val 3860"/>
                </a:avLst>
              </a:prstGeom>
              <a:solidFill>
                <a:srgbClr val="DDF0E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19" name="사각형: 둥근 위쪽 모서리 318">
                <a:extLst>
                  <a:ext uri="{FF2B5EF4-FFF2-40B4-BE49-F238E27FC236}">
                    <a16:creationId xmlns:a16="http://schemas.microsoft.com/office/drawing/2014/main" id="{1FA90AB5-23A9-D1E4-F0E4-DE683628681B}"/>
                  </a:ext>
                </a:extLst>
              </p:cNvPr>
              <p:cNvSpPr/>
              <p:nvPr/>
            </p:nvSpPr>
            <p:spPr>
              <a:xfrm>
                <a:off x="2291939" y="3325916"/>
                <a:ext cx="1291988" cy="226043"/>
              </a:xfrm>
              <a:prstGeom prst="round2Same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20" name="직사각형 319">
                <a:extLst>
                  <a:ext uri="{FF2B5EF4-FFF2-40B4-BE49-F238E27FC236}">
                    <a16:creationId xmlns:a16="http://schemas.microsoft.com/office/drawing/2014/main" id="{3E1C713E-C468-FD31-3B96-C84A42F93D2A}"/>
                  </a:ext>
                </a:extLst>
              </p:cNvPr>
              <p:cNvSpPr/>
              <p:nvPr/>
            </p:nvSpPr>
            <p:spPr>
              <a:xfrm>
                <a:off x="2291939" y="3766221"/>
                <a:ext cx="1291988" cy="205992"/>
              </a:xfrm>
              <a:prstGeom prst="rect">
                <a:avLst/>
              </a:prstGeom>
              <a:solidFill>
                <a:srgbClr val="019E95">
                  <a:alpha val="1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21" name="직사각형 320">
                <a:extLst>
                  <a:ext uri="{FF2B5EF4-FFF2-40B4-BE49-F238E27FC236}">
                    <a16:creationId xmlns:a16="http://schemas.microsoft.com/office/drawing/2014/main" id="{279F41E7-516D-3DF8-8207-F42464667F0D}"/>
                  </a:ext>
                </a:extLst>
              </p:cNvPr>
              <p:cNvSpPr/>
              <p:nvPr/>
            </p:nvSpPr>
            <p:spPr>
              <a:xfrm>
                <a:off x="2291939" y="4173009"/>
                <a:ext cx="1291988" cy="204774"/>
              </a:xfrm>
              <a:prstGeom prst="rect">
                <a:avLst/>
              </a:prstGeom>
              <a:solidFill>
                <a:srgbClr val="019E95">
                  <a:alpha val="1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23" name="사각형: 둥근 모서리 322">
                <a:extLst>
                  <a:ext uri="{FF2B5EF4-FFF2-40B4-BE49-F238E27FC236}">
                    <a16:creationId xmlns:a16="http://schemas.microsoft.com/office/drawing/2014/main" id="{717893FF-BA14-B61E-6A9A-7B9C4FDB36C3}"/>
                  </a:ext>
                </a:extLst>
              </p:cNvPr>
              <p:cNvSpPr/>
              <p:nvPr/>
            </p:nvSpPr>
            <p:spPr>
              <a:xfrm>
                <a:off x="2291939" y="3325916"/>
                <a:ext cx="1291988" cy="1264268"/>
              </a:xfrm>
              <a:prstGeom prst="roundRect">
                <a:avLst>
                  <a:gd name="adj" fmla="val 3860"/>
                </a:avLst>
              </a:prstGeom>
              <a:noFill/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24" name="TextBox 323">
                <a:extLst>
                  <a:ext uri="{FF2B5EF4-FFF2-40B4-BE49-F238E27FC236}">
                    <a16:creationId xmlns:a16="http://schemas.microsoft.com/office/drawing/2014/main" id="{288D654E-B3FD-2CB7-E48D-E208ACF2C544}"/>
                  </a:ext>
                </a:extLst>
              </p:cNvPr>
              <p:cNvSpPr txBox="1"/>
              <p:nvPr/>
            </p:nvSpPr>
            <p:spPr>
              <a:xfrm>
                <a:off x="2473864" y="3361993"/>
                <a:ext cx="928139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2022 </a:t>
                </a:r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음악과 역량</a:t>
                </a:r>
              </a:p>
            </p:txBody>
          </p:sp>
          <p:sp>
            <p:nvSpPr>
              <p:cNvPr id="325" name="TextBox 324">
                <a:extLst>
                  <a:ext uri="{FF2B5EF4-FFF2-40B4-BE49-F238E27FC236}">
                    <a16:creationId xmlns:a16="http://schemas.microsoft.com/office/drawing/2014/main" id="{30768C6B-FC45-768B-F174-195FFA7DE6EC}"/>
                  </a:ext>
                </a:extLst>
              </p:cNvPr>
              <p:cNvSpPr txBox="1"/>
              <p:nvPr/>
            </p:nvSpPr>
            <p:spPr>
              <a:xfrm>
                <a:off x="2846562" y="3601672"/>
                <a:ext cx="18274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감성</a:t>
                </a:r>
              </a:p>
            </p:txBody>
          </p:sp>
          <p:sp>
            <p:nvSpPr>
              <p:cNvPr id="326" name="TextBox 325">
                <a:extLst>
                  <a:ext uri="{FF2B5EF4-FFF2-40B4-BE49-F238E27FC236}">
                    <a16:creationId xmlns:a16="http://schemas.microsoft.com/office/drawing/2014/main" id="{00BA79E8-320E-3DF1-68C9-CBDDDE276370}"/>
                  </a:ext>
                </a:extLst>
              </p:cNvPr>
              <p:cNvSpPr txBox="1"/>
              <p:nvPr/>
            </p:nvSpPr>
            <p:spPr>
              <a:xfrm>
                <a:off x="2800876" y="3807663"/>
                <a:ext cx="27411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창의성</a:t>
                </a:r>
              </a:p>
            </p:txBody>
          </p:sp>
          <p:sp>
            <p:nvSpPr>
              <p:cNvPr id="327" name="TextBox 326">
                <a:extLst>
                  <a:ext uri="{FF2B5EF4-FFF2-40B4-BE49-F238E27FC236}">
                    <a16:creationId xmlns:a16="http://schemas.microsoft.com/office/drawing/2014/main" id="{4D4101F0-E7DC-F93C-C88A-EACB33516695}"/>
                  </a:ext>
                </a:extLst>
              </p:cNvPr>
              <p:cNvSpPr txBox="1"/>
              <p:nvPr/>
            </p:nvSpPr>
            <p:spPr>
              <a:xfrm>
                <a:off x="2846562" y="4013654"/>
                <a:ext cx="18274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소통</a:t>
                </a:r>
              </a:p>
            </p:txBody>
          </p:sp>
          <p:sp>
            <p:nvSpPr>
              <p:cNvPr id="328" name="TextBox 327">
                <a:extLst>
                  <a:ext uri="{FF2B5EF4-FFF2-40B4-BE49-F238E27FC236}">
                    <a16:creationId xmlns:a16="http://schemas.microsoft.com/office/drawing/2014/main" id="{E28B5F42-992E-5F71-3622-84867CBAC7DC}"/>
                  </a:ext>
                </a:extLst>
              </p:cNvPr>
              <p:cNvSpPr txBox="1"/>
              <p:nvPr/>
            </p:nvSpPr>
            <p:spPr>
              <a:xfrm>
                <a:off x="2800876" y="4219645"/>
                <a:ext cx="27411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공동체</a:t>
                </a:r>
              </a:p>
            </p:txBody>
          </p:sp>
          <p:sp>
            <p:nvSpPr>
              <p:cNvPr id="330" name="TextBox 329">
                <a:extLst>
                  <a:ext uri="{FF2B5EF4-FFF2-40B4-BE49-F238E27FC236}">
                    <a16:creationId xmlns:a16="http://schemas.microsoft.com/office/drawing/2014/main" id="{E0B5512A-7F67-626D-4840-A959EC6FC4EC}"/>
                  </a:ext>
                </a:extLst>
              </p:cNvPr>
              <p:cNvSpPr txBox="1"/>
              <p:nvPr/>
            </p:nvSpPr>
            <p:spPr>
              <a:xfrm>
                <a:off x="2698284" y="4425636"/>
                <a:ext cx="479298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자기 주도성</a:t>
                </a:r>
              </a:p>
            </p:txBody>
          </p:sp>
        </p:grpSp>
        <p:grpSp>
          <p:nvGrpSpPr>
            <p:cNvPr id="331" name="그룹 330">
              <a:extLst>
                <a:ext uri="{FF2B5EF4-FFF2-40B4-BE49-F238E27FC236}">
                  <a16:creationId xmlns:a16="http://schemas.microsoft.com/office/drawing/2014/main" id="{9E5F4AB7-B029-3870-A364-4CAB14A8EF01}"/>
                </a:ext>
              </a:extLst>
            </p:cNvPr>
            <p:cNvGrpSpPr/>
            <p:nvPr/>
          </p:nvGrpSpPr>
          <p:grpSpPr>
            <a:xfrm>
              <a:off x="3952646" y="3325915"/>
              <a:ext cx="1291988" cy="1264269"/>
              <a:chOff x="631232" y="3368523"/>
              <a:chExt cx="1291988" cy="1264269"/>
            </a:xfrm>
          </p:grpSpPr>
          <p:sp>
            <p:nvSpPr>
              <p:cNvPr id="332" name="사각형: 둥근 모서리 331">
                <a:extLst>
                  <a:ext uri="{FF2B5EF4-FFF2-40B4-BE49-F238E27FC236}">
                    <a16:creationId xmlns:a16="http://schemas.microsoft.com/office/drawing/2014/main" id="{0E534DB7-8D9D-754C-DA5F-67E76E17071D}"/>
                  </a:ext>
                </a:extLst>
              </p:cNvPr>
              <p:cNvSpPr/>
              <p:nvPr/>
            </p:nvSpPr>
            <p:spPr>
              <a:xfrm>
                <a:off x="631232" y="3368524"/>
                <a:ext cx="1291988" cy="1264268"/>
              </a:xfrm>
              <a:prstGeom prst="roundRect">
                <a:avLst>
                  <a:gd name="adj" fmla="val 3860"/>
                </a:avLst>
              </a:prstGeom>
              <a:solidFill>
                <a:srgbClr val="E8E8E8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33" name="사각형: 둥근 위쪽 모서리 332">
                <a:extLst>
                  <a:ext uri="{FF2B5EF4-FFF2-40B4-BE49-F238E27FC236}">
                    <a16:creationId xmlns:a16="http://schemas.microsoft.com/office/drawing/2014/main" id="{4A2694E2-0FF4-535C-5163-F67C61A11B70}"/>
                  </a:ext>
                </a:extLst>
              </p:cNvPr>
              <p:cNvSpPr/>
              <p:nvPr/>
            </p:nvSpPr>
            <p:spPr>
              <a:xfrm>
                <a:off x="631232" y="3368523"/>
                <a:ext cx="1291988" cy="226043"/>
              </a:xfrm>
              <a:prstGeom prst="round2Same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34" name="직사각형 333">
                <a:extLst>
                  <a:ext uri="{FF2B5EF4-FFF2-40B4-BE49-F238E27FC236}">
                    <a16:creationId xmlns:a16="http://schemas.microsoft.com/office/drawing/2014/main" id="{FF58F9E3-312E-9FB6-2883-F1B75E58A0E3}"/>
                  </a:ext>
                </a:extLst>
              </p:cNvPr>
              <p:cNvSpPr/>
              <p:nvPr/>
            </p:nvSpPr>
            <p:spPr>
              <a:xfrm>
                <a:off x="631232" y="3764830"/>
                <a:ext cx="1291988" cy="178519"/>
              </a:xfrm>
              <a:prstGeom prst="rect">
                <a:avLst/>
              </a:prstGeom>
              <a:solidFill>
                <a:schemeClr val="tx1">
                  <a:alpha val="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35" name="직사각형 334">
                <a:extLst>
                  <a:ext uri="{FF2B5EF4-FFF2-40B4-BE49-F238E27FC236}">
                    <a16:creationId xmlns:a16="http://schemas.microsoft.com/office/drawing/2014/main" id="{66C20E92-C76C-EF3C-6EEB-DA5E367E93DC}"/>
                  </a:ext>
                </a:extLst>
              </p:cNvPr>
              <p:cNvSpPr/>
              <p:nvPr/>
            </p:nvSpPr>
            <p:spPr>
              <a:xfrm>
                <a:off x="631232" y="4111783"/>
                <a:ext cx="1291988" cy="178519"/>
              </a:xfrm>
              <a:prstGeom prst="rect">
                <a:avLst/>
              </a:prstGeom>
              <a:solidFill>
                <a:schemeClr val="tx1">
                  <a:alpha val="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36" name="사각형: 둥근 위쪽 모서리 335">
                <a:extLst>
                  <a:ext uri="{FF2B5EF4-FFF2-40B4-BE49-F238E27FC236}">
                    <a16:creationId xmlns:a16="http://schemas.microsoft.com/office/drawing/2014/main" id="{32980E7B-C52F-1DBE-484D-D8480EFA1A08}"/>
                  </a:ext>
                </a:extLst>
              </p:cNvPr>
              <p:cNvSpPr/>
              <p:nvPr/>
            </p:nvSpPr>
            <p:spPr>
              <a:xfrm>
                <a:off x="631232" y="4454273"/>
                <a:ext cx="1291988" cy="178519"/>
              </a:xfrm>
              <a:prstGeom prst="round2SameRect">
                <a:avLst>
                  <a:gd name="adj1" fmla="val 0"/>
                  <a:gd name="adj2" fmla="val 22676"/>
                </a:avLst>
              </a:prstGeom>
              <a:solidFill>
                <a:schemeClr val="tx1">
                  <a:alpha val="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37" name="사각형: 둥근 모서리 336">
                <a:extLst>
                  <a:ext uri="{FF2B5EF4-FFF2-40B4-BE49-F238E27FC236}">
                    <a16:creationId xmlns:a16="http://schemas.microsoft.com/office/drawing/2014/main" id="{51DFB924-7548-6B2E-8991-DF0D475394EA}"/>
                  </a:ext>
                </a:extLst>
              </p:cNvPr>
              <p:cNvSpPr/>
              <p:nvPr/>
            </p:nvSpPr>
            <p:spPr>
              <a:xfrm>
                <a:off x="631232" y="3368523"/>
                <a:ext cx="1291988" cy="1264268"/>
              </a:xfrm>
              <a:prstGeom prst="roundRect">
                <a:avLst>
                  <a:gd name="adj" fmla="val 3860"/>
                </a:avLst>
              </a:prstGeom>
              <a:noFill/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38" name="TextBox 337">
                <a:extLst>
                  <a:ext uri="{FF2B5EF4-FFF2-40B4-BE49-F238E27FC236}">
                    <a16:creationId xmlns:a16="http://schemas.microsoft.com/office/drawing/2014/main" id="{AD85FBC4-465A-0753-410E-1DA9F7AE8D22}"/>
                  </a:ext>
                </a:extLst>
              </p:cNvPr>
              <p:cNvSpPr txBox="1"/>
              <p:nvPr/>
            </p:nvSpPr>
            <p:spPr>
              <a:xfrm>
                <a:off x="870065" y="3404600"/>
                <a:ext cx="814326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2022 </a:t>
                </a:r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총론 역량</a:t>
                </a:r>
              </a:p>
            </p:txBody>
          </p:sp>
          <p:sp>
            <p:nvSpPr>
              <p:cNvPr id="339" name="TextBox 338">
                <a:extLst>
                  <a:ext uri="{FF2B5EF4-FFF2-40B4-BE49-F238E27FC236}">
                    <a16:creationId xmlns:a16="http://schemas.microsoft.com/office/drawing/2014/main" id="{092E0F94-DC4F-95DB-0454-28CC41D3DE58}"/>
                  </a:ext>
                </a:extLst>
              </p:cNvPr>
              <p:cNvSpPr txBox="1"/>
              <p:nvPr/>
            </p:nvSpPr>
            <p:spPr>
              <a:xfrm>
                <a:off x="1037578" y="3619529"/>
                <a:ext cx="479298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심미적 감성</a:t>
                </a:r>
              </a:p>
            </p:txBody>
          </p:sp>
          <p:sp>
            <p:nvSpPr>
              <p:cNvPr id="340" name="TextBox 339">
                <a:extLst>
                  <a:ext uri="{FF2B5EF4-FFF2-40B4-BE49-F238E27FC236}">
                    <a16:creationId xmlns:a16="http://schemas.microsoft.com/office/drawing/2014/main" id="{358BE2B9-32AF-2614-C7CD-F1159F7EBA50}"/>
                  </a:ext>
                </a:extLst>
              </p:cNvPr>
              <p:cNvSpPr txBox="1"/>
              <p:nvPr/>
            </p:nvSpPr>
            <p:spPr>
              <a:xfrm>
                <a:off x="1037578" y="3792566"/>
                <a:ext cx="479298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창의적 사고</a:t>
                </a:r>
              </a:p>
            </p:txBody>
          </p:sp>
          <p:sp>
            <p:nvSpPr>
              <p:cNvPr id="341" name="TextBox 340">
                <a:extLst>
                  <a:ext uri="{FF2B5EF4-FFF2-40B4-BE49-F238E27FC236}">
                    <a16:creationId xmlns:a16="http://schemas.microsoft.com/office/drawing/2014/main" id="{92DA0E7B-6B1F-B7B0-4984-D14AEB8DCE3D}"/>
                  </a:ext>
                </a:extLst>
              </p:cNvPr>
              <p:cNvSpPr txBox="1"/>
              <p:nvPr/>
            </p:nvSpPr>
            <p:spPr>
              <a:xfrm>
                <a:off x="1037578" y="3965603"/>
                <a:ext cx="479298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협력적 소통</a:t>
                </a:r>
              </a:p>
            </p:txBody>
          </p:sp>
          <p:sp>
            <p:nvSpPr>
              <p:cNvPr id="342" name="TextBox 341">
                <a:extLst>
                  <a:ext uri="{FF2B5EF4-FFF2-40B4-BE49-F238E27FC236}">
                    <a16:creationId xmlns:a16="http://schemas.microsoft.com/office/drawing/2014/main" id="{3EAEC2DF-46B9-2451-9ED9-D433425A19D5}"/>
                  </a:ext>
                </a:extLst>
              </p:cNvPr>
              <p:cNvSpPr txBox="1"/>
              <p:nvPr/>
            </p:nvSpPr>
            <p:spPr>
              <a:xfrm>
                <a:off x="1140169" y="4138640"/>
                <a:ext cx="27411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공동체</a:t>
                </a:r>
              </a:p>
            </p:txBody>
          </p:sp>
          <p:sp>
            <p:nvSpPr>
              <p:cNvPr id="343" name="TextBox 342">
                <a:extLst>
                  <a:ext uri="{FF2B5EF4-FFF2-40B4-BE49-F238E27FC236}">
                    <a16:creationId xmlns:a16="http://schemas.microsoft.com/office/drawing/2014/main" id="{BDC047D7-1378-27EE-1FE6-2C60986AF61B}"/>
                  </a:ext>
                </a:extLst>
              </p:cNvPr>
              <p:cNvSpPr txBox="1"/>
              <p:nvPr/>
            </p:nvSpPr>
            <p:spPr>
              <a:xfrm>
                <a:off x="1003113" y="4311677"/>
                <a:ext cx="548228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지식정보처리</a:t>
                </a:r>
              </a:p>
            </p:txBody>
          </p:sp>
          <p:sp>
            <p:nvSpPr>
              <p:cNvPr id="344" name="TextBox 343">
                <a:extLst>
                  <a:ext uri="{FF2B5EF4-FFF2-40B4-BE49-F238E27FC236}">
                    <a16:creationId xmlns:a16="http://schemas.microsoft.com/office/drawing/2014/main" id="{8B241A72-6321-230A-6D4E-E1CA5AFC6D09}"/>
                  </a:ext>
                </a:extLst>
              </p:cNvPr>
              <p:cNvSpPr txBox="1"/>
              <p:nvPr/>
            </p:nvSpPr>
            <p:spPr>
              <a:xfrm>
                <a:off x="1094484" y="4484714"/>
                <a:ext cx="365485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8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자기관리</a:t>
                </a:r>
              </a:p>
            </p:txBody>
          </p:sp>
        </p:grpSp>
        <p:grpSp>
          <p:nvGrpSpPr>
            <p:cNvPr id="362" name="그룹 361">
              <a:extLst>
                <a:ext uri="{FF2B5EF4-FFF2-40B4-BE49-F238E27FC236}">
                  <a16:creationId xmlns:a16="http://schemas.microsoft.com/office/drawing/2014/main" id="{37D06E3D-DFDD-BEA9-00E9-2A4E2CF59960}"/>
                </a:ext>
              </a:extLst>
            </p:cNvPr>
            <p:cNvGrpSpPr/>
            <p:nvPr/>
          </p:nvGrpSpPr>
          <p:grpSpPr>
            <a:xfrm>
              <a:off x="1982345" y="3883922"/>
              <a:ext cx="250468" cy="148258"/>
              <a:chOff x="1981476" y="3932589"/>
              <a:chExt cx="229992" cy="136137"/>
            </a:xfrm>
          </p:grpSpPr>
          <p:sp>
            <p:nvSpPr>
              <p:cNvPr id="359" name="자유형: 도형 358">
                <a:extLst>
                  <a:ext uri="{FF2B5EF4-FFF2-40B4-BE49-F238E27FC236}">
                    <a16:creationId xmlns:a16="http://schemas.microsoft.com/office/drawing/2014/main" id="{31E60472-06E5-CA3D-F776-D176C3CF6123}"/>
                  </a:ext>
                </a:extLst>
              </p:cNvPr>
              <p:cNvSpPr/>
              <p:nvPr/>
            </p:nvSpPr>
            <p:spPr>
              <a:xfrm>
                <a:off x="1981476" y="3932589"/>
                <a:ext cx="87116" cy="136137"/>
              </a:xfrm>
              <a:custGeom>
                <a:avLst/>
                <a:gdLst>
                  <a:gd name="connsiteX0" fmla="*/ 19050 w 87116"/>
                  <a:gd name="connsiteY0" fmla="*/ 0 h 136137"/>
                  <a:gd name="connsiteX1" fmla="*/ 87090 w 87116"/>
                  <a:gd name="connsiteY1" fmla="*/ 68039 h 136137"/>
                  <a:gd name="connsiteX2" fmla="*/ 87070 w 87116"/>
                  <a:gd name="connsiteY2" fmla="*/ 68060 h 136137"/>
                  <a:gd name="connsiteX3" fmla="*/ 87116 w 87116"/>
                  <a:gd name="connsiteY3" fmla="*/ 68107 h 136137"/>
                  <a:gd name="connsiteX4" fmla="*/ 19067 w 87116"/>
                  <a:gd name="connsiteY4" fmla="*/ 136137 h 136137"/>
                  <a:gd name="connsiteX5" fmla="*/ 22 w 87116"/>
                  <a:gd name="connsiteY5" fmla="*/ 117087 h 136137"/>
                  <a:gd name="connsiteX6" fmla="*/ 49016 w 87116"/>
                  <a:gd name="connsiteY6" fmla="*/ 68107 h 136137"/>
                  <a:gd name="connsiteX7" fmla="*/ 48970 w 87116"/>
                  <a:gd name="connsiteY7" fmla="*/ 68060 h 136137"/>
                  <a:gd name="connsiteX8" fmla="*/ 48990 w 87116"/>
                  <a:gd name="connsiteY8" fmla="*/ 68039 h 136137"/>
                  <a:gd name="connsiteX9" fmla="*/ 0 w 87116"/>
                  <a:gd name="connsiteY9" fmla="*/ 19050 h 136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7116" h="136137">
                    <a:moveTo>
                      <a:pt x="19050" y="0"/>
                    </a:moveTo>
                    <a:lnTo>
                      <a:pt x="87090" y="68039"/>
                    </a:lnTo>
                    <a:lnTo>
                      <a:pt x="87070" y="68060"/>
                    </a:lnTo>
                    <a:lnTo>
                      <a:pt x="87116" y="68107"/>
                    </a:lnTo>
                    <a:lnTo>
                      <a:pt x="19067" y="136137"/>
                    </a:lnTo>
                    <a:lnTo>
                      <a:pt x="22" y="117087"/>
                    </a:lnTo>
                    <a:lnTo>
                      <a:pt x="49016" y="68107"/>
                    </a:lnTo>
                    <a:lnTo>
                      <a:pt x="48970" y="68060"/>
                    </a:lnTo>
                    <a:lnTo>
                      <a:pt x="48990" y="68039"/>
                    </a:lnTo>
                    <a:lnTo>
                      <a:pt x="0" y="1905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60" name="자유형: 도형 359">
                <a:extLst>
                  <a:ext uri="{FF2B5EF4-FFF2-40B4-BE49-F238E27FC236}">
                    <a16:creationId xmlns:a16="http://schemas.microsoft.com/office/drawing/2014/main" id="{C0941C5B-484A-0B83-BF92-E546CD53D059}"/>
                  </a:ext>
                </a:extLst>
              </p:cNvPr>
              <p:cNvSpPr/>
              <p:nvPr/>
            </p:nvSpPr>
            <p:spPr>
              <a:xfrm>
                <a:off x="2052914" y="3932589"/>
                <a:ext cx="87116" cy="136137"/>
              </a:xfrm>
              <a:custGeom>
                <a:avLst/>
                <a:gdLst>
                  <a:gd name="connsiteX0" fmla="*/ 19050 w 87116"/>
                  <a:gd name="connsiteY0" fmla="*/ 0 h 136137"/>
                  <a:gd name="connsiteX1" fmla="*/ 87090 w 87116"/>
                  <a:gd name="connsiteY1" fmla="*/ 68039 h 136137"/>
                  <a:gd name="connsiteX2" fmla="*/ 87070 w 87116"/>
                  <a:gd name="connsiteY2" fmla="*/ 68060 h 136137"/>
                  <a:gd name="connsiteX3" fmla="*/ 87116 w 87116"/>
                  <a:gd name="connsiteY3" fmla="*/ 68107 h 136137"/>
                  <a:gd name="connsiteX4" fmla="*/ 19067 w 87116"/>
                  <a:gd name="connsiteY4" fmla="*/ 136137 h 136137"/>
                  <a:gd name="connsiteX5" fmla="*/ 22 w 87116"/>
                  <a:gd name="connsiteY5" fmla="*/ 117087 h 136137"/>
                  <a:gd name="connsiteX6" fmla="*/ 49016 w 87116"/>
                  <a:gd name="connsiteY6" fmla="*/ 68107 h 136137"/>
                  <a:gd name="connsiteX7" fmla="*/ 48970 w 87116"/>
                  <a:gd name="connsiteY7" fmla="*/ 68060 h 136137"/>
                  <a:gd name="connsiteX8" fmla="*/ 48990 w 87116"/>
                  <a:gd name="connsiteY8" fmla="*/ 68039 h 136137"/>
                  <a:gd name="connsiteX9" fmla="*/ 0 w 87116"/>
                  <a:gd name="connsiteY9" fmla="*/ 19050 h 136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7116" h="136137">
                    <a:moveTo>
                      <a:pt x="19050" y="0"/>
                    </a:moveTo>
                    <a:lnTo>
                      <a:pt x="87090" y="68039"/>
                    </a:lnTo>
                    <a:lnTo>
                      <a:pt x="87070" y="68060"/>
                    </a:lnTo>
                    <a:lnTo>
                      <a:pt x="87116" y="68107"/>
                    </a:lnTo>
                    <a:lnTo>
                      <a:pt x="19067" y="136137"/>
                    </a:lnTo>
                    <a:lnTo>
                      <a:pt x="22" y="117087"/>
                    </a:lnTo>
                    <a:lnTo>
                      <a:pt x="49016" y="68107"/>
                    </a:lnTo>
                    <a:lnTo>
                      <a:pt x="48970" y="68060"/>
                    </a:lnTo>
                    <a:lnTo>
                      <a:pt x="48990" y="68039"/>
                    </a:lnTo>
                    <a:lnTo>
                      <a:pt x="0" y="1905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61" name="자유형: 도형 360">
                <a:extLst>
                  <a:ext uri="{FF2B5EF4-FFF2-40B4-BE49-F238E27FC236}">
                    <a16:creationId xmlns:a16="http://schemas.microsoft.com/office/drawing/2014/main" id="{7A532BFD-1DC9-AE4B-93ED-443B0E5A0254}"/>
                  </a:ext>
                </a:extLst>
              </p:cNvPr>
              <p:cNvSpPr/>
              <p:nvPr/>
            </p:nvSpPr>
            <p:spPr>
              <a:xfrm>
                <a:off x="2124352" y="3932589"/>
                <a:ext cx="87116" cy="136137"/>
              </a:xfrm>
              <a:custGeom>
                <a:avLst/>
                <a:gdLst>
                  <a:gd name="connsiteX0" fmla="*/ 19050 w 87116"/>
                  <a:gd name="connsiteY0" fmla="*/ 0 h 136137"/>
                  <a:gd name="connsiteX1" fmla="*/ 87090 w 87116"/>
                  <a:gd name="connsiteY1" fmla="*/ 68039 h 136137"/>
                  <a:gd name="connsiteX2" fmla="*/ 87070 w 87116"/>
                  <a:gd name="connsiteY2" fmla="*/ 68060 h 136137"/>
                  <a:gd name="connsiteX3" fmla="*/ 87116 w 87116"/>
                  <a:gd name="connsiteY3" fmla="*/ 68107 h 136137"/>
                  <a:gd name="connsiteX4" fmla="*/ 19067 w 87116"/>
                  <a:gd name="connsiteY4" fmla="*/ 136137 h 136137"/>
                  <a:gd name="connsiteX5" fmla="*/ 22 w 87116"/>
                  <a:gd name="connsiteY5" fmla="*/ 117087 h 136137"/>
                  <a:gd name="connsiteX6" fmla="*/ 49016 w 87116"/>
                  <a:gd name="connsiteY6" fmla="*/ 68107 h 136137"/>
                  <a:gd name="connsiteX7" fmla="*/ 48970 w 87116"/>
                  <a:gd name="connsiteY7" fmla="*/ 68060 h 136137"/>
                  <a:gd name="connsiteX8" fmla="*/ 48990 w 87116"/>
                  <a:gd name="connsiteY8" fmla="*/ 68039 h 136137"/>
                  <a:gd name="connsiteX9" fmla="*/ 0 w 87116"/>
                  <a:gd name="connsiteY9" fmla="*/ 19050 h 136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7116" h="136137">
                    <a:moveTo>
                      <a:pt x="19050" y="0"/>
                    </a:moveTo>
                    <a:lnTo>
                      <a:pt x="87090" y="68039"/>
                    </a:lnTo>
                    <a:lnTo>
                      <a:pt x="87070" y="68060"/>
                    </a:lnTo>
                    <a:lnTo>
                      <a:pt x="87116" y="68107"/>
                    </a:lnTo>
                    <a:lnTo>
                      <a:pt x="19067" y="136137"/>
                    </a:lnTo>
                    <a:lnTo>
                      <a:pt x="22" y="117087"/>
                    </a:lnTo>
                    <a:lnTo>
                      <a:pt x="49016" y="68107"/>
                    </a:lnTo>
                    <a:lnTo>
                      <a:pt x="48970" y="68060"/>
                    </a:lnTo>
                    <a:lnTo>
                      <a:pt x="48990" y="68039"/>
                    </a:lnTo>
                    <a:lnTo>
                      <a:pt x="0" y="1905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363" name="그룹 362">
              <a:extLst>
                <a:ext uri="{FF2B5EF4-FFF2-40B4-BE49-F238E27FC236}">
                  <a16:creationId xmlns:a16="http://schemas.microsoft.com/office/drawing/2014/main" id="{A4B2F415-E366-93BB-D947-28CA40BC9D4A}"/>
                </a:ext>
              </a:extLst>
            </p:cNvPr>
            <p:cNvGrpSpPr/>
            <p:nvPr/>
          </p:nvGrpSpPr>
          <p:grpSpPr>
            <a:xfrm flipH="1">
              <a:off x="3643052" y="3883922"/>
              <a:ext cx="250468" cy="148258"/>
              <a:chOff x="1981476" y="3932589"/>
              <a:chExt cx="229992" cy="136137"/>
            </a:xfrm>
          </p:grpSpPr>
          <p:sp>
            <p:nvSpPr>
              <p:cNvPr id="364" name="자유형: 도형 363">
                <a:extLst>
                  <a:ext uri="{FF2B5EF4-FFF2-40B4-BE49-F238E27FC236}">
                    <a16:creationId xmlns:a16="http://schemas.microsoft.com/office/drawing/2014/main" id="{AD2F681A-53B0-2606-28BF-D6F6CA7B3157}"/>
                  </a:ext>
                </a:extLst>
              </p:cNvPr>
              <p:cNvSpPr/>
              <p:nvPr/>
            </p:nvSpPr>
            <p:spPr>
              <a:xfrm>
                <a:off x="1981476" y="3932589"/>
                <a:ext cx="87116" cy="136137"/>
              </a:xfrm>
              <a:custGeom>
                <a:avLst/>
                <a:gdLst>
                  <a:gd name="connsiteX0" fmla="*/ 19050 w 87116"/>
                  <a:gd name="connsiteY0" fmla="*/ 0 h 136137"/>
                  <a:gd name="connsiteX1" fmla="*/ 87090 w 87116"/>
                  <a:gd name="connsiteY1" fmla="*/ 68039 h 136137"/>
                  <a:gd name="connsiteX2" fmla="*/ 87070 w 87116"/>
                  <a:gd name="connsiteY2" fmla="*/ 68060 h 136137"/>
                  <a:gd name="connsiteX3" fmla="*/ 87116 w 87116"/>
                  <a:gd name="connsiteY3" fmla="*/ 68107 h 136137"/>
                  <a:gd name="connsiteX4" fmla="*/ 19067 w 87116"/>
                  <a:gd name="connsiteY4" fmla="*/ 136137 h 136137"/>
                  <a:gd name="connsiteX5" fmla="*/ 22 w 87116"/>
                  <a:gd name="connsiteY5" fmla="*/ 117087 h 136137"/>
                  <a:gd name="connsiteX6" fmla="*/ 49016 w 87116"/>
                  <a:gd name="connsiteY6" fmla="*/ 68107 h 136137"/>
                  <a:gd name="connsiteX7" fmla="*/ 48970 w 87116"/>
                  <a:gd name="connsiteY7" fmla="*/ 68060 h 136137"/>
                  <a:gd name="connsiteX8" fmla="*/ 48990 w 87116"/>
                  <a:gd name="connsiteY8" fmla="*/ 68039 h 136137"/>
                  <a:gd name="connsiteX9" fmla="*/ 0 w 87116"/>
                  <a:gd name="connsiteY9" fmla="*/ 19050 h 136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7116" h="136137">
                    <a:moveTo>
                      <a:pt x="19050" y="0"/>
                    </a:moveTo>
                    <a:lnTo>
                      <a:pt x="87090" y="68039"/>
                    </a:lnTo>
                    <a:lnTo>
                      <a:pt x="87070" y="68060"/>
                    </a:lnTo>
                    <a:lnTo>
                      <a:pt x="87116" y="68107"/>
                    </a:lnTo>
                    <a:lnTo>
                      <a:pt x="19067" y="136137"/>
                    </a:lnTo>
                    <a:lnTo>
                      <a:pt x="22" y="117087"/>
                    </a:lnTo>
                    <a:lnTo>
                      <a:pt x="49016" y="68107"/>
                    </a:lnTo>
                    <a:lnTo>
                      <a:pt x="48970" y="68060"/>
                    </a:lnTo>
                    <a:lnTo>
                      <a:pt x="48990" y="68039"/>
                    </a:lnTo>
                    <a:lnTo>
                      <a:pt x="0" y="1905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65" name="자유형: 도형 364">
                <a:extLst>
                  <a:ext uri="{FF2B5EF4-FFF2-40B4-BE49-F238E27FC236}">
                    <a16:creationId xmlns:a16="http://schemas.microsoft.com/office/drawing/2014/main" id="{320EFFCF-A749-66F4-5488-60A27502A629}"/>
                  </a:ext>
                </a:extLst>
              </p:cNvPr>
              <p:cNvSpPr/>
              <p:nvPr/>
            </p:nvSpPr>
            <p:spPr>
              <a:xfrm>
                <a:off x="2052914" y="3932589"/>
                <a:ext cx="87116" cy="136137"/>
              </a:xfrm>
              <a:custGeom>
                <a:avLst/>
                <a:gdLst>
                  <a:gd name="connsiteX0" fmla="*/ 19050 w 87116"/>
                  <a:gd name="connsiteY0" fmla="*/ 0 h 136137"/>
                  <a:gd name="connsiteX1" fmla="*/ 87090 w 87116"/>
                  <a:gd name="connsiteY1" fmla="*/ 68039 h 136137"/>
                  <a:gd name="connsiteX2" fmla="*/ 87070 w 87116"/>
                  <a:gd name="connsiteY2" fmla="*/ 68060 h 136137"/>
                  <a:gd name="connsiteX3" fmla="*/ 87116 w 87116"/>
                  <a:gd name="connsiteY3" fmla="*/ 68107 h 136137"/>
                  <a:gd name="connsiteX4" fmla="*/ 19067 w 87116"/>
                  <a:gd name="connsiteY4" fmla="*/ 136137 h 136137"/>
                  <a:gd name="connsiteX5" fmla="*/ 22 w 87116"/>
                  <a:gd name="connsiteY5" fmla="*/ 117087 h 136137"/>
                  <a:gd name="connsiteX6" fmla="*/ 49016 w 87116"/>
                  <a:gd name="connsiteY6" fmla="*/ 68107 h 136137"/>
                  <a:gd name="connsiteX7" fmla="*/ 48970 w 87116"/>
                  <a:gd name="connsiteY7" fmla="*/ 68060 h 136137"/>
                  <a:gd name="connsiteX8" fmla="*/ 48990 w 87116"/>
                  <a:gd name="connsiteY8" fmla="*/ 68039 h 136137"/>
                  <a:gd name="connsiteX9" fmla="*/ 0 w 87116"/>
                  <a:gd name="connsiteY9" fmla="*/ 19050 h 136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7116" h="136137">
                    <a:moveTo>
                      <a:pt x="19050" y="0"/>
                    </a:moveTo>
                    <a:lnTo>
                      <a:pt x="87090" y="68039"/>
                    </a:lnTo>
                    <a:lnTo>
                      <a:pt x="87070" y="68060"/>
                    </a:lnTo>
                    <a:lnTo>
                      <a:pt x="87116" y="68107"/>
                    </a:lnTo>
                    <a:lnTo>
                      <a:pt x="19067" y="136137"/>
                    </a:lnTo>
                    <a:lnTo>
                      <a:pt x="22" y="117087"/>
                    </a:lnTo>
                    <a:lnTo>
                      <a:pt x="49016" y="68107"/>
                    </a:lnTo>
                    <a:lnTo>
                      <a:pt x="48970" y="68060"/>
                    </a:lnTo>
                    <a:lnTo>
                      <a:pt x="48990" y="68039"/>
                    </a:lnTo>
                    <a:lnTo>
                      <a:pt x="0" y="1905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66" name="자유형: 도형 365">
                <a:extLst>
                  <a:ext uri="{FF2B5EF4-FFF2-40B4-BE49-F238E27FC236}">
                    <a16:creationId xmlns:a16="http://schemas.microsoft.com/office/drawing/2014/main" id="{87920B35-2457-25A3-C56A-05C159FBB22A}"/>
                  </a:ext>
                </a:extLst>
              </p:cNvPr>
              <p:cNvSpPr/>
              <p:nvPr/>
            </p:nvSpPr>
            <p:spPr>
              <a:xfrm>
                <a:off x="2124352" y="3932589"/>
                <a:ext cx="87116" cy="136137"/>
              </a:xfrm>
              <a:custGeom>
                <a:avLst/>
                <a:gdLst>
                  <a:gd name="connsiteX0" fmla="*/ 19050 w 87116"/>
                  <a:gd name="connsiteY0" fmla="*/ 0 h 136137"/>
                  <a:gd name="connsiteX1" fmla="*/ 87090 w 87116"/>
                  <a:gd name="connsiteY1" fmla="*/ 68039 h 136137"/>
                  <a:gd name="connsiteX2" fmla="*/ 87070 w 87116"/>
                  <a:gd name="connsiteY2" fmla="*/ 68060 h 136137"/>
                  <a:gd name="connsiteX3" fmla="*/ 87116 w 87116"/>
                  <a:gd name="connsiteY3" fmla="*/ 68107 h 136137"/>
                  <a:gd name="connsiteX4" fmla="*/ 19067 w 87116"/>
                  <a:gd name="connsiteY4" fmla="*/ 136137 h 136137"/>
                  <a:gd name="connsiteX5" fmla="*/ 22 w 87116"/>
                  <a:gd name="connsiteY5" fmla="*/ 117087 h 136137"/>
                  <a:gd name="connsiteX6" fmla="*/ 49016 w 87116"/>
                  <a:gd name="connsiteY6" fmla="*/ 68107 h 136137"/>
                  <a:gd name="connsiteX7" fmla="*/ 48970 w 87116"/>
                  <a:gd name="connsiteY7" fmla="*/ 68060 h 136137"/>
                  <a:gd name="connsiteX8" fmla="*/ 48990 w 87116"/>
                  <a:gd name="connsiteY8" fmla="*/ 68039 h 136137"/>
                  <a:gd name="connsiteX9" fmla="*/ 0 w 87116"/>
                  <a:gd name="connsiteY9" fmla="*/ 19050 h 136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7116" h="136137">
                    <a:moveTo>
                      <a:pt x="19050" y="0"/>
                    </a:moveTo>
                    <a:lnTo>
                      <a:pt x="87090" y="68039"/>
                    </a:lnTo>
                    <a:lnTo>
                      <a:pt x="87070" y="68060"/>
                    </a:lnTo>
                    <a:lnTo>
                      <a:pt x="87116" y="68107"/>
                    </a:lnTo>
                    <a:lnTo>
                      <a:pt x="19067" y="136137"/>
                    </a:lnTo>
                    <a:lnTo>
                      <a:pt x="22" y="117087"/>
                    </a:lnTo>
                    <a:lnTo>
                      <a:pt x="49016" y="68107"/>
                    </a:lnTo>
                    <a:lnTo>
                      <a:pt x="48970" y="68060"/>
                    </a:lnTo>
                    <a:lnTo>
                      <a:pt x="48990" y="68039"/>
                    </a:lnTo>
                    <a:lnTo>
                      <a:pt x="0" y="1905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6AB79276-FE52-2E37-201E-6C21E49F1CDD}"/>
                </a:ext>
              </a:extLst>
            </p:cNvPr>
            <p:cNvGrpSpPr/>
            <p:nvPr/>
          </p:nvGrpSpPr>
          <p:grpSpPr>
            <a:xfrm>
              <a:off x="5324474" y="3325915"/>
              <a:ext cx="1038225" cy="1264269"/>
              <a:chOff x="5324474" y="3325915"/>
              <a:chExt cx="1038225" cy="1264269"/>
            </a:xfrm>
          </p:grpSpPr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F06CCF46-BF77-7F9B-986A-3BCEF8CE0525}"/>
                  </a:ext>
                </a:extLst>
              </p:cNvPr>
              <p:cNvGrpSpPr/>
              <p:nvPr/>
            </p:nvGrpSpPr>
            <p:grpSpPr>
              <a:xfrm>
                <a:off x="5324474" y="4309100"/>
                <a:ext cx="1038225" cy="281084"/>
                <a:chOff x="5324474" y="4309100"/>
                <a:chExt cx="1038225" cy="281084"/>
              </a:xfrm>
            </p:grpSpPr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3B02CF19-6569-8F9C-D3CE-733DEBA39DFA}"/>
                    </a:ext>
                  </a:extLst>
                </p:cNvPr>
                <p:cNvSpPr/>
                <p:nvPr/>
              </p:nvSpPr>
              <p:spPr>
                <a:xfrm>
                  <a:off x="5324474" y="4309100"/>
                  <a:ext cx="1038225" cy="281084"/>
                </a:xfrm>
                <a:prstGeom prst="roundRect">
                  <a:avLst/>
                </a:prstGeom>
                <a:solidFill>
                  <a:srgbClr val="CAE8E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0116A04-432A-97C8-84EF-9ACD5D08E28F}"/>
                    </a:ext>
                  </a:extLst>
                </p:cNvPr>
                <p:cNvSpPr txBox="1"/>
                <p:nvPr/>
              </p:nvSpPr>
              <p:spPr>
                <a:xfrm>
                  <a:off x="5394746" y="4389917"/>
                  <a:ext cx="897683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내용 체계</a:t>
                  </a:r>
                  <a:r>
                    <a:rPr lang="en-US" altLang="ko-KR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/</a:t>
                  </a:r>
                  <a:r>
                    <a: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성취기준</a:t>
                  </a:r>
                </a:p>
              </p:txBody>
            </p:sp>
          </p:grpSp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2B6BD98F-FA67-DF2E-5E19-BE6F4097761C}"/>
                  </a:ext>
                </a:extLst>
              </p:cNvPr>
              <p:cNvGrpSpPr/>
              <p:nvPr/>
            </p:nvGrpSpPr>
            <p:grpSpPr>
              <a:xfrm>
                <a:off x="5756209" y="4192816"/>
                <a:ext cx="174755" cy="188690"/>
                <a:chOff x="5773142" y="3525793"/>
                <a:chExt cx="192231" cy="251146"/>
              </a:xfrm>
            </p:grpSpPr>
            <p:sp>
              <p:nvSpPr>
                <p:cNvPr id="18" name="화살표: 오른쪽 17">
                  <a:extLst>
                    <a:ext uri="{FF2B5EF4-FFF2-40B4-BE49-F238E27FC236}">
                      <a16:creationId xmlns:a16="http://schemas.microsoft.com/office/drawing/2014/main" id="{C8A2C1AB-0468-F65B-4FD1-0A86051AA06F}"/>
                    </a:ext>
                  </a:extLst>
                </p:cNvPr>
                <p:cNvSpPr/>
                <p:nvPr/>
              </p:nvSpPr>
              <p:spPr>
                <a:xfrm rot="5400000">
                  <a:off x="5755592" y="3567157"/>
                  <a:ext cx="227332" cy="192231"/>
                </a:xfrm>
                <a:prstGeom prst="rightArrow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9" name="화살표: 오른쪽 18">
                  <a:extLst>
                    <a:ext uri="{FF2B5EF4-FFF2-40B4-BE49-F238E27FC236}">
                      <a16:creationId xmlns:a16="http://schemas.microsoft.com/office/drawing/2014/main" id="{C119CEED-44D0-0A28-2E6F-ABEDFF7C7C6F}"/>
                    </a:ext>
                  </a:extLst>
                </p:cNvPr>
                <p:cNvSpPr/>
                <p:nvPr/>
              </p:nvSpPr>
              <p:spPr>
                <a:xfrm rot="5400000">
                  <a:off x="5755592" y="3543343"/>
                  <a:ext cx="227332" cy="192231"/>
                </a:xfrm>
                <a:prstGeom prst="rightArrow">
                  <a:avLst/>
                </a:prstGeom>
                <a:solidFill>
                  <a:srgbClr val="CAE8E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26" name="그룹 25">
                <a:extLst>
                  <a:ext uri="{FF2B5EF4-FFF2-40B4-BE49-F238E27FC236}">
                    <a16:creationId xmlns:a16="http://schemas.microsoft.com/office/drawing/2014/main" id="{E9319E03-2C0D-5A1A-6AE8-D1BCDDE0BA88}"/>
                  </a:ext>
                </a:extLst>
              </p:cNvPr>
              <p:cNvGrpSpPr/>
              <p:nvPr/>
            </p:nvGrpSpPr>
            <p:grpSpPr>
              <a:xfrm>
                <a:off x="5324474" y="3981371"/>
                <a:ext cx="1038225" cy="281084"/>
                <a:chOff x="5324474" y="3981371"/>
                <a:chExt cx="1038225" cy="281084"/>
              </a:xfrm>
            </p:grpSpPr>
            <p:sp>
              <p:nvSpPr>
                <p:cNvPr id="9" name="사각형: 둥근 모서리 8">
                  <a:extLst>
                    <a:ext uri="{FF2B5EF4-FFF2-40B4-BE49-F238E27FC236}">
                      <a16:creationId xmlns:a16="http://schemas.microsoft.com/office/drawing/2014/main" id="{1767F465-DBED-0C81-3AAE-DA0E6EF1E3B9}"/>
                    </a:ext>
                  </a:extLst>
                </p:cNvPr>
                <p:cNvSpPr/>
                <p:nvPr/>
              </p:nvSpPr>
              <p:spPr>
                <a:xfrm>
                  <a:off x="5324474" y="3981371"/>
                  <a:ext cx="1038225" cy="281084"/>
                </a:xfrm>
                <a:prstGeom prst="roundRect">
                  <a:avLst/>
                </a:prstGeom>
                <a:solidFill>
                  <a:srgbClr val="CAE8E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08F47D6D-91B9-F1A7-4121-DFEA8DBDB6B0}"/>
                    </a:ext>
                  </a:extLst>
                </p:cNvPr>
                <p:cNvSpPr txBox="1"/>
                <p:nvPr/>
              </p:nvSpPr>
              <p:spPr>
                <a:xfrm>
                  <a:off x="5535810" y="4062188"/>
                  <a:ext cx="615553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핵심아이디어</a:t>
                  </a:r>
                </a:p>
              </p:txBody>
            </p:sp>
          </p:grpSp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16E2E8A2-BAC4-A193-676D-DCC8D46D1B23}"/>
                  </a:ext>
                </a:extLst>
              </p:cNvPr>
              <p:cNvGrpSpPr/>
              <p:nvPr/>
            </p:nvGrpSpPr>
            <p:grpSpPr>
              <a:xfrm>
                <a:off x="5756209" y="3864203"/>
                <a:ext cx="174755" cy="188690"/>
                <a:chOff x="5773142" y="3525793"/>
                <a:chExt cx="192231" cy="251146"/>
              </a:xfrm>
            </p:grpSpPr>
            <p:sp>
              <p:nvSpPr>
                <p:cNvPr id="14" name="화살표: 오른쪽 13">
                  <a:extLst>
                    <a:ext uri="{FF2B5EF4-FFF2-40B4-BE49-F238E27FC236}">
                      <a16:creationId xmlns:a16="http://schemas.microsoft.com/office/drawing/2014/main" id="{41701A69-366E-7C1F-5B1B-4323815F1D46}"/>
                    </a:ext>
                  </a:extLst>
                </p:cNvPr>
                <p:cNvSpPr/>
                <p:nvPr/>
              </p:nvSpPr>
              <p:spPr>
                <a:xfrm rot="5400000">
                  <a:off x="5755592" y="3567157"/>
                  <a:ext cx="227332" cy="192231"/>
                </a:xfrm>
                <a:prstGeom prst="rightArrow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5" name="화살표: 오른쪽 14">
                  <a:extLst>
                    <a:ext uri="{FF2B5EF4-FFF2-40B4-BE49-F238E27FC236}">
                      <a16:creationId xmlns:a16="http://schemas.microsoft.com/office/drawing/2014/main" id="{2413E811-4AF5-B55A-3763-1FA58BD149F2}"/>
                    </a:ext>
                  </a:extLst>
                </p:cNvPr>
                <p:cNvSpPr/>
                <p:nvPr/>
              </p:nvSpPr>
              <p:spPr>
                <a:xfrm rot="5400000">
                  <a:off x="5755592" y="3543343"/>
                  <a:ext cx="227332" cy="192231"/>
                </a:xfrm>
                <a:prstGeom prst="rightArrow">
                  <a:avLst/>
                </a:prstGeom>
                <a:solidFill>
                  <a:srgbClr val="CAE8E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25" name="그룹 24">
                <a:extLst>
                  <a:ext uri="{FF2B5EF4-FFF2-40B4-BE49-F238E27FC236}">
                    <a16:creationId xmlns:a16="http://schemas.microsoft.com/office/drawing/2014/main" id="{D0AC8CBC-8021-2CCC-2E83-9B8AFDFECAD6}"/>
                  </a:ext>
                </a:extLst>
              </p:cNvPr>
              <p:cNvGrpSpPr/>
              <p:nvPr/>
            </p:nvGrpSpPr>
            <p:grpSpPr>
              <a:xfrm>
                <a:off x="5324474" y="3653643"/>
                <a:ext cx="1038225" cy="281084"/>
                <a:chOff x="5324474" y="3653643"/>
                <a:chExt cx="1038225" cy="281084"/>
              </a:xfrm>
            </p:grpSpPr>
            <p:sp>
              <p:nvSpPr>
                <p:cNvPr id="8" name="사각형: 둥근 모서리 7">
                  <a:extLst>
                    <a:ext uri="{FF2B5EF4-FFF2-40B4-BE49-F238E27FC236}">
                      <a16:creationId xmlns:a16="http://schemas.microsoft.com/office/drawing/2014/main" id="{B7EE3BC7-936F-4EB2-863A-144477348A7E}"/>
                    </a:ext>
                  </a:extLst>
                </p:cNvPr>
                <p:cNvSpPr/>
                <p:nvPr/>
              </p:nvSpPr>
              <p:spPr>
                <a:xfrm>
                  <a:off x="5324474" y="3653643"/>
                  <a:ext cx="1038225" cy="281084"/>
                </a:xfrm>
                <a:prstGeom prst="roundRect">
                  <a:avLst/>
                </a:prstGeom>
                <a:solidFill>
                  <a:srgbClr val="CAE8E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BE07EFCF-B31C-B674-DDAA-A575208FD383}"/>
                    </a:ext>
                  </a:extLst>
                </p:cNvPr>
                <p:cNvSpPr txBox="1"/>
                <p:nvPr/>
              </p:nvSpPr>
              <p:spPr>
                <a:xfrm>
                  <a:off x="5420395" y="3734460"/>
                  <a:ext cx="846386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역량 중심교과목표</a:t>
                  </a:r>
                </a:p>
              </p:txBody>
            </p:sp>
          </p:grpSp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6230C1E4-A30B-C5F2-2469-CDBDB2468F2D}"/>
                  </a:ext>
                </a:extLst>
              </p:cNvPr>
              <p:cNvGrpSpPr/>
              <p:nvPr/>
            </p:nvGrpSpPr>
            <p:grpSpPr>
              <a:xfrm>
                <a:off x="5756209" y="3535590"/>
                <a:ext cx="174755" cy="188690"/>
                <a:chOff x="5773142" y="3525793"/>
                <a:chExt cx="192231" cy="251146"/>
              </a:xfrm>
            </p:grpSpPr>
            <p:sp>
              <p:nvSpPr>
                <p:cNvPr id="11" name="화살표: 오른쪽 10">
                  <a:extLst>
                    <a:ext uri="{FF2B5EF4-FFF2-40B4-BE49-F238E27FC236}">
                      <a16:creationId xmlns:a16="http://schemas.microsoft.com/office/drawing/2014/main" id="{F8915477-4716-CAA0-10D6-35CCF4080108}"/>
                    </a:ext>
                  </a:extLst>
                </p:cNvPr>
                <p:cNvSpPr/>
                <p:nvPr/>
              </p:nvSpPr>
              <p:spPr>
                <a:xfrm rot="5400000">
                  <a:off x="5755592" y="3567157"/>
                  <a:ext cx="227332" cy="192231"/>
                </a:xfrm>
                <a:prstGeom prst="rightArrow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" name="화살표: 오른쪽 3">
                  <a:extLst>
                    <a:ext uri="{FF2B5EF4-FFF2-40B4-BE49-F238E27FC236}">
                      <a16:creationId xmlns:a16="http://schemas.microsoft.com/office/drawing/2014/main" id="{A7B73532-C1D2-B698-641C-65CD7586ED43}"/>
                    </a:ext>
                  </a:extLst>
                </p:cNvPr>
                <p:cNvSpPr/>
                <p:nvPr/>
              </p:nvSpPr>
              <p:spPr>
                <a:xfrm rot="5400000">
                  <a:off x="5755592" y="3543343"/>
                  <a:ext cx="227332" cy="192231"/>
                </a:xfrm>
                <a:prstGeom prst="rightArrow">
                  <a:avLst/>
                </a:prstGeom>
                <a:solidFill>
                  <a:srgbClr val="CAE8E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42414F5D-DF3E-4DA6-5767-68ED28547F5D}"/>
                  </a:ext>
                </a:extLst>
              </p:cNvPr>
              <p:cNvGrpSpPr/>
              <p:nvPr/>
            </p:nvGrpSpPr>
            <p:grpSpPr>
              <a:xfrm>
                <a:off x="5324474" y="3325915"/>
                <a:ext cx="1038225" cy="281084"/>
                <a:chOff x="5324474" y="3325915"/>
                <a:chExt cx="1038225" cy="281084"/>
              </a:xfrm>
            </p:grpSpPr>
            <p:sp>
              <p:nvSpPr>
                <p:cNvPr id="5" name="사각형: 둥근 모서리 4">
                  <a:extLst>
                    <a:ext uri="{FF2B5EF4-FFF2-40B4-BE49-F238E27FC236}">
                      <a16:creationId xmlns:a16="http://schemas.microsoft.com/office/drawing/2014/main" id="{3EE7E8E2-16AA-574A-C0AC-14880CE8082F}"/>
                    </a:ext>
                  </a:extLst>
                </p:cNvPr>
                <p:cNvSpPr/>
                <p:nvPr/>
              </p:nvSpPr>
              <p:spPr>
                <a:xfrm>
                  <a:off x="5324474" y="3325915"/>
                  <a:ext cx="1038225" cy="281084"/>
                </a:xfrm>
                <a:prstGeom prst="roundRect">
                  <a:avLst/>
                </a:prstGeom>
                <a:solidFill>
                  <a:srgbClr val="CAE8E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401E272E-1185-08A8-7B13-E69719D5198D}"/>
                    </a:ext>
                  </a:extLst>
                </p:cNvPr>
                <p:cNvSpPr txBox="1"/>
                <p:nvPr/>
              </p:nvSpPr>
              <p:spPr>
                <a:xfrm>
                  <a:off x="5638402" y="3401016"/>
                  <a:ext cx="410369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교과역량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12096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FE1474BA-A457-02F2-5F87-8329C8CB509F}"/>
              </a:ext>
            </a:extLst>
          </p:cNvPr>
          <p:cNvGrpSpPr/>
          <p:nvPr/>
        </p:nvGrpSpPr>
        <p:grpSpPr>
          <a:xfrm>
            <a:off x="431581" y="1310857"/>
            <a:ext cx="8244107" cy="431913"/>
            <a:chOff x="442897" y="1371859"/>
            <a:chExt cx="8244107" cy="431913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8DAC0785-7069-2208-DFB3-7F886A08C33A}"/>
                </a:ext>
              </a:extLst>
            </p:cNvPr>
            <p:cNvSpPr/>
            <p:nvPr/>
          </p:nvSpPr>
          <p:spPr>
            <a:xfrm rot="10800000" flipH="1">
              <a:off x="468314" y="1419720"/>
              <a:ext cx="8218690" cy="336189"/>
            </a:xfrm>
            <a:prstGeom prst="roundRect">
              <a:avLst>
                <a:gd name="adj" fmla="val 50000"/>
              </a:avLst>
            </a:prstGeom>
            <a:solidFill>
              <a:srgbClr val="0F9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99976D5-B97F-9F7E-ECA7-BDDC8CB027F2}"/>
                </a:ext>
              </a:extLst>
            </p:cNvPr>
            <p:cNvSpPr txBox="1"/>
            <p:nvPr/>
          </p:nvSpPr>
          <p:spPr>
            <a:xfrm>
              <a:off x="961064" y="1476611"/>
              <a:ext cx="1248740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핵심 아이디어</a:t>
              </a:r>
            </a:p>
          </p:txBody>
        </p: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D485FF13-5157-5278-C7DF-DCB7BE09EBF7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FDCB90C0-482E-57F1-467F-C935BA32DEA4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20" name="원호 19">
                  <a:extLst>
                    <a:ext uri="{FF2B5EF4-FFF2-40B4-BE49-F238E27FC236}">
                      <a16:creationId xmlns:a16="http://schemas.microsoft.com/office/drawing/2014/main" id="{1F00D717-B966-AD83-397C-1F951679CF3D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2" name="원호 31">
                  <a:extLst>
                    <a:ext uri="{FF2B5EF4-FFF2-40B4-BE49-F238E27FC236}">
                      <a16:creationId xmlns:a16="http://schemas.microsoft.com/office/drawing/2014/main" id="{133B2400-77D6-B699-199F-84C4B7EE947D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B3086424-5AC9-A829-C9FC-13D32D3E41B3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16" name="타원 15">
                  <a:extLst>
                    <a:ext uri="{FF2B5EF4-FFF2-40B4-BE49-F238E27FC236}">
                      <a16:creationId xmlns:a16="http://schemas.microsoft.com/office/drawing/2014/main" id="{FC945647-78DA-1834-A8C0-612A969D02D3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0F958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5EA43FA2-30E1-89EC-8E28-F6DA7AD91B45}"/>
                    </a:ext>
                  </a:extLst>
                </p:cNvPr>
                <p:cNvSpPr txBox="1"/>
                <p:nvPr/>
              </p:nvSpPr>
              <p:spPr>
                <a:xfrm>
                  <a:off x="575100" y="1487564"/>
                  <a:ext cx="248466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97D1C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2</a:t>
                  </a:r>
                </a:p>
              </p:txBody>
            </p:sp>
          </p:grpSp>
        </p:grp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ADB3F6C7-FB27-68C4-C717-3D4D4FDB383F}"/>
              </a:ext>
            </a:extLst>
          </p:cNvPr>
          <p:cNvGrpSpPr/>
          <p:nvPr/>
        </p:nvGrpSpPr>
        <p:grpSpPr>
          <a:xfrm>
            <a:off x="4342297" y="3270625"/>
            <a:ext cx="459411" cy="2303454"/>
            <a:chOff x="4342297" y="3270625"/>
            <a:chExt cx="459411" cy="2303454"/>
          </a:xfrm>
        </p:grpSpPr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6DE34DD5-876C-3CA6-F187-364440F6100A}"/>
                </a:ext>
              </a:extLst>
            </p:cNvPr>
            <p:cNvGrpSpPr/>
            <p:nvPr/>
          </p:nvGrpSpPr>
          <p:grpSpPr>
            <a:xfrm>
              <a:off x="4342297" y="3270625"/>
              <a:ext cx="459411" cy="409621"/>
              <a:chOff x="4266265" y="5203031"/>
              <a:chExt cx="611476" cy="409621"/>
            </a:xfrm>
          </p:grpSpPr>
          <p:sp>
            <p:nvSpPr>
              <p:cNvPr id="128" name="화살표: 아래쪽 127">
                <a:extLst>
                  <a:ext uri="{FF2B5EF4-FFF2-40B4-BE49-F238E27FC236}">
                    <a16:creationId xmlns:a16="http://schemas.microsoft.com/office/drawing/2014/main" id="{6ABFFB14-5F31-CE33-0E21-1E064FCE6F21}"/>
                  </a:ext>
                </a:extLst>
              </p:cNvPr>
              <p:cNvSpPr/>
              <p:nvPr/>
            </p:nvSpPr>
            <p:spPr>
              <a:xfrm>
                <a:off x="4266265" y="5226444"/>
                <a:ext cx="611476" cy="386208"/>
              </a:xfrm>
              <a:prstGeom prst="downArrow">
                <a:avLst>
                  <a:gd name="adj1" fmla="val 50000"/>
                  <a:gd name="adj2" fmla="val 62921"/>
                </a:avLst>
              </a:prstGeom>
              <a:solidFill>
                <a:srgbClr val="B2DDD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9" name="직사각형 128">
                <a:extLst>
                  <a:ext uri="{FF2B5EF4-FFF2-40B4-BE49-F238E27FC236}">
                    <a16:creationId xmlns:a16="http://schemas.microsoft.com/office/drawing/2014/main" id="{EDCBBED2-23DB-A40D-5706-13A3F02222A6}"/>
                  </a:ext>
                </a:extLst>
              </p:cNvPr>
              <p:cNvSpPr/>
              <p:nvPr/>
            </p:nvSpPr>
            <p:spPr>
              <a:xfrm>
                <a:off x="4351735" y="5203031"/>
                <a:ext cx="440532" cy="666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C5C14435-B25E-7B41-5B35-46C615204C8C}"/>
                </a:ext>
              </a:extLst>
            </p:cNvPr>
            <p:cNvGrpSpPr/>
            <p:nvPr/>
          </p:nvGrpSpPr>
          <p:grpSpPr>
            <a:xfrm>
              <a:off x="4342297" y="4383363"/>
              <a:ext cx="459411" cy="409621"/>
              <a:chOff x="4266265" y="5203031"/>
              <a:chExt cx="611476" cy="409621"/>
            </a:xfrm>
          </p:grpSpPr>
          <p:sp>
            <p:nvSpPr>
              <p:cNvPr id="61" name="화살표: 아래쪽 60">
                <a:extLst>
                  <a:ext uri="{FF2B5EF4-FFF2-40B4-BE49-F238E27FC236}">
                    <a16:creationId xmlns:a16="http://schemas.microsoft.com/office/drawing/2014/main" id="{5312FD03-5889-FF36-3C4F-AA8A424274DE}"/>
                  </a:ext>
                </a:extLst>
              </p:cNvPr>
              <p:cNvSpPr/>
              <p:nvPr/>
            </p:nvSpPr>
            <p:spPr>
              <a:xfrm>
                <a:off x="4266265" y="5226444"/>
                <a:ext cx="611476" cy="386208"/>
              </a:xfrm>
              <a:prstGeom prst="downArrow">
                <a:avLst>
                  <a:gd name="adj1" fmla="val 50000"/>
                  <a:gd name="adj2" fmla="val 62921"/>
                </a:avLst>
              </a:prstGeom>
              <a:solidFill>
                <a:srgbClr val="B2DDD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2" name="직사각형 61">
                <a:extLst>
                  <a:ext uri="{FF2B5EF4-FFF2-40B4-BE49-F238E27FC236}">
                    <a16:creationId xmlns:a16="http://schemas.microsoft.com/office/drawing/2014/main" id="{868E54F3-14FB-BD13-21C5-A9D30EED4791}"/>
                  </a:ext>
                </a:extLst>
              </p:cNvPr>
              <p:cNvSpPr/>
              <p:nvPr/>
            </p:nvSpPr>
            <p:spPr>
              <a:xfrm>
                <a:off x="4351735" y="5203031"/>
                <a:ext cx="440532" cy="666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13DA0F47-2983-D418-861D-2ADE29506F54}"/>
                </a:ext>
              </a:extLst>
            </p:cNvPr>
            <p:cNvGrpSpPr/>
            <p:nvPr/>
          </p:nvGrpSpPr>
          <p:grpSpPr>
            <a:xfrm>
              <a:off x="4342297" y="5164458"/>
              <a:ext cx="459411" cy="409621"/>
              <a:chOff x="4266265" y="5203031"/>
              <a:chExt cx="611476" cy="409621"/>
            </a:xfrm>
          </p:grpSpPr>
          <p:sp>
            <p:nvSpPr>
              <p:cNvPr id="57" name="화살표: 아래쪽 56">
                <a:extLst>
                  <a:ext uri="{FF2B5EF4-FFF2-40B4-BE49-F238E27FC236}">
                    <a16:creationId xmlns:a16="http://schemas.microsoft.com/office/drawing/2014/main" id="{DCADDC34-1040-8E6C-D9E9-31DA71E72291}"/>
                  </a:ext>
                </a:extLst>
              </p:cNvPr>
              <p:cNvSpPr/>
              <p:nvPr/>
            </p:nvSpPr>
            <p:spPr>
              <a:xfrm>
                <a:off x="4266265" y="5226444"/>
                <a:ext cx="611476" cy="386208"/>
              </a:xfrm>
              <a:prstGeom prst="downArrow">
                <a:avLst>
                  <a:gd name="adj1" fmla="val 50000"/>
                  <a:gd name="adj2" fmla="val 62921"/>
                </a:avLst>
              </a:prstGeom>
              <a:solidFill>
                <a:srgbClr val="B2DDD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8" name="직사각형 57">
                <a:extLst>
                  <a:ext uri="{FF2B5EF4-FFF2-40B4-BE49-F238E27FC236}">
                    <a16:creationId xmlns:a16="http://schemas.microsoft.com/office/drawing/2014/main" id="{55AB5050-D2AB-2D4F-8E22-6DCC417967D7}"/>
                  </a:ext>
                </a:extLst>
              </p:cNvPr>
              <p:cNvSpPr/>
              <p:nvPr/>
            </p:nvSpPr>
            <p:spPr>
              <a:xfrm>
                <a:off x="4351735" y="5203031"/>
                <a:ext cx="440532" cy="666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54B99795-D378-4BEA-68B2-0A1DEF6AA2A4}"/>
              </a:ext>
            </a:extLst>
          </p:cNvPr>
          <p:cNvGrpSpPr/>
          <p:nvPr/>
        </p:nvGrpSpPr>
        <p:grpSpPr>
          <a:xfrm>
            <a:off x="460375" y="2418846"/>
            <a:ext cx="8223250" cy="889001"/>
            <a:chOff x="460375" y="2502666"/>
            <a:chExt cx="8223250" cy="889001"/>
          </a:xfrm>
        </p:grpSpPr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294912CD-9F9A-572C-D739-8A5B68CA6D2F}"/>
                </a:ext>
              </a:extLst>
            </p:cNvPr>
            <p:cNvSpPr/>
            <p:nvPr/>
          </p:nvSpPr>
          <p:spPr>
            <a:xfrm>
              <a:off x="468313" y="2511203"/>
              <a:ext cx="8207374" cy="880464"/>
            </a:xfrm>
            <a:prstGeom prst="roundRect">
              <a:avLst>
                <a:gd name="adj" fmla="val 6856"/>
              </a:avLst>
            </a:prstGeom>
            <a:solidFill>
              <a:schemeClr val="bg1"/>
            </a:solidFill>
            <a:ln w="19050">
              <a:solidFill>
                <a:srgbClr val="B2DDDB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34" name="사각형: 둥근 위쪽 모서리 33">
              <a:extLst>
                <a:ext uri="{FF2B5EF4-FFF2-40B4-BE49-F238E27FC236}">
                  <a16:creationId xmlns:a16="http://schemas.microsoft.com/office/drawing/2014/main" id="{4027A9C1-AE30-FA3B-9E72-7BB3E303E8DF}"/>
                </a:ext>
              </a:extLst>
            </p:cNvPr>
            <p:cNvSpPr/>
            <p:nvPr/>
          </p:nvSpPr>
          <p:spPr>
            <a:xfrm>
              <a:off x="460375" y="2502666"/>
              <a:ext cx="8223250" cy="311150"/>
            </a:xfrm>
            <a:prstGeom prst="round2SameRect">
              <a:avLst>
                <a:gd name="adj1" fmla="val 23913"/>
                <a:gd name="adj2" fmla="val 0"/>
              </a:avLst>
            </a:prstGeom>
            <a:gradFill>
              <a:gsLst>
                <a:gs pos="0">
                  <a:srgbClr val="0F958E">
                    <a:alpha val="19000"/>
                  </a:srgbClr>
                </a:gs>
                <a:gs pos="100000">
                  <a:srgbClr val="276DB5">
                    <a:alpha val="22000"/>
                  </a:srgb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30BF3312-A2D9-C032-21DB-5863D85E239C}"/>
              </a:ext>
            </a:extLst>
          </p:cNvPr>
          <p:cNvGrpSpPr/>
          <p:nvPr/>
        </p:nvGrpSpPr>
        <p:grpSpPr>
          <a:xfrm>
            <a:off x="460375" y="3742583"/>
            <a:ext cx="8223250" cy="677535"/>
            <a:chOff x="460375" y="3784928"/>
            <a:chExt cx="8223250" cy="677535"/>
          </a:xfrm>
        </p:grpSpPr>
        <p:sp>
          <p:nvSpPr>
            <p:cNvPr id="2" name="사각형: 둥근 모서리 1">
              <a:extLst>
                <a:ext uri="{FF2B5EF4-FFF2-40B4-BE49-F238E27FC236}">
                  <a16:creationId xmlns:a16="http://schemas.microsoft.com/office/drawing/2014/main" id="{447498DC-A690-170C-0820-DCAC9C2293EE}"/>
                </a:ext>
              </a:extLst>
            </p:cNvPr>
            <p:cNvSpPr/>
            <p:nvPr/>
          </p:nvSpPr>
          <p:spPr>
            <a:xfrm>
              <a:off x="468313" y="3793465"/>
              <a:ext cx="8207374" cy="668998"/>
            </a:xfrm>
            <a:prstGeom prst="roundRect">
              <a:avLst>
                <a:gd name="adj" fmla="val 6856"/>
              </a:avLst>
            </a:prstGeom>
            <a:solidFill>
              <a:schemeClr val="bg1"/>
            </a:solidFill>
            <a:ln w="19050">
              <a:solidFill>
                <a:srgbClr val="B2DDDB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3" name="사각형: 둥근 위쪽 모서리 2">
              <a:extLst>
                <a:ext uri="{FF2B5EF4-FFF2-40B4-BE49-F238E27FC236}">
                  <a16:creationId xmlns:a16="http://schemas.microsoft.com/office/drawing/2014/main" id="{45A3D154-6839-BDE3-25BF-561E5E142A08}"/>
                </a:ext>
              </a:extLst>
            </p:cNvPr>
            <p:cNvSpPr/>
            <p:nvPr/>
          </p:nvSpPr>
          <p:spPr>
            <a:xfrm>
              <a:off x="460375" y="3784928"/>
              <a:ext cx="8223250" cy="311150"/>
            </a:xfrm>
            <a:prstGeom prst="round2SameRect">
              <a:avLst>
                <a:gd name="adj1" fmla="val 20852"/>
                <a:gd name="adj2" fmla="val 0"/>
              </a:avLst>
            </a:prstGeom>
            <a:gradFill>
              <a:gsLst>
                <a:gs pos="0">
                  <a:srgbClr val="0F958E">
                    <a:alpha val="19000"/>
                  </a:srgbClr>
                </a:gs>
                <a:gs pos="100000">
                  <a:srgbClr val="276DB5">
                    <a:alpha val="22000"/>
                  </a:srgb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aphicFrame>
        <p:nvGraphicFramePr>
          <p:cNvPr id="51" name="표 8">
            <a:extLst>
              <a:ext uri="{FF2B5EF4-FFF2-40B4-BE49-F238E27FC236}">
                <a16:creationId xmlns:a16="http://schemas.microsoft.com/office/drawing/2014/main" id="{376D1650-B8E7-C4B7-FCB2-76E46F3717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352362"/>
              </p:ext>
            </p:extLst>
          </p:nvPr>
        </p:nvGraphicFramePr>
        <p:xfrm>
          <a:off x="468313" y="3742145"/>
          <a:ext cx="8207378" cy="678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4973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758045">
                  <a:extLst>
                    <a:ext uri="{9D8B030D-6E8A-4147-A177-3AD203B41FA5}">
                      <a16:colId xmlns:a16="http://schemas.microsoft.com/office/drawing/2014/main" val="2747899653"/>
                    </a:ext>
                  </a:extLst>
                </a:gridCol>
                <a:gridCol w="758045">
                  <a:extLst>
                    <a:ext uri="{9D8B030D-6E8A-4147-A177-3AD203B41FA5}">
                      <a16:colId xmlns:a16="http://schemas.microsoft.com/office/drawing/2014/main" val="2803421687"/>
                    </a:ext>
                  </a:extLst>
                </a:gridCol>
                <a:gridCol w="758045">
                  <a:extLst>
                    <a:ext uri="{9D8B030D-6E8A-4147-A177-3AD203B41FA5}">
                      <a16:colId xmlns:a16="http://schemas.microsoft.com/office/drawing/2014/main" val="3266136369"/>
                    </a:ext>
                  </a:extLst>
                </a:gridCol>
                <a:gridCol w="758045">
                  <a:extLst>
                    <a:ext uri="{9D8B030D-6E8A-4147-A177-3AD203B41FA5}">
                      <a16:colId xmlns:a16="http://schemas.microsoft.com/office/drawing/2014/main" val="1419797831"/>
                    </a:ext>
                  </a:extLst>
                </a:gridCol>
                <a:gridCol w="758045">
                  <a:extLst>
                    <a:ext uri="{9D8B030D-6E8A-4147-A177-3AD203B41FA5}">
                      <a16:colId xmlns:a16="http://schemas.microsoft.com/office/drawing/2014/main" val="1806847569"/>
                    </a:ext>
                  </a:extLst>
                </a:gridCol>
                <a:gridCol w="758045">
                  <a:extLst>
                    <a:ext uri="{9D8B030D-6E8A-4147-A177-3AD203B41FA5}">
                      <a16:colId xmlns:a16="http://schemas.microsoft.com/office/drawing/2014/main" val="618609308"/>
                    </a:ext>
                  </a:extLst>
                </a:gridCol>
                <a:gridCol w="758045">
                  <a:extLst>
                    <a:ext uri="{9D8B030D-6E8A-4147-A177-3AD203B41FA5}">
                      <a16:colId xmlns:a16="http://schemas.microsoft.com/office/drawing/2014/main" val="602199434"/>
                    </a:ext>
                  </a:extLst>
                </a:gridCol>
                <a:gridCol w="758045">
                  <a:extLst>
                    <a:ext uri="{9D8B030D-6E8A-4147-A177-3AD203B41FA5}">
                      <a16:colId xmlns:a16="http://schemas.microsoft.com/office/drawing/2014/main" val="777908644"/>
                    </a:ext>
                  </a:extLst>
                </a:gridCol>
                <a:gridCol w="758045">
                  <a:extLst>
                    <a:ext uri="{9D8B030D-6E8A-4147-A177-3AD203B41FA5}">
                      <a16:colId xmlns:a16="http://schemas.microsoft.com/office/drawing/2014/main" val="3216436733"/>
                    </a:ext>
                  </a:extLst>
                </a:gridCol>
              </a:tblGrid>
              <a:tr h="3096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핵심 아이디어 요소</a:t>
                      </a:r>
                      <a:endParaRPr lang="en-US" altLang="ko-KR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수용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사고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표현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산출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매체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가치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원리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맥락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활용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9203560"/>
                  </a:ext>
                </a:extLst>
              </a:tr>
              <a:tr h="368810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요소 속성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영역 특화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20C4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영역 공통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</a:tbl>
          </a:graphicData>
        </a:graphic>
      </p:graphicFrame>
      <p:graphicFrame>
        <p:nvGraphicFramePr>
          <p:cNvPr id="50" name="표 8">
            <a:extLst>
              <a:ext uri="{FF2B5EF4-FFF2-40B4-BE49-F238E27FC236}">
                <a16:creationId xmlns:a16="http://schemas.microsoft.com/office/drawing/2014/main" id="{8454AF94-9151-2927-9556-1032371A1E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407005"/>
              </p:ext>
            </p:extLst>
          </p:nvPr>
        </p:nvGraphicFramePr>
        <p:xfrm>
          <a:off x="468313" y="2418846"/>
          <a:ext cx="8207372" cy="8889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6897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1364095">
                  <a:extLst>
                    <a:ext uri="{9D8B030D-6E8A-4147-A177-3AD203B41FA5}">
                      <a16:colId xmlns:a16="http://schemas.microsoft.com/office/drawing/2014/main" val="2747899653"/>
                    </a:ext>
                  </a:extLst>
                </a:gridCol>
                <a:gridCol w="1364095">
                  <a:extLst>
                    <a:ext uri="{9D8B030D-6E8A-4147-A177-3AD203B41FA5}">
                      <a16:colId xmlns:a16="http://schemas.microsoft.com/office/drawing/2014/main" val="2803421687"/>
                    </a:ext>
                  </a:extLst>
                </a:gridCol>
                <a:gridCol w="1364095">
                  <a:extLst>
                    <a:ext uri="{9D8B030D-6E8A-4147-A177-3AD203B41FA5}">
                      <a16:colId xmlns:a16="http://schemas.microsoft.com/office/drawing/2014/main" val="3266136369"/>
                    </a:ext>
                  </a:extLst>
                </a:gridCol>
                <a:gridCol w="1364095">
                  <a:extLst>
                    <a:ext uri="{9D8B030D-6E8A-4147-A177-3AD203B41FA5}">
                      <a16:colId xmlns:a16="http://schemas.microsoft.com/office/drawing/2014/main" val="1419797831"/>
                    </a:ext>
                  </a:extLst>
                </a:gridCol>
                <a:gridCol w="1364095">
                  <a:extLst>
                    <a:ext uri="{9D8B030D-6E8A-4147-A177-3AD203B41FA5}">
                      <a16:colId xmlns:a16="http://schemas.microsoft.com/office/drawing/2014/main" val="3216436733"/>
                    </a:ext>
                  </a:extLst>
                </a:gridCol>
              </a:tblGrid>
              <a:tr h="30863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음악과 역량</a:t>
                      </a:r>
                      <a:endParaRPr lang="en-US" altLang="ko-KR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감성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창의성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자기주도성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공동체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소통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9203560"/>
                  </a:ext>
                </a:extLst>
              </a:tr>
              <a:tr h="580273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역량별 특성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미적 수용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이해와 공감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정서와 가치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창의적 사고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음악원리 탐구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산출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표현 매체의 활용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성찰과 내면화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주도적 참여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산출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표현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역할과 책임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공동체적 음악 포용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사회문화적 맥락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가치와 기여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산출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표현의 다름 존중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협력적 음악 산출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표현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교류와 공유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D78CDBE3-C989-4189-E3CD-C4B8F569ED22}"/>
              </a:ext>
            </a:extLst>
          </p:cNvPr>
          <p:cNvSpPr txBox="1"/>
          <p:nvPr/>
        </p:nvSpPr>
        <p:spPr>
          <a:xfrm>
            <a:off x="1087593" y="569974"/>
            <a:ext cx="373499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음악과 교육과정의 중점사항</a:t>
            </a:r>
            <a:endParaRPr lang="en-US" altLang="ko-KR" sz="2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A876DDC-DA71-A35E-6D62-270D5825102D}"/>
              </a:ext>
            </a:extLst>
          </p:cNvPr>
          <p:cNvGrpSpPr/>
          <p:nvPr/>
        </p:nvGrpSpPr>
        <p:grpSpPr>
          <a:xfrm>
            <a:off x="465218" y="1870320"/>
            <a:ext cx="7392839" cy="430887"/>
            <a:chOff x="465218" y="1938900"/>
            <a:chExt cx="7392839" cy="430887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9937FCB4-695B-FBB3-0A8E-69BFFD0F05CC}"/>
                </a:ext>
              </a:extLst>
            </p:cNvPr>
            <p:cNvSpPr txBox="1"/>
            <p:nvPr/>
          </p:nvSpPr>
          <p:spPr>
            <a:xfrm>
              <a:off x="724694" y="1938900"/>
              <a:ext cx="7133363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교과 역량 기저의 근본 아이디어</a:t>
              </a:r>
              <a:r>
                <a:rPr lang="en-US" altLang="ko-KR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/ </a:t>
              </a:r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단편적 지식과 정보를 관통하는 핵심 원리</a:t>
              </a:r>
              <a:r>
                <a:rPr lang="en-US" altLang="ko-KR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/</a:t>
              </a:r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깊이 있는 학습의 토대</a:t>
              </a:r>
              <a:r>
                <a:rPr lang="en-US" altLang="ko-KR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/ </a:t>
              </a:r>
            </a:p>
            <a:p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영역 범주의 근거 </a:t>
              </a:r>
              <a:endPara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20C4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158" name="그룹 157">
              <a:extLst>
                <a:ext uri="{FF2B5EF4-FFF2-40B4-BE49-F238E27FC236}">
                  <a16:creationId xmlns:a16="http://schemas.microsoft.com/office/drawing/2014/main" id="{4F4685A4-984A-60B7-4D44-120CC71B2838}"/>
                </a:ext>
              </a:extLst>
            </p:cNvPr>
            <p:cNvGrpSpPr/>
            <p:nvPr/>
          </p:nvGrpSpPr>
          <p:grpSpPr>
            <a:xfrm>
              <a:off x="465218" y="1945101"/>
              <a:ext cx="203058" cy="203042"/>
              <a:chOff x="4732337" y="3166269"/>
              <a:chExt cx="1230249" cy="1230153"/>
            </a:xfrm>
          </p:grpSpPr>
          <p:sp>
            <p:nvSpPr>
              <p:cNvPr id="159" name="자유형: 도형 158">
                <a:extLst>
                  <a:ext uri="{FF2B5EF4-FFF2-40B4-BE49-F238E27FC236}">
                    <a16:creationId xmlns:a16="http://schemas.microsoft.com/office/drawing/2014/main" id="{A48F4876-B78A-98AF-2A6D-188879016FCF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2400" dirty="0"/>
              </a:p>
            </p:txBody>
          </p:sp>
          <p:sp>
            <p:nvSpPr>
              <p:cNvPr id="160" name="자유형: 도형 159">
                <a:extLst>
                  <a:ext uri="{FF2B5EF4-FFF2-40B4-BE49-F238E27FC236}">
                    <a16:creationId xmlns:a16="http://schemas.microsoft.com/office/drawing/2014/main" id="{949DD006-0AEB-0863-17AE-498312F46972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736E7B79-89C2-EF4F-5F87-C907C729B34F}"/>
              </a:ext>
            </a:extLst>
          </p:cNvPr>
          <p:cNvGrpSpPr/>
          <p:nvPr/>
        </p:nvGrpSpPr>
        <p:grpSpPr>
          <a:xfrm>
            <a:off x="463914" y="4853978"/>
            <a:ext cx="8216172" cy="358144"/>
            <a:chOff x="683643" y="4694313"/>
            <a:chExt cx="8216172" cy="358144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1F5F5039-F5CA-AD91-85B3-AC52EA9D1AF8}"/>
                </a:ext>
              </a:extLst>
            </p:cNvPr>
            <p:cNvGrpSpPr/>
            <p:nvPr/>
          </p:nvGrpSpPr>
          <p:grpSpPr>
            <a:xfrm>
              <a:off x="683643" y="4694313"/>
              <a:ext cx="8216172" cy="358144"/>
              <a:chOff x="1336205" y="4694313"/>
              <a:chExt cx="8216172" cy="358144"/>
            </a:xfrm>
          </p:grpSpPr>
          <p:sp>
            <p:nvSpPr>
              <p:cNvPr id="37" name="사각형: 둥근 모서리 36">
                <a:extLst>
                  <a:ext uri="{FF2B5EF4-FFF2-40B4-BE49-F238E27FC236}">
                    <a16:creationId xmlns:a16="http://schemas.microsoft.com/office/drawing/2014/main" id="{FE1A3458-2514-8BF1-0978-B82B945662F5}"/>
                  </a:ext>
                </a:extLst>
              </p:cNvPr>
              <p:cNvSpPr/>
              <p:nvPr/>
            </p:nvSpPr>
            <p:spPr>
              <a:xfrm>
                <a:off x="2260129" y="4694313"/>
                <a:ext cx="7292248" cy="35814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rgbClr val="0F958E">
                      <a:alpha val="28000"/>
                    </a:srgbClr>
                  </a:gs>
                  <a:gs pos="0">
                    <a:srgbClr val="276DB5">
                      <a:alpha val="42000"/>
                    </a:srgbClr>
                  </a:gs>
                </a:gsLst>
                <a:lin ang="2700000" scaled="0"/>
              </a:gradFill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CBEFA3C9-1511-9BD9-F169-8AEEE2BA50DC}"/>
                  </a:ext>
                </a:extLst>
              </p:cNvPr>
              <p:cNvGrpSpPr/>
              <p:nvPr/>
            </p:nvGrpSpPr>
            <p:grpSpPr>
              <a:xfrm>
                <a:off x="1336205" y="4694313"/>
                <a:ext cx="1183911" cy="358144"/>
                <a:chOff x="3835165" y="4694313"/>
                <a:chExt cx="1183911" cy="358144"/>
              </a:xfrm>
            </p:grpSpPr>
            <p:sp>
              <p:nvSpPr>
                <p:cNvPr id="5" name="사각형: 둥근 모서리 4">
                  <a:extLst>
                    <a:ext uri="{FF2B5EF4-FFF2-40B4-BE49-F238E27FC236}">
                      <a16:creationId xmlns:a16="http://schemas.microsoft.com/office/drawing/2014/main" id="{CC25D6ED-F075-0129-6028-378F7970CBE1}"/>
                    </a:ext>
                  </a:extLst>
                </p:cNvPr>
                <p:cNvSpPr/>
                <p:nvPr/>
              </p:nvSpPr>
              <p:spPr>
                <a:xfrm>
                  <a:off x="3835165" y="4694313"/>
                  <a:ext cx="1183911" cy="358144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0F958E"/>
                    </a:gs>
                    <a:gs pos="100000">
                      <a:srgbClr val="276DB5"/>
                    </a:gs>
                  </a:gsLst>
                  <a:lin ang="0" scaled="0"/>
                </a:gradFill>
                <a:ln w="31750" cap="flat">
                  <a:noFill/>
                  <a:prstDash val="solid"/>
                  <a:miter/>
                </a:ln>
                <a:effectLst>
                  <a:outerShdw dist="38100" algn="l" rotWithShape="0">
                    <a:schemeClr val="bg1"/>
                  </a:outerShdw>
                </a:effectLst>
              </p:spPr>
              <p:txBody>
                <a:bodyPr rtlCol="0" anchor="ctr"/>
                <a:lstStyle/>
                <a:p>
                  <a:endParaRPr lang="ko-KR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8209F925-6DE9-05EB-BE62-EC0792BB5EC8}"/>
                    </a:ext>
                  </a:extLst>
                </p:cNvPr>
                <p:cNvSpPr txBox="1"/>
                <p:nvPr/>
              </p:nvSpPr>
              <p:spPr>
                <a:xfrm>
                  <a:off x="3961448" y="4780978"/>
                  <a:ext cx="931344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핵심 아이디어</a:t>
                  </a:r>
                </a:p>
              </p:txBody>
            </p:sp>
          </p:grp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41A903F-BEA9-4CA7-31EE-FC44000B9644}"/>
                </a:ext>
              </a:extLst>
            </p:cNvPr>
            <p:cNvSpPr txBox="1"/>
            <p:nvPr/>
          </p:nvSpPr>
          <p:spPr>
            <a:xfrm>
              <a:off x="1998050" y="4788672"/>
              <a:ext cx="6801541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영역별로 공통 요소와 특화 요소를 결합하여 구성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/ 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역량 기반 일반화된 지식으로 영역별로 통합 세분화하여 강조 </a:t>
              </a: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161A0A9F-7905-EAFB-1B89-15BEDD34F852}"/>
              </a:ext>
            </a:extLst>
          </p:cNvPr>
          <p:cNvGrpSpPr/>
          <p:nvPr/>
        </p:nvGrpSpPr>
        <p:grpSpPr>
          <a:xfrm>
            <a:off x="876302" y="5646420"/>
            <a:ext cx="7391398" cy="519430"/>
            <a:chOff x="876302" y="5531040"/>
            <a:chExt cx="7391398" cy="519430"/>
          </a:xfrm>
        </p:grpSpPr>
        <p:sp>
          <p:nvSpPr>
            <p:cNvPr id="46" name="사각형: 둥근 모서리 45">
              <a:extLst>
                <a:ext uri="{FF2B5EF4-FFF2-40B4-BE49-F238E27FC236}">
                  <a16:creationId xmlns:a16="http://schemas.microsoft.com/office/drawing/2014/main" id="{0506DAD5-8198-FDDA-1588-8CC3BD2C9DD6}"/>
                </a:ext>
              </a:extLst>
            </p:cNvPr>
            <p:cNvSpPr/>
            <p:nvPr/>
          </p:nvSpPr>
          <p:spPr>
            <a:xfrm>
              <a:off x="876302" y="5531040"/>
              <a:ext cx="7391398" cy="51943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F958E"/>
                </a:gs>
                <a:gs pos="100000">
                  <a:srgbClr val="276DB5"/>
                </a:gs>
              </a:gsLst>
              <a:lin ang="0" scaled="0"/>
            </a:gradFill>
            <a:ln w="31750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8381F9B-30F2-A89F-5502-DFE5CFD3E9DC}"/>
                </a:ext>
              </a:extLst>
            </p:cNvPr>
            <p:cNvSpPr txBox="1"/>
            <p:nvPr/>
          </p:nvSpPr>
          <p:spPr>
            <a:xfrm>
              <a:off x="1383628" y="5675116"/>
              <a:ext cx="6376746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핵심 아이디어는 영역</a:t>
              </a:r>
              <a:r>
                <a:rPr lang="en-US" altLang="ko-KR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, </a:t>
              </a:r>
              <a:r>
                <a:rPr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내용 체계</a:t>
              </a:r>
              <a:r>
                <a:rPr lang="en-US" altLang="ko-KR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, </a:t>
              </a:r>
              <a:r>
                <a:rPr lang="ko-KR" altLang="en-US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성취기준의 설정 근거로 활용</a:t>
              </a:r>
            </a:p>
          </p:txBody>
        </p: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FC831085-6AF1-4C9B-15A5-EB0EC1782173}"/>
              </a:ext>
            </a:extLst>
          </p:cNvPr>
          <p:cNvSpPr txBox="1"/>
          <p:nvPr/>
        </p:nvSpPr>
        <p:spPr>
          <a:xfrm>
            <a:off x="194944" y="524669"/>
            <a:ext cx="541815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2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1-2</a:t>
            </a:r>
          </a:p>
        </p:txBody>
      </p: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6D85A4A5-94F7-AE96-9B4E-888C20AFF2F5}"/>
              </a:ext>
            </a:extLst>
          </p:cNvPr>
          <p:cNvGrpSpPr/>
          <p:nvPr/>
        </p:nvGrpSpPr>
        <p:grpSpPr>
          <a:xfrm>
            <a:off x="1119981" y="277153"/>
            <a:ext cx="2341842" cy="204923"/>
            <a:chOff x="1119981" y="277153"/>
            <a:chExt cx="2341842" cy="204923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6D958A72-CD64-83DA-5760-DE4F93A1A2DD}"/>
                </a:ext>
              </a:extLst>
            </p:cNvPr>
            <p:cNvSpPr txBox="1"/>
            <p:nvPr/>
          </p:nvSpPr>
          <p:spPr>
            <a:xfrm>
              <a:off x="1397155" y="312799"/>
              <a:ext cx="2064668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음악과 개정 교육과정의 중점사항 </a:t>
              </a:r>
              <a:endParaRPr lang="en-US" altLang="ko-KR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A9289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137" name="그룹 136">
              <a:extLst>
                <a:ext uri="{FF2B5EF4-FFF2-40B4-BE49-F238E27FC236}">
                  <a16:creationId xmlns:a16="http://schemas.microsoft.com/office/drawing/2014/main" id="{1CAC2C6D-4E02-8902-6089-AE392BB73EAD}"/>
                </a:ext>
              </a:extLst>
            </p:cNvPr>
            <p:cNvGrpSpPr/>
            <p:nvPr/>
          </p:nvGrpSpPr>
          <p:grpSpPr>
            <a:xfrm>
              <a:off x="1119981" y="277153"/>
              <a:ext cx="204788" cy="204788"/>
              <a:chOff x="1107281" y="226353"/>
              <a:chExt cx="204788" cy="204788"/>
            </a:xfrm>
          </p:grpSpPr>
          <p:sp>
            <p:nvSpPr>
              <p:cNvPr id="138" name="타원 137">
                <a:extLst>
                  <a:ext uri="{FF2B5EF4-FFF2-40B4-BE49-F238E27FC236}">
                    <a16:creationId xmlns:a16="http://schemas.microsoft.com/office/drawing/2014/main" id="{A1C653F8-A50E-D728-3499-C8066D8FBE3F}"/>
                  </a:ext>
                </a:extLst>
              </p:cNvPr>
              <p:cNvSpPr/>
              <p:nvPr/>
            </p:nvSpPr>
            <p:spPr>
              <a:xfrm>
                <a:off x="1107281" y="226353"/>
                <a:ext cx="204788" cy="20478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95D4D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64AF0D44-E97C-437C-F4F1-FB41963D26DE}"/>
                  </a:ext>
                </a:extLst>
              </p:cNvPr>
              <p:cNvSpPr txBox="1"/>
              <p:nvPr/>
            </p:nvSpPr>
            <p:spPr>
              <a:xfrm>
                <a:off x="1180019" y="258397"/>
                <a:ext cx="59312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7985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C8371F45-5959-39C3-069A-53907E00C19D}"/>
              </a:ext>
            </a:extLst>
          </p:cNvPr>
          <p:cNvGrpSpPr/>
          <p:nvPr/>
        </p:nvGrpSpPr>
        <p:grpSpPr>
          <a:xfrm>
            <a:off x="465218" y="1870320"/>
            <a:ext cx="8301742" cy="215444"/>
            <a:chOff x="465218" y="1938900"/>
            <a:chExt cx="8301742" cy="21544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FB1AB06-EEBF-3BCD-7D59-27712207D476}"/>
                </a:ext>
              </a:extLst>
            </p:cNvPr>
            <p:cNvSpPr txBox="1"/>
            <p:nvPr/>
          </p:nvSpPr>
          <p:spPr>
            <a:xfrm>
              <a:off x="724694" y="1938900"/>
              <a:ext cx="8042266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‘깊이 있는 학습’을 위하여 핵심 아이디어를 중심으로 영역별 ‘지식</a:t>
              </a:r>
              <a:r>
                <a:rPr lang="en-US" altLang="ko-KR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·</a:t>
              </a:r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이해</a:t>
              </a:r>
              <a:r>
                <a:rPr lang="en-US" altLang="ko-KR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과정</a:t>
              </a:r>
              <a:r>
                <a:rPr lang="en-US" altLang="ko-KR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·</a:t>
              </a:r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기능</a:t>
              </a:r>
              <a:r>
                <a:rPr lang="en-US" altLang="ko-KR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가치</a:t>
              </a:r>
              <a:r>
                <a:rPr lang="en-US" altLang="ko-KR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·</a:t>
              </a:r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태도’의 </a:t>
              </a:r>
              <a:r>
                <a:rPr lang="en-US" altLang="ko-KR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3</a:t>
              </a:r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차원으로 구성</a:t>
              </a:r>
            </a:p>
          </p:txBody>
        </p: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3169C6D9-415F-33E6-901B-39DBBFC8B8D6}"/>
                </a:ext>
              </a:extLst>
            </p:cNvPr>
            <p:cNvGrpSpPr/>
            <p:nvPr/>
          </p:nvGrpSpPr>
          <p:grpSpPr>
            <a:xfrm>
              <a:off x="465218" y="1945101"/>
              <a:ext cx="203058" cy="203042"/>
              <a:chOff x="4732337" y="3166269"/>
              <a:chExt cx="1230249" cy="1230153"/>
            </a:xfrm>
          </p:grpSpPr>
          <p:sp>
            <p:nvSpPr>
              <p:cNvPr id="38" name="자유형: 도형 37">
                <a:extLst>
                  <a:ext uri="{FF2B5EF4-FFF2-40B4-BE49-F238E27FC236}">
                    <a16:creationId xmlns:a16="http://schemas.microsoft.com/office/drawing/2014/main" id="{0FE7A473-9EFB-54CE-F07E-C16E7BABEC01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9" name="자유형: 도형 38">
                <a:extLst>
                  <a:ext uri="{FF2B5EF4-FFF2-40B4-BE49-F238E27FC236}">
                    <a16:creationId xmlns:a16="http://schemas.microsoft.com/office/drawing/2014/main" id="{8681526D-3C5F-FB5F-4AEE-DA3AF6D7FAA4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0F36588-83B6-3FD4-F9F5-42A609980589}"/>
              </a:ext>
            </a:extLst>
          </p:cNvPr>
          <p:cNvGrpSpPr/>
          <p:nvPr/>
        </p:nvGrpSpPr>
        <p:grpSpPr>
          <a:xfrm>
            <a:off x="465218" y="2192199"/>
            <a:ext cx="2543756" cy="215444"/>
            <a:chOff x="465218" y="1938900"/>
            <a:chExt cx="2543756" cy="215444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B6BD18C-BB98-8889-1B7F-27DB470111C0}"/>
                </a:ext>
              </a:extLst>
            </p:cNvPr>
            <p:cNvSpPr txBox="1"/>
            <p:nvPr/>
          </p:nvSpPr>
          <p:spPr>
            <a:xfrm>
              <a:off x="724694" y="1938900"/>
              <a:ext cx="2284280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영역별 내용 요소 제시 틀로 적용</a:t>
              </a:r>
            </a:p>
          </p:txBody>
        </p:sp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E57DCEE4-E05E-B5CC-D4F4-9494E3A86A4E}"/>
                </a:ext>
              </a:extLst>
            </p:cNvPr>
            <p:cNvGrpSpPr/>
            <p:nvPr/>
          </p:nvGrpSpPr>
          <p:grpSpPr>
            <a:xfrm>
              <a:off x="465218" y="1945101"/>
              <a:ext cx="203058" cy="203042"/>
              <a:chOff x="4732337" y="3166269"/>
              <a:chExt cx="1230249" cy="1230153"/>
            </a:xfrm>
          </p:grpSpPr>
          <p:sp>
            <p:nvSpPr>
              <p:cNvPr id="48" name="자유형: 도형 47">
                <a:extLst>
                  <a:ext uri="{FF2B5EF4-FFF2-40B4-BE49-F238E27FC236}">
                    <a16:creationId xmlns:a16="http://schemas.microsoft.com/office/drawing/2014/main" id="{0A186C72-4FE0-9495-4584-B12BA428023D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9" name="자유형: 도형 48">
                <a:extLst>
                  <a:ext uri="{FF2B5EF4-FFF2-40B4-BE49-F238E27FC236}">
                    <a16:creationId xmlns:a16="http://schemas.microsoft.com/office/drawing/2014/main" id="{3979FF69-E562-88D9-586D-983F55DF5F56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BF36F236-8F57-2686-FE34-0E621F606F6F}"/>
              </a:ext>
            </a:extLst>
          </p:cNvPr>
          <p:cNvGrpSpPr/>
          <p:nvPr/>
        </p:nvGrpSpPr>
        <p:grpSpPr>
          <a:xfrm>
            <a:off x="431581" y="1310857"/>
            <a:ext cx="8244105" cy="431913"/>
            <a:chOff x="442897" y="1371859"/>
            <a:chExt cx="8244105" cy="431913"/>
          </a:xfrm>
        </p:grpSpPr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563EA231-F3E6-0D0E-AC1E-DBC551C7F9B4}"/>
                </a:ext>
              </a:extLst>
            </p:cNvPr>
            <p:cNvSpPr/>
            <p:nvPr/>
          </p:nvSpPr>
          <p:spPr>
            <a:xfrm rot="10800000" flipH="1">
              <a:off x="468313" y="1419720"/>
              <a:ext cx="8218689" cy="336189"/>
            </a:xfrm>
            <a:prstGeom prst="roundRect">
              <a:avLst>
                <a:gd name="adj" fmla="val 50000"/>
              </a:avLst>
            </a:prstGeom>
            <a:solidFill>
              <a:srgbClr val="0F9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30ED28A-1087-F37D-7A44-44E3B8E1AD9F}"/>
                </a:ext>
              </a:extLst>
            </p:cNvPr>
            <p:cNvSpPr txBox="1"/>
            <p:nvPr/>
          </p:nvSpPr>
          <p:spPr>
            <a:xfrm>
              <a:off x="961064" y="1476611"/>
              <a:ext cx="1314462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내용 체계 범주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9EFDECA0-1811-3B6D-96DF-8204D101FF84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6" name="그룹 5">
                <a:extLst>
                  <a:ext uri="{FF2B5EF4-FFF2-40B4-BE49-F238E27FC236}">
                    <a16:creationId xmlns:a16="http://schemas.microsoft.com/office/drawing/2014/main" id="{416D5FF4-4C12-23A9-1622-0575C3BFEDC9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25" name="원호 24">
                  <a:extLst>
                    <a:ext uri="{FF2B5EF4-FFF2-40B4-BE49-F238E27FC236}">
                      <a16:creationId xmlns:a16="http://schemas.microsoft.com/office/drawing/2014/main" id="{A96845E3-32A2-CBED-D224-66A6A6529394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6" name="원호 25">
                  <a:extLst>
                    <a:ext uri="{FF2B5EF4-FFF2-40B4-BE49-F238E27FC236}">
                      <a16:creationId xmlns:a16="http://schemas.microsoft.com/office/drawing/2014/main" id="{EA413EC4-56E2-2282-88B3-1395FF9E32F7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19400A0A-FD0F-A0B7-C402-AD51DF634DDF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20" name="타원 19">
                  <a:extLst>
                    <a:ext uri="{FF2B5EF4-FFF2-40B4-BE49-F238E27FC236}">
                      <a16:creationId xmlns:a16="http://schemas.microsoft.com/office/drawing/2014/main" id="{64042E75-F963-B950-15B2-FF05158737EA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0F958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13DD4DEF-02F5-E512-897B-7F0666103F9F}"/>
                    </a:ext>
                  </a:extLst>
                </p:cNvPr>
                <p:cNvSpPr txBox="1"/>
                <p:nvPr/>
              </p:nvSpPr>
              <p:spPr>
                <a:xfrm>
                  <a:off x="573498" y="1487564"/>
                  <a:ext cx="251672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97D1C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3</a:t>
                  </a:r>
                </a:p>
              </p:txBody>
            </p:sp>
          </p:grpSp>
        </p:grp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C1D03D8-9149-8FF6-FD1E-CC780C3EF8B5}"/>
              </a:ext>
            </a:extLst>
          </p:cNvPr>
          <p:cNvGrpSpPr/>
          <p:nvPr/>
        </p:nvGrpSpPr>
        <p:grpSpPr>
          <a:xfrm>
            <a:off x="460375" y="2603631"/>
            <a:ext cx="8223250" cy="1579749"/>
            <a:chOff x="460375" y="2502666"/>
            <a:chExt cx="8223250" cy="1579749"/>
          </a:xfrm>
        </p:grpSpPr>
        <p:sp>
          <p:nvSpPr>
            <p:cNvPr id="51" name="사각형: 둥근 모서리 50">
              <a:extLst>
                <a:ext uri="{FF2B5EF4-FFF2-40B4-BE49-F238E27FC236}">
                  <a16:creationId xmlns:a16="http://schemas.microsoft.com/office/drawing/2014/main" id="{334126C3-E4BC-2D82-E917-DC81667A4369}"/>
                </a:ext>
              </a:extLst>
            </p:cNvPr>
            <p:cNvSpPr/>
            <p:nvPr/>
          </p:nvSpPr>
          <p:spPr>
            <a:xfrm>
              <a:off x="468313" y="2511203"/>
              <a:ext cx="8207374" cy="1571212"/>
            </a:xfrm>
            <a:prstGeom prst="roundRect">
              <a:avLst>
                <a:gd name="adj" fmla="val 3825"/>
              </a:avLst>
            </a:prstGeom>
            <a:solidFill>
              <a:schemeClr val="bg1"/>
            </a:solidFill>
            <a:ln w="19050">
              <a:solidFill>
                <a:srgbClr val="B2DDDB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52" name="사각형: 둥근 위쪽 모서리 51">
              <a:extLst>
                <a:ext uri="{FF2B5EF4-FFF2-40B4-BE49-F238E27FC236}">
                  <a16:creationId xmlns:a16="http://schemas.microsoft.com/office/drawing/2014/main" id="{8356B6C5-0622-A6D8-FC3A-EDC7C5F1A862}"/>
                </a:ext>
              </a:extLst>
            </p:cNvPr>
            <p:cNvSpPr/>
            <p:nvPr/>
          </p:nvSpPr>
          <p:spPr>
            <a:xfrm>
              <a:off x="460375" y="2502666"/>
              <a:ext cx="8223250" cy="311150"/>
            </a:xfrm>
            <a:prstGeom prst="round2SameRect">
              <a:avLst>
                <a:gd name="adj1" fmla="val 23913"/>
                <a:gd name="adj2" fmla="val 0"/>
              </a:avLst>
            </a:prstGeom>
            <a:gradFill>
              <a:gsLst>
                <a:gs pos="0">
                  <a:srgbClr val="0F958E">
                    <a:alpha val="19000"/>
                  </a:srgbClr>
                </a:gs>
                <a:gs pos="100000">
                  <a:srgbClr val="276DB5">
                    <a:alpha val="22000"/>
                  </a:srgb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aphicFrame>
        <p:nvGraphicFramePr>
          <p:cNvPr id="53" name="표 8">
            <a:extLst>
              <a:ext uri="{FF2B5EF4-FFF2-40B4-BE49-F238E27FC236}">
                <a16:creationId xmlns:a16="http://schemas.microsoft.com/office/drawing/2014/main" id="{388F84A8-FAA2-F893-3367-F0B4BA5CC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1141573"/>
              </p:ext>
            </p:extLst>
          </p:nvPr>
        </p:nvGraphicFramePr>
        <p:xfrm>
          <a:off x="460376" y="2603632"/>
          <a:ext cx="8223249" cy="1571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4164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6649085">
                  <a:extLst>
                    <a:ext uri="{9D8B030D-6E8A-4147-A177-3AD203B41FA5}">
                      <a16:colId xmlns:a16="http://schemas.microsoft.com/office/drawing/2014/main" val="3216436733"/>
                    </a:ext>
                  </a:extLst>
                </a:gridCol>
              </a:tblGrid>
              <a:tr h="3129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범주</a:t>
                      </a:r>
                      <a:endParaRPr lang="en-US" altLang="ko-KR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학습 내용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9203560"/>
                  </a:ext>
                </a:extLst>
              </a:tr>
              <a:tr h="419414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교과 학습을 통해 알고 이해해야 할 내용</a:t>
                      </a: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해당 교과 영역의 내용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개념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원리의 이해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419414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지식 습득에 활용되는 사고 및 탐구 과정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교과 고유의 절차적 지식</a:t>
                      </a: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지식의 이해와 적용을 가능하게 하는 구체적인 능력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6942650"/>
                  </a:ext>
                </a:extLst>
              </a:tr>
              <a:tr h="419414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교과 활동을 통해 기를 수 있는 고유한 가치와 태도</a:t>
                      </a: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교과 내용 관련 태도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교과 학습 내면화를 통해 얻게 되는 가치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538296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995C44B-54D1-A94B-FB3F-DB3D6BD280AF}"/>
              </a:ext>
            </a:extLst>
          </p:cNvPr>
          <p:cNvSpPr txBox="1"/>
          <p:nvPr/>
        </p:nvSpPr>
        <p:spPr>
          <a:xfrm>
            <a:off x="1087593" y="569974"/>
            <a:ext cx="373499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음악과 교육과정의 중점사항</a:t>
            </a:r>
            <a:endParaRPr lang="en-US" altLang="ko-KR" sz="2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grpSp>
        <p:nvGrpSpPr>
          <p:cNvPr id="349" name="그룹 348">
            <a:extLst>
              <a:ext uri="{FF2B5EF4-FFF2-40B4-BE49-F238E27FC236}">
                <a16:creationId xmlns:a16="http://schemas.microsoft.com/office/drawing/2014/main" id="{72630F62-90C1-8B06-7314-F3EC4997B7FF}"/>
              </a:ext>
            </a:extLst>
          </p:cNvPr>
          <p:cNvGrpSpPr/>
          <p:nvPr/>
        </p:nvGrpSpPr>
        <p:grpSpPr>
          <a:xfrm>
            <a:off x="528120" y="4445635"/>
            <a:ext cx="8087761" cy="1920171"/>
            <a:chOff x="528120" y="4445635"/>
            <a:chExt cx="8087761" cy="1920171"/>
          </a:xfrm>
        </p:grpSpPr>
        <p:sp>
          <p:nvSpPr>
            <p:cNvPr id="321" name="더하기 기호 320">
              <a:extLst>
                <a:ext uri="{FF2B5EF4-FFF2-40B4-BE49-F238E27FC236}">
                  <a16:creationId xmlns:a16="http://schemas.microsoft.com/office/drawing/2014/main" id="{A6B7DD28-8FC8-FCF6-D1AD-003A4667CD92}"/>
                </a:ext>
              </a:extLst>
            </p:cNvPr>
            <p:cNvSpPr/>
            <p:nvPr/>
          </p:nvSpPr>
          <p:spPr>
            <a:xfrm>
              <a:off x="1819364" y="5033846"/>
              <a:ext cx="502920" cy="502920"/>
            </a:xfrm>
            <a:prstGeom prst="mathPlus">
              <a:avLst>
                <a:gd name="adj1" fmla="val 11370"/>
              </a:avLst>
            </a:prstGeom>
            <a:solidFill>
              <a:srgbClr val="0F9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24" name="그룹 323">
              <a:extLst>
                <a:ext uri="{FF2B5EF4-FFF2-40B4-BE49-F238E27FC236}">
                  <a16:creationId xmlns:a16="http://schemas.microsoft.com/office/drawing/2014/main" id="{4E3BA9CB-E003-DFED-3DF7-F9B1BCC25120}"/>
                </a:ext>
              </a:extLst>
            </p:cNvPr>
            <p:cNvGrpSpPr/>
            <p:nvPr/>
          </p:nvGrpSpPr>
          <p:grpSpPr>
            <a:xfrm>
              <a:off x="2554348" y="4445635"/>
              <a:ext cx="3681425" cy="1920171"/>
              <a:chOff x="2731287" y="4438015"/>
              <a:chExt cx="3681425" cy="1920171"/>
            </a:xfrm>
          </p:grpSpPr>
          <p:grpSp>
            <p:nvGrpSpPr>
              <p:cNvPr id="286" name="그룹 285">
                <a:extLst>
                  <a:ext uri="{FF2B5EF4-FFF2-40B4-BE49-F238E27FC236}">
                    <a16:creationId xmlns:a16="http://schemas.microsoft.com/office/drawing/2014/main" id="{1BAF298E-1333-B281-C37B-7AF6B9320A3E}"/>
                  </a:ext>
                </a:extLst>
              </p:cNvPr>
              <p:cNvGrpSpPr/>
              <p:nvPr/>
            </p:nvGrpSpPr>
            <p:grpSpPr>
              <a:xfrm>
                <a:off x="4866455" y="4471797"/>
                <a:ext cx="1546257" cy="338554"/>
                <a:chOff x="4943227" y="4421632"/>
                <a:chExt cx="1546257" cy="338554"/>
              </a:xfrm>
            </p:grpSpPr>
            <p:sp>
              <p:nvSpPr>
                <p:cNvPr id="255" name="TextBox 254">
                  <a:extLst>
                    <a:ext uri="{FF2B5EF4-FFF2-40B4-BE49-F238E27FC236}">
                      <a16:creationId xmlns:a16="http://schemas.microsoft.com/office/drawing/2014/main" id="{BC4E2985-5240-A666-6AB7-A6DB5C3462E6}"/>
                    </a:ext>
                  </a:extLst>
                </p:cNvPr>
                <p:cNvSpPr txBox="1"/>
                <p:nvPr/>
              </p:nvSpPr>
              <p:spPr>
                <a:xfrm>
                  <a:off x="5675159" y="4421632"/>
                  <a:ext cx="814325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ko-KR" altLang="en-US" sz="11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알고 이해할 수</a:t>
                  </a:r>
                  <a:endParaRPr lang="en-US" altLang="ko-KR" sz="11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1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있어야 할 것</a:t>
                  </a:r>
                </a:p>
              </p:txBody>
            </p:sp>
            <p:grpSp>
              <p:nvGrpSpPr>
                <p:cNvPr id="285" name="그룹 284">
                  <a:extLst>
                    <a:ext uri="{FF2B5EF4-FFF2-40B4-BE49-F238E27FC236}">
                      <a16:creationId xmlns:a16="http://schemas.microsoft.com/office/drawing/2014/main" id="{C990EE79-91FD-2FEB-BDCD-4599F16D0FC6}"/>
                    </a:ext>
                  </a:extLst>
                </p:cNvPr>
                <p:cNvGrpSpPr/>
                <p:nvPr/>
              </p:nvGrpSpPr>
              <p:grpSpPr>
                <a:xfrm>
                  <a:off x="4943227" y="4467815"/>
                  <a:ext cx="652696" cy="76910"/>
                  <a:chOff x="3426847" y="2252483"/>
                  <a:chExt cx="652696" cy="76910"/>
                </a:xfrm>
              </p:grpSpPr>
              <p:cxnSp>
                <p:nvCxnSpPr>
                  <p:cNvPr id="283" name="직선 연결선 282">
                    <a:extLst>
                      <a:ext uri="{FF2B5EF4-FFF2-40B4-BE49-F238E27FC236}">
                        <a16:creationId xmlns:a16="http://schemas.microsoft.com/office/drawing/2014/main" id="{56DCE893-12A7-0168-94B9-0FAE5FCE448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426847" y="2290938"/>
                    <a:ext cx="561271" cy="0"/>
                  </a:xfrm>
                  <a:prstGeom prst="line">
                    <a:avLst/>
                  </a:prstGeom>
                  <a:ln w="19050">
                    <a:solidFill>
                      <a:srgbClr val="276DB5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84" name="타원 283">
                    <a:extLst>
                      <a:ext uri="{FF2B5EF4-FFF2-40B4-BE49-F238E27FC236}">
                        <a16:creationId xmlns:a16="http://schemas.microsoft.com/office/drawing/2014/main" id="{E691A126-A6AC-DD07-6D77-4C39CCDE56F1}"/>
                      </a:ext>
                    </a:extLst>
                  </p:cNvPr>
                  <p:cNvSpPr/>
                  <p:nvPr/>
                </p:nvSpPr>
                <p:spPr>
                  <a:xfrm>
                    <a:off x="4002633" y="2252483"/>
                    <a:ext cx="76910" cy="76910"/>
                  </a:xfrm>
                  <a:prstGeom prst="ellipse">
                    <a:avLst/>
                  </a:prstGeom>
                  <a:ln w="19050">
                    <a:solidFill>
                      <a:srgbClr val="276DB5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</p:grpSp>
          </p:grpSp>
          <p:grpSp>
            <p:nvGrpSpPr>
              <p:cNvPr id="287" name="그룹 286">
                <a:extLst>
                  <a:ext uri="{FF2B5EF4-FFF2-40B4-BE49-F238E27FC236}">
                    <a16:creationId xmlns:a16="http://schemas.microsoft.com/office/drawing/2014/main" id="{DB82536E-9F53-BC72-3E0A-4695644242EF}"/>
                  </a:ext>
                </a:extLst>
              </p:cNvPr>
              <p:cNvGrpSpPr/>
              <p:nvPr/>
            </p:nvGrpSpPr>
            <p:grpSpPr>
              <a:xfrm>
                <a:off x="5181028" y="5431917"/>
                <a:ext cx="1106650" cy="169277"/>
                <a:chOff x="5257800" y="4421632"/>
                <a:chExt cx="1106650" cy="169277"/>
              </a:xfrm>
            </p:grpSpPr>
            <p:sp>
              <p:nvSpPr>
                <p:cNvPr id="288" name="TextBox 287">
                  <a:extLst>
                    <a:ext uri="{FF2B5EF4-FFF2-40B4-BE49-F238E27FC236}">
                      <a16:creationId xmlns:a16="http://schemas.microsoft.com/office/drawing/2014/main" id="{F7229CDB-4508-7C21-159D-D7407331930A}"/>
                    </a:ext>
                  </a:extLst>
                </p:cNvPr>
                <p:cNvSpPr txBox="1"/>
                <p:nvPr/>
              </p:nvSpPr>
              <p:spPr>
                <a:xfrm>
                  <a:off x="5675159" y="4421632"/>
                  <a:ext cx="689291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ko-KR" altLang="en-US" sz="11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가치 및 태도</a:t>
                  </a:r>
                </a:p>
              </p:txBody>
            </p:sp>
            <p:grpSp>
              <p:nvGrpSpPr>
                <p:cNvPr id="289" name="그룹 288">
                  <a:extLst>
                    <a:ext uri="{FF2B5EF4-FFF2-40B4-BE49-F238E27FC236}">
                      <a16:creationId xmlns:a16="http://schemas.microsoft.com/office/drawing/2014/main" id="{7BF21074-BCA8-31C6-7BC7-36A775359042}"/>
                    </a:ext>
                  </a:extLst>
                </p:cNvPr>
                <p:cNvGrpSpPr/>
                <p:nvPr/>
              </p:nvGrpSpPr>
              <p:grpSpPr>
                <a:xfrm>
                  <a:off x="5257800" y="4467815"/>
                  <a:ext cx="338123" cy="76910"/>
                  <a:chOff x="3741420" y="2252483"/>
                  <a:chExt cx="338123" cy="76910"/>
                </a:xfrm>
              </p:grpSpPr>
              <p:cxnSp>
                <p:nvCxnSpPr>
                  <p:cNvPr id="290" name="직선 연결선 289">
                    <a:extLst>
                      <a:ext uri="{FF2B5EF4-FFF2-40B4-BE49-F238E27FC236}">
                        <a16:creationId xmlns:a16="http://schemas.microsoft.com/office/drawing/2014/main" id="{FF182AE7-2542-FF1B-0A5B-7E2657205F1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741420" y="2290938"/>
                    <a:ext cx="246698" cy="0"/>
                  </a:xfrm>
                  <a:prstGeom prst="line">
                    <a:avLst/>
                  </a:prstGeom>
                  <a:ln w="19050">
                    <a:solidFill>
                      <a:srgbClr val="276DB5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91" name="타원 290">
                    <a:extLst>
                      <a:ext uri="{FF2B5EF4-FFF2-40B4-BE49-F238E27FC236}">
                        <a16:creationId xmlns:a16="http://schemas.microsoft.com/office/drawing/2014/main" id="{ECCBD7F8-C206-7FDF-C863-9BECA83FD448}"/>
                      </a:ext>
                    </a:extLst>
                  </p:cNvPr>
                  <p:cNvSpPr/>
                  <p:nvPr/>
                </p:nvSpPr>
                <p:spPr>
                  <a:xfrm>
                    <a:off x="4002633" y="2252483"/>
                    <a:ext cx="76910" cy="76910"/>
                  </a:xfrm>
                  <a:prstGeom prst="ellipse">
                    <a:avLst/>
                  </a:prstGeom>
                  <a:ln w="19050">
                    <a:solidFill>
                      <a:srgbClr val="276DB5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</p:grpSp>
          </p:grpSp>
          <p:grpSp>
            <p:nvGrpSpPr>
              <p:cNvPr id="308" name="그룹 307">
                <a:extLst>
                  <a:ext uri="{FF2B5EF4-FFF2-40B4-BE49-F238E27FC236}">
                    <a16:creationId xmlns:a16="http://schemas.microsoft.com/office/drawing/2014/main" id="{645CAED5-6B6F-61AA-0D62-9FF0704FFF39}"/>
                  </a:ext>
                </a:extLst>
              </p:cNvPr>
              <p:cNvGrpSpPr/>
              <p:nvPr/>
            </p:nvGrpSpPr>
            <p:grpSpPr>
              <a:xfrm>
                <a:off x="2731287" y="4853209"/>
                <a:ext cx="1146721" cy="338554"/>
                <a:chOff x="2707820" y="4841144"/>
                <a:chExt cx="1146721" cy="338554"/>
              </a:xfrm>
            </p:grpSpPr>
            <p:sp>
              <p:nvSpPr>
                <p:cNvPr id="305" name="TextBox 304">
                  <a:extLst>
                    <a:ext uri="{FF2B5EF4-FFF2-40B4-BE49-F238E27FC236}">
                      <a16:creationId xmlns:a16="http://schemas.microsoft.com/office/drawing/2014/main" id="{7C7FAD8E-448A-73B1-1145-A623BC5C5EF7}"/>
                    </a:ext>
                  </a:extLst>
                </p:cNvPr>
                <p:cNvSpPr txBox="1"/>
                <p:nvPr/>
              </p:nvSpPr>
              <p:spPr>
                <a:xfrm flipH="1">
                  <a:off x="2707820" y="4841144"/>
                  <a:ext cx="657296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r"/>
                  <a:r>
                    <a:rPr lang="ko-KR" altLang="en-US" sz="11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교과 고유의</a:t>
                  </a:r>
                  <a:endParaRPr lang="en-US" altLang="ko-KR" sz="11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r"/>
                  <a:r>
                    <a:rPr lang="ko-KR" altLang="en-US" sz="11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탐구와 사고</a:t>
                  </a:r>
                </a:p>
              </p:txBody>
            </p:sp>
            <p:cxnSp>
              <p:nvCxnSpPr>
                <p:cNvPr id="306" name="직선 연결선 305">
                  <a:extLst>
                    <a:ext uri="{FF2B5EF4-FFF2-40B4-BE49-F238E27FC236}">
                      <a16:creationId xmlns:a16="http://schemas.microsoft.com/office/drawing/2014/main" id="{73B4145C-1A8E-4FEC-32A8-A917BCE5C1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535777" y="4925782"/>
                  <a:ext cx="318764" cy="0"/>
                </a:xfrm>
                <a:prstGeom prst="line">
                  <a:avLst/>
                </a:prstGeom>
                <a:ln w="19050">
                  <a:solidFill>
                    <a:srgbClr val="276DB5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7" name="타원 306">
                  <a:extLst>
                    <a:ext uri="{FF2B5EF4-FFF2-40B4-BE49-F238E27FC236}">
                      <a16:creationId xmlns:a16="http://schemas.microsoft.com/office/drawing/2014/main" id="{97E45D5A-93EB-8888-2423-A349E9F32639}"/>
                    </a:ext>
                  </a:extLst>
                </p:cNvPr>
                <p:cNvSpPr/>
                <p:nvPr/>
              </p:nvSpPr>
              <p:spPr>
                <a:xfrm flipH="1">
                  <a:off x="3444352" y="4887327"/>
                  <a:ext cx="76910" cy="76910"/>
                </a:xfrm>
                <a:prstGeom prst="ellipse">
                  <a:avLst/>
                </a:prstGeom>
                <a:ln w="19050">
                  <a:solidFill>
                    <a:srgbClr val="276DB5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600" dirty="0"/>
                </a:p>
              </p:txBody>
            </p:sp>
          </p:grpSp>
          <p:pic>
            <p:nvPicPr>
              <p:cNvPr id="248" name="그림 247" descr="화이트, 블랙, 흑백, 그래픽이(가) 표시된 사진&#10;&#10;자동 생성된 설명">
                <a:extLst>
                  <a:ext uri="{FF2B5EF4-FFF2-40B4-BE49-F238E27FC236}">
                    <a16:creationId xmlns:a16="http://schemas.microsoft.com/office/drawing/2014/main" id="{7DE08A9E-B09B-F4B6-B73F-AF2BC9EFFA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70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143295" y="5367087"/>
                <a:ext cx="2512452" cy="991099"/>
              </a:xfrm>
              <a:prstGeom prst="rect">
                <a:avLst/>
              </a:prstGeom>
            </p:spPr>
          </p:pic>
          <p:sp>
            <p:nvSpPr>
              <p:cNvPr id="267" name="자유형: 도형 266">
                <a:extLst>
                  <a:ext uri="{FF2B5EF4-FFF2-40B4-BE49-F238E27FC236}">
                    <a16:creationId xmlns:a16="http://schemas.microsoft.com/office/drawing/2014/main" id="{04F6B7DF-B1D9-D21A-6F38-A51F22BAF333}"/>
                  </a:ext>
                </a:extLst>
              </p:cNvPr>
              <p:cNvSpPr/>
              <p:nvPr/>
            </p:nvSpPr>
            <p:spPr>
              <a:xfrm>
                <a:off x="3589008" y="4438015"/>
                <a:ext cx="1917819" cy="1728035"/>
              </a:xfrm>
              <a:custGeom>
                <a:avLst/>
                <a:gdLst>
                  <a:gd name="connsiteX0" fmla="*/ 289584 w 1917819"/>
                  <a:gd name="connsiteY0" fmla="*/ 0 h 1728035"/>
                  <a:gd name="connsiteX1" fmla="*/ 289585 w 1917819"/>
                  <a:gd name="connsiteY1" fmla="*/ 0 h 1728035"/>
                  <a:gd name="connsiteX2" fmla="*/ 289585 w 1917819"/>
                  <a:gd name="connsiteY2" fmla="*/ 0 h 1728035"/>
                  <a:gd name="connsiteX3" fmla="*/ 289585 w 1917819"/>
                  <a:gd name="connsiteY3" fmla="*/ 0 h 1728035"/>
                  <a:gd name="connsiteX4" fmla="*/ 1177282 w 1917819"/>
                  <a:gd name="connsiteY4" fmla="*/ 13399 h 1728035"/>
                  <a:gd name="connsiteX5" fmla="*/ 1917704 w 1917819"/>
                  <a:gd name="connsiteY5" fmla="*/ 582634 h 1728035"/>
                  <a:gd name="connsiteX6" fmla="*/ 1009206 w 1917819"/>
                  <a:gd name="connsiteY6" fmla="*/ 660826 h 1728035"/>
                  <a:gd name="connsiteX7" fmla="*/ 1009215 w 1917819"/>
                  <a:gd name="connsiteY7" fmla="*/ 660835 h 1728035"/>
                  <a:gd name="connsiteX8" fmla="*/ 1917819 w 1917819"/>
                  <a:gd name="connsiteY8" fmla="*/ 582634 h 1728035"/>
                  <a:gd name="connsiteX9" fmla="*/ 1478071 w 1917819"/>
                  <a:gd name="connsiteY9" fmla="*/ 1519654 h 1728035"/>
                  <a:gd name="connsiteX10" fmla="*/ 601347 w 1917819"/>
                  <a:gd name="connsiteY10" fmla="*/ 1728035 h 1728035"/>
                  <a:gd name="connsiteX11" fmla="*/ 1009214 w 1917819"/>
                  <a:gd name="connsiteY11" fmla="*/ 660950 h 1728035"/>
                  <a:gd name="connsiteX12" fmla="*/ 1009214 w 1917819"/>
                  <a:gd name="connsiteY12" fmla="*/ 660835 h 1728035"/>
                  <a:gd name="connsiteX13" fmla="*/ 1009215 w 1917819"/>
                  <a:gd name="connsiteY13" fmla="*/ 660835 h 1728035"/>
                  <a:gd name="connsiteX14" fmla="*/ 1009205 w 1917819"/>
                  <a:gd name="connsiteY14" fmla="*/ 660826 h 1728035"/>
                  <a:gd name="connsiteX15" fmla="*/ 1009098 w 1917819"/>
                  <a:gd name="connsiteY15" fmla="*/ 660835 h 1728035"/>
                  <a:gd name="connsiteX16" fmla="*/ 1009066 w 1917819"/>
                  <a:gd name="connsiteY16" fmla="*/ 660806 h 1728035"/>
                  <a:gd name="connsiteX17" fmla="*/ 601232 w 1917819"/>
                  <a:gd name="connsiteY17" fmla="*/ 1727805 h 1728035"/>
                  <a:gd name="connsiteX18" fmla="*/ 0 w 1917819"/>
                  <a:gd name="connsiteY18" fmla="*/ 994083 h 1728035"/>
                  <a:gd name="connsiteX19" fmla="*/ 289585 w 1917819"/>
                  <a:gd name="connsiteY19" fmla="*/ 1 h 172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917819" h="1728035">
                    <a:moveTo>
                      <a:pt x="289584" y="0"/>
                    </a:moveTo>
                    <a:lnTo>
                      <a:pt x="289585" y="0"/>
                    </a:lnTo>
                    <a:lnTo>
                      <a:pt x="289585" y="0"/>
                    </a:lnTo>
                    <a:lnTo>
                      <a:pt x="289585" y="0"/>
                    </a:lnTo>
                    <a:lnTo>
                      <a:pt x="1177282" y="13399"/>
                    </a:lnTo>
                    <a:lnTo>
                      <a:pt x="1917704" y="582634"/>
                    </a:lnTo>
                    <a:lnTo>
                      <a:pt x="1009206" y="660826"/>
                    </a:lnTo>
                    <a:lnTo>
                      <a:pt x="1009215" y="660835"/>
                    </a:lnTo>
                    <a:lnTo>
                      <a:pt x="1917819" y="582634"/>
                    </a:lnTo>
                    <a:lnTo>
                      <a:pt x="1478071" y="1519654"/>
                    </a:lnTo>
                    <a:lnTo>
                      <a:pt x="601347" y="1728035"/>
                    </a:lnTo>
                    <a:lnTo>
                      <a:pt x="1009214" y="660950"/>
                    </a:lnTo>
                    <a:lnTo>
                      <a:pt x="1009214" y="660835"/>
                    </a:lnTo>
                    <a:lnTo>
                      <a:pt x="1009215" y="660835"/>
                    </a:lnTo>
                    <a:lnTo>
                      <a:pt x="1009205" y="660826"/>
                    </a:lnTo>
                    <a:lnTo>
                      <a:pt x="1009098" y="660835"/>
                    </a:lnTo>
                    <a:lnTo>
                      <a:pt x="1009066" y="660806"/>
                    </a:lnTo>
                    <a:lnTo>
                      <a:pt x="601232" y="1727805"/>
                    </a:lnTo>
                    <a:lnTo>
                      <a:pt x="0" y="994083"/>
                    </a:lnTo>
                    <a:lnTo>
                      <a:pt x="289585" y="1"/>
                    </a:lnTo>
                    <a:close/>
                  </a:path>
                </a:pathLst>
              </a:custGeom>
              <a:gradFill>
                <a:gsLst>
                  <a:gs pos="100000">
                    <a:srgbClr val="276DB5"/>
                  </a:gs>
                  <a:gs pos="0">
                    <a:srgbClr val="0F958E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  <p:grpSp>
            <p:nvGrpSpPr>
              <p:cNvPr id="262" name="그룹 261">
                <a:extLst>
                  <a:ext uri="{FF2B5EF4-FFF2-40B4-BE49-F238E27FC236}">
                    <a16:creationId xmlns:a16="http://schemas.microsoft.com/office/drawing/2014/main" id="{712D0CD6-7616-C905-8320-D0C2BF550B58}"/>
                  </a:ext>
                </a:extLst>
              </p:cNvPr>
              <p:cNvGrpSpPr/>
              <p:nvPr/>
            </p:nvGrpSpPr>
            <p:grpSpPr>
              <a:xfrm>
                <a:off x="3589008" y="4438015"/>
                <a:ext cx="1917819" cy="1728035"/>
                <a:chOff x="3665780" y="4387850"/>
                <a:chExt cx="1917819" cy="1728035"/>
              </a:xfrm>
            </p:grpSpPr>
            <p:sp>
              <p:nvSpPr>
                <p:cNvPr id="259" name="자유형: 도형 258">
                  <a:extLst>
                    <a:ext uri="{FF2B5EF4-FFF2-40B4-BE49-F238E27FC236}">
                      <a16:creationId xmlns:a16="http://schemas.microsoft.com/office/drawing/2014/main" id="{89B0D1CA-5CF7-3276-33FC-77476578C4FA}"/>
                    </a:ext>
                  </a:extLst>
                </p:cNvPr>
                <p:cNvSpPr/>
                <p:nvPr/>
              </p:nvSpPr>
              <p:spPr>
                <a:xfrm>
                  <a:off x="3955364" y="4387850"/>
                  <a:ext cx="1628119" cy="660834"/>
                </a:xfrm>
                <a:custGeom>
                  <a:avLst/>
                  <a:gdLst>
                    <a:gd name="connsiteX0" fmla="*/ 887698 w 1628119"/>
                    <a:gd name="connsiteY0" fmla="*/ 13399 h 660834"/>
                    <a:gd name="connsiteX1" fmla="*/ 1628120 w 1628119"/>
                    <a:gd name="connsiteY1" fmla="*/ 582634 h 660834"/>
                    <a:gd name="connsiteX2" fmla="*/ 719514 w 1628119"/>
                    <a:gd name="connsiteY2" fmla="*/ 660835 h 660834"/>
                    <a:gd name="connsiteX3" fmla="*/ 0 w 1628119"/>
                    <a:gd name="connsiteY3" fmla="*/ 0 h 660834"/>
                    <a:gd name="connsiteX4" fmla="*/ 887698 w 1628119"/>
                    <a:gd name="connsiteY4" fmla="*/ 13399 h 660834"/>
                    <a:gd name="connsiteX5" fmla="*/ 887698 w 1628119"/>
                    <a:gd name="connsiteY5" fmla="*/ 13399 h 6608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28119" h="660834">
                      <a:moveTo>
                        <a:pt x="887698" y="13399"/>
                      </a:moveTo>
                      <a:lnTo>
                        <a:pt x="1628120" y="582634"/>
                      </a:lnTo>
                      <a:lnTo>
                        <a:pt x="719514" y="660835"/>
                      </a:lnTo>
                      <a:lnTo>
                        <a:pt x="0" y="0"/>
                      </a:lnTo>
                      <a:lnTo>
                        <a:pt x="887698" y="13399"/>
                      </a:lnTo>
                      <a:lnTo>
                        <a:pt x="887698" y="13399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3E8AD6"/>
                    </a:gs>
                    <a:gs pos="0">
                      <a:srgbClr val="32EAE1"/>
                    </a:gs>
                  </a:gsLst>
                  <a:lin ang="0" scaled="0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260" name="자유형: 도형 259">
                  <a:extLst>
                    <a:ext uri="{FF2B5EF4-FFF2-40B4-BE49-F238E27FC236}">
                      <a16:creationId xmlns:a16="http://schemas.microsoft.com/office/drawing/2014/main" id="{BAB32B17-6D9A-F256-ABD5-526F4C0F472B}"/>
                    </a:ext>
                  </a:extLst>
                </p:cNvPr>
                <p:cNvSpPr/>
                <p:nvPr/>
              </p:nvSpPr>
              <p:spPr>
                <a:xfrm>
                  <a:off x="4267127" y="4970484"/>
                  <a:ext cx="1316472" cy="1145401"/>
                </a:xfrm>
                <a:custGeom>
                  <a:avLst/>
                  <a:gdLst>
                    <a:gd name="connsiteX0" fmla="*/ 407867 w 1316472"/>
                    <a:gd name="connsiteY0" fmla="*/ 78201 h 1145401"/>
                    <a:gd name="connsiteX1" fmla="*/ 1316472 w 1316472"/>
                    <a:gd name="connsiteY1" fmla="*/ 0 h 1145401"/>
                    <a:gd name="connsiteX2" fmla="*/ 876724 w 1316472"/>
                    <a:gd name="connsiteY2" fmla="*/ 937020 h 1145401"/>
                    <a:gd name="connsiteX3" fmla="*/ 0 w 1316472"/>
                    <a:gd name="connsiteY3" fmla="*/ 1145401 h 1145401"/>
                    <a:gd name="connsiteX4" fmla="*/ 407867 w 1316472"/>
                    <a:gd name="connsiteY4" fmla="*/ 78316 h 1145401"/>
                    <a:gd name="connsiteX5" fmla="*/ 407867 w 1316472"/>
                    <a:gd name="connsiteY5" fmla="*/ 78316 h 1145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16472" h="1145401">
                      <a:moveTo>
                        <a:pt x="407867" y="78201"/>
                      </a:moveTo>
                      <a:lnTo>
                        <a:pt x="1316472" y="0"/>
                      </a:lnTo>
                      <a:lnTo>
                        <a:pt x="876724" y="937020"/>
                      </a:lnTo>
                      <a:lnTo>
                        <a:pt x="0" y="1145401"/>
                      </a:lnTo>
                      <a:lnTo>
                        <a:pt x="407867" y="78316"/>
                      </a:lnTo>
                      <a:lnTo>
                        <a:pt x="407867" y="78316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1F8CA9"/>
                    </a:gs>
                    <a:gs pos="57000">
                      <a:srgbClr val="276DB5"/>
                    </a:gs>
                    <a:gs pos="100000">
                      <a:srgbClr val="1C4F82"/>
                    </a:gs>
                  </a:gsLst>
                  <a:lin ang="4840749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261" name="자유형: 도형 260">
                  <a:extLst>
                    <a:ext uri="{FF2B5EF4-FFF2-40B4-BE49-F238E27FC236}">
                      <a16:creationId xmlns:a16="http://schemas.microsoft.com/office/drawing/2014/main" id="{3515A24C-8201-69FD-EA98-DEF435E0FB53}"/>
                    </a:ext>
                  </a:extLst>
                </p:cNvPr>
                <p:cNvSpPr/>
                <p:nvPr/>
              </p:nvSpPr>
              <p:spPr>
                <a:xfrm>
                  <a:off x="3665780" y="4387850"/>
                  <a:ext cx="1009214" cy="1727804"/>
                </a:xfrm>
                <a:custGeom>
                  <a:avLst/>
                  <a:gdLst>
                    <a:gd name="connsiteX0" fmla="*/ 1009215 w 1009214"/>
                    <a:gd name="connsiteY0" fmla="*/ 660835 h 1727804"/>
                    <a:gd name="connsiteX1" fmla="*/ 289585 w 1009214"/>
                    <a:gd name="connsiteY1" fmla="*/ 0 h 1727804"/>
                    <a:gd name="connsiteX2" fmla="*/ 0 w 1009214"/>
                    <a:gd name="connsiteY2" fmla="*/ 994083 h 1727804"/>
                    <a:gd name="connsiteX3" fmla="*/ 601232 w 1009214"/>
                    <a:gd name="connsiteY3" fmla="*/ 1727805 h 1727804"/>
                    <a:gd name="connsiteX4" fmla="*/ 1009099 w 1009214"/>
                    <a:gd name="connsiteY4" fmla="*/ 660720 h 1727804"/>
                    <a:gd name="connsiteX5" fmla="*/ 1009099 w 1009214"/>
                    <a:gd name="connsiteY5" fmla="*/ 660720 h 17278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09214" h="1727804">
                      <a:moveTo>
                        <a:pt x="1009215" y="660835"/>
                      </a:moveTo>
                      <a:lnTo>
                        <a:pt x="289585" y="0"/>
                      </a:lnTo>
                      <a:lnTo>
                        <a:pt x="0" y="994083"/>
                      </a:lnTo>
                      <a:lnTo>
                        <a:pt x="601232" y="1727805"/>
                      </a:lnTo>
                      <a:lnTo>
                        <a:pt x="1009099" y="660720"/>
                      </a:lnTo>
                      <a:lnTo>
                        <a:pt x="1009099" y="66072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2E80D2"/>
                    </a:gs>
                    <a:gs pos="0">
                      <a:srgbClr val="14C6BE"/>
                    </a:gs>
                  </a:gsLst>
                  <a:lin ang="4840749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277" name="그룹 276">
                <a:extLst>
                  <a:ext uri="{FF2B5EF4-FFF2-40B4-BE49-F238E27FC236}">
                    <a16:creationId xmlns:a16="http://schemas.microsoft.com/office/drawing/2014/main" id="{0EAE1C28-7893-3459-7018-A58CF4B9D436}"/>
                  </a:ext>
                </a:extLst>
              </p:cNvPr>
              <p:cNvGrpSpPr/>
              <p:nvPr/>
            </p:nvGrpSpPr>
            <p:grpSpPr>
              <a:xfrm>
                <a:off x="3995467" y="4675731"/>
                <a:ext cx="1104900" cy="1104900"/>
                <a:chOff x="4083050" y="4791075"/>
                <a:chExt cx="1104900" cy="1104900"/>
              </a:xfrm>
            </p:grpSpPr>
            <p:sp>
              <p:nvSpPr>
                <p:cNvPr id="276" name="타원 275">
                  <a:extLst>
                    <a:ext uri="{FF2B5EF4-FFF2-40B4-BE49-F238E27FC236}">
                      <a16:creationId xmlns:a16="http://schemas.microsoft.com/office/drawing/2014/main" id="{F4F571FE-65E2-3369-3BA6-3CD122EE84CD}"/>
                    </a:ext>
                  </a:extLst>
                </p:cNvPr>
                <p:cNvSpPr/>
                <p:nvPr/>
              </p:nvSpPr>
              <p:spPr>
                <a:xfrm>
                  <a:off x="4083050" y="4791075"/>
                  <a:ext cx="1104900" cy="1104900"/>
                </a:xfrm>
                <a:prstGeom prst="ellipse">
                  <a:avLst/>
                </a:prstGeom>
                <a:solidFill>
                  <a:schemeClr val="tx1">
                    <a:alpha val="11000"/>
                  </a:schemeClr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endParaRPr lang="ko-KR" altLang="en-US" sz="16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4" name="타원 273">
                  <a:extLst>
                    <a:ext uri="{FF2B5EF4-FFF2-40B4-BE49-F238E27FC236}">
                      <a16:creationId xmlns:a16="http://schemas.microsoft.com/office/drawing/2014/main" id="{FD6F9EF1-06D3-5954-4EC0-3B3D9704723E}"/>
                    </a:ext>
                  </a:extLst>
                </p:cNvPr>
                <p:cNvSpPr/>
                <p:nvPr/>
              </p:nvSpPr>
              <p:spPr>
                <a:xfrm>
                  <a:off x="4210050" y="4918075"/>
                  <a:ext cx="850900" cy="850900"/>
                </a:xfrm>
                <a:prstGeom prst="ellipse">
                  <a:avLst/>
                </a:pr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endParaRPr lang="ko-KR" altLang="en-US" sz="16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9" name="TextBox 248">
                  <a:extLst>
                    <a:ext uri="{FF2B5EF4-FFF2-40B4-BE49-F238E27FC236}">
                      <a16:creationId xmlns:a16="http://schemas.microsoft.com/office/drawing/2014/main" id="{ED3522B1-5597-AA7C-FF05-964B45654729}"/>
                    </a:ext>
                  </a:extLst>
                </p:cNvPr>
                <p:cNvSpPr txBox="1"/>
                <p:nvPr/>
              </p:nvSpPr>
              <p:spPr>
                <a:xfrm>
                  <a:off x="4289252" y="5128082"/>
                  <a:ext cx="692497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gradFill>
                        <a:gsLst>
                          <a:gs pos="100000">
                            <a:srgbClr val="276DB5"/>
                          </a:gs>
                          <a:gs pos="0">
                            <a:srgbClr val="0F958E"/>
                          </a:gs>
                        </a:gsLst>
                        <a:lin ang="0" scaled="0"/>
                      </a:gra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핵심</a:t>
                  </a:r>
                  <a:endPara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gradFill>
                      <a:gsLst>
                        <a:gs pos="100000">
                          <a:srgbClr val="276DB5"/>
                        </a:gs>
                        <a:gs pos="0">
                          <a:srgbClr val="0F958E"/>
                        </a:gs>
                      </a:gsLst>
                      <a:lin ang="0" scaled="0"/>
                    </a:gra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endParaRPr>
                </a:p>
                <a:p>
                  <a:pPr algn="ctr"/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gradFill>
                        <a:gsLst>
                          <a:gs pos="100000">
                            <a:srgbClr val="276DB5"/>
                          </a:gs>
                          <a:gs pos="0">
                            <a:srgbClr val="0F958E"/>
                          </a:gs>
                        </a:gsLst>
                        <a:lin ang="0" scaled="0"/>
                      </a:gra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아이디어</a:t>
                  </a:r>
                </a:p>
              </p:txBody>
            </p:sp>
          </p:grpSp>
        </p:grpSp>
        <p:grpSp>
          <p:nvGrpSpPr>
            <p:cNvPr id="319" name="그룹 318">
              <a:extLst>
                <a:ext uri="{FF2B5EF4-FFF2-40B4-BE49-F238E27FC236}">
                  <a16:creationId xmlns:a16="http://schemas.microsoft.com/office/drawing/2014/main" id="{4EAE670C-7A08-5DE6-AA59-526799405DF3}"/>
                </a:ext>
              </a:extLst>
            </p:cNvPr>
            <p:cNvGrpSpPr/>
            <p:nvPr/>
          </p:nvGrpSpPr>
          <p:grpSpPr>
            <a:xfrm>
              <a:off x="528120" y="4530926"/>
              <a:ext cx="1059180" cy="1508760"/>
              <a:chOff x="815340" y="4450080"/>
              <a:chExt cx="1059180" cy="1508760"/>
            </a:xfrm>
          </p:grpSpPr>
          <p:sp>
            <p:nvSpPr>
              <p:cNvPr id="318" name="사각형: 둥근 모서리 317">
                <a:extLst>
                  <a:ext uri="{FF2B5EF4-FFF2-40B4-BE49-F238E27FC236}">
                    <a16:creationId xmlns:a16="http://schemas.microsoft.com/office/drawing/2014/main" id="{0F496F73-144B-F3BF-FE05-E6B3B370DD6A}"/>
                  </a:ext>
                </a:extLst>
              </p:cNvPr>
              <p:cNvSpPr/>
              <p:nvPr/>
            </p:nvSpPr>
            <p:spPr>
              <a:xfrm>
                <a:off x="815340" y="4450080"/>
                <a:ext cx="1059180" cy="1508760"/>
              </a:xfrm>
              <a:prstGeom prst="roundRect">
                <a:avLst>
                  <a:gd name="adj" fmla="val 9473"/>
                </a:avLst>
              </a:prstGeom>
              <a:gradFill>
                <a:gsLst>
                  <a:gs pos="100000">
                    <a:srgbClr val="0F958E">
                      <a:alpha val="28000"/>
                    </a:srgbClr>
                  </a:gs>
                  <a:gs pos="0">
                    <a:srgbClr val="276DB5">
                      <a:alpha val="42000"/>
                    </a:srgbClr>
                  </a:gs>
                </a:gsLst>
                <a:lin ang="2700000" scaled="0"/>
              </a:gradFill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17" name="그룹 316">
                <a:extLst>
                  <a:ext uri="{FF2B5EF4-FFF2-40B4-BE49-F238E27FC236}">
                    <a16:creationId xmlns:a16="http://schemas.microsoft.com/office/drawing/2014/main" id="{3640EE88-1686-E0C1-FB86-DABE43B88B66}"/>
                  </a:ext>
                </a:extLst>
              </p:cNvPr>
              <p:cNvGrpSpPr/>
              <p:nvPr/>
            </p:nvGrpSpPr>
            <p:grpSpPr>
              <a:xfrm>
                <a:off x="922456" y="4535292"/>
                <a:ext cx="844948" cy="1338337"/>
                <a:chOff x="931823" y="4494634"/>
                <a:chExt cx="844948" cy="1338337"/>
              </a:xfrm>
            </p:grpSpPr>
            <p:sp>
              <p:nvSpPr>
                <p:cNvPr id="304" name="사각형: 둥근 모서리 303">
                  <a:extLst>
                    <a:ext uri="{FF2B5EF4-FFF2-40B4-BE49-F238E27FC236}">
                      <a16:creationId xmlns:a16="http://schemas.microsoft.com/office/drawing/2014/main" id="{0D33D883-6EE7-5729-9F08-F3784E649397}"/>
                    </a:ext>
                  </a:extLst>
                </p:cNvPr>
                <p:cNvSpPr/>
                <p:nvPr/>
              </p:nvSpPr>
              <p:spPr>
                <a:xfrm>
                  <a:off x="931823" y="4494634"/>
                  <a:ext cx="844948" cy="3782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311" name="사각형: 둥근 모서리 310">
                  <a:extLst>
                    <a:ext uri="{FF2B5EF4-FFF2-40B4-BE49-F238E27FC236}">
                      <a16:creationId xmlns:a16="http://schemas.microsoft.com/office/drawing/2014/main" id="{4F70252B-A79E-99F5-8F39-DD38D3D2F9CD}"/>
                    </a:ext>
                  </a:extLst>
                </p:cNvPr>
                <p:cNvSpPr/>
                <p:nvPr/>
              </p:nvSpPr>
              <p:spPr>
                <a:xfrm>
                  <a:off x="931823" y="4974694"/>
                  <a:ext cx="844948" cy="3782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312" name="사각형: 둥근 모서리 311">
                  <a:extLst>
                    <a:ext uri="{FF2B5EF4-FFF2-40B4-BE49-F238E27FC236}">
                      <a16:creationId xmlns:a16="http://schemas.microsoft.com/office/drawing/2014/main" id="{F896DB59-CE67-1EAB-AE22-162925A54D64}"/>
                    </a:ext>
                  </a:extLst>
                </p:cNvPr>
                <p:cNvSpPr/>
                <p:nvPr/>
              </p:nvSpPr>
              <p:spPr>
                <a:xfrm>
                  <a:off x="931823" y="5454754"/>
                  <a:ext cx="844948" cy="37821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314" name="TextBox 313">
                  <a:extLst>
                    <a:ext uri="{FF2B5EF4-FFF2-40B4-BE49-F238E27FC236}">
                      <a16:creationId xmlns:a16="http://schemas.microsoft.com/office/drawing/2014/main" id="{F387ABD0-BEFA-E98D-6FF5-CE6E00EC07A8}"/>
                    </a:ext>
                  </a:extLst>
                </p:cNvPr>
                <p:cNvSpPr txBox="1"/>
                <p:nvPr/>
              </p:nvSpPr>
              <p:spPr>
                <a:xfrm>
                  <a:off x="1229262" y="4599104"/>
                  <a:ext cx="250068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>
                    <a:defRPr lang="ko-KR"/>
                  </a:defPPr>
                  <a:lvl1pPr algn="r">
                    <a:defRPr sz="1100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dirty="0"/>
                    <a:t>연주</a:t>
                  </a:r>
                </a:p>
              </p:txBody>
            </p:sp>
            <p:sp>
              <p:nvSpPr>
                <p:cNvPr id="315" name="TextBox 314">
                  <a:extLst>
                    <a:ext uri="{FF2B5EF4-FFF2-40B4-BE49-F238E27FC236}">
                      <a16:creationId xmlns:a16="http://schemas.microsoft.com/office/drawing/2014/main" id="{3AFCF759-4F71-402B-57DD-DFF699EB87A6}"/>
                    </a:ext>
                  </a:extLst>
                </p:cNvPr>
                <p:cNvSpPr txBox="1"/>
                <p:nvPr/>
              </p:nvSpPr>
              <p:spPr>
                <a:xfrm>
                  <a:off x="1229262" y="5079164"/>
                  <a:ext cx="250068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>
                    <a:defRPr lang="ko-KR"/>
                  </a:defPPr>
                  <a:lvl1pPr algn="r">
                    <a:defRPr sz="1100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dirty="0"/>
                    <a:t>감상</a:t>
                  </a:r>
                </a:p>
              </p:txBody>
            </p:sp>
            <p:sp>
              <p:nvSpPr>
                <p:cNvPr id="316" name="TextBox 315">
                  <a:extLst>
                    <a:ext uri="{FF2B5EF4-FFF2-40B4-BE49-F238E27FC236}">
                      <a16:creationId xmlns:a16="http://schemas.microsoft.com/office/drawing/2014/main" id="{EB4F2B00-495C-E094-920A-837ADE401662}"/>
                    </a:ext>
                  </a:extLst>
                </p:cNvPr>
                <p:cNvSpPr txBox="1"/>
                <p:nvPr/>
              </p:nvSpPr>
              <p:spPr>
                <a:xfrm>
                  <a:off x="1229262" y="5559224"/>
                  <a:ext cx="250068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>
                    <a:defRPr lang="ko-KR"/>
                  </a:defPPr>
                  <a:lvl1pPr algn="r">
                    <a:defRPr sz="1100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dirty="0"/>
                    <a:t>창작</a:t>
                  </a:r>
                </a:p>
              </p:txBody>
            </p:sp>
          </p:grpSp>
        </p:grpSp>
        <p:grpSp>
          <p:nvGrpSpPr>
            <p:cNvPr id="342" name="그룹 341">
              <a:extLst>
                <a:ext uri="{FF2B5EF4-FFF2-40B4-BE49-F238E27FC236}">
                  <a16:creationId xmlns:a16="http://schemas.microsoft.com/office/drawing/2014/main" id="{3DD0B7AD-B09C-7B7B-365C-9CF9AB526245}"/>
                </a:ext>
              </a:extLst>
            </p:cNvPr>
            <p:cNvGrpSpPr/>
            <p:nvPr/>
          </p:nvGrpSpPr>
          <p:grpSpPr>
            <a:xfrm>
              <a:off x="7125854" y="4530926"/>
              <a:ext cx="1490027" cy="1508760"/>
              <a:chOff x="700246" y="4525600"/>
              <a:chExt cx="1490027" cy="1508760"/>
            </a:xfrm>
          </p:grpSpPr>
          <p:sp>
            <p:nvSpPr>
              <p:cNvPr id="322" name="사각형: 둥근 모서리 321">
                <a:extLst>
                  <a:ext uri="{FF2B5EF4-FFF2-40B4-BE49-F238E27FC236}">
                    <a16:creationId xmlns:a16="http://schemas.microsoft.com/office/drawing/2014/main" id="{C5DFF478-E963-DB6D-9807-D1627AF6A620}"/>
                  </a:ext>
                </a:extLst>
              </p:cNvPr>
              <p:cNvSpPr/>
              <p:nvPr/>
            </p:nvSpPr>
            <p:spPr>
              <a:xfrm>
                <a:off x="700246" y="4525600"/>
                <a:ext cx="1490027" cy="1508760"/>
              </a:xfrm>
              <a:prstGeom prst="roundRect">
                <a:avLst>
                  <a:gd name="adj" fmla="val 5459"/>
                </a:avLst>
              </a:prstGeom>
              <a:gradFill>
                <a:gsLst>
                  <a:gs pos="100000">
                    <a:srgbClr val="0F958E">
                      <a:alpha val="28000"/>
                    </a:srgbClr>
                  </a:gs>
                  <a:gs pos="0">
                    <a:srgbClr val="276DB5">
                      <a:alpha val="42000"/>
                    </a:srgbClr>
                  </a:gs>
                </a:gsLst>
                <a:lin ang="2700000" scaled="0"/>
              </a:gradFill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340" name="그룹 339">
                <a:extLst>
                  <a:ext uri="{FF2B5EF4-FFF2-40B4-BE49-F238E27FC236}">
                    <a16:creationId xmlns:a16="http://schemas.microsoft.com/office/drawing/2014/main" id="{DFCD255A-2A4B-230D-CF04-C6FF3C8FF1A7}"/>
                  </a:ext>
                </a:extLst>
              </p:cNvPr>
              <p:cNvGrpSpPr/>
              <p:nvPr/>
            </p:nvGrpSpPr>
            <p:grpSpPr>
              <a:xfrm>
                <a:off x="1072293" y="4785360"/>
                <a:ext cx="745932" cy="777270"/>
                <a:chOff x="7505222" y="4785360"/>
                <a:chExt cx="745932" cy="777270"/>
              </a:xfrm>
            </p:grpSpPr>
            <p:grpSp>
              <p:nvGrpSpPr>
                <p:cNvPr id="339" name="그룹 338">
                  <a:extLst>
                    <a:ext uri="{FF2B5EF4-FFF2-40B4-BE49-F238E27FC236}">
                      <a16:creationId xmlns:a16="http://schemas.microsoft.com/office/drawing/2014/main" id="{684D34C5-5D65-7570-A185-603319E7812B}"/>
                    </a:ext>
                  </a:extLst>
                </p:cNvPr>
                <p:cNvGrpSpPr/>
                <p:nvPr/>
              </p:nvGrpSpPr>
              <p:grpSpPr>
                <a:xfrm>
                  <a:off x="7505222" y="4785360"/>
                  <a:ext cx="745932" cy="260042"/>
                  <a:chOff x="7537008" y="4785360"/>
                  <a:chExt cx="745932" cy="260042"/>
                </a:xfrm>
              </p:grpSpPr>
              <p:sp>
                <p:nvSpPr>
                  <p:cNvPr id="338" name="사각형: 둥근 모서리 337">
                    <a:extLst>
                      <a:ext uri="{FF2B5EF4-FFF2-40B4-BE49-F238E27FC236}">
                        <a16:creationId xmlns:a16="http://schemas.microsoft.com/office/drawing/2014/main" id="{54288530-520B-A772-6B2D-07E101CD0D27}"/>
                      </a:ext>
                    </a:extLst>
                  </p:cNvPr>
                  <p:cNvSpPr/>
                  <p:nvPr/>
                </p:nvSpPr>
                <p:spPr>
                  <a:xfrm>
                    <a:off x="7537008" y="4785360"/>
                    <a:ext cx="745932" cy="260042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335" name="TextBox 334">
                    <a:extLst>
                      <a:ext uri="{FF2B5EF4-FFF2-40B4-BE49-F238E27FC236}">
                        <a16:creationId xmlns:a16="http://schemas.microsoft.com/office/drawing/2014/main" id="{5FA9C4FD-4031-72B1-C988-7B2D04378086}"/>
                      </a:ext>
                    </a:extLst>
                  </p:cNvPr>
                  <p:cNvSpPr txBox="1"/>
                  <p:nvPr/>
                </p:nvSpPr>
                <p:spPr>
                  <a:xfrm>
                    <a:off x="7643876" y="4830743"/>
                    <a:ext cx="532197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>
                    <a:defPPr>
                      <a:defRPr lang="ko-KR"/>
                    </a:defPPr>
                    <a:lvl1pPr>
                      <a:defRPr sz="1100" b="1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내용 체계</a:t>
                    </a:r>
                  </a:p>
                </p:txBody>
              </p:sp>
            </p:grpSp>
            <p:sp>
              <p:nvSpPr>
                <p:cNvPr id="336" name="TextBox 335">
                  <a:extLst>
                    <a:ext uri="{FF2B5EF4-FFF2-40B4-BE49-F238E27FC236}">
                      <a16:creationId xmlns:a16="http://schemas.microsoft.com/office/drawing/2014/main" id="{57FD4C1C-20E1-73B5-23C2-342552239902}"/>
                    </a:ext>
                  </a:extLst>
                </p:cNvPr>
                <p:cNvSpPr txBox="1"/>
                <p:nvPr/>
              </p:nvSpPr>
              <p:spPr>
                <a:xfrm>
                  <a:off x="7537550" y="5131743"/>
                  <a:ext cx="681277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>
                    <a:defRPr lang="ko-KR"/>
                  </a:defPPr>
                  <a:lvl1pPr>
                    <a:defRPr sz="1100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algn="ctr"/>
                  <a:r>
                    <a:rPr lang="ko-KR" altLang="en-US" sz="1400" dirty="0"/>
                    <a:t>영역별</a:t>
                  </a:r>
                  <a:endParaRPr lang="en-US" altLang="ko-KR" sz="1400" dirty="0"/>
                </a:p>
                <a:p>
                  <a:pPr algn="ctr"/>
                  <a:r>
                    <a:rPr lang="ko-KR" altLang="en-US" sz="1400" dirty="0"/>
                    <a:t>내용 요소</a:t>
                  </a:r>
                </a:p>
              </p:txBody>
            </p:sp>
          </p:grpSp>
        </p:grpSp>
        <p:grpSp>
          <p:nvGrpSpPr>
            <p:cNvPr id="347" name="그룹 346">
              <a:extLst>
                <a:ext uri="{FF2B5EF4-FFF2-40B4-BE49-F238E27FC236}">
                  <a16:creationId xmlns:a16="http://schemas.microsoft.com/office/drawing/2014/main" id="{E375304C-BA8A-C95C-D740-92FBC0FE02C0}"/>
                </a:ext>
              </a:extLst>
            </p:cNvPr>
            <p:cNvGrpSpPr/>
            <p:nvPr/>
          </p:nvGrpSpPr>
          <p:grpSpPr>
            <a:xfrm>
              <a:off x="6467837" y="5166006"/>
              <a:ext cx="425951" cy="238600"/>
              <a:chOff x="6561586" y="5166007"/>
              <a:chExt cx="425951" cy="238600"/>
            </a:xfrm>
          </p:grpSpPr>
          <p:sp>
            <p:nvSpPr>
              <p:cNvPr id="343" name="자유형: 도형 342">
                <a:extLst>
                  <a:ext uri="{FF2B5EF4-FFF2-40B4-BE49-F238E27FC236}">
                    <a16:creationId xmlns:a16="http://schemas.microsoft.com/office/drawing/2014/main" id="{B323D8D1-044C-ED15-1A7C-7FF163DB9C1E}"/>
                  </a:ext>
                </a:extLst>
              </p:cNvPr>
              <p:cNvSpPr/>
              <p:nvPr/>
            </p:nvSpPr>
            <p:spPr>
              <a:xfrm>
                <a:off x="6561586" y="5166007"/>
                <a:ext cx="152683" cy="238600"/>
              </a:xfrm>
              <a:custGeom>
                <a:avLst/>
                <a:gdLst>
                  <a:gd name="connsiteX0" fmla="*/ 19050 w 87116"/>
                  <a:gd name="connsiteY0" fmla="*/ 0 h 136137"/>
                  <a:gd name="connsiteX1" fmla="*/ 87090 w 87116"/>
                  <a:gd name="connsiteY1" fmla="*/ 68039 h 136137"/>
                  <a:gd name="connsiteX2" fmla="*/ 87070 w 87116"/>
                  <a:gd name="connsiteY2" fmla="*/ 68060 h 136137"/>
                  <a:gd name="connsiteX3" fmla="*/ 87116 w 87116"/>
                  <a:gd name="connsiteY3" fmla="*/ 68107 h 136137"/>
                  <a:gd name="connsiteX4" fmla="*/ 19067 w 87116"/>
                  <a:gd name="connsiteY4" fmla="*/ 136137 h 136137"/>
                  <a:gd name="connsiteX5" fmla="*/ 22 w 87116"/>
                  <a:gd name="connsiteY5" fmla="*/ 117087 h 136137"/>
                  <a:gd name="connsiteX6" fmla="*/ 49016 w 87116"/>
                  <a:gd name="connsiteY6" fmla="*/ 68107 h 136137"/>
                  <a:gd name="connsiteX7" fmla="*/ 48970 w 87116"/>
                  <a:gd name="connsiteY7" fmla="*/ 68060 h 136137"/>
                  <a:gd name="connsiteX8" fmla="*/ 48990 w 87116"/>
                  <a:gd name="connsiteY8" fmla="*/ 68039 h 136137"/>
                  <a:gd name="connsiteX9" fmla="*/ 0 w 87116"/>
                  <a:gd name="connsiteY9" fmla="*/ 19050 h 136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7116" h="136137">
                    <a:moveTo>
                      <a:pt x="19050" y="0"/>
                    </a:moveTo>
                    <a:lnTo>
                      <a:pt x="87090" y="68039"/>
                    </a:lnTo>
                    <a:lnTo>
                      <a:pt x="87070" y="68060"/>
                    </a:lnTo>
                    <a:lnTo>
                      <a:pt x="87116" y="68107"/>
                    </a:lnTo>
                    <a:lnTo>
                      <a:pt x="19067" y="136137"/>
                    </a:lnTo>
                    <a:lnTo>
                      <a:pt x="22" y="117087"/>
                    </a:lnTo>
                    <a:lnTo>
                      <a:pt x="49016" y="68107"/>
                    </a:lnTo>
                    <a:lnTo>
                      <a:pt x="48970" y="68060"/>
                    </a:lnTo>
                    <a:lnTo>
                      <a:pt x="48990" y="68039"/>
                    </a:lnTo>
                    <a:lnTo>
                      <a:pt x="0" y="19050"/>
                    </a:lnTo>
                    <a:close/>
                  </a:path>
                </a:pathLst>
              </a:cu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44" name="자유형: 도형 343">
                <a:extLst>
                  <a:ext uri="{FF2B5EF4-FFF2-40B4-BE49-F238E27FC236}">
                    <a16:creationId xmlns:a16="http://schemas.microsoft.com/office/drawing/2014/main" id="{CD93BCCC-C0DC-AC30-2DFF-B801834C6674}"/>
                  </a:ext>
                </a:extLst>
              </p:cNvPr>
              <p:cNvSpPr/>
              <p:nvPr/>
            </p:nvSpPr>
            <p:spPr>
              <a:xfrm>
                <a:off x="6698220" y="5166007"/>
                <a:ext cx="152683" cy="238600"/>
              </a:xfrm>
              <a:custGeom>
                <a:avLst/>
                <a:gdLst>
                  <a:gd name="connsiteX0" fmla="*/ 19050 w 87116"/>
                  <a:gd name="connsiteY0" fmla="*/ 0 h 136137"/>
                  <a:gd name="connsiteX1" fmla="*/ 87090 w 87116"/>
                  <a:gd name="connsiteY1" fmla="*/ 68039 h 136137"/>
                  <a:gd name="connsiteX2" fmla="*/ 87070 w 87116"/>
                  <a:gd name="connsiteY2" fmla="*/ 68060 h 136137"/>
                  <a:gd name="connsiteX3" fmla="*/ 87116 w 87116"/>
                  <a:gd name="connsiteY3" fmla="*/ 68107 h 136137"/>
                  <a:gd name="connsiteX4" fmla="*/ 19067 w 87116"/>
                  <a:gd name="connsiteY4" fmla="*/ 136137 h 136137"/>
                  <a:gd name="connsiteX5" fmla="*/ 22 w 87116"/>
                  <a:gd name="connsiteY5" fmla="*/ 117087 h 136137"/>
                  <a:gd name="connsiteX6" fmla="*/ 49016 w 87116"/>
                  <a:gd name="connsiteY6" fmla="*/ 68107 h 136137"/>
                  <a:gd name="connsiteX7" fmla="*/ 48970 w 87116"/>
                  <a:gd name="connsiteY7" fmla="*/ 68060 h 136137"/>
                  <a:gd name="connsiteX8" fmla="*/ 48990 w 87116"/>
                  <a:gd name="connsiteY8" fmla="*/ 68039 h 136137"/>
                  <a:gd name="connsiteX9" fmla="*/ 0 w 87116"/>
                  <a:gd name="connsiteY9" fmla="*/ 19050 h 136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7116" h="136137">
                    <a:moveTo>
                      <a:pt x="19050" y="0"/>
                    </a:moveTo>
                    <a:lnTo>
                      <a:pt x="87090" y="68039"/>
                    </a:lnTo>
                    <a:lnTo>
                      <a:pt x="87070" y="68060"/>
                    </a:lnTo>
                    <a:lnTo>
                      <a:pt x="87116" y="68107"/>
                    </a:lnTo>
                    <a:lnTo>
                      <a:pt x="19067" y="136137"/>
                    </a:lnTo>
                    <a:lnTo>
                      <a:pt x="22" y="117087"/>
                    </a:lnTo>
                    <a:lnTo>
                      <a:pt x="49016" y="68107"/>
                    </a:lnTo>
                    <a:lnTo>
                      <a:pt x="48970" y="68060"/>
                    </a:lnTo>
                    <a:lnTo>
                      <a:pt x="48990" y="68039"/>
                    </a:lnTo>
                    <a:lnTo>
                      <a:pt x="0" y="19050"/>
                    </a:lnTo>
                    <a:close/>
                  </a:path>
                </a:pathLst>
              </a:cu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45" name="자유형: 도형 344">
                <a:extLst>
                  <a:ext uri="{FF2B5EF4-FFF2-40B4-BE49-F238E27FC236}">
                    <a16:creationId xmlns:a16="http://schemas.microsoft.com/office/drawing/2014/main" id="{035AC957-6E88-A420-E194-091F8300CCDC}"/>
                  </a:ext>
                </a:extLst>
              </p:cNvPr>
              <p:cNvSpPr/>
              <p:nvPr/>
            </p:nvSpPr>
            <p:spPr>
              <a:xfrm>
                <a:off x="6834854" y="5166007"/>
                <a:ext cx="152683" cy="238600"/>
              </a:xfrm>
              <a:custGeom>
                <a:avLst/>
                <a:gdLst>
                  <a:gd name="connsiteX0" fmla="*/ 19050 w 87116"/>
                  <a:gd name="connsiteY0" fmla="*/ 0 h 136137"/>
                  <a:gd name="connsiteX1" fmla="*/ 87090 w 87116"/>
                  <a:gd name="connsiteY1" fmla="*/ 68039 h 136137"/>
                  <a:gd name="connsiteX2" fmla="*/ 87070 w 87116"/>
                  <a:gd name="connsiteY2" fmla="*/ 68060 h 136137"/>
                  <a:gd name="connsiteX3" fmla="*/ 87116 w 87116"/>
                  <a:gd name="connsiteY3" fmla="*/ 68107 h 136137"/>
                  <a:gd name="connsiteX4" fmla="*/ 19067 w 87116"/>
                  <a:gd name="connsiteY4" fmla="*/ 136137 h 136137"/>
                  <a:gd name="connsiteX5" fmla="*/ 22 w 87116"/>
                  <a:gd name="connsiteY5" fmla="*/ 117087 h 136137"/>
                  <a:gd name="connsiteX6" fmla="*/ 49016 w 87116"/>
                  <a:gd name="connsiteY6" fmla="*/ 68107 h 136137"/>
                  <a:gd name="connsiteX7" fmla="*/ 48970 w 87116"/>
                  <a:gd name="connsiteY7" fmla="*/ 68060 h 136137"/>
                  <a:gd name="connsiteX8" fmla="*/ 48990 w 87116"/>
                  <a:gd name="connsiteY8" fmla="*/ 68039 h 136137"/>
                  <a:gd name="connsiteX9" fmla="*/ 0 w 87116"/>
                  <a:gd name="connsiteY9" fmla="*/ 19050 h 136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7116" h="136137">
                    <a:moveTo>
                      <a:pt x="19050" y="0"/>
                    </a:moveTo>
                    <a:lnTo>
                      <a:pt x="87090" y="68039"/>
                    </a:lnTo>
                    <a:lnTo>
                      <a:pt x="87070" y="68060"/>
                    </a:lnTo>
                    <a:lnTo>
                      <a:pt x="87116" y="68107"/>
                    </a:lnTo>
                    <a:lnTo>
                      <a:pt x="19067" y="136137"/>
                    </a:lnTo>
                    <a:lnTo>
                      <a:pt x="22" y="117087"/>
                    </a:lnTo>
                    <a:lnTo>
                      <a:pt x="49016" y="68107"/>
                    </a:lnTo>
                    <a:lnTo>
                      <a:pt x="48970" y="68060"/>
                    </a:lnTo>
                    <a:lnTo>
                      <a:pt x="48990" y="68039"/>
                    </a:lnTo>
                    <a:lnTo>
                      <a:pt x="0" y="19050"/>
                    </a:lnTo>
                    <a:close/>
                  </a:path>
                </a:pathLst>
              </a:cu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2C5938AA-AD02-B989-24B8-77CCB03E0917}"/>
              </a:ext>
            </a:extLst>
          </p:cNvPr>
          <p:cNvSpPr txBox="1"/>
          <p:nvPr/>
        </p:nvSpPr>
        <p:spPr>
          <a:xfrm>
            <a:off x="194944" y="524669"/>
            <a:ext cx="541815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2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1-2</a:t>
            </a:r>
          </a:p>
        </p:txBody>
      </p: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5CDBD72F-666A-3AFD-CE19-38805A0BC662}"/>
              </a:ext>
            </a:extLst>
          </p:cNvPr>
          <p:cNvGrpSpPr/>
          <p:nvPr/>
        </p:nvGrpSpPr>
        <p:grpSpPr>
          <a:xfrm>
            <a:off x="1119981" y="277153"/>
            <a:ext cx="2341842" cy="204923"/>
            <a:chOff x="1119981" y="277153"/>
            <a:chExt cx="2341842" cy="20492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980FD58-BA53-2F68-C523-3755F04BBD9B}"/>
                </a:ext>
              </a:extLst>
            </p:cNvPr>
            <p:cNvSpPr txBox="1"/>
            <p:nvPr/>
          </p:nvSpPr>
          <p:spPr>
            <a:xfrm>
              <a:off x="1397155" y="312799"/>
              <a:ext cx="2064668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음악과 개정 교육과정의 중점사항 </a:t>
              </a:r>
              <a:endParaRPr lang="en-US" altLang="ko-KR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A9289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ECA78110-22EC-52EE-5050-B5F626DB2ADB}"/>
                </a:ext>
              </a:extLst>
            </p:cNvPr>
            <p:cNvGrpSpPr/>
            <p:nvPr/>
          </p:nvGrpSpPr>
          <p:grpSpPr>
            <a:xfrm>
              <a:off x="1119981" y="277153"/>
              <a:ext cx="204788" cy="204788"/>
              <a:chOff x="1107281" y="226353"/>
              <a:chExt cx="204788" cy="204788"/>
            </a:xfrm>
          </p:grpSpPr>
          <p:sp>
            <p:nvSpPr>
              <p:cNvPr id="44" name="타원 43">
                <a:extLst>
                  <a:ext uri="{FF2B5EF4-FFF2-40B4-BE49-F238E27FC236}">
                    <a16:creationId xmlns:a16="http://schemas.microsoft.com/office/drawing/2014/main" id="{BFF421BD-ED72-37D9-B5F5-2098411B4A95}"/>
                  </a:ext>
                </a:extLst>
              </p:cNvPr>
              <p:cNvSpPr/>
              <p:nvPr/>
            </p:nvSpPr>
            <p:spPr>
              <a:xfrm>
                <a:off x="1107281" y="226353"/>
                <a:ext cx="204788" cy="20478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95D4D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59B929A7-0757-5D01-B7D8-FF46656CDD41}"/>
                  </a:ext>
                </a:extLst>
              </p:cNvPr>
              <p:cNvSpPr txBox="1"/>
              <p:nvPr/>
            </p:nvSpPr>
            <p:spPr>
              <a:xfrm>
                <a:off x="1180019" y="258397"/>
                <a:ext cx="59312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85247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247AFE25-CAEC-D990-614F-67973F37B756}"/>
              </a:ext>
            </a:extLst>
          </p:cNvPr>
          <p:cNvGrpSpPr/>
          <p:nvPr/>
        </p:nvGrpSpPr>
        <p:grpSpPr>
          <a:xfrm>
            <a:off x="431581" y="1310857"/>
            <a:ext cx="8244105" cy="431913"/>
            <a:chOff x="442897" y="1371859"/>
            <a:chExt cx="8244105" cy="431913"/>
          </a:xfrm>
        </p:grpSpPr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A9AA70DE-D844-691A-F874-DB4F11577A80}"/>
                </a:ext>
              </a:extLst>
            </p:cNvPr>
            <p:cNvSpPr/>
            <p:nvPr/>
          </p:nvSpPr>
          <p:spPr>
            <a:xfrm rot="10800000" flipH="1">
              <a:off x="468313" y="1419720"/>
              <a:ext cx="8218689" cy="336189"/>
            </a:xfrm>
            <a:prstGeom prst="roundRect">
              <a:avLst>
                <a:gd name="adj" fmla="val 50000"/>
              </a:avLst>
            </a:prstGeom>
            <a:solidFill>
              <a:srgbClr val="0F9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7B0BFD6-B5B5-6531-4AAF-D1044AE5E357}"/>
                </a:ext>
              </a:extLst>
            </p:cNvPr>
            <p:cNvSpPr txBox="1"/>
            <p:nvPr/>
          </p:nvSpPr>
          <p:spPr>
            <a:xfrm>
              <a:off x="961064" y="1476611"/>
              <a:ext cx="1051570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영역의 변화</a:t>
              </a: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9B225BA7-2F5F-023D-4111-09D57CAC2EC5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37DFA967-714E-4619-F265-BA7B3A3A8BB0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36" name="원호 35">
                  <a:extLst>
                    <a:ext uri="{FF2B5EF4-FFF2-40B4-BE49-F238E27FC236}">
                      <a16:creationId xmlns:a16="http://schemas.microsoft.com/office/drawing/2014/main" id="{A361F367-B61B-C890-F61B-BB930A8C0E13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7" name="원호 36">
                  <a:extLst>
                    <a:ext uri="{FF2B5EF4-FFF2-40B4-BE49-F238E27FC236}">
                      <a16:creationId xmlns:a16="http://schemas.microsoft.com/office/drawing/2014/main" id="{ED76C3C0-9A70-F17F-E1ED-1E4EC788410E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44D104A2-C7C3-6D23-8E05-408BB921CD5C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34" name="타원 33">
                  <a:extLst>
                    <a:ext uri="{FF2B5EF4-FFF2-40B4-BE49-F238E27FC236}">
                      <a16:creationId xmlns:a16="http://schemas.microsoft.com/office/drawing/2014/main" id="{AED21A27-990D-3EE7-2D21-4373F5AA4215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0F958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60861290-8752-9DB5-5FDF-6314D42839F6}"/>
                    </a:ext>
                  </a:extLst>
                </p:cNvPr>
                <p:cNvSpPr txBox="1"/>
                <p:nvPr/>
              </p:nvSpPr>
              <p:spPr>
                <a:xfrm>
                  <a:off x="566285" y="1487564"/>
                  <a:ext cx="266098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97D1C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4</a:t>
                  </a:r>
                </a:p>
              </p:txBody>
            </p:sp>
          </p:grpSp>
        </p:grp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8706CF5-31DE-5C7D-D692-8D8032BD1D03}"/>
              </a:ext>
            </a:extLst>
          </p:cNvPr>
          <p:cNvSpPr txBox="1"/>
          <p:nvPr/>
        </p:nvSpPr>
        <p:spPr>
          <a:xfrm>
            <a:off x="1087593" y="569974"/>
            <a:ext cx="373499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음악과 교육과정의 중점사항</a:t>
            </a:r>
            <a:endParaRPr lang="en-US" altLang="ko-KR" sz="2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FC0B82F-03ED-152A-C49C-7EDC1E020905}"/>
              </a:ext>
            </a:extLst>
          </p:cNvPr>
          <p:cNvGrpSpPr/>
          <p:nvPr/>
        </p:nvGrpSpPr>
        <p:grpSpPr>
          <a:xfrm>
            <a:off x="465218" y="1870320"/>
            <a:ext cx="6817361" cy="215444"/>
            <a:chOff x="465218" y="1938900"/>
            <a:chExt cx="6817361" cy="21544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4B68ED4-BF64-A64D-842B-F41A63D259F4}"/>
                </a:ext>
              </a:extLst>
            </p:cNvPr>
            <p:cNvSpPr txBox="1"/>
            <p:nvPr/>
          </p:nvSpPr>
          <p:spPr>
            <a:xfrm>
              <a:off x="724694" y="1938900"/>
              <a:ext cx="655788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음악 고유의 특성을 기반으로 한 음악적 수행을 중심으로 연주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감상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창작의 세 영역으로 설정</a:t>
              </a:r>
            </a:p>
          </p:txBody>
        </p: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71975A73-3E7B-C6D1-23E7-9EA88CE24490}"/>
                </a:ext>
              </a:extLst>
            </p:cNvPr>
            <p:cNvGrpSpPr/>
            <p:nvPr/>
          </p:nvGrpSpPr>
          <p:grpSpPr>
            <a:xfrm>
              <a:off x="465218" y="1945101"/>
              <a:ext cx="203058" cy="203042"/>
              <a:chOff x="4732337" y="3166269"/>
              <a:chExt cx="1230249" cy="1230153"/>
            </a:xfrm>
          </p:grpSpPr>
          <p:sp>
            <p:nvSpPr>
              <p:cNvPr id="32" name="자유형: 도형 31">
                <a:extLst>
                  <a:ext uri="{FF2B5EF4-FFF2-40B4-BE49-F238E27FC236}">
                    <a16:creationId xmlns:a16="http://schemas.microsoft.com/office/drawing/2014/main" id="{FE57E8EC-951F-383F-83FB-4FE96DC54657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3" name="자유형: 도형 32">
                <a:extLst>
                  <a:ext uri="{FF2B5EF4-FFF2-40B4-BE49-F238E27FC236}">
                    <a16:creationId xmlns:a16="http://schemas.microsoft.com/office/drawing/2014/main" id="{806B9B8A-513F-6A62-8B35-DF86E4A7AB01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1607EF31-4BD3-F70F-496C-5593B01E2B05}"/>
              </a:ext>
            </a:extLst>
          </p:cNvPr>
          <p:cNvGrpSpPr/>
          <p:nvPr/>
        </p:nvGrpSpPr>
        <p:grpSpPr>
          <a:xfrm>
            <a:off x="465218" y="2192199"/>
            <a:ext cx="6339667" cy="215444"/>
            <a:chOff x="465218" y="1938900"/>
            <a:chExt cx="6339667" cy="215444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656438D-7088-BFBB-65AB-FB6D7E781F01}"/>
                </a:ext>
              </a:extLst>
            </p:cNvPr>
            <p:cNvSpPr txBox="1"/>
            <p:nvPr/>
          </p:nvSpPr>
          <p:spPr>
            <a:xfrm>
              <a:off x="724694" y="1938900"/>
              <a:ext cx="6080191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음악 활동의 사고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및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창의적 산출 과정을 보완하기 위해 ‘창작’을 별도의 영역으로 분리 </a:t>
              </a:r>
            </a:p>
          </p:txBody>
        </p: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62CDB03E-F245-B931-62F9-55FFC16EF379}"/>
                </a:ext>
              </a:extLst>
            </p:cNvPr>
            <p:cNvGrpSpPr/>
            <p:nvPr/>
          </p:nvGrpSpPr>
          <p:grpSpPr>
            <a:xfrm>
              <a:off x="465218" y="1945101"/>
              <a:ext cx="203058" cy="203042"/>
              <a:chOff x="4732337" y="3166269"/>
              <a:chExt cx="1230249" cy="1230153"/>
            </a:xfrm>
          </p:grpSpPr>
          <p:sp>
            <p:nvSpPr>
              <p:cNvPr id="42" name="자유형: 도형 41">
                <a:extLst>
                  <a:ext uri="{FF2B5EF4-FFF2-40B4-BE49-F238E27FC236}">
                    <a16:creationId xmlns:a16="http://schemas.microsoft.com/office/drawing/2014/main" id="{060AA4C7-5DC7-5120-559F-C4F63DA914BA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3" name="자유형: 도형 42">
                <a:extLst>
                  <a:ext uri="{FF2B5EF4-FFF2-40B4-BE49-F238E27FC236}">
                    <a16:creationId xmlns:a16="http://schemas.microsoft.com/office/drawing/2014/main" id="{E4BD4BC7-1269-4E30-8761-3400036D415F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BB28B221-3C60-D2CD-D511-1D1481DAF56B}"/>
              </a:ext>
            </a:extLst>
          </p:cNvPr>
          <p:cNvGrpSpPr/>
          <p:nvPr/>
        </p:nvGrpSpPr>
        <p:grpSpPr>
          <a:xfrm>
            <a:off x="465218" y="2514078"/>
            <a:ext cx="4908184" cy="215444"/>
            <a:chOff x="465218" y="1938900"/>
            <a:chExt cx="4908184" cy="215444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B5C1F91-4B54-9BA8-0C8A-AC132E1B5A19}"/>
                </a:ext>
              </a:extLst>
            </p:cNvPr>
            <p:cNvSpPr txBox="1"/>
            <p:nvPr/>
          </p:nvSpPr>
          <p:spPr>
            <a:xfrm>
              <a:off x="724694" y="1938900"/>
              <a:ext cx="464870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생활화는 별도의 영역으로 두지 않고 전체 영역에 분산하여 배치</a:t>
              </a:r>
            </a:p>
          </p:txBody>
        </p: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230F49E4-343B-6D86-95AE-484ED9AC48CF}"/>
                </a:ext>
              </a:extLst>
            </p:cNvPr>
            <p:cNvGrpSpPr/>
            <p:nvPr/>
          </p:nvGrpSpPr>
          <p:grpSpPr>
            <a:xfrm>
              <a:off x="465218" y="1945101"/>
              <a:ext cx="203058" cy="203042"/>
              <a:chOff x="4732337" y="3166269"/>
              <a:chExt cx="1230249" cy="1230153"/>
            </a:xfrm>
          </p:grpSpPr>
          <p:sp>
            <p:nvSpPr>
              <p:cNvPr id="57" name="자유형: 도형 56">
                <a:extLst>
                  <a:ext uri="{FF2B5EF4-FFF2-40B4-BE49-F238E27FC236}">
                    <a16:creationId xmlns:a16="http://schemas.microsoft.com/office/drawing/2014/main" id="{C650FDA0-4FA5-D2E4-14F5-854A67EAC36A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8" name="자유형: 도형 57">
                <a:extLst>
                  <a:ext uri="{FF2B5EF4-FFF2-40B4-BE49-F238E27FC236}">
                    <a16:creationId xmlns:a16="http://schemas.microsoft.com/office/drawing/2014/main" id="{CB2B4C7E-8785-158F-F27A-BE4329A5B006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A51DAE0E-21A6-E63E-480B-8A1E621FA9A9}"/>
              </a:ext>
            </a:extLst>
          </p:cNvPr>
          <p:cNvGrpSpPr/>
          <p:nvPr/>
        </p:nvGrpSpPr>
        <p:grpSpPr>
          <a:xfrm>
            <a:off x="465218" y="2835957"/>
            <a:ext cx="4715824" cy="215444"/>
            <a:chOff x="465218" y="1938900"/>
            <a:chExt cx="4715824" cy="215444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960602A-4216-1CBA-3020-595E67E6C8D9}"/>
                </a:ext>
              </a:extLst>
            </p:cNvPr>
            <p:cNvSpPr txBox="1"/>
            <p:nvPr/>
          </p:nvSpPr>
          <p:spPr>
            <a:xfrm>
              <a:off x="724694" y="1938900"/>
              <a:ext cx="445634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실제적 수행 용이성을 고려하여 연주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-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감상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-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창작의 순으로 구성</a:t>
              </a:r>
            </a:p>
          </p:txBody>
        </p:sp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6D0EE6F6-47EA-F2A9-9950-9C5DB48731B2}"/>
                </a:ext>
              </a:extLst>
            </p:cNvPr>
            <p:cNvGrpSpPr/>
            <p:nvPr/>
          </p:nvGrpSpPr>
          <p:grpSpPr>
            <a:xfrm>
              <a:off x="465218" y="1945101"/>
              <a:ext cx="203058" cy="203042"/>
              <a:chOff x="4732337" y="3166269"/>
              <a:chExt cx="1230249" cy="1230153"/>
            </a:xfrm>
          </p:grpSpPr>
          <p:sp>
            <p:nvSpPr>
              <p:cNvPr id="68" name="자유형: 도형 67">
                <a:extLst>
                  <a:ext uri="{FF2B5EF4-FFF2-40B4-BE49-F238E27FC236}">
                    <a16:creationId xmlns:a16="http://schemas.microsoft.com/office/drawing/2014/main" id="{475DD2FB-1F9C-E527-E6A2-9CD0204F8F4D}"/>
                  </a:ext>
                </a:extLst>
              </p:cNvPr>
              <p:cNvSpPr/>
              <p:nvPr/>
            </p:nvSpPr>
            <p:spPr>
              <a:xfrm>
                <a:off x="4732337" y="3166269"/>
                <a:ext cx="1230249" cy="1230153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9" name="자유형: 도형 68">
                <a:extLst>
                  <a:ext uri="{FF2B5EF4-FFF2-40B4-BE49-F238E27FC236}">
                    <a16:creationId xmlns:a16="http://schemas.microsoft.com/office/drawing/2014/main" id="{AF98F0ED-18DB-91A0-27DC-767EC02459E7}"/>
                  </a:ext>
                </a:extLst>
              </p:cNvPr>
              <p:cNvSpPr/>
              <p:nvPr/>
            </p:nvSpPr>
            <p:spPr>
              <a:xfrm>
                <a:off x="4954899" y="3388831"/>
                <a:ext cx="785125" cy="785124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DBA3EE3E-ADDA-A87B-2669-C7AAA5105F17}"/>
              </a:ext>
            </a:extLst>
          </p:cNvPr>
          <p:cNvGrpSpPr/>
          <p:nvPr/>
        </p:nvGrpSpPr>
        <p:grpSpPr>
          <a:xfrm>
            <a:off x="2597527" y="3356042"/>
            <a:ext cx="3948946" cy="330291"/>
            <a:chOff x="2617076" y="3194419"/>
            <a:chExt cx="3909848" cy="327021"/>
          </a:xfrm>
        </p:grpSpPr>
        <p:sp>
          <p:nvSpPr>
            <p:cNvPr id="79" name="사각형: 둥근 모서리 78">
              <a:extLst>
                <a:ext uri="{FF2B5EF4-FFF2-40B4-BE49-F238E27FC236}">
                  <a16:creationId xmlns:a16="http://schemas.microsoft.com/office/drawing/2014/main" id="{91DFDB20-5181-F0E4-F87B-E1AC5219E158}"/>
                </a:ext>
              </a:extLst>
            </p:cNvPr>
            <p:cNvSpPr/>
            <p:nvPr/>
          </p:nvSpPr>
          <p:spPr>
            <a:xfrm>
              <a:off x="2617076" y="3194419"/>
              <a:ext cx="3909848" cy="327021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F958E"/>
                </a:gs>
                <a:gs pos="100000">
                  <a:srgbClr val="276DB5"/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 dirty="0">
                <a:solidFill>
                  <a:schemeClr val="bg1"/>
                </a:solidFill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6FA1CD1-A034-33A6-B33D-ACF53C69FE49}"/>
                </a:ext>
              </a:extLst>
            </p:cNvPr>
            <p:cNvSpPr txBox="1"/>
            <p:nvPr/>
          </p:nvSpPr>
          <p:spPr>
            <a:xfrm>
              <a:off x="2968998" y="3243656"/>
              <a:ext cx="3206006" cy="22854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15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2022 </a:t>
              </a:r>
              <a:r>
                <a:rPr lang="ko-KR" altLang="en-US" sz="15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개정 음악과 교육과정의 영역의 변화</a:t>
              </a:r>
              <a:endParaRPr lang="en-US" altLang="ko-KR" sz="15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0446D783-E588-0803-4F1A-159E0D4F1329}"/>
              </a:ext>
            </a:extLst>
          </p:cNvPr>
          <p:cNvSpPr txBox="1"/>
          <p:nvPr/>
        </p:nvSpPr>
        <p:spPr>
          <a:xfrm>
            <a:off x="194944" y="524669"/>
            <a:ext cx="541815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2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1-2</a:t>
            </a:r>
          </a:p>
        </p:txBody>
      </p: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B067DDC8-76EF-00CB-FBDA-D49240E954B6}"/>
              </a:ext>
            </a:extLst>
          </p:cNvPr>
          <p:cNvGrpSpPr/>
          <p:nvPr/>
        </p:nvGrpSpPr>
        <p:grpSpPr>
          <a:xfrm>
            <a:off x="1119981" y="277153"/>
            <a:ext cx="2341842" cy="204923"/>
            <a:chOff x="1119981" y="277153"/>
            <a:chExt cx="2341842" cy="20492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215938E-644E-2EDC-B201-8E937F0A0729}"/>
                </a:ext>
              </a:extLst>
            </p:cNvPr>
            <p:cNvSpPr txBox="1"/>
            <p:nvPr/>
          </p:nvSpPr>
          <p:spPr>
            <a:xfrm>
              <a:off x="1397155" y="312799"/>
              <a:ext cx="2064668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음악과 개정 교육과정의 중점사항 </a:t>
              </a:r>
              <a:endParaRPr lang="en-US" altLang="ko-KR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A9289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202CE6B6-C4C6-A4DD-231A-009B12F2C626}"/>
                </a:ext>
              </a:extLst>
            </p:cNvPr>
            <p:cNvGrpSpPr/>
            <p:nvPr/>
          </p:nvGrpSpPr>
          <p:grpSpPr>
            <a:xfrm>
              <a:off x="1119981" y="277153"/>
              <a:ext cx="204788" cy="204788"/>
              <a:chOff x="1107281" y="226353"/>
              <a:chExt cx="204788" cy="204788"/>
            </a:xfrm>
          </p:grpSpPr>
          <p:sp>
            <p:nvSpPr>
              <p:cNvPr id="70" name="타원 69">
                <a:extLst>
                  <a:ext uri="{FF2B5EF4-FFF2-40B4-BE49-F238E27FC236}">
                    <a16:creationId xmlns:a16="http://schemas.microsoft.com/office/drawing/2014/main" id="{CDFC003D-4F0A-F686-7C57-13D413AAB1B5}"/>
                  </a:ext>
                </a:extLst>
              </p:cNvPr>
              <p:cNvSpPr/>
              <p:nvPr/>
            </p:nvSpPr>
            <p:spPr>
              <a:xfrm>
                <a:off x="1107281" y="226353"/>
                <a:ext cx="204788" cy="20478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95D4D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90CA11B7-A66D-A824-0961-A286741DEB37}"/>
                  </a:ext>
                </a:extLst>
              </p:cNvPr>
              <p:cNvSpPr txBox="1"/>
              <p:nvPr/>
            </p:nvSpPr>
            <p:spPr>
              <a:xfrm>
                <a:off x="1180019" y="258397"/>
                <a:ext cx="59312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1</a:t>
                </a:r>
              </a:p>
            </p:txBody>
          </p:sp>
        </p:grp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08E79C83-A410-BBB9-DB0C-3036C8A3028B}"/>
              </a:ext>
            </a:extLst>
          </p:cNvPr>
          <p:cNvGrpSpPr/>
          <p:nvPr/>
        </p:nvGrpSpPr>
        <p:grpSpPr>
          <a:xfrm>
            <a:off x="724693" y="3923701"/>
            <a:ext cx="7657461" cy="2234230"/>
            <a:chOff x="724693" y="3923701"/>
            <a:chExt cx="7657461" cy="2234230"/>
          </a:xfrm>
        </p:grpSpPr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9DBB89C4-C482-52DA-261A-5150C8D394B4}"/>
                </a:ext>
              </a:extLst>
            </p:cNvPr>
            <p:cNvGrpSpPr/>
            <p:nvPr/>
          </p:nvGrpSpPr>
          <p:grpSpPr>
            <a:xfrm>
              <a:off x="3359356" y="4309040"/>
              <a:ext cx="2138729" cy="1848891"/>
              <a:chOff x="3406981" y="4266159"/>
              <a:chExt cx="2138729" cy="1848891"/>
            </a:xfrm>
          </p:grpSpPr>
          <p:grpSp>
            <p:nvGrpSpPr>
              <p:cNvPr id="73" name="그룹 72">
                <a:extLst>
                  <a:ext uri="{FF2B5EF4-FFF2-40B4-BE49-F238E27FC236}">
                    <a16:creationId xmlns:a16="http://schemas.microsoft.com/office/drawing/2014/main" id="{B8E4E9E7-D253-2E41-9CC9-774A3D063510}"/>
                  </a:ext>
                </a:extLst>
              </p:cNvPr>
              <p:cNvGrpSpPr/>
              <p:nvPr/>
            </p:nvGrpSpPr>
            <p:grpSpPr>
              <a:xfrm>
                <a:off x="3406981" y="4266159"/>
                <a:ext cx="2138729" cy="863632"/>
                <a:chOff x="3406981" y="4266159"/>
                <a:chExt cx="2138729" cy="863632"/>
              </a:xfrm>
            </p:grpSpPr>
            <p:sp>
              <p:nvSpPr>
                <p:cNvPr id="53" name="화살표: 아래쪽 52">
                  <a:extLst>
                    <a:ext uri="{FF2B5EF4-FFF2-40B4-BE49-F238E27FC236}">
                      <a16:creationId xmlns:a16="http://schemas.microsoft.com/office/drawing/2014/main" id="{C7DD6571-DA3B-B658-E915-DE3CB4B3F71C}"/>
                    </a:ext>
                  </a:extLst>
                </p:cNvPr>
                <p:cNvSpPr/>
                <p:nvPr/>
              </p:nvSpPr>
              <p:spPr>
                <a:xfrm rot="18000000">
                  <a:off x="4286507" y="3870587"/>
                  <a:ext cx="379678" cy="2138729"/>
                </a:xfrm>
                <a:prstGeom prst="downArrow">
                  <a:avLst>
                    <a:gd name="adj1" fmla="val 50000"/>
                    <a:gd name="adj2" fmla="val 62921"/>
                  </a:avLst>
                </a:prstGeom>
                <a:gradFill>
                  <a:gsLst>
                    <a:gs pos="100000">
                      <a:srgbClr val="0F958E"/>
                    </a:gs>
                    <a:gs pos="0">
                      <a:schemeClr val="bg1">
                        <a:lumMod val="75000"/>
                        <a:alpha val="49000"/>
                      </a:schemeClr>
                    </a:gs>
                  </a:gsLst>
                  <a:lin ang="54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0" name="화살표: 아래쪽 49">
                  <a:extLst>
                    <a:ext uri="{FF2B5EF4-FFF2-40B4-BE49-F238E27FC236}">
                      <a16:creationId xmlns:a16="http://schemas.microsoft.com/office/drawing/2014/main" id="{E1F83E43-3B68-1086-FB8C-09FB35D5EDFE}"/>
                    </a:ext>
                  </a:extLst>
                </p:cNvPr>
                <p:cNvSpPr/>
                <p:nvPr/>
              </p:nvSpPr>
              <p:spPr>
                <a:xfrm rot="16200000">
                  <a:off x="4361744" y="3610079"/>
                  <a:ext cx="379678" cy="1691838"/>
                </a:xfrm>
                <a:prstGeom prst="downArrow">
                  <a:avLst>
                    <a:gd name="adj1" fmla="val 50000"/>
                    <a:gd name="adj2" fmla="val 62921"/>
                  </a:avLst>
                </a:prstGeom>
                <a:gradFill>
                  <a:gsLst>
                    <a:gs pos="100000">
                      <a:srgbClr val="0F958E"/>
                    </a:gs>
                    <a:gs pos="0">
                      <a:schemeClr val="bg1">
                        <a:lumMod val="75000"/>
                        <a:alpha val="49000"/>
                      </a:schemeClr>
                    </a:gs>
                  </a:gsLst>
                  <a:lin ang="54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74" name="직사각형 73">
                <a:extLst>
                  <a:ext uri="{FF2B5EF4-FFF2-40B4-BE49-F238E27FC236}">
                    <a16:creationId xmlns:a16="http://schemas.microsoft.com/office/drawing/2014/main" id="{53B196F7-1B79-1E41-B8B4-B5B7FEA75B14}"/>
                  </a:ext>
                </a:extLst>
              </p:cNvPr>
              <p:cNvSpPr/>
              <p:nvPr/>
            </p:nvSpPr>
            <p:spPr>
              <a:xfrm>
                <a:off x="3600450" y="4276725"/>
                <a:ext cx="219075" cy="18383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A6EE1396-CC78-8866-7A78-E2FDC707DC80}"/>
                </a:ext>
              </a:extLst>
            </p:cNvPr>
            <p:cNvGrpSpPr/>
            <p:nvPr/>
          </p:nvGrpSpPr>
          <p:grpSpPr>
            <a:xfrm>
              <a:off x="724693" y="3923701"/>
              <a:ext cx="3047361" cy="1795523"/>
              <a:chOff x="724693" y="3880820"/>
              <a:chExt cx="3047361" cy="1795523"/>
            </a:xfrm>
          </p:grpSpPr>
          <p:grpSp>
            <p:nvGrpSpPr>
              <p:cNvPr id="110" name="그룹 109">
                <a:extLst>
                  <a:ext uri="{FF2B5EF4-FFF2-40B4-BE49-F238E27FC236}">
                    <a16:creationId xmlns:a16="http://schemas.microsoft.com/office/drawing/2014/main" id="{1026FF86-015F-8E31-AFBE-486E6EBD2855}"/>
                  </a:ext>
                </a:extLst>
              </p:cNvPr>
              <p:cNvGrpSpPr/>
              <p:nvPr/>
            </p:nvGrpSpPr>
            <p:grpSpPr>
              <a:xfrm>
                <a:off x="724693" y="3880820"/>
                <a:ext cx="3047361" cy="1795523"/>
                <a:chOff x="724693" y="3880820"/>
                <a:chExt cx="3047361" cy="1795523"/>
              </a:xfrm>
            </p:grpSpPr>
            <p:grpSp>
              <p:nvGrpSpPr>
                <p:cNvPr id="102" name="그룹 101">
                  <a:extLst>
                    <a:ext uri="{FF2B5EF4-FFF2-40B4-BE49-F238E27FC236}">
                      <a16:creationId xmlns:a16="http://schemas.microsoft.com/office/drawing/2014/main" id="{F9E46852-9FDC-64A1-F282-E395CDE3EBBE}"/>
                    </a:ext>
                  </a:extLst>
                </p:cNvPr>
                <p:cNvGrpSpPr/>
                <p:nvPr/>
              </p:nvGrpSpPr>
              <p:grpSpPr>
                <a:xfrm>
                  <a:off x="724693" y="3880820"/>
                  <a:ext cx="3047361" cy="1795523"/>
                  <a:chOff x="724693" y="3880820"/>
                  <a:chExt cx="3047361" cy="1795523"/>
                </a:xfrm>
              </p:grpSpPr>
              <p:sp>
                <p:nvSpPr>
                  <p:cNvPr id="94" name="사각형: 둥근 모서리 93">
                    <a:extLst>
                      <a:ext uri="{FF2B5EF4-FFF2-40B4-BE49-F238E27FC236}">
                        <a16:creationId xmlns:a16="http://schemas.microsoft.com/office/drawing/2014/main" id="{EE6E8533-AAF3-F5F5-A2E5-3F6138AD30CD}"/>
                      </a:ext>
                    </a:extLst>
                  </p:cNvPr>
                  <p:cNvSpPr/>
                  <p:nvPr/>
                </p:nvSpPr>
                <p:spPr>
                  <a:xfrm>
                    <a:off x="795855" y="4067113"/>
                    <a:ext cx="2905038" cy="1609230"/>
                  </a:xfrm>
                  <a:prstGeom prst="roundRect">
                    <a:avLst>
                      <a:gd name="adj" fmla="val 3362"/>
                    </a:avLst>
                  </a:prstGeom>
                  <a:solidFill>
                    <a:schemeClr val="bg1"/>
                  </a:solidFill>
                  <a:ln w="19050">
                    <a:solidFill>
                      <a:schemeClr val="bg1">
                        <a:lumMod val="85000"/>
                      </a:schemeClr>
                    </a:solidFill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300" dirty="0">
                      <a:solidFill>
                        <a:schemeClr val="bg1"/>
                      </a:solidFill>
                    </a:endParaRPr>
                  </a:p>
                </p:txBody>
              </p:sp>
              <p:grpSp>
                <p:nvGrpSpPr>
                  <p:cNvPr id="99" name="그룹 98">
                    <a:extLst>
                      <a:ext uri="{FF2B5EF4-FFF2-40B4-BE49-F238E27FC236}">
                        <a16:creationId xmlns:a16="http://schemas.microsoft.com/office/drawing/2014/main" id="{1F52A562-2CDB-786D-2806-238639A415EE}"/>
                      </a:ext>
                    </a:extLst>
                  </p:cNvPr>
                  <p:cNvGrpSpPr/>
                  <p:nvPr/>
                </p:nvGrpSpPr>
                <p:grpSpPr>
                  <a:xfrm rot="16200000" flipV="1">
                    <a:off x="2036460" y="2569053"/>
                    <a:ext cx="423828" cy="3047361"/>
                    <a:chOff x="525465" y="-707449"/>
                    <a:chExt cx="341140" cy="2452826"/>
                  </a:xfrm>
                  <a:solidFill>
                    <a:schemeClr val="bg1">
                      <a:lumMod val="65000"/>
                    </a:schemeClr>
                  </a:solidFill>
                </p:grpSpPr>
                <p:sp>
                  <p:nvSpPr>
                    <p:cNvPr id="97" name="사각형: 둥근 모서리 96">
                      <a:extLst>
                        <a:ext uri="{FF2B5EF4-FFF2-40B4-BE49-F238E27FC236}">
                          <a16:creationId xmlns:a16="http://schemas.microsoft.com/office/drawing/2014/main" id="{C0A8C68B-FBEF-11D1-50A1-D75D49E0F589}"/>
                        </a:ext>
                      </a:extLst>
                    </p:cNvPr>
                    <p:cNvSpPr/>
                    <p:nvPr/>
                  </p:nvSpPr>
                  <p:spPr>
                    <a:xfrm rot="10800000" flipH="1">
                      <a:off x="597888" y="-707449"/>
                      <a:ext cx="268717" cy="2452820"/>
                    </a:xfrm>
                    <a:prstGeom prst="roundRect">
                      <a:avLst>
                        <a:gd name="adj" fmla="val 21459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3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98" name="자유형: 도형 97">
                      <a:extLst>
                        <a:ext uri="{FF2B5EF4-FFF2-40B4-BE49-F238E27FC236}">
                          <a16:creationId xmlns:a16="http://schemas.microsoft.com/office/drawing/2014/main" id="{84181A82-5588-86D9-674C-FB9DBB985A9C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562808" y="1496181"/>
                      <a:ext cx="21185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sz="13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100" name="자유형: 도형 99">
                      <a:extLst>
                        <a:ext uri="{FF2B5EF4-FFF2-40B4-BE49-F238E27FC236}">
                          <a16:creationId xmlns:a16="http://schemas.microsoft.com/office/drawing/2014/main" id="{B5C77B48-04B9-BF8D-945A-6B161BB3A30D}"/>
                        </a:ext>
                      </a:extLst>
                    </p:cNvPr>
                    <p:cNvSpPr/>
                    <p:nvPr/>
                  </p:nvSpPr>
                  <p:spPr>
                    <a:xfrm rot="16200000" flipH="1" flipV="1">
                      <a:off x="562808" y="-744791"/>
                      <a:ext cx="21185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sz="1300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B3517143-0A01-587E-50F0-1BA0B31B38A6}"/>
                    </a:ext>
                  </a:extLst>
                </p:cNvPr>
                <p:cNvSpPr txBox="1"/>
                <p:nvPr/>
              </p:nvSpPr>
              <p:spPr>
                <a:xfrm>
                  <a:off x="1326647" y="3950387"/>
                  <a:ext cx="1843453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2015 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개정 음악과 교육과정</a:t>
                  </a:r>
                </a:p>
              </p:txBody>
            </p:sp>
          </p:grpSp>
          <p:cxnSp>
            <p:nvCxnSpPr>
              <p:cNvPr id="3" name="직선 연결선 2">
                <a:extLst>
                  <a:ext uri="{FF2B5EF4-FFF2-40B4-BE49-F238E27FC236}">
                    <a16:creationId xmlns:a16="http://schemas.microsoft.com/office/drawing/2014/main" id="{66A931A9-290C-0BD4-83D2-8C87555701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8353" y="4697325"/>
                <a:ext cx="2780040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>
                <a:extLst>
                  <a:ext uri="{FF2B5EF4-FFF2-40B4-BE49-F238E27FC236}">
                    <a16:creationId xmlns:a16="http://schemas.microsoft.com/office/drawing/2014/main" id="{DA3349BA-A11C-26E9-AAB6-2B7EF05221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8353" y="5186833"/>
                <a:ext cx="2780040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B95FAEA-A6F4-7A48-7AA8-C110597B8575}"/>
                  </a:ext>
                </a:extLst>
              </p:cNvPr>
              <p:cNvSpPr txBox="1"/>
              <p:nvPr/>
            </p:nvSpPr>
            <p:spPr>
              <a:xfrm>
                <a:off x="2099294" y="4352544"/>
                <a:ext cx="298159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표현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1207078-66D7-5F43-CF58-3375B1FF87FB}"/>
                  </a:ext>
                </a:extLst>
              </p:cNvPr>
              <p:cNvSpPr txBox="1"/>
              <p:nvPr/>
            </p:nvSpPr>
            <p:spPr>
              <a:xfrm>
                <a:off x="2099294" y="4842051"/>
                <a:ext cx="298159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감상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FBB303F-E584-0BAB-3E33-6110F4AFCB07}"/>
                  </a:ext>
                </a:extLst>
              </p:cNvPr>
              <p:cNvSpPr txBox="1"/>
              <p:nvPr/>
            </p:nvSpPr>
            <p:spPr>
              <a:xfrm>
                <a:off x="2024755" y="5331560"/>
                <a:ext cx="447238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생활화</a:t>
                </a:r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CEE0257-49A7-55E2-44EA-06D9D03A5C54}"/>
                </a:ext>
              </a:extLst>
            </p:cNvPr>
            <p:cNvSpPr txBox="1"/>
            <p:nvPr/>
          </p:nvSpPr>
          <p:spPr>
            <a:xfrm>
              <a:off x="6039337" y="5863950"/>
              <a:ext cx="1638270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A6A6A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세 영역에 내용 분산 배치</a:t>
              </a:r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8605E25A-698F-D0D6-7BD0-53AE8EECCCC6}"/>
                </a:ext>
              </a:extLst>
            </p:cNvPr>
            <p:cNvGrpSpPr/>
            <p:nvPr/>
          </p:nvGrpSpPr>
          <p:grpSpPr>
            <a:xfrm>
              <a:off x="5334793" y="3923701"/>
              <a:ext cx="3047361" cy="1795523"/>
              <a:chOff x="5334793" y="3880820"/>
              <a:chExt cx="3047361" cy="1795523"/>
            </a:xfrm>
          </p:grpSpPr>
          <p:grpSp>
            <p:nvGrpSpPr>
              <p:cNvPr id="114" name="그룹 113">
                <a:extLst>
                  <a:ext uri="{FF2B5EF4-FFF2-40B4-BE49-F238E27FC236}">
                    <a16:creationId xmlns:a16="http://schemas.microsoft.com/office/drawing/2014/main" id="{BA6EF505-516E-06F5-5F4D-3D3673AAFBB0}"/>
                  </a:ext>
                </a:extLst>
              </p:cNvPr>
              <p:cNvGrpSpPr/>
              <p:nvPr/>
            </p:nvGrpSpPr>
            <p:grpSpPr>
              <a:xfrm>
                <a:off x="5334793" y="3880820"/>
                <a:ext cx="3047361" cy="1795523"/>
                <a:chOff x="5334793" y="3880820"/>
                <a:chExt cx="3047361" cy="1795523"/>
              </a:xfrm>
            </p:grpSpPr>
            <p:sp>
              <p:nvSpPr>
                <p:cNvPr id="104" name="사각형: 둥근 모서리 103">
                  <a:extLst>
                    <a:ext uri="{FF2B5EF4-FFF2-40B4-BE49-F238E27FC236}">
                      <a16:creationId xmlns:a16="http://schemas.microsoft.com/office/drawing/2014/main" id="{F1FA9034-6639-BCE5-A2FE-4B9010478358}"/>
                    </a:ext>
                  </a:extLst>
                </p:cNvPr>
                <p:cNvSpPr/>
                <p:nvPr/>
              </p:nvSpPr>
              <p:spPr>
                <a:xfrm>
                  <a:off x="5405955" y="4067113"/>
                  <a:ext cx="2905038" cy="1609230"/>
                </a:xfrm>
                <a:prstGeom prst="roundRect">
                  <a:avLst>
                    <a:gd name="adj" fmla="val 3362"/>
                  </a:avLst>
                </a:prstGeom>
                <a:solidFill>
                  <a:schemeClr val="bg1"/>
                </a:solidFill>
                <a:ln w="19050">
                  <a:solidFill>
                    <a:srgbClr val="B2DDDB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00" dirty="0"/>
                </a:p>
              </p:txBody>
            </p:sp>
            <p:grpSp>
              <p:nvGrpSpPr>
                <p:cNvPr id="113" name="그룹 112">
                  <a:extLst>
                    <a:ext uri="{FF2B5EF4-FFF2-40B4-BE49-F238E27FC236}">
                      <a16:creationId xmlns:a16="http://schemas.microsoft.com/office/drawing/2014/main" id="{F5EC9683-403A-A3C4-3AB1-5CF8D383E688}"/>
                    </a:ext>
                  </a:extLst>
                </p:cNvPr>
                <p:cNvGrpSpPr/>
                <p:nvPr/>
              </p:nvGrpSpPr>
              <p:grpSpPr>
                <a:xfrm>
                  <a:off x="5334793" y="3880820"/>
                  <a:ext cx="3047361" cy="423828"/>
                  <a:chOff x="5334793" y="3880820"/>
                  <a:chExt cx="3047361" cy="423828"/>
                </a:xfrm>
              </p:grpSpPr>
              <p:grpSp>
                <p:nvGrpSpPr>
                  <p:cNvPr id="105" name="그룹 104">
                    <a:extLst>
                      <a:ext uri="{FF2B5EF4-FFF2-40B4-BE49-F238E27FC236}">
                        <a16:creationId xmlns:a16="http://schemas.microsoft.com/office/drawing/2014/main" id="{1E287C7C-3386-8835-E6D4-715005BDE810}"/>
                      </a:ext>
                    </a:extLst>
                  </p:cNvPr>
                  <p:cNvGrpSpPr/>
                  <p:nvPr/>
                </p:nvGrpSpPr>
                <p:grpSpPr>
                  <a:xfrm rot="16200000" flipV="1">
                    <a:off x="6646560" y="2569053"/>
                    <a:ext cx="423828" cy="3047361"/>
                    <a:chOff x="525465" y="-707449"/>
                    <a:chExt cx="341140" cy="2452826"/>
                  </a:xfrm>
                  <a:gradFill>
                    <a:gsLst>
                      <a:gs pos="0">
                        <a:srgbClr val="0F958E"/>
                      </a:gs>
                      <a:gs pos="100000">
                        <a:srgbClr val="276DB5"/>
                      </a:gs>
                    </a:gsLst>
                    <a:lin ang="16200000" scaled="0"/>
                  </a:gradFill>
                </p:grpSpPr>
                <p:sp>
                  <p:nvSpPr>
                    <p:cNvPr id="106" name="사각형: 둥근 모서리 105">
                      <a:extLst>
                        <a:ext uri="{FF2B5EF4-FFF2-40B4-BE49-F238E27FC236}">
                          <a16:creationId xmlns:a16="http://schemas.microsoft.com/office/drawing/2014/main" id="{9FD24A99-64D5-202E-61F4-5FDD0CBC73C0}"/>
                        </a:ext>
                      </a:extLst>
                    </p:cNvPr>
                    <p:cNvSpPr/>
                    <p:nvPr/>
                  </p:nvSpPr>
                  <p:spPr>
                    <a:xfrm rot="10800000" flipH="1">
                      <a:off x="597888" y="-707449"/>
                      <a:ext cx="268717" cy="2452820"/>
                    </a:xfrm>
                    <a:prstGeom prst="roundRect">
                      <a:avLst>
                        <a:gd name="adj" fmla="val 21459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300" dirty="0"/>
                    </a:p>
                  </p:txBody>
                </p:sp>
                <p:sp>
                  <p:nvSpPr>
                    <p:cNvPr id="107" name="자유형: 도형 106">
                      <a:extLst>
                        <a:ext uri="{FF2B5EF4-FFF2-40B4-BE49-F238E27FC236}">
                          <a16:creationId xmlns:a16="http://schemas.microsoft.com/office/drawing/2014/main" id="{03B7AC8C-889F-DA91-749F-781A3DC29A14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562808" y="1496181"/>
                      <a:ext cx="21185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sz="1300" dirty="0"/>
                    </a:p>
                  </p:txBody>
                </p:sp>
                <p:sp>
                  <p:nvSpPr>
                    <p:cNvPr id="108" name="자유형: 도형 107">
                      <a:extLst>
                        <a:ext uri="{FF2B5EF4-FFF2-40B4-BE49-F238E27FC236}">
                          <a16:creationId xmlns:a16="http://schemas.microsoft.com/office/drawing/2014/main" id="{2E75AF06-6429-DB4D-82C0-D2798D61D543}"/>
                        </a:ext>
                      </a:extLst>
                    </p:cNvPr>
                    <p:cNvSpPr/>
                    <p:nvPr/>
                  </p:nvSpPr>
                  <p:spPr>
                    <a:xfrm rot="16200000" flipH="1" flipV="1">
                      <a:off x="562808" y="-744791"/>
                      <a:ext cx="21185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sz="1300" dirty="0"/>
                    </a:p>
                  </p:txBody>
                </p:sp>
              </p:grpSp>
              <p:sp>
                <p:nvSpPr>
                  <p:cNvPr id="112" name="TextBox 111">
                    <a:extLst>
                      <a:ext uri="{FF2B5EF4-FFF2-40B4-BE49-F238E27FC236}">
                        <a16:creationId xmlns:a16="http://schemas.microsoft.com/office/drawing/2014/main" id="{E8B9E108-E2BF-8B87-A9A9-FCBA94AC3F3F}"/>
                      </a:ext>
                    </a:extLst>
                  </p:cNvPr>
                  <p:cNvSpPr txBox="1"/>
                  <p:nvPr/>
                </p:nvSpPr>
                <p:spPr>
                  <a:xfrm>
                    <a:off x="5936748" y="3950387"/>
                    <a:ext cx="1843453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3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2022 </a:t>
                    </a:r>
                    <a:r>
                      <a:rPr lang="ko-KR" altLang="en-US" sz="13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개정 음악과 교육과정</a:t>
                    </a:r>
                  </a:p>
                </p:txBody>
              </p:sp>
            </p:grpSp>
          </p:grpSp>
          <p:cxnSp>
            <p:nvCxnSpPr>
              <p:cNvPr id="26" name="직선 연결선 25">
                <a:extLst>
                  <a:ext uri="{FF2B5EF4-FFF2-40B4-BE49-F238E27FC236}">
                    <a16:creationId xmlns:a16="http://schemas.microsoft.com/office/drawing/2014/main" id="{A33229BF-0D9E-F3B5-CA17-12A87E41F7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68453" y="4697325"/>
                <a:ext cx="2780040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직선 연결선 26">
                <a:extLst>
                  <a:ext uri="{FF2B5EF4-FFF2-40B4-BE49-F238E27FC236}">
                    <a16:creationId xmlns:a16="http://schemas.microsoft.com/office/drawing/2014/main" id="{E9D441D0-7CA8-A33D-3555-9F560E4852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68453" y="5186833"/>
                <a:ext cx="2780040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064FC49-6B6B-BE21-D6BB-9BD7A31AE8FE}"/>
                  </a:ext>
                </a:extLst>
              </p:cNvPr>
              <p:cNvSpPr txBox="1"/>
              <p:nvPr/>
            </p:nvSpPr>
            <p:spPr>
              <a:xfrm>
                <a:off x="6288606" y="4352544"/>
                <a:ext cx="1139736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연주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가창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+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기악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096406C-AB54-9B0E-2194-628DDEBB266B}"/>
                  </a:ext>
                </a:extLst>
              </p:cNvPr>
              <p:cNvSpPr txBox="1"/>
              <p:nvPr/>
            </p:nvSpPr>
            <p:spPr>
              <a:xfrm>
                <a:off x="6709394" y="4842051"/>
                <a:ext cx="298159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감상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906834C-B48E-AA5E-A89A-672C85EFDD59}"/>
                  </a:ext>
                </a:extLst>
              </p:cNvPr>
              <p:cNvSpPr txBox="1"/>
              <p:nvPr/>
            </p:nvSpPr>
            <p:spPr>
              <a:xfrm>
                <a:off x="6709394" y="5331560"/>
                <a:ext cx="298159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창작</a:t>
                </a:r>
              </a:p>
            </p:txBody>
          </p:sp>
        </p:grpSp>
        <p:cxnSp>
          <p:nvCxnSpPr>
            <p:cNvPr id="16" name="연결선: 꺾임 15">
              <a:extLst>
                <a:ext uri="{FF2B5EF4-FFF2-40B4-BE49-F238E27FC236}">
                  <a16:creationId xmlns:a16="http://schemas.microsoft.com/office/drawing/2014/main" id="{13F1F4C1-90F7-FFDA-267C-7CC438BFD062}"/>
                </a:ext>
              </a:extLst>
            </p:cNvPr>
            <p:cNvCxnSpPr>
              <a:cxnSpLocks/>
            </p:cNvCxnSpPr>
            <p:nvPr/>
          </p:nvCxnSpPr>
          <p:spPr>
            <a:xfrm>
              <a:off x="3783806" y="5479256"/>
              <a:ext cx="2228354" cy="470024"/>
            </a:xfrm>
            <a:prstGeom prst="bentConnector3">
              <a:avLst>
                <a:gd name="adj1" fmla="val 35467"/>
              </a:avLst>
            </a:prstGeom>
            <a:ln w="25400">
              <a:solidFill>
                <a:srgbClr val="E20C4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865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730AE45-DAFA-FA48-F612-64BCC1BA8428}"/>
              </a:ext>
            </a:extLst>
          </p:cNvPr>
          <p:cNvSpPr txBox="1"/>
          <p:nvPr/>
        </p:nvSpPr>
        <p:spPr>
          <a:xfrm>
            <a:off x="1087593" y="569974"/>
            <a:ext cx="373499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음악과 교육과정의 중점사항</a:t>
            </a:r>
            <a:endParaRPr lang="en-US" altLang="ko-KR" sz="2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735CC4-E298-C3B4-CF94-A8763FF4C91C}"/>
              </a:ext>
            </a:extLst>
          </p:cNvPr>
          <p:cNvSpPr txBox="1"/>
          <p:nvPr/>
        </p:nvSpPr>
        <p:spPr>
          <a:xfrm>
            <a:off x="194944" y="524669"/>
            <a:ext cx="541815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2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1-2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AEC14D21-DC1A-0259-2CEF-152C76F7B984}"/>
              </a:ext>
            </a:extLst>
          </p:cNvPr>
          <p:cNvGrpSpPr/>
          <p:nvPr/>
        </p:nvGrpSpPr>
        <p:grpSpPr>
          <a:xfrm>
            <a:off x="1119981" y="277153"/>
            <a:ext cx="2341842" cy="204923"/>
            <a:chOff x="1119981" y="277153"/>
            <a:chExt cx="2341842" cy="20492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391CDFD-0D13-584F-3E06-57673E8AEEE1}"/>
                </a:ext>
              </a:extLst>
            </p:cNvPr>
            <p:cNvSpPr txBox="1"/>
            <p:nvPr/>
          </p:nvSpPr>
          <p:spPr>
            <a:xfrm>
              <a:off x="1397155" y="312799"/>
              <a:ext cx="2064668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음악과 개정 교육과정의 중점사항 </a:t>
              </a:r>
              <a:endParaRPr lang="en-US" altLang="ko-KR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A9289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E56D7EF8-5791-9AD2-7FDD-4BE477D6E137}"/>
                </a:ext>
              </a:extLst>
            </p:cNvPr>
            <p:cNvGrpSpPr/>
            <p:nvPr/>
          </p:nvGrpSpPr>
          <p:grpSpPr>
            <a:xfrm>
              <a:off x="1119981" y="277153"/>
              <a:ext cx="204788" cy="204788"/>
              <a:chOff x="1107281" y="226353"/>
              <a:chExt cx="204788" cy="204788"/>
            </a:xfrm>
          </p:grpSpPr>
          <p:sp>
            <p:nvSpPr>
              <p:cNvPr id="15" name="타원 14">
                <a:extLst>
                  <a:ext uri="{FF2B5EF4-FFF2-40B4-BE49-F238E27FC236}">
                    <a16:creationId xmlns:a16="http://schemas.microsoft.com/office/drawing/2014/main" id="{D12AA73B-17AF-CBD9-D3F2-D17FA53AAF19}"/>
                  </a:ext>
                </a:extLst>
              </p:cNvPr>
              <p:cNvSpPr/>
              <p:nvPr/>
            </p:nvSpPr>
            <p:spPr>
              <a:xfrm>
                <a:off x="1107281" y="226353"/>
                <a:ext cx="204788" cy="20478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95D4D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5E6F130-FE39-6150-87E3-0289DA7FA877}"/>
                  </a:ext>
                </a:extLst>
              </p:cNvPr>
              <p:cNvSpPr txBox="1"/>
              <p:nvPr/>
            </p:nvSpPr>
            <p:spPr>
              <a:xfrm>
                <a:off x="1180019" y="258397"/>
                <a:ext cx="59312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1</a:t>
                </a:r>
              </a:p>
            </p:txBody>
          </p:sp>
        </p:grp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BED3756D-5CD7-0147-59ED-BF26D8276C40}"/>
              </a:ext>
            </a:extLst>
          </p:cNvPr>
          <p:cNvGrpSpPr/>
          <p:nvPr/>
        </p:nvGrpSpPr>
        <p:grpSpPr>
          <a:xfrm>
            <a:off x="431581" y="1310857"/>
            <a:ext cx="8244105" cy="431913"/>
            <a:chOff x="442897" y="1371859"/>
            <a:chExt cx="8244105" cy="431913"/>
          </a:xfrm>
        </p:grpSpPr>
        <p:sp>
          <p:nvSpPr>
            <p:cNvPr id="23" name="사각형: 둥근 모서리 22">
              <a:extLst>
                <a:ext uri="{FF2B5EF4-FFF2-40B4-BE49-F238E27FC236}">
                  <a16:creationId xmlns:a16="http://schemas.microsoft.com/office/drawing/2014/main" id="{998CD5EE-B3F9-B0EB-BB4F-8196DAD21C2D}"/>
                </a:ext>
              </a:extLst>
            </p:cNvPr>
            <p:cNvSpPr/>
            <p:nvPr/>
          </p:nvSpPr>
          <p:spPr>
            <a:xfrm rot="10800000" flipH="1">
              <a:off x="468313" y="1419720"/>
              <a:ext cx="8218689" cy="336189"/>
            </a:xfrm>
            <a:prstGeom prst="roundRect">
              <a:avLst>
                <a:gd name="adj" fmla="val 50000"/>
              </a:avLst>
            </a:prstGeom>
            <a:solidFill>
              <a:srgbClr val="0F9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DC6B437-BDD3-80C9-8CBD-170AF4E954D5}"/>
                </a:ext>
              </a:extLst>
            </p:cNvPr>
            <p:cNvSpPr txBox="1"/>
            <p:nvPr/>
          </p:nvSpPr>
          <p:spPr>
            <a:xfrm>
              <a:off x="961064" y="1476611"/>
              <a:ext cx="2366032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고등학교 선택 교과의 확대</a:t>
              </a:r>
            </a:p>
          </p:txBody>
        </p: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F564DA04-DC74-1542-52E8-2E83248279E9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26" name="그룹 25">
                <a:extLst>
                  <a:ext uri="{FF2B5EF4-FFF2-40B4-BE49-F238E27FC236}">
                    <a16:creationId xmlns:a16="http://schemas.microsoft.com/office/drawing/2014/main" id="{AECB4BA6-E9AA-B4A8-467A-263B04627D00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30" name="원호 29">
                  <a:extLst>
                    <a:ext uri="{FF2B5EF4-FFF2-40B4-BE49-F238E27FC236}">
                      <a16:creationId xmlns:a16="http://schemas.microsoft.com/office/drawing/2014/main" id="{0B95839B-2FF3-E3C9-C884-E701CF9FB408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1" name="원호 30">
                  <a:extLst>
                    <a:ext uri="{FF2B5EF4-FFF2-40B4-BE49-F238E27FC236}">
                      <a16:creationId xmlns:a16="http://schemas.microsoft.com/office/drawing/2014/main" id="{3718D5A7-C57C-5D73-08AC-FD7C3CA79F5A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27" name="그룹 26">
                <a:extLst>
                  <a:ext uri="{FF2B5EF4-FFF2-40B4-BE49-F238E27FC236}">
                    <a16:creationId xmlns:a16="http://schemas.microsoft.com/office/drawing/2014/main" id="{B3D18E2B-E248-FA84-7DF0-4B2C07BA3038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28" name="타원 27">
                  <a:extLst>
                    <a:ext uri="{FF2B5EF4-FFF2-40B4-BE49-F238E27FC236}">
                      <a16:creationId xmlns:a16="http://schemas.microsoft.com/office/drawing/2014/main" id="{CFB09C2A-2E11-FC35-9FC0-9EBF87B5188F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0F958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9A3B4153-F95F-772B-3411-8DD090E4748B}"/>
                    </a:ext>
                  </a:extLst>
                </p:cNvPr>
                <p:cNvSpPr txBox="1"/>
                <p:nvPr/>
              </p:nvSpPr>
              <p:spPr>
                <a:xfrm>
                  <a:off x="566285" y="1487564"/>
                  <a:ext cx="266098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97D1C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5</a:t>
                  </a:r>
                </a:p>
              </p:txBody>
            </p:sp>
          </p:grpSp>
        </p:grp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D69AC0E1-AA99-0EF5-5168-5FEC4DE99B88}"/>
              </a:ext>
            </a:extLst>
          </p:cNvPr>
          <p:cNvGrpSpPr/>
          <p:nvPr/>
        </p:nvGrpSpPr>
        <p:grpSpPr>
          <a:xfrm>
            <a:off x="465218" y="1870320"/>
            <a:ext cx="4266983" cy="2333521"/>
            <a:chOff x="465218" y="1870320"/>
            <a:chExt cx="4266983" cy="2333521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8CD7E20C-715D-A215-ECAA-609F786BC9EE}"/>
                </a:ext>
              </a:extLst>
            </p:cNvPr>
            <p:cNvGrpSpPr/>
            <p:nvPr/>
          </p:nvGrpSpPr>
          <p:grpSpPr>
            <a:xfrm>
              <a:off x="465218" y="1870320"/>
              <a:ext cx="4266983" cy="430887"/>
              <a:chOff x="465218" y="1938900"/>
              <a:chExt cx="4266983" cy="430887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8BF6163E-4944-A17F-9D4F-E24010CE7E55}"/>
                  </a:ext>
                </a:extLst>
              </p:cNvPr>
              <p:cNvSpPr txBox="1"/>
              <p:nvPr/>
            </p:nvSpPr>
            <p:spPr>
              <a:xfrm>
                <a:off x="724694" y="1938900"/>
                <a:ext cx="400750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총론의 인간상 및 핵심 역량을 반영하고 공통 교육과정의 </a:t>
                </a:r>
                <a:endPara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‘음악’ 과목을 연계 확장하여 구성</a:t>
                </a:r>
              </a:p>
            </p:txBody>
          </p:sp>
          <p:grpSp>
            <p:nvGrpSpPr>
              <p:cNvPr id="50" name="그룹 49">
                <a:extLst>
                  <a:ext uri="{FF2B5EF4-FFF2-40B4-BE49-F238E27FC236}">
                    <a16:creationId xmlns:a16="http://schemas.microsoft.com/office/drawing/2014/main" id="{45C922D1-A166-FB67-CE3B-6482F83BB680}"/>
                  </a:ext>
                </a:extLst>
              </p:cNvPr>
              <p:cNvGrpSpPr/>
              <p:nvPr/>
            </p:nvGrpSpPr>
            <p:grpSpPr>
              <a:xfrm>
                <a:off x="465218" y="1945101"/>
                <a:ext cx="203058" cy="203042"/>
                <a:chOff x="4732337" y="3166269"/>
                <a:chExt cx="1230249" cy="1230153"/>
              </a:xfrm>
            </p:grpSpPr>
            <p:sp>
              <p:nvSpPr>
                <p:cNvPr id="51" name="자유형: 도형 50">
                  <a:extLst>
                    <a:ext uri="{FF2B5EF4-FFF2-40B4-BE49-F238E27FC236}">
                      <a16:creationId xmlns:a16="http://schemas.microsoft.com/office/drawing/2014/main" id="{1397C50E-2F7F-0B46-07B6-D3B0EB2063B9}"/>
                    </a:ext>
                  </a:extLst>
                </p:cNvPr>
                <p:cNvSpPr/>
                <p:nvPr/>
              </p:nvSpPr>
              <p:spPr>
                <a:xfrm>
                  <a:off x="4732337" y="3166269"/>
                  <a:ext cx="1230249" cy="1230153"/>
                </a:xfrm>
                <a:custGeom>
                  <a:avLst/>
                  <a:gdLst>
                    <a:gd name="connsiteX0" fmla="*/ 615125 w 1230249"/>
                    <a:gd name="connsiteY0" fmla="*/ 1230154 h 1230153"/>
                    <a:gd name="connsiteX1" fmla="*/ 0 w 1230249"/>
                    <a:gd name="connsiteY1" fmla="*/ 615125 h 1230153"/>
                    <a:gd name="connsiteX2" fmla="*/ 615125 w 1230249"/>
                    <a:gd name="connsiteY2" fmla="*/ 0 h 1230153"/>
                    <a:gd name="connsiteX3" fmla="*/ 1230249 w 1230249"/>
                    <a:gd name="connsiteY3" fmla="*/ 615125 h 1230153"/>
                    <a:gd name="connsiteX4" fmla="*/ 615125 w 1230249"/>
                    <a:gd name="connsiteY4" fmla="*/ 1230154 h 1230153"/>
                    <a:gd name="connsiteX5" fmla="*/ 615125 w 1230249"/>
                    <a:gd name="connsiteY5" fmla="*/ 1230154 h 1230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30249" h="1230153">
                      <a:moveTo>
                        <a:pt x="615125" y="1230154"/>
                      </a:moveTo>
                      <a:cubicBezTo>
                        <a:pt x="275368" y="1230154"/>
                        <a:pt x="0" y="954786"/>
                        <a:pt x="0" y="615125"/>
                      </a:cubicBezTo>
                      <a:cubicBezTo>
                        <a:pt x="0" y="275368"/>
                        <a:pt x="275368" y="0"/>
                        <a:pt x="615125" y="0"/>
                      </a:cubicBezTo>
                      <a:cubicBezTo>
                        <a:pt x="954786" y="0"/>
                        <a:pt x="1230249" y="275368"/>
                        <a:pt x="1230249" y="615125"/>
                      </a:cubicBezTo>
                      <a:cubicBezTo>
                        <a:pt x="1230154" y="954786"/>
                        <a:pt x="954786" y="1230154"/>
                        <a:pt x="615125" y="1230154"/>
                      </a:cubicBezTo>
                      <a:lnTo>
                        <a:pt x="615125" y="1230154"/>
                      </a:lnTo>
                      <a:close/>
                    </a:path>
                  </a:pathLst>
                </a:cu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2" name="자유형: 도형 51">
                  <a:extLst>
                    <a:ext uri="{FF2B5EF4-FFF2-40B4-BE49-F238E27FC236}">
                      <a16:creationId xmlns:a16="http://schemas.microsoft.com/office/drawing/2014/main" id="{8262B758-9F8E-C499-6B48-A2C4F45D3AE1}"/>
                    </a:ext>
                  </a:extLst>
                </p:cNvPr>
                <p:cNvSpPr/>
                <p:nvPr/>
              </p:nvSpPr>
              <p:spPr>
                <a:xfrm>
                  <a:off x="4954899" y="3388831"/>
                  <a:ext cx="785125" cy="785124"/>
                </a:xfrm>
                <a:custGeom>
                  <a:avLst/>
                  <a:gdLst>
                    <a:gd name="connsiteX0" fmla="*/ 455200 w 634174"/>
                    <a:gd name="connsiteY0" fmla="*/ 317087 h 634174"/>
                    <a:gd name="connsiteX1" fmla="*/ 227171 w 634174"/>
                    <a:gd name="connsiteY1" fmla="*/ 492538 h 634174"/>
                    <a:gd name="connsiteX2" fmla="*/ 227171 w 634174"/>
                    <a:gd name="connsiteY2" fmla="*/ 141637 h 634174"/>
                    <a:gd name="connsiteX3" fmla="*/ 455200 w 634174"/>
                    <a:gd name="connsiteY3" fmla="*/ 317087 h 634174"/>
                    <a:gd name="connsiteX4" fmla="*/ 455200 w 634174"/>
                    <a:gd name="connsiteY4" fmla="*/ 317087 h 634174"/>
                    <a:gd name="connsiteX5" fmla="*/ 317087 w 634174"/>
                    <a:gd name="connsiteY5" fmla="*/ 634175 h 634174"/>
                    <a:gd name="connsiteX6" fmla="*/ 0 w 634174"/>
                    <a:gd name="connsiteY6" fmla="*/ 317087 h 634174"/>
                    <a:gd name="connsiteX7" fmla="*/ 317087 w 634174"/>
                    <a:gd name="connsiteY7" fmla="*/ 0 h 634174"/>
                    <a:gd name="connsiteX8" fmla="*/ 634175 w 634174"/>
                    <a:gd name="connsiteY8" fmla="*/ 317087 h 634174"/>
                    <a:gd name="connsiteX9" fmla="*/ 317087 w 634174"/>
                    <a:gd name="connsiteY9" fmla="*/ 634175 h 634174"/>
                    <a:gd name="connsiteX10" fmla="*/ 317087 w 634174"/>
                    <a:gd name="connsiteY10" fmla="*/ 634175 h 634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4174" h="634174">
                      <a:moveTo>
                        <a:pt x="455200" y="317087"/>
                      </a:moveTo>
                      <a:lnTo>
                        <a:pt x="227171" y="492538"/>
                      </a:lnTo>
                      <a:lnTo>
                        <a:pt x="227171" y="141637"/>
                      </a:lnTo>
                      <a:lnTo>
                        <a:pt x="455200" y="317087"/>
                      </a:lnTo>
                      <a:lnTo>
                        <a:pt x="455200" y="317087"/>
                      </a:lnTo>
                      <a:close/>
                      <a:moveTo>
                        <a:pt x="317087" y="634175"/>
                      </a:moveTo>
                      <a:cubicBezTo>
                        <a:pt x="141922" y="634175"/>
                        <a:pt x="0" y="492157"/>
                        <a:pt x="0" y="317087"/>
                      </a:cubicBezTo>
                      <a:cubicBezTo>
                        <a:pt x="0" y="141922"/>
                        <a:pt x="141922" y="0"/>
                        <a:pt x="317087" y="0"/>
                      </a:cubicBezTo>
                      <a:cubicBezTo>
                        <a:pt x="492252" y="0"/>
                        <a:pt x="634175" y="141922"/>
                        <a:pt x="634175" y="317087"/>
                      </a:cubicBezTo>
                      <a:cubicBezTo>
                        <a:pt x="634175" y="492157"/>
                        <a:pt x="492157" y="634175"/>
                        <a:pt x="317087" y="634175"/>
                      </a:cubicBezTo>
                      <a:lnTo>
                        <a:pt x="317087" y="6341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9F96C3D2-AE4E-C38B-60EC-19EFCB10E026}"/>
                </a:ext>
              </a:extLst>
            </p:cNvPr>
            <p:cNvGrpSpPr/>
            <p:nvPr/>
          </p:nvGrpSpPr>
          <p:grpSpPr>
            <a:xfrm>
              <a:off x="465218" y="2432717"/>
              <a:ext cx="3265107" cy="430887"/>
              <a:chOff x="465218" y="1938900"/>
              <a:chExt cx="3265107" cy="430887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16754F4-3292-90DD-E0F6-03F29A0025FF}"/>
                  </a:ext>
                </a:extLst>
              </p:cNvPr>
              <p:cNvSpPr txBox="1"/>
              <p:nvPr/>
            </p:nvSpPr>
            <p:spPr>
              <a:xfrm>
                <a:off x="724694" y="1938900"/>
                <a:ext cx="300563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일반 선택 과목 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&lt;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&gt;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의 체계는 </a:t>
                </a:r>
                <a:endPara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초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중등 공통 교과 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&lt;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&gt;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과 동일하게 운영</a:t>
                </a:r>
              </a:p>
            </p:txBody>
          </p:sp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id="{B6919A62-4381-98ED-7584-7ED9CF3F6676}"/>
                  </a:ext>
                </a:extLst>
              </p:cNvPr>
              <p:cNvGrpSpPr/>
              <p:nvPr/>
            </p:nvGrpSpPr>
            <p:grpSpPr>
              <a:xfrm>
                <a:off x="465218" y="1945101"/>
                <a:ext cx="203058" cy="203042"/>
                <a:chOff x="4732337" y="3166269"/>
                <a:chExt cx="1230249" cy="1230153"/>
              </a:xfrm>
            </p:grpSpPr>
            <p:sp>
              <p:nvSpPr>
                <p:cNvPr id="47" name="자유형: 도형 46">
                  <a:extLst>
                    <a:ext uri="{FF2B5EF4-FFF2-40B4-BE49-F238E27FC236}">
                      <a16:creationId xmlns:a16="http://schemas.microsoft.com/office/drawing/2014/main" id="{1248B40E-E9FF-EFCC-A14C-16092AE2A3B1}"/>
                    </a:ext>
                  </a:extLst>
                </p:cNvPr>
                <p:cNvSpPr/>
                <p:nvPr/>
              </p:nvSpPr>
              <p:spPr>
                <a:xfrm>
                  <a:off x="4732337" y="3166269"/>
                  <a:ext cx="1230249" cy="1230153"/>
                </a:xfrm>
                <a:custGeom>
                  <a:avLst/>
                  <a:gdLst>
                    <a:gd name="connsiteX0" fmla="*/ 615125 w 1230249"/>
                    <a:gd name="connsiteY0" fmla="*/ 1230154 h 1230153"/>
                    <a:gd name="connsiteX1" fmla="*/ 0 w 1230249"/>
                    <a:gd name="connsiteY1" fmla="*/ 615125 h 1230153"/>
                    <a:gd name="connsiteX2" fmla="*/ 615125 w 1230249"/>
                    <a:gd name="connsiteY2" fmla="*/ 0 h 1230153"/>
                    <a:gd name="connsiteX3" fmla="*/ 1230249 w 1230249"/>
                    <a:gd name="connsiteY3" fmla="*/ 615125 h 1230153"/>
                    <a:gd name="connsiteX4" fmla="*/ 615125 w 1230249"/>
                    <a:gd name="connsiteY4" fmla="*/ 1230154 h 1230153"/>
                    <a:gd name="connsiteX5" fmla="*/ 615125 w 1230249"/>
                    <a:gd name="connsiteY5" fmla="*/ 1230154 h 1230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30249" h="1230153">
                      <a:moveTo>
                        <a:pt x="615125" y="1230154"/>
                      </a:moveTo>
                      <a:cubicBezTo>
                        <a:pt x="275368" y="1230154"/>
                        <a:pt x="0" y="954786"/>
                        <a:pt x="0" y="615125"/>
                      </a:cubicBezTo>
                      <a:cubicBezTo>
                        <a:pt x="0" y="275368"/>
                        <a:pt x="275368" y="0"/>
                        <a:pt x="615125" y="0"/>
                      </a:cubicBezTo>
                      <a:cubicBezTo>
                        <a:pt x="954786" y="0"/>
                        <a:pt x="1230249" y="275368"/>
                        <a:pt x="1230249" y="615125"/>
                      </a:cubicBezTo>
                      <a:cubicBezTo>
                        <a:pt x="1230154" y="954786"/>
                        <a:pt x="954786" y="1230154"/>
                        <a:pt x="615125" y="1230154"/>
                      </a:cubicBezTo>
                      <a:lnTo>
                        <a:pt x="615125" y="1230154"/>
                      </a:lnTo>
                      <a:close/>
                    </a:path>
                  </a:pathLst>
                </a:cu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8" name="자유형: 도형 47">
                  <a:extLst>
                    <a:ext uri="{FF2B5EF4-FFF2-40B4-BE49-F238E27FC236}">
                      <a16:creationId xmlns:a16="http://schemas.microsoft.com/office/drawing/2014/main" id="{40A97CD3-4B2D-FDFA-4D6F-52A73B092F0A}"/>
                    </a:ext>
                  </a:extLst>
                </p:cNvPr>
                <p:cNvSpPr/>
                <p:nvPr/>
              </p:nvSpPr>
              <p:spPr>
                <a:xfrm>
                  <a:off x="4954899" y="3388831"/>
                  <a:ext cx="785125" cy="785124"/>
                </a:xfrm>
                <a:custGeom>
                  <a:avLst/>
                  <a:gdLst>
                    <a:gd name="connsiteX0" fmla="*/ 455200 w 634174"/>
                    <a:gd name="connsiteY0" fmla="*/ 317087 h 634174"/>
                    <a:gd name="connsiteX1" fmla="*/ 227171 w 634174"/>
                    <a:gd name="connsiteY1" fmla="*/ 492538 h 634174"/>
                    <a:gd name="connsiteX2" fmla="*/ 227171 w 634174"/>
                    <a:gd name="connsiteY2" fmla="*/ 141637 h 634174"/>
                    <a:gd name="connsiteX3" fmla="*/ 455200 w 634174"/>
                    <a:gd name="connsiteY3" fmla="*/ 317087 h 634174"/>
                    <a:gd name="connsiteX4" fmla="*/ 455200 w 634174"/>
                    <a:gd name="connsiteY4" fmla="*/ 317087 h 634174"/>
                    <a:gd name="connsiteX5" fmla="*/ 317087 w 634174"/>
                    <a:gd name="connsiteY5" fmla="*/ 634175 h 634174"/>
                    <a:gd name="connsiteX6" fmla="*/ 0 w 634174"/>
                    <a:gd name="connsiteY6" fmla="*/ 317087 h 634174"/>
                    <a:gd name="connsiteX7" fmla="*/ 317087 w 634174"/>
                    <a:gd name="connsiteY7" fmla="*/ 0 h 634174"/>
                    <a:gd name="connsiteX8" fmla="*/ 634175 w 634174"/>
                    <a:gd name="connsiteY8" fmla="*/ 317087 h 634174"/>
                    <a:gd name="connsiteX9" fmla="*/ 317087 w 634174"/>
                    <a:gd name="connsiteY9" fmla="*/ 634175 h 634174"/>
                    <a:gd name="connsiteX10" fmla="*/ 317087 w 634174"/>
                    <a:gd name="connsiteY10" fmla="*/ 634175 h 634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4174" h="634174">
                      <a:moveTo>
                        <a:pt x="455200" y="317087"/>
                      </a:moveTo>
                      <a:lnTo>
                        <a:pt x="227171" y="492538"/>
                      </a:lnTo>
                      <a:lnTo>
                        <a:pt x="227171" y="141637"/>
                      </a:lnTo>
                      <a:lnTo>
                        <a:pt x="455200" y="317087"/>
                      </a:lnTo>
                      <a:lnTo>
                        <a:pt x="455200" y="317087"/>
                      </a:lnTo>
                      <a:close/>
                      <a:moveTo>
                        <a:pt x="317087" y="634175"/>
                      </a:moveTo>
                      <a:cubicBezTo>
                        <a:pt x="141922" y="634175"/>
                        <a:pt x="0" y="492157"/>
                        <a:pt x="0" y="317087"/>
                      </a:cubicBezTo>
                      <a:cubicBezTo>
                        <a:pt x="0" y="141922"/>
                        <a:pt x="141922" y="0"/>
                        <a:pt x="317087" y="0"/>
                      </a:cubicBezTo>
                      <a:cubicBezTo>
                        <a:pt x="492252" y="0"/>
                        <a:pt x="634175" y="141922"/>
                        <a:pt x="634175" y="317087"/>
                      </a:cubicBezTo>
                      <a:cubicBezTo>
                        <a:pt x="634175" y="492157"/>
                        <a:pt x="492157" y="634175"/>
                        <a:pt x="317087" y="634175"/>
                      </a:cubicBezTo>
                      <a:lnTo>
                        <a:pt x="317087" y="6341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BE351C3C-A582-49AC-42B0-F5114E5E9AB6}"/>
                </a:ext>
              </a:extLst>
            </p:cNvPr>
            <p:cNvGrpSpPr/>
            <p:nvPr/>
          </p:nvGrpSpPr>
          <p:grpSpPr>
            <a:xfrm>
              <a:off x="465218" y="2995114"/>
              <a:ext cx="3923941" cy="430887"/>
              <a:chOff x="465218" y="1938900"/>
              <a:chExt cx="3923941" cy="430887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6493A1B-926B-38F0-7A6E-AA86F4F03705}"/>
                  </a:ext>
                </a:extLst>
              </p:cNvPr>
              <p:cNvSpPr txBox="1"/>
              <p:nvPr/>
            </p:nvSpPr>
            <p:spPr>
              <a:xfrm>
                <a:off x="724694" y="1938900"/>
                <a:ext cx="366446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 영역의 내용과 방법의 다양성을 고려하여 </a:t>
                </a:r>
                <a:endPara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‘진로 선택’과 ‘융합 선택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신설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)’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으로 세분화 및 확장</a:t>
                </a:r>
              </a:p>
            </p:txBody>
          </p:sp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F1E5B03A-1985-CAB0-2425-713CE2A76838}"/>
                  </a:ext>
                </a:extLst>
              </p:cNvPr>
              <p:cNvGrpSpPr/>
              <p:nvPr/>
            </p:nvGrpSpPr>
            <p:grpSpPr>
              <a:xfrm>
                <a:off x="465218" y="1945101"/>
                <a:ext cx="203058" cy="203042"/>
                <a:chOff x="4732337" y="3166269"/>
                <a:chExt cx="1230249" cy="1230153"/>
              </a:xfrm>
            </p:grpSpPr>
            <p:sp>
              <p:nvSpPr>
                <p:cNvPr id="43" name="자유형: 도형 42">
                  <a:extLst>
                    <a:ext uri="{FF2B5EF4-FFF2-40B4-BE49-F238E27FC236}">
                      <a16:creationId xmlns:a16="http://schemas.microsoft.com/office/drawing/2014/main" id="{60FC0CBC-1E0E-4827-C1A9-FEBC10554EB4}"/>
                    </a:ext>
                  </a:extLst>
                </p:cNvPr>
                <p:cNvSpPr/>
                <p:nvPr/>
              </p:nvSpPr>
              <p:spPr>
                <a:xfrm>
                  <a:off x="4732337" y="3166269"/>
                  <a:ext cx="1230249" cy="1230153"/>
                </a:xfrm>
                <a:custGeom>
                  <a:avLst/>
                  <a:gdLst>
                    <a:gd name="connsiteX0" fmla="*/ 615125 w 1230249"/>
                    <a:gd name="connsiteY0" fmla="*/ 1230154 h 1230153"/>
                    <a:gd name="connsiteX1" fmla="*/ 0 w 1230249"/>
                    <a:gd name="connsiteY1" fmla="*/ 615125 h 1230153"/>
                    <a:gd name="connsiteX2" fmla="*/ 615125 w 1230249"/>
                    <a:gd name="connsiteY2" fmla="*/ 0 h 1230153"/>
                    <a:gd name="connsiteX3" fmla="*/ 1230249 w 1230249"/>
                    <a:gd name="connsiteY3" fmla="*/ 615125 h 1230153"/>
                    <a:gd name="connsiteX4" fmla="*/ 615125 w 1230249"/>
                    <a:gd name="connsiteY4" fmla="*/ 1230154 h 1230153"/>
                    <a:gd name="connsiteX5" fmla="*/ 615125 w 1230249"/>
                    <a:gd name="connsiteY5" fmla="*/ 1230154 h 1230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30249" h="1230153">
                      <a:moveTo>
                        <a:pt x="615125" y="1230154"/>
                      </a:moveTo>
                      <a:cubicBezTo>
                        <a:pt x="275368" y="1230154"/>
                        <a:pt x="0" y="954786"/>
                        <a:pt x="0" y="615125"/>
                      </a:cubicBezTo>
                      <a:cubicBezTo>
                        <a:pt x="0" y="275368"/>
                        <a:pt x="275368" y="0"/>
                        <a:pt x="615125" y="0"/>
                      </a:cubicBezTo>
                      <a:cubicBezTo>
                        <a:pt x="954786" y="0"/>
                        <a:pt x="1230249" y="275368"/>
                        <a:pt x="1230249" y="615125"/>
                      </a:cubicBezTo>
                      <a:cubicBezTo>
                        <a:pt x="1230154" y="954786"/>
                        <a:pt x="954786" y="1230154"/>
                        <a:pt x="615125" y="1230154"/>
                      </a:cubicBezTo>
                      <a:lnTo>
                        <a:pt x="615125" y="1230154"/>
                      </a:lnTo>
                      <a:close/>
                    </a:path>
                  </a:pathLst>
                </a:cu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4" name="자유형: 도형 43">
                  <a:extLst>
                    <a:ext uri="{FF2B5EF4-FFF2-40B4-BE49-F238E27FC236}">
                      <a16:creationId xmlns:a16="http://schemas.microsoft.com/office/drawing/2014/main" id="{669273A1-B338-6BF0-188A-837AF6819D12}"/>
                    </a:ext>
                  </a:extLst>
                </p:cNvPr>
                <p:cNvSpPr/>
                <p:nvPr/>
              </p:nvSpPr>
              <p:spPr>
                <a:xfrm>
                  <a:off x="4954899" y="3388831"/>
                  <a:ext cx="785125" cy="785124"/>
                </a:xfrm>
                <a:custGeom>
                  <a:avLst/>
                  <a:gdLst>
                    <a:gd name="connsiteX0" fmla="*/ 455200 w 634174"/>
                    <a:gd name="connsiteY0" fmla="*/ 317087 h 634174"/>
                    <a:gd name="connsiteX1" fmla="*/ 227171 w 634174"/>
                    <a:gd name="connsiteY1" fmla="*/ 492538 h 634174"/>
                    <a:gd name="connsiteX2" fmla="*/ 227171 w 634174"/>
                    <a:gd name="connsiteY2" fmla="*/ 141637 h 634174"/>
                    <a:gd name="connsiteX3" fmla="*/ 455200 w 634174"/>
                    <a:gd name="connsiteY3" fmla="*/ 317087 h 634174"/>
                    <a:gd name="connsiteX4" fmla="*/ 455200 w 634174"/>
                    <a:gd name="connsiteY4" fmla="*/ 317087 h 634174"/>
                    <a:gd name="connsiteX5" fmla="*/ 317087 w 634174"/>
                    <a:gd name="connsiteY5" fmla="*/ 634175 h 634174"/>
                    <a:gd name="connsiteX6" fmla="*/ 0 w 634174"/>
                    <a:gd name="connsiteY6" fmla="*/ 317087 h 634174"/>
                    <a:gd name="connsiteX7" fmla="*/ 317087 w 634174"/>
                    <a:gd name="connsiteY7" fmla="*/ 0 h 634174"/>
                    <a:gd name="connsiteX8" fmla="*/ 634175 w 634174"/>
                    <a:gd name="connsiteY8" fmla="*/ 317087 h 634174"/>
                    <a:gd name="connsiteX9" fmla="*/ 317087 w 634174"/>
                    <a:gd name="connsiteY9" fmla="*/ 634175 h 634174"/>
                    <a:gd name="connsiteX10" fmla="*/ 317087 w 634174"/>
                    <a:gd name="connsiteY10" fmla="*/ 634175 h 634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4174" h="634174">
                      <a:moveTo>
                        <a:pt x="455200" y="317087"/>
                      </a:moveTo>
                      <a:lnTo>
                        <a:pt x="227171" y="492538"/>
                      </a:lnTo>
                      <a:lnTo>
                        <a:pt x="227171" y="141637"/>
                      </a:lnTo>
                      <a:lnTo>
                        <a:pt x="455200" y="317087"/>
                      </a:lnTo>
                      <a:lnTo>
                        <a:pt x="455200" y="317087"/>
                      </a:lnTo>
                      <a:close/>
                      <a:moveTo>
                        <a:pt x="317087" y="634175"/>
                      </a:moveTo>
                      <a:cubicBezTo>
                        <a:pt x="141922" y="634175"/>
                        <a:pt x="0" y="492157"/>
                        <a:pt x="0" y="317087"/>
                      </a:cubicBezTo>
                      <a:cubicBezTo>
                        <a:pt x="0" y="141922"/>
                        <a:pt x="141922" y="0"/>
                        <a:pt x="317087" y="0"/>
                      </a:cubicBezTo>
                      <a:cubicBezTo>
                        <a:pt x="492252" y="0"/>
                        <a:pt x="634175" y="141922"/>
                        <a:pt x="634175" y="317087"/>
                      </a:cubicBezTo>
                      <a:cubicBezTo>
                        <a:pt x="634175" y="492157"/>
                        <a:pt x="492157" y="634175"/>
                        <a:pt x="317087" y="634175"/>
                      </a:cubicBezTo>
                      <a:lnTo>
                        <a:pt x="317087" y="6341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2E10FED0-557A-673A-044E-5C241212B5CF}"/>
                </a:ext>
              </a:extLst>
            </p:cNvPr>
            <p:cNvGrpSpPr/>
            <p:nvPr/>
          </p:nvGrpSpPr>
          <p:grpSpPr>
            <a:xfrm>
              <a:off x="465218" y="3557510"/>
              <a:ext cx="3705932" cy="646331"/>
              <a:chOff x="465218" y="1938900"/>
              <a:chExt cx="3705932" cy="646331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4769ABD-46CE-FF59-E337-CB2FC3C6CA81}"/>
                  </a:ext>
                </a:extLst>
              </p:cNvPr>
              <p:cNvSpPr txBox="1"/>
              <p:nvPr/>
            </p:nvSpPr>
            <p:spPr>
              <a:xfrm>
                <a:off x="724694" y="1938900"/>
                <a:ext cx="3446456" cy="6463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학점 기반 과목 선택권 확보 차원에 따라 </a:t>
                </a:r>
                <a:endPara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일반 학교에서 예술 계열 선택 과목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음악과 문화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  <a:b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</a:br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개설 가능</a:t>
                </a:r>
              </a:p>
            </p:txBody>
          </p:sp>
          <p:grpSp>
            <p:nvGrpSpPr>
              <p:cNvPr id="38" name="그룹 37">
                <a:extLst>
                  <a:ext uri="{FF2B5EF4-FFF2-40B4-BE49-F238E27FC236}">
                    <a16:creationId xmlns:a16="http://schemas.microsoft.com/office/drawing/2014/main" id="{5289F096-9DB1-9434-3721-C1C8E6F5CBCA}"/>
                  </a:ext>
                </a:extLst>
              </p:cNvPr>
              <p:cNvGrpSpPr/>
              <p:nvPr/>
            </p:nvGrpSpPr>
            <p:grpSpPr>
              <a:xfrm>
                <a:off x="465218" y="1945101"/>
                <a:ext cx="203058" cy="203042"/>
                <a:chOff x="4732337" y="3166269"/>
                <a:chExt cx="1230249" cy="1230153"/>
              </a:xfrm>
            </p:grpSpPr>
            <p:sp>
              <p:nvSpPr>
                <p:cNvPr id="39" name="자유형: 도형 38">
                  <a:extLst>
                    <a:ext uri="{FF2B5EF4-FFF2-40B4-BE49-F238E27FC236}">
                      <a16:creationId xmlns:a16="http://schemas.microsoft.com/office/drawing/2014/main" id="{EFD24C0E-7B88-2FE5-3AE8-60A23BE4C702}"/>
                    </a:ext>
                  </a:extLst>
                </p:cNvPr>
                <p:cNvSpPr/>
                <p:nvPr/>
              </p:nvSpPr>
              <p:spPr>
                <a:xfrm>
                  <a:off x="4732337" y="3166269"/>
                  <a:ext cx="1230249" cy="1230153"/>
                </a:xfrm>
                <a:custGeom>
                  <a:avLst/>
                  <a:gdLst>
                    <a:gd name="connsiteX0" fmla="*/ 615125 w 1230249"/>
                    <a:gd name="connsiteY0" fmla="*/ 1230154 h 1230153"/>
                    <a:gd name="connsiteX1" fmla="*/ 0 w 1230249"/>
                    <a:gd name="connsiteY1" fmla="*/ 615125 h 1230153"/>
                    <a:gd name="connsiteX2" fmla="*/ 615125 w 1230249"/>
                    <a:gd name="connsiteY2" fmla="*/ 0 h 1230153"/>
                    <a:gd name="connsiteX3" fmla="*/ 1230249 w 1230249"/>
                    <a:gd name="connsiteY3" fmla="*/ 615125 h 1230153"/>
                    <a:gd name="connsiteX4" fmla="*/ 615125 w 1230249"/>
                    <a:gd name="connsiteY4" fmla="*/ 1230154 h 1230153"/>
                    <a:gd name="connsiteX5" fmla="*/ 615125 w 1230249"/>
                    <a:gd name="connsiteY5" fmla="*/ 1230154 h 1230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30249" h="1230153">
                      <a:moveTo>
                        <a:pt x="615125" y="1230154"/>
                      </a:moveTo>
                      <a:cubicBezTo>
                        <a:pt x="275368" y="1230154"/>
                        <a:pt x="0" y="954786"/>
                        <a:pt x="0" y="615125"/>
                      </a:cubicBezTo>
                      <a:cubicBezTo>
                        <a:pt x="0" y="275368"/>
                        <a:pt x="275368" y="0"/>
                        <a:pt x="615125" y="0"/>
                      </a:cubicBezTo>
                      <a:cubicBezTo>
                        <a:pt x="954786" y="0"/>
                        <a:pt x="1230249" y="275368"/>
                        <a:pt x="1230249" y="615125"/>
                      </a:cubicBezTo>
                      <a:cubicBezTo>
                        <a:pt x="1230154" y="954786"/>
                        <a:pt x="954786" y="1230154"/>
                        <a:pt x="615125" y="1230154"/>
                      </a:cubicBezTo>
                      <a:lnTo>
                        <a:pt x="615125" y="1230154"/>
                      </a:lnTo>
                      <a:close/>
                    </a:path>
                  </a:pathLst>
                </a:cu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0" name="자유형: 도형 39">
                  <a:extLst>
                    <a:ext uri="{FF2B5EF4-FFF2-40B4-BE49-F238E27FC236}">
                      <a16:creationId xmlns:a16="http://schemas.microsoft.com/office/drawing/2014/main" id="{D71E17C2-9480-C2C5-6D1E-9E21C0D04869}"/>
                    </a:ext>
                  </a:extLst>
                </p:cNvPr>
                <p:cNvSpPr/>
                <p:nvPr/>
              </p:nvSpPr>
              <p:spPr>
                <a:xfrm>
                  <a:off x="4954899" y="3388831"/>
                  <a:ext cx="785125" cy="785124"/>
                </a:xfrm>
                <a:custGeom>
                  <a:avLst/>
                  <a:gdLst>
                    <a:gd name="connsiteX0" fmla="*/ 455200 w 634174"/>
                    <a:gd name="connsiteY0" fmla="*/ 317087 h 634174"/>
                    <a:gd name="connsiteX1" fmla="*/ 227171 w 634174"/>
                    <a:gd name="connsiteY1" fmla="*/ 492538 h 634174"/>
                    <a:gd name="connsiteX2" fmla="*/ 227171 w 634174"/>
                    <a:gd name="connsiteY2" fmla="*/ 141637 h 634174"/>
                    <a:gd name="connsiteX3" fmla="*/ 455200 w 634174"/>
                    <a:gd name="connsiteY3" fmla="*/ 317087 h 634174"/>
                    <a:gd name="connsiteX4" fmla="*/ 455200 w 634174"/>
                    <a:gd name="connsiteY4" fmla="*/ 317087 h 634174"/>
                    <a:gd name="connsiteX5" fmla="*/ 317087 w 634174"/>
                    <a:gd name="connsiteY5" fmla="*/ 634175 h 634174"/>
                    <a:gd name="connsiteX6" fmla="*/ 0 w 634174"/>
                    <a:gd name="connsiteY6" fmla="*/ 317087 h 634174"/>
                    <a:gd name="connsiteX7" fmla="*/ 317087 w 634174"/>
                    <a:gd name="connsiteY7" fmla="*/ 0 h 634174"/>
                    <a:gd name="connsiteX8" fmla="*/ 634175 w 634174"/>
                    <a:gd name="connsiteY8" fmla="*/ 317087 h 634174"/>
                    <a:gd name="connsiteX9" fmla="*/ 317087 w 634174"/>
                    <a:gd name="connsiteY9" fmla="*/ 634175 h 634174"/>
                    <a:gd name="connsiteX10" fmla="*/ 317087 w 634174"/>
                    <a:gd name="connsiteY10" fmla="*/ 634175 h 634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4174" h="634174">
                      <a:moveTo>
                        <a:pt x="455200" y="317087"/>
                      </a:moveTo>
                      <a:lnTo>
                        <a:pt x="227171" y="492538"/>
                      </a:lnTo>
                      <a:lnTo>
                        <a:pt x="227171" y="141637"/>
                      </a:lnTo>
                      <a:lnTo>
                        <a:pt x="455200" y="317087"/>
                      </a:lnTo>
                      <a:lnTo>
                        <a:pt x="455200" y="317087"/>
                      </a:lnTo>
                      <a:close/>
                      <a:moveTo>
                        <a:pt x="317087" y="634175"/>
                      </a:moveTo>
                      <a:cubicBezTo>
                        <a:pt x="141922" y="634175"/>
                        <a:pt x="0" y="492157"/>
                        <a:pt x="0" y="317087"/>
                      </a:cubicBezTo>
                      <a:cubicBezTo>
                        <a:pt x="0" y="141922"/>
                        <a:pt x="141922" y="0"/>
                        <a:pt x="317087" y="0"/>
                      </a:cubicBezTo>
                      <a:cubicBezTo>
                        <a:pt x="492252" y="0"/>
                        <a:pt x="634175" y="141922"/>
                        <a:pt x="634175" y="317087"/>
                      </a:cubicBezTo>
                      <a:cubicBezTo>
                        <a:pt x="634175" y="492157"/>
                        <a:pt x="492157" y="634175"/>
                        <a:pt x="317087" y="634175"/>
                      </a:cubicBezTo>
                      <a:lnTo>
                        <a:pt x="317087" y="6341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62F1567-2851-86EB-5219-C5419793D982}"/>
              </a:ext>
            </a:extLst>
          </p:cNvPr>
          <p:cNvGrpSpPr/>
          <p:nvPr/>
        </p:nvGrpSpPr>
        <p:grpSpPr>
          <a:xfrm>
            <a:off x="4402184" y="1933576"/>
            <a:ext cx="4275092" cy="4232274"/>
            <a:chOff x="4402184" y="1933576"/>
            <a:chExt cx="4275092" cy="4232274"/>
          </a:xfrm>
        </p:grpSpPr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606C8279-9FD2-BB44-FED5-44A127D65076}"/>
                </a:ext>
              </a:extLst>
            </p:cNvPr>
            <p:cNvGrpSpPr/>
            <p:nvPr/>
          </p:nvGrpSpPr>
          <p:grpSpPr>
            <a:xfrm>
              <a:off x="5336558" y="5877272"/>
              <a:ext cx="2406345" cy="288578"/>
              <a:chOff x="5148064" y="5877272"/>
              <a:chExt cx="2406345" cy="288578"/>
            </a:xfrm>
          </p:grpSpPr>
          <p:sp>
            <p:nvSpPr>
              <p:cNvPr id="115" name="사각형: 둥근 모서리 114">
                <a:extLst>
                  <a:ext uri="{FF2B5EF4-FFF2-40B4-BE49-F238E27FC236}">
                    <a16:creationId xmlns:a16="http://schemas.microsoft.com/office/drawing/2014/main" id="{535BB6ED-8315-1F01-BBA9-6D1B4B5E9E5F}"/>
                  </a:ext>
                </a:extLst>
              </p:cNvPr>
              <p:cNvSpPr/>
              <p:nvPr/>
            </p:nvSpPr>
            <p:spPr>
              <a:xfrm>
                <a:off x="5148064" y="5877272"/>
                <a:ext cx="2406345" cy="288578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B8A962B-1ACA-F89B-41F3-2F429034706F}"/>
                  </a:ext>
                </a:extLst>
              </p:cNvPr>
              <p:cNvSpPr txBox="1"/>
              <p:nvPr/>
            </p:nvSpPr>
            <p:spPr>
              <a:xfrm>
                <a:off x="5615458" y="5946448"/>
                <a:ext cx="1471557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4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pPr algn="ctr"/>
                <a:r>
                  <a:rPr lang="ko-KR" altLang="en-US" sz="1100" dirty="0"/>
                  <a:t>고등학교 선택 과목의 구성</a:t>
                </a:r>
                <a:endParaRPr lang="en-US" altLang="ko-KR" sz="1100" dirty="0"/>
              </a:p>
            </p:txBody>
          </p:sp>
        </p:grpSp>
        <p:grpSp>
          <p:nvGrpSpPr>
            <p:cNvPr id="220" name="그룹 219">
              <a:extLst>
                <a:ext uri="{FF2B5EF4-FFF2-40B4-BE49-F238E27FC236}">
                  <a16:creationId xmlns:a16="http://schemas.microsoft.com/office/drawing/2014/main" id="{751BA78E-5BFF-EDC9-256C-0F32BBB84468}"/>
                </a:ext>
              </a:extLst>
            </p:cNvPr>
            <p:cNvGrpSpPr/>
            <p:nvPr/>
          </p:nvGrpSpPr>
          <p:grpSpPr>
            <a:xfrm>
              <a:off x="4402184" y="1933576"/>
              <a:ext cx="4275092" cy="3840941"/>
              <a:chOff x="4402184" y="1933576"/>
              <a:chExt cx="4275092" cy="3840941"/>
            </a:xfrm>
          </p:grpSpPr>
          <p:grpSp>
            <p:nvGrpSpPr>
              <p:cNvPr id="176" name="그룹 175">
                <a:extLst>
                  <a:ext uri="{FF2B5EF4-FFF2-40B4-BE49-F238E27FC236}">
                    <a16:creationId xmlns:a16="http://schemas.microsoft.com/office/drawing/2014/main" id="{DF7ABF4C-4508-5BA5-11B9-333096253D27}"/>
                  </a:ext>
                </a:extLst>
              </p:cNvPr>
              <p:cNvGrpSpPr/>
              <p:nvPr/>
            </p:nvGrpSpPr>
            <p:grpSpPr>
              <a:xfrm>
                <a:off x="5537183" y="3287242"/>
                <a:ext cx="2025517" cy="2011967"/>
                <a:chOff x="5537183" y="3287242"/>
                <a:chExt cx="2025517" cy="2011967"/>
              </a:xfrm>
            </p:grpSpPr>
            <p:sp>
              <p:nvSpPr>
                <p:cNvPr id="90" name="자유형: 도형 89">
                  <a:extLst>
                    <a:ext uri="{FF2B5EF4-FFF2-40B4-BE49-F238E27FC236}">
                      <a16:creationId xmlns:a16="http://schemas.microsoft.com/office/drawing/2014/main" id="{6FDAFD3F-8378-178F-2955-7DEA47E7C952}"/>
                    </a:ext>
                  </a:extLst>
                </p:cNvPr>
                <p:cNvSpPr/>
                <p:nvPr/>
              </p:nvSpPr>
              <p:spPr>
                <a:xfrm>
                  <a:off x="5751075" y="3287242"/>
                  <a:ext cx="1597549" cy="519909"/>
                </a:xfrm>
                <a:custGeom>
                  <a:avLst/>
                  <a:gdLst>
                    <a:gd name="connsiteX0" fmla="*/ 63556 w 2949605"/>
                    <a:gd name="connsiteY0" fmla="*/ 918429 h 959926"/>
                    <a:gd name="connsiteX1" fmla="*/ 41386 w 2949605"/>
                    <a:gd name="connsiteY1" fmla="*/ 668477 h 959926"/>
                    <a:gd name="connsiteX2" fmla="*/ 1476330 w 2949605"/>
                    <a:gd name="connsiteY2" fmla="*/ 0 h 959926"/>
                    <a:gd name="connsiteX3" fmla="*/ 2410078 w 2949605"/>
                    <a:gd name="connsiteY3" fmla="*/ 250921 h 959926"/>
                    <a:gd name="connsiteX4" fmla="*/ 2908107 w 2949605"/>
                    <a:gd name="connsiteY4" fmla="*/ 668284 h 959926"/>
                    <a:gd name="connsiteX5" fmla="*/ 2886195 w 2949605"/>
                    <a:gd name="connsiteY5" fmla="*/ 918235 h 959926"/>
                    <a:gd name="connsiteX6" fmla="*/ 2636244 w 2949605"/>
                    <a:gd name="connsiteY6" fmla="*/ 896323 h 959926"/>
                    <a:gd name="connsiteX7" fmla="*/ 2232649 w 2949605"/>
                    <a:gd name="connsiteY7" fmla="*/ 558271 h 959926"/>
                    <a:gd name="connsiteX8" fmla="*/ 1476330 w 2949605"/>
                    <a:gd name="connsiteY8" fmla="*/ 354923 h 959926"/>
                    <a:gd name="connsiteX9" fmla="*/ 313508 w 2949605"/>
                    <a:gd name="connsiteY9" fmla="*/ 896388 h 959926"/>
                    <a:gd name="connsiteX10" fmla="*/ 177382 w 2949605"/>
                    <a:gd name="connsiteY10" fmla="*/ 959926 h 959926"/>
                    <a:gd name="connsiteX11" fmla="*/ 63556 w 2949605"/>
                    <a:gd name="connsiteY11" fmla="*/ 918558 h 9599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949605" h="959926">
                      <a:moveTo>
                        <a:pt x="63556" y="918429"/>
                      </a:moveTo>
                      <a:cubicBezTo>
                        <a:pt x="-11617" y="855537"/>
                        <a:pt x="-21506" y="743650"/>
                        <a:pt x="41386" y="668477"/>
                      </a:cubicBezTo>
                      <a:cubicBezTo>
                        <a:pt x="403095" y="236507"/>
                        <a:pt x="933378" y="0"/>
                        <a:pt x="1476330" y="0"/>
                      </a:cubicBezTo>
                      <a:cubicBezTo>
                        <a:pt x="1793634" y="-64"/>
                        <a:pt x="2115979" y="81055"/>
                        <a:pt x="2410078" y="250921"/>
                      </a:cubicBezTo>
                      <a:cubicBezTo>
                        <a:pt x="2604377" y="363067"/>
                        <a:pt x="2771464" y="505333"/>
                        <a:pt x="2908107" y="668284"/>
                      </a:cubicBezTo>
                      <a:cubicBezTo>
                        <a:pt x="2971064" y="743392"/>
                        <a:pt x="2961304" y="855279"/>
                        <a:pt x="2886195" y="918235"/>
                      </a:cubicBezTo>
                      <a:cubicBezTo>
                        <a:pt x="2811087" y="981192"/>
                        <a:pt x="2699200" y="971432"/>
                        <a:pt x="2636244" y="896323"/>
                      </a:cubicBezTo>
                      <a:cubicBezTo>
                        <a:pt x="2525649" y="764528"/>
                        <a:pt x="2390751" y="649539"/>
                        <a:pt x="2232649" y="558271"/>
                      </a:cubicBezTo>
                      <a:cubicBezTo>
                        <a:pt x="1993427" y="420206"/>
                        <a:pt x="1733521" y="354987"/>
                        <a:pt x="1476330" y="354923"/>
                      </a:cubicBezTo>
                      <a:cubicBezTo>
                        <a:pt x="1036087" y="354923"/>
                        <a:pt x="605732" y="547024"/>
                        <a:pt x="313508" y="896388"/>
                      </a:cubicBezTo>
                      <a:cubicBezTo>
                        <a:pt x="278410" y="938337"/>
                        <a:pt x="228058" y="959926"/>
                        <a:pt x="177382" y="959926"/>
                      </a:cubicBezTo>
                      <a:cubicBezTo>
                        <a:pt x="137178" y="959926"/>
                        <a:pt x="96780" y="946352"/>
                        <a:pt x="63556" y="918558"/>
                      </a:cubicBezTo>
                      <a:close/>
                    </a:path>
                  </a:pathLst>
                </a:custGeom>
                <a:solidFill>
                  <a:srgbClr val="0F958E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89" name="자유형: 도형 88">
                  <a:extLst>
                    <a:ext uri="{FF2B5EF4-FFF2-40B4-BE49-F238E27FC236}">
                      <a16:creationId xmlns:a16="http://schemas.microsoft.com/office/drawing/2014/main" id="{0745CA01-CC2C-07B8-D38D-438E5FCF6140}"/>
                    </a:ext>
                  </a:extLst>
                </p:cNvPr>
                <p:cNvSpPr/>
                <p:nvPr/>
              </p:nvSpPr>
              <p:spPr>
                <a:xfrm>
                  <a:off x="5537183" y="3889839"/>
                  <a:ext cx="950014" cy="1409266"/>
                </a:xfrm>
                <a:custGeom>
                  <a:avLst/>
                  <a:gdLst>
                    <a:gd name="connsiteX0" fmla="*/ 1545991 w 1754040"/>
                    <a:gd name="connsiteY0" fmla="*/ 2599323 h 2601973"/>
                    <a:gd name="connsiteX1" fmla="*/ 443605 w 1754040"/>
                    <a:gd name="connsiteY1" fmla="*/ 1966267 h 2601973"/>
                    <a:gd name="connsiteX2" fmla="*/ 0 w 1754040"/>
                    <a:gd name="connsiteY2" fmla="*/ 756777 h 2601973"/>
                    <a:gd name="connsiteX3" fmla="*/ 112404 w 1754040"/>
                    <a:gd name="connsiteY3" fmla="*/ 116805 h 2601973"/>
                    <a:gd name="connsiteX4" fmla="*/ 339862 w 1754040"/>
                    <a:gd name="connsiteY4" fmla="*/ 10735 h 2601973"/>
                    <a:gd name="connsiteX5" fmla="*/ 445867 w 1754040"/>
                    <a:gd name="connsiteY5" fmla="*/ 238193 h 2601973"/>
                    <a:gd name="connsiteX6" fmla="*/ 354858 w 1754040"/>
                    <a:gd name="connsiteY6" fmla="*/ 756777 h 2601973"/>
                    <a:gd name="connsiteX7" fmla="*/ 354858 w 1754040"/>
                    <a:gd name="connsiteY7" fmla="*/ 758652 h 2601973"/>
                    <a:gd name="connsiteX8" fmla="*/ 714176 w 1754040"/>
                    <a:gd name="connsiteY8" fmla="*/ 1736741 h 2601973"/>
                    <a:gd name="connsiteX9" fmla="*/ 1607203 w 1754040"/>
                    <a:gd name="connsiteY9" fmla="*/ 2249766 h 2601973"/>
                    <a:gd name="connsiteX10" fmla="*/ 1751343 w 1754040"/>
                    <a:gd name="connsiteY10" fmla="*/ 2455118 h 2601973"/>
                    <a:gd name="connsiteX11" fmla="*/ 1576758 w 1754040"/>
                    <a:gd name="connsiteY11" fmla="*/ 2601974 h 2601973"/>
                    <a:gd name="connsiteX12" fmla="*/ 1545926 w 1754040"/>
                    <a:gd name="connsiteY12" fmla="*/ 2599259 h 2601973"/>
                    <a:gd name="connsiteX13" fmla="*/ 354599 w 1754040"/>
                    <a:gd name="connsiteY13" fmla="*/ 748116 h 2601973"/>
                    <a:gd name="connsiteX14" fmla="*/ 347231 w 1754040"/>
                    <a:gd name="connsiteY14" fmla="*/ 705326 h 2601973"/>
                    <a:gd name="connsiteX15" fmla="*/ 304505 w 1754040"/>
                    <a:gd name="connsiteY15" fmla="*/ 632932 h 2601973"/>
                    <a:gd name="connsiteX16" fmla="*/ 354664 w 1754040"/>
                    <a:gd name="connsiteY16" fmla="*/ 748116 h 2601973"/>
                    <a:gd name="connsiteX17" fmla="*/ 300951 w 1754040"/>
                    <a:gd name="connsiteY17" fmla="*/ 629442 h 2601973"/>
                    <a:gd name="connsiteX18" fmla="*/ 300563 w 1754040"/>
                    <a:gd name="connsiteY18" fmla="*/ 629119 h 2601973"/>
                    <a:gd name="connsiteX19" fmla="*/ 300951 w 1754040"/>
                    <a:gd name="connsiteY19" fmla="*/ 629442 h 2601973"/>
                    <a:gd name="connsiteX20" fmla="*/ 300498 w 1754040"/>
                    <a:gd name="connsiteY20" fmla="*/ 628990 h 2601973"/>
                    <a:gd name="connsiteX21" fmla="*/ 253313 w 1754040"/>
                    <a:gd name="connsiteY21" fmla="*/ 596412 h 2601973"/>
                    <a:gd name="connsiteX22" fmla="*/ 300498 w 1754040"/>
                    <a:gd name="connsiteY22" fmla="*/ 628990 h 26019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754040" h="2601973">
                      <a:moveTo>
                        <a:pt x="1545991" y="2599323"/>
                      </a:moveTo>
                      <a:cubicBezTo>
                        <a:pt x="1106458" y="2522341"/>
                        <a:pt x="719993" y="2292168"/>
                        <a:pt x="443605" y="1966267"/>
                      </a:cubicBezTo>
                      <a:cubicBezTo>
                        <a:pt x="167087" y="1640561"/>
                        <a:pt x="-65" y="1217317"/>
                        <a:pt x="0" y="756777"/>
                      </a:cubicBezTo>
                      <a:cubicBezTo>
                        <a:pt x="0" y="532357"/>
                        <a:pt x="39623" y="316598"/>
                        <a:pt x="112404" y="116805"/>
                      </a:cubicBezTo>
                      <a:cubicBezTo>
                        <a:pt x="145951" y="24697"/>
                        <a:pt x="247754" y="-22747"/>
                        <a:pt x="339862" y="10735"/>
                      </a:cubicBezTo>
                      <a:cubicBezTo>
                        <a:pt x="431905" y="44282"/>
                        <a:pt x="479414" y="146085"/>
                        <a:pt x="445867" y="238193"/>
                      </a:cubicBezTo>
                      <a:cubicBezTo>
                        <a:pt x="387047" y="399851"/>
                        <a:pt x="354923" y="574177"/>
                        <a:pt x="354858" y="756777"/>
                      </a:cubicBezTo>
                      <a:cubicBezTo>
                        <a:pt x="354858" y="757424"/>
                        <a:pt x="354858" y="758005"/>
                        <a:pt x="354858" y="758652"/>
                      </a:cubicBezTo>
                      <a:cubicBezTo>
                        <a:pt x="355440" y="1132190"/>
                        <a:pt x="490273" y="1472504"/>
                        <a:pt x="714176" y="1736741"/>
                      </a:cubicBezTo>
                      <a:cubicBezTo>
                        <a:pt x="938661" y="2001236"/>
                        <a:pt x="1251763" y="2187520"/>
                        <a:pt x="1607203" y="2249766"/>
                      </a:cubicBezTo>
                      <a:cubicBezTo>
                        <a:pt x="1703706" y="2266701"/>
                        <a:pt x="1768278" y="2358615"/>
                        <a:pt x="1751343" y="2455118"/>
                      </a:cubicBezTo>
                      <a:cubicBezTo>
                        <a:pt x="1736283" y="2541279"/>
                        <a:pt x="1661369" y="2601974"/>
                        <a:pt x="1576758" y="2601974"/>
                      </a:cubicBezTo>
                      <a:cubicBezTo>
                        <a:pt x="1566610" y="2601974"/>
                        <a:pt x="1556268" y="2601069"/>
                        <a:pt x="1545926" y="2599259"/>
                      </a:cubicBezTo>
                      <a:close/>
                      <a:moveTo>
                        <a:pt x="354599" y="748116"/>
                      </a:moveTo>
                      <a:cubicBezTo>
                        <a:pt x="354082" y="736869"/>
                        <a:pt x="352402" y="722842"/>
                        <a:pt x="347231" y="705326"/>
                      </a:cubicBezTo>
                      <a:cubicBezTo>
                        <a:pt x="340961" y="683802"/>
                        <a:pt x="326999" y="655814"/>
                        <a:pt x="304505" y="632932"/>
                      </a:cubicBezTo>
                      <a:cubicBezTo>
                        <a:pt x="334562" y="663764"/>
                        <a:pt x="352531" y="705197"/>
                        <a:pt x="354664" y="748116"/>
                      </a:cubicBezTo>
                      <a:close/>
                      <a:moveTo>
                        <a:pt x="300951" y="629442"/>
                      </a:moveTo>
                      <a:cubicBezTo>
                        <a:pt x="300951" y="629442"/>
                        <a:pt x="300692" y="629183"/>
                        <a:pt x="300563" y="629119"/>
                      </a:cubicBezTo>
                      <a:cubicBezTo>
                        <a:pt x="300692" y="629248"/>
                        <a:pt x="300821" y="629377"/>
                        <a:pt x="300951" y="629442"/>
                      </a:cubicBezTo>
                      <a:close/>
                      <a:moveTo>
                        <a:pt x="300498" y="628990"/>
                      </a:moveTo>
                      <a:cubicBezTo>
                        <a:pt x="285825" y="614769"/>
                        <a:pt x="268826" y="603652"/>
                        <a:pt x="253313" y="596412"/>
                      </a:cubicBezTo>
                      <a:cubicBezTo>
                        <a:pt x="270571" y="604686"/>
                        <a:pt x="286601" y="615610"/>
                        <a:pt x="300498" y="628990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1587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400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88" name="자유형: 도형 87">
                  <a:extLst>
                    <a:ext uri="{FF2B5EF4-FFF2-40B4-BE49-F238E27FC236}">
                      <a16:creationId xmlns:a16="http://schemas.microsoft.com/office/drawing/2014/main" id="{5C3127B1-DBFD-B8AF-447F-B3833C424E5C}"/>
                    </a:ext>
                  </a:extLst>
                </p:cNvPr>
                <p:cNvSpPr/>
                <p:nvPr/>
              </p:nvSpPr>
              <p:spPr>
                <a:xfrm>
                  <a:off x="6612534" y="3889863"/>
                  <a:ext cx="950166" cy="1409346"/>
                </a:xfrm>
                <a:custGeom>
                  <a:avLst/>
                  <a:gdLst>
                    <a:gd name="connsiteX0" fmla="*/ 2720 w 1754321"/>
                    <a:gd name="connsiteY0" fmla="*/ 2455396 h 2602121"/>
                    <a:gd name="connsiteX1" fmla="*/ 146667 w 1754321"/>
                    <a:gd name="connsiteY1" fmla="*/ 2249849 h 2602121"/>
                    <a:gd name="connsiteX2" fmla="*/ 641270 w 1754321"/>
                    <a:gd name="connsiteY2" fmla="*/ 2069383 h 2602121"/>
                    <a:gd name="connsiteX3" fmla="*/ 1202644 w 1754321"/>
                    <a:gd name="connsiteY3" fmla="*/ 1503678 h 2602121"/>
                    <a:gd name="connsiteX4" fmla="*/ 1399464 w 1754321"/>
                    <a:gd name="connsiteY4" fmla="*/ 755116 h 2602121"/>
                    <a:gd name="connsiteX5" fmla="*/ 1308132 w 1754321"/>
                    <a:gd name="connsiteY5" fmla="*/ 238342 h 2602121"/>
                    <a:gd name="connsiteX6" fmla="*/ 1413878 w 1754321"/>
                    <a:gd name="connsiteY6" fmla="*/ 10819 h 2602121"/>
                    <a:gd name="connsiteX7" fmla="*/ 1641465 w 1754321"/>
                    <a:gd name="connsiteY7" fmla="*/ 116565 h 2602121"/>
                    <a:gd name="connsiteX8" fmla="*/ 1754322 w 1754321"/>
                    <a:gd name="connsiteY8" fmla="*/ 755116 h 2602121"/>
                    <a:gd name="connsiteX9" fmla="*/ 1511674 w 1754321"/>
                    <a:gd name="connsiteY9" fmla="*/ 1678198 h 2602121"/>
                    <a:gd name="connsiteX10" fmla="*/ 818764 w 1754321"/>
                    <a:gd name="connsiteY10" fmla="*/ 2376732 h 2602121"/>
                    <a:gd name="connsiteX11" fmla="*/ 208331 w 1754321"/>
                    <a:gd name="connsiteY11" fmla="*/ 2599407 h 2602121"/>
                    <a:gd name="connsiteX12" fmla="*/ 177305 w 1754321"/>
                    <a:gd name="connsiteY12" fmla="*/ 2602122 h 2602121"/>
                    <a:gd name="connsiteX13" fmla="*/ 2720 w 1754321"/>
                    <a:gd name="connsiteY13" fmla="*/ 2455460 h 26021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54321" h="2602121">
                      <a:moveTo>
                        <a:pt x="2720" y="2455396"/>
                      </a:moveTo>
                      <a:cubicBezTo>
                        <a:pt x="-14279" y="2358892"/>
                        <a:pt x="50164" y="2266849"/>
                        <a:pt x="146667" y="2249849"/>
                      </a:cubicBezTo>
                      <a:cubicBezTo>
                        <a:pt x="316081" y="2219987"/>
                        <a:pt x="483103" y="2160650"/>
                        <a:pt x="641270" y="2069383"/>
                      </a:cubicBezTo>
                      <a:cubicBezTo>
                        <a:pt x="884888" y="1928667"/>
                        <a:pt x="1073822" y="1731589"/>
                        <a:pt x="1202644" y="1503678"/>
                      </a:cubicBezTo>
                      <a:cubicBezTo>
                        <a:pt x="1331401" y="1275768"/>
                        <a:pt x="1399464" y="1017025"/>
                        <a:pt x="1399464" y="755116"/>
                      </a:cubicBezTo>
                      <a:cubicBezTo>
                        <a:pt x="1399464" y="581694"/>
                        <a:pt x="1369731" y="406980"/>
                        <a:pt x="1308132" y="238342"/>
                      </a:cubicBezTo>
                      <a:cubicBezTo>
                        <a:pt x="1274520" y="146298"/>
                        <a:pt x="1321835" y="44431"/>
                        <a:pt x="1413878" y="10819"/>
                      </a:cubicBezTo>
                      <a:cubicBezTo>
                        <a:pt x="1505921" y="-22792"/>
                        <a:pt x="1607789" y="24522"/>
                        <a:pt x="1641465" y="116565"/>
                      </a:cubicBezTo>
                      <a:cubicBezTo>
                        <a:pt x="1717543" y="324891"/>
                        <a:pt x="1754387" y="541102"/>
                        <a:pt x="1754322" y="755116"/>
                      </a:cubicBezTo>
                      <a:cubicBezTo>
                        <a:pt x="1754322" y="1078431"/>
                        <a:pt x="1670552" y="1396833"/>
                        <a:pt x="1511674" y="1678198"/>
                      </a:cubicBezTo>
                      <a:cubicBezTo>
                        <a:pt x="1352860" y="1959499"/>
                        <a:pt x="1118357" y="2203828"/>
                        <a:pt x="818764" y="2376732"/>
                      </a:cubicBezTo>
                      <a:cubicBezTo>
                        <a:pt x="624465" y="2488942"/>
                        <a:pt x="417690" y="2562499"/>
                        <a:pt x="208331" y="2599407"/>
                      </a:cubicBezTo>
                      <a:cubicBezTo>
                        <a:pt x="197924" y="2601281"/>
                        <a:pt x="187582" y="2602122"/>
                        <a:pt x="177305" y="2602122"/>
                      </a:cubicBezTo>
                      <a:cubicBezTo>
                        <a:pt x="92824" y="2602122"/>
                        <a:pt x="17910" y="2541557"/>
                        <a:pt x="2720" y="2455460"/>
                      </a:cubicBezTo>
                      <a:close/>
                    </a:path>
                  </a:pathLst>
                </a:custGeom>
                <a:solidFill>
                  <a:srgbClr val="935A9E"/>
                </a:solidFill>
                <a:ln w="1587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400" dirty="0">
                    <a:solidFill>
                      <a:schemeClr val="lt1"/>
                    </a:solidFill>
                  </a:endParaRPr>
                </a:p>
              </p:txBody>
            </p:sp>
          </p:grpSp>
          <p:sp>
            <p:nvSpPr>
              <p:cNvPr id="172" name="자유형: 도형 171">
                <a:extLst>
                  <a:ext uri="{FF2B5EF4-FFF2-40B4-BE49-F238E27FC236}">
                    <a16:creationId xmlns:a16="http://schemas.microsoft.com/office/drawing/2014/main" id="{346B1D00-911B-2C06-809C-4ED1B6AECE4F}"/>
                  </a:ext>
                </a:extLst>
              </p:cNvPr>
              <p:cNvSpPr/>
              <p:nvPr/>
            </p:nvSpPr>
            <p:spPr>
              <a:xfrm>
                <a:off x="5275799" y="4664605"/>
                <a:ext cx="572161" cy="453400"/>
              </a:xfrm>
              <a:custGeom>
                <a:avLst/>
                <a:gdLst>
                  <a:gd name="connsiteX0" fmla="*/ 464162 w 572161"/>
                  <a:gd name="connsiteY0" fmla="*/ 728 h 453400"/>
                  <a:gd name="connsiteX1" fmla="*/ 464164 w 572161"/>
                  <a:gd name="connsiteY1" fmla="*/ 728 h 453400"/>
                  <a:gd name="connsiteX2" fmla="*/ 464164 w 572161"/>
                  <a:gd name="connsiteY2" fmla="*/ 728 h 453400"/>
                  <a:gd name="connsiteX3" fmla="*/ 559272 w 572161"/>
                  <a:gd name="connsiteY3" fmla="*/ 48073 h 453400"/>
                  <a:gd name="connsiteX4" fmla="*/ 524089 w 572161"/>
                  <a:gd name="connsiteY4" fmla="*/ 179354 h 453400"/>
                  <a:gd name="connsiteX5" fmla="*/ 248993 w 572161"/>
                  <a:gd name="connsiteY5" fmla="*/ 410550 h 453400"/>
                  <a:gd name="connsiteX6" fmla="*/ 244127 w 572161"/>
                  <a:gd name="connsiteY6" fmla="*/ 416502 h 453400"/>
                  <a:gd name="connsiteX7" fmla="*/ 168368 w 572161"/>
                  <a:gd name="connsiteY7" fmla="*/ 453400 h 453400"/>
                  <a:gd name="connsiteX8" fmla="*/ 109204 w 572161"/>
                  <a:gd name="connsiteY8" fmla="*/ 432991 h 453400"/>
                  <a:gd name="connsiteX9" fmla="*/ 109239 w 572161"/>
                  <a:gd name="connsiteY9" fmla="*/ 432921 h 453400"/>
                  <a:gd name="connsiteX10" fmla="*/ 75654 w 572161"/>
                  <a:gd name="connsiteY10" fmla="*/ 332116 h 453400"/>
                  <a:gd name="connsiteX11" fmla="*/ 79215 w 572161"/>
                  <a:gd name="connsiteY11" fmla="*/ 325008 h 453400"/>
                  <a:gd name="connsiteX12" fmla="*/ 62194 w 572161"/>
                  <a:gd name="connsiteY12" fmla="*/ 321899 h 453400"/>
                  <a:gd name="connsiteX13" fmla="*/ 922 w 572161"/>
                  <a:gd name="connsiteY13" fmla="*/ 245379 h 453400"/>
                  <a:gd name="connsiteX14" fmla="*/ 957 w 572161"/>
                  <a:gd name="connsiteY14" fmla="*/ 245345 h 453400"/>
                  <a:gd name="connsiteX15" fmla="*/ 82666 w 572161"/>
                  <a:gd name="connsiteY15" fmla="*/ 136749 h 453400"/>
                  <a:gd name="connsiteX16" fmla="*/ 83576 w 572161"/>
                  <a:gd name="connsiteY16" fmla="*/ 136609 h 453400"/>
                  <a:gd name="connsiteX17" fmla="*/ 88618 w 572161"/>
                  <a:gd name="connsiteY17" fmla="*/ 135803 h 453400"/>
                  <a:gd name="connsiteX18" fmla="*/ 109903 w 572161"/>
                  <a:gd name="connsiteY18" fmla="*/ 131812 h 453400"/>
                  <a:gd name="connsiteX19" fmla="*/ 189092 w 572161"/>
                  <a:gd name="connsiteY19" fmla="*/ 112383 h 453400"/>
                  <a:gd name="connsiteX20" fmla="*/ 427989 w 572161"/>
                  <a:gd name="connsiteY20" fmla="*/ 12889 h 453400"/>
                  <a:gd name="connsiteX21" fmla="*/ 464162 w 572161"/>
                  <a:gd name="connsiteY21" fmla="*/ 728 h 45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572161" h="453400">
                    <a:moveTo>
                      <a:pt x="464162" y="728"/>
                    </a:moveTo>
                    <a:lnTo>
                      <a:pt x="464164" y="728"/>
                    </a:lnTo>
                    <a:lnTo>
                      <a:pt x="464164" y="728"/>
                    </a:lnTo>
                    <a:cubicBezTo>
                      <a:pt x="501331" y="-3882"/>
                      <a:pt x="539370" y="13598"/>
                      <a:pt x="559272" y="48073"/>
                    </a:cubicBezTo>
                    <a:cubicBezTo>
                      <a:pt x="585809" y="94039"/>
                      <a:pt x="570055" y="152818"/>
                      <a:pt x="524089" y="179354"/>
                    </a:cubicBezTo>
                    <a:cubicBezTo>
                      <a:pt x="377439" y="263655"/>
                      <a:pt x="272133" y="382403"/>
                      <a:pt x="248993" y="410550"/>
                    </a:cubicBezTo>
                    <a:cubicBezTo>
                      <a:pt x="246157" y="413946"/>
                      <a:pt x="244546" y="415976"/>
                      <a:pt x="244127" y="416502"/>
                    </a:cubicBezTo>
                    <a:cubicBezTo>
                      <a:pt x="225047" y="440762"/>
                      <a:pt x="196865" y="453400"/>
                      <a:pt x="168368" y="453400"/>
                    </a:cubicBezTo>
                    <a:cubicBezTo>
                      <a:pt x="147643" y="453400"/>
                      <a:pt x="126778" y="446749"/>
                      <a:pt x="109204" y="432991"/>
                    </a:cubicBezTo>
                    <a:lnTo>
                      <a:pt x="109239" y="432921"/>
                    </a:lnTo>
                    <a:cubicBezTo>
                      <a:pt x="77889" y="408397"/>
                      <a:pt x="65896" y="368278"/>
                      <a:pt x="75654" y="332116"/>
                    </a:cubicBezTo>
                    <a:lnTo>
                      <a:pt x="79215" y="325008"/>
                    </a:lnTo>
                    <a:lnTo>
                      <a:pt x="62194" y="321899"/>
                    </a:lnTo>
                    <a:cubicBezTo>
                      <a:pt x="30427" y="309891"/>
                      <a:pt x="6015" y="281377"/>
                      <a:pt x="922" y="245379"/>
                    </a:cubicBezTo>
                    <a:lnTo>
                      <a:pt x="957" y="245345"/>
                    </a:lnTo>
                    <a:cubicBezTo>
                      <a:pt x="-6466" y="192797"/>
                      <a:pt x="30118" y="144171"/>
                      <a:pt x="82666" y="136749"/>
                    </a:cubicBezTo>
                    <a:cubicBezTo>
                      <a:pt x="82841" y="136749"/>
                      <a:pt x="83157" y="136679"/>
                      <a:pt x="83576" y="136609"/>
                    </a:cubicBezTo>
                    <a:cubicBezTo>
                      <a:pt x="84592" y="136468"/>
                      <a:pt x="86272" y="136188"/>
                      <a:pt x="88618" y="135803"/>
                    </a:cubicBezTo>
                    <a:cubicBezTo>
                      <a:pt x="93274" y="134999"/>
                      <a:pt x="100521" y="133703"/>
                      <a:pt x="109903" y="131812"/>
                    </a:cubicBezTo>
                    <a:cubicBezTo>
                      <a:pt x="128667" y="127997"/>
                      <a:pt x="156114" y="121765"/>
                      <a:pt x="189092" y="112383"/>
                    </a:cubicBezTo>
                    <a:cubicBezTo>
                      <a:pt x="255048" y="93619"/>
                      <a:pt x="343059" y="62006"/>
                      <a:pt x="427989" y="12889"/>
                    </a:cubicBezTo>
                    <a:cubicBezTo>
                      <a:pt x="439481" y="6255"/>
                      <a:pt x="451773" y="2264"/>
                      <a:pt x="464162" y="728"/>
                    </a:cubicBezTo>
                    <a:close/>
                  </a:path>
                </a:pathLst>
              </a:custGeom>
              <a:solidFill>
                <a:srgbClr val="276DB5"/>
              </a:solidFill>
              <a:ln w="1587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4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75" name="자유형: 도형 174">
                <a:extLst>
                  <a:ext uri="{FF2B5EF4-FFF2-40B4-BE49-F238E27FC236}">
                    <a16:creationId xmlns:a16="http://schemas.microsoft.com/office/drawing/2014/main" id="{5474B8B6-0B18-7D0F-B833-1718C80EFFA0}"/>
                  </a:ext>
                </a:extLst>
              </p:cNvPr>
              <p:cNvSpPr/>
              <p:nvPr/>
            </p:nvSpPr>
            <p:spPr>
              <a:xfrm>
                <a:off x="6381401" y="2885451"/>
                <a:ext cx="336891" cy="589191"/>
              </a:xfrm>
              <a:custGeom>
                <a:avLst/>
                <a:gdLst>
                  <a:gd name="connsiteX0" fmla="*/ 97669 w 336891"/>
                  <a:gd name="connsiteY0" fmla="*/ 13 h 589191"/>
                  <a:gd name="connsiteX1" fmla="*/ 164229 w 336891"/>
                  <a:gd name="connsiteY1" fmla="*/ 28312 h 589191"/>
                  <a:gd name="connsiteX2" fmla="*/ 168459 w 336891"/>
                  <a:gd name="connsiteY2" fmla="*/ 34728 h 589191"/>
                  <a:gd name="connsiteX3" fmla="*/ 172663 w 336891"/>
                  <a:gd name="connsiteY3" fmla="*/ 28347 h 589191"/>
                  <a:gd name="connsiteX4" fmla="*/ 276717 w 336891"/>
                  <a:gd name="connsiteY4" fmla="*/ 7035 h 589191"/>
                  <a:gd name="connsiteX5" fmla="*/ 329930 w 336891"/>
                  <a:gd name="connsiteY5" fmla="*/ 132016 h 589191"/>
                  <a:gd name="connsiteX6" fmla="*/ 329580 w 336891"/>
                  <a:gd name="connsiteY6" fmla="*/ 132961 h 589191"/>
                  <a:gd name="connsiteX7" fmla="*/ 327760 w 336891"/>
                  <a:gd name="connsiteY7" fmla="*/ 137722 h 589191"/>
                  <a:gd name="connsiteX8" fmla="*/ 320583 w 336891"/>
                  <a:gd name="connsiteY8" fmla="*/ 158132 h 589191"/>
                  <a:gd name="connsiteX9" fmla="*/ 297827 w 336891"/>
                  <a:gd name="connsiteY9" fmla="*/ 236446 h 589191"/>
                  <a:gd name="connsiteX10" fmla="*/ 274892 w 336891"/>
                  <a:gd name="connsiteY10" fmla="*/ 352901 h 589191"/>
                  <a:gd name="connsiteX11" fmla="*/ 264553 w 336891"/>
                  <a:gd name="connsiteY11" fmla="*/ 492837 h 589191"/>
                  <a:gd name="connsiteX12" fmla="*/ 264569 w 336891"/>
                  <a:gd name="connsiteY12" fmla="*/ 493058 h 589191"/>
                  <a:gd name="connsiteX13" fmla="*/ 236422 w 336891"/>
                  <a:gd name="connsiteY13" fmla="*/ 561009 h 589191"/>
                  <a:gd name="connsiteX14" fmla="*/ 236402 w 336891"/>
                  <a:gd name="connsiteY14" fmla="*/ 561023 h 589191"/>
                  <a:gd name="connsiteX15" fmla="*/ 236388 w 336891"/>
                  <a:gd name="connsiteY15" fmla="*/ 561044 h 589191"/>
                  <a:gd name="connsiteX16" fmla="*/ 168436 w 336891"/>
                  <a:gd name="connsiteY16" fmla="*/ 589191 h 589191"/>
                  <a:gd name="connsiteX17" fmla="*/ 72338 w 336891"/>
                  <a:gd name="connsiteY17" fmla="*/ 493093 h 589191"/>
                  <a:gd name="connsiteX18" fmla="*/ 72338 w 336891"/>
                  <a:gd name="connsiteY18" fmla="*/ 493092 h 589191"/>
                  <a:gd name="connsiteX19" fmla="*/ 72337 w 336891"/>
                  <a:gd name="connsiteY19" fmla="*/ 493093 h 589191"/>
                  <a:gd name="connsiteX20" fmla="*/ 9672 w 336891"/>
                  <a:gd name="connsiteY20" fmla="*/ 139262 h 589191"/>
                  <a:gd name="connsiteX21" fmla="*/ 6976 w 336891"/>
                  <a:gd name="connsiteY21" fmla="*/ 132086 h 589191"/>
                  <a:gd name="connsiteX22" fmla="*/ 60154 w 336891"/>
                  <a:gd name="connsiteY22" fmla="*/ 7000 h 589191"/>
                  <a:gd name="connsiteX23" fmla="*/ 97669 w 336891"/>
                  <a:gd name="connsiteY23" fmla="*/ 13 h 589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36891" h="589191">
                    <a:moveTo>
                      <a:pt x="97669" y="13"/>
                    </a:moveTo>
                    <a:cubicBezTo>
                      <a:pt x="122630" y="433"/>
                      <a:pt x="146602" y="10626"/>
                      <a:pt x="164229" y="28312"/>
                    </a:cubicBezTo>
                    <a:lnTo>
                      <a:pt x="168459" y="34728"/>
                    </a:lnTo>
                    <a:lnTo>
                      <a:pt x="172663" y="28347"/>
                    </a:lnTo>
                    <a:cubicBezTo>
                      <a:pt x="199097" y="1817"/>
                      <a:pt x="239827" y="-7852"/>
                      <a:pt x="276717" y="7035"/>
                    </a:cubicBezTo>
                    <a:cubicBezTo>
                      <a:pt x="325904" y="26885"/>
                      <a:pt x="349710" y="82794"/>
                      <a:pt x="329930" y="132016"/>
                    </a:cubicBezTo>
                    <a:cubicBezTo>
                      <a:pt x="329860" y="132191"/>
                      <a:pt x="329755" y="132506"/>
                      <a:pt x="329580" y="132961"/>
                    </a:cubicBezTo>
                    <a:cubicBezTo>
                      <a:pt x="329195" y="133906"/>
                      <a:pt x="328600" y="135516"/>
                      <a:pt x="327760" y="137722"/>
                    </a:cubicBezTo>
                    <a:cubicBezTo>
                      <a:pt x="326114" y="142168"/>
                      <a:pt x="323629" y="149065"/>
                      <a:pt x="320583" y="158132"/>
                    </a:cubicBezTo>
                    <a:cubicBezTo>
                      <a:pt x="314491" y="176301"/>
                      <a:pt x="306159" y="203188"/>
                      <a:pt x="297827" y="236446"/>
                    </a:cubicBezTo>
                    <a:cubicBezTo>
                      <a:pt x="289460" y="269686"/>
                      <a:pt x="281128" y="309316"/>
                      <a:pt x="274892" y="352901"/>
                    </a:cubicBezTo>
                    <a:lnTo>
                      <a:pt x="264553" y="492837"/>
                    </a:lnTo>
                    <a:lnTo>
                      <a:pt x="264569" y="493058"/>
                    </a:lnTo>
                    <a:cubicBezTo>
                      <a:pt x="264569" y="519594"/>
                      <a:pt x="253813" y="543619"/>
                      <a:pt x="236422" y="561009"/>
                    </a:cubicBezTo>
                    <a:lnTo>
                      <a:pt x="236402" y="561023"/>
                    </a:lnTo>
                    <a:lnTo>
                      <a:pt x="236388" y="561044"/>
                    </a:lnTo>
                    <a:cubicBezTo>
                      <a:pt x="218997" y="578434"/>
                      <a:pt x="194973" y="589191"/>
                      <a:pt x="168436" y="589191"/>
                    </a:cubicBezTo>
                    <a:cubicBezTo>
                      <a:pt x="115364" y="589191"/>
                      <a:pt x="72338" y="546165"/>
                      <a:pt x="72338" y="493093"/>
                    </a:cubicBezTo>
                    <a:lnTo>
                      <a:pt x="72338" y="493092"/>
                    </a:lnTo>
                    <a:lnTo>
                      <a:pt x="72337" y="493093"/>
                    </a:lnTo>
                    <a:cubicBezTo>
                      <a:pt x="72653" y="323932"/>
                      <a:pt x="22485" y="173395"/>
                      <a:pt x="9672" y="139262"/>
                    </a:cubicBezTo>
                    <a:cubicBezTo>
                      <a:pt x="8132" y="135096"/>
                      <a:pt x="7222" y="132716"/>
                      <a:pt x="6976" y="132086"/>
                    </a:cubicBezTo>
                    <a:cubicBezTo>
                      <a:pt x="-12838" y="82724"/>
                      <a:pt x="11002" y="26850"/>
                      <a:pt x="60154" y="7000"/>
                    </a:cubicBezTo>
                    <a:cubicBezTo>
                      <a:pt x="72460" y="2038"/>
                      <a:pt x="85188" y="-196"/>
                      <a:pt x="97669" y="13"/>
                    </a:cubicBezTo>
                    <a:close/>
                  </a:path>
                </a:pathLst>
              </a:custGeom>
              <a:solidFill>
                <a:srgbClr val="0F958E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4" name="자유형: 도형 93">
                <a:extLst>
                  <a:ext uri="{FF2B5EF4-FFF2-40B4-BE49-F238E27FC236}">
                    <a16:creationId xmlns:a16="http://schemas.microsoft.com/office/drawing/2014/main" id="{38EB90B6-7E8E-08D7-B51E-AE0B2871F488}"/>
                  </a:ext>
                </a:extLst>
              </p:cNvPr>
              <p:cNvSpPr/>
              <p:nvPr/>
            </p:nvSpPr>
            <p:spPr>
              <a:xfrm rot="16753201">
                <a:off x="5967410" y="1933575"/>
                <a:ext cx="1165060" cy="1165061"/>
              </a:xfrm>
              <a:custGeom>
                <a:avLst/>
                <a:gdLst>
                  <a:gd name="connsiteX0" fmla="*/ 1916361 w 1916361"/>
                  <a:gd name="connsiteY0" fmla="*/ 958181 h 1916361"/>
                  <a:gd name="connsiteX1" fmla="*/ 958181 w 1916361"/>
                  <a:gd name="connsiteY1" fmla="*/ 1916361 h 1916361"/>
                  <a:gd name="connsiteX2" fmla="*/ 0 w 1916361"/>
                  <a:gd name="connsiteY2" fmla="*/ 958181 h 1916361"/>
                  <a:gd name="connsiteX3" fmla="*/ 958181 w 1916361"/>
                  <a:gd name="connsiteY3" fmla="*/ 0 h 1916361"/>
                  <a:gd name="connsiteX4" fmla="*/ 1916361 w 1916361"/>
                  <a:gd name="connsiteY4" fmla="*/ 958181 h 1916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6361" h="1916361">
                    <a:moveTo>
                      <a:pt x="1916361" y="958181"/>
                    </a:moveTo>
                    <a:cubicBezTo>
                      <a:pt x="1916361" y="1487369"/>
                      <a:pt x="1487369" y="1916361"/>
                      <a:pt x="958181" y="1916361"/>
                    </a:cubicBezTo>
                    <a:cubicBezTo>
                      <a:pt x="428992" y="1916361"/>
                      <a:pt x="0" y="1487369"/>
                      <a:pt x="0" y="958181"/>
                    </a:cubicBezTo>
                    <a:cubicBezTo>
                      <a:pt x="0" y="428992"/>
                      <a:pt x="428992" y="0"/>
                      <a:pt x="958181" y="0"/>
                    </a:cubicBezTo>
                    <a:cubicBezTo>
                      <a:pt x="1487369" y="0"/>
                      <a:pt x="1916361" y="428992"/>
                      <a:pt x="1916361" y="958181"/>
                    </a:cubicBezTo>
                    <a:close/>
                  </a:path>
                </a:pathLst>
              </a:custGeom>
              <a:solidFill>
                <a:srgbClr val="0F958E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7" name="자유형: 도형 96">
                <a:extLst>
                  <a:ext uri="{FF2B5EF4-FFF2-40B4-BE49-F238E27FC236}">
                    <a16:creationId xmlns:a16="http://schemas.microsoft.com/office/drawing/2014/main" id="{6D6EECD3-5D8E-9A18-4705-E5B9EF163531}"/>
                  </a:ext>
                </a:extLst>
              </p:cNvPr>
              <p:cNvSpPr/>
              <p:nvPr/>
            </p:nvSpPr>
            <p:spPr>
              <a:xfrm rot="17504998">
                <a:off x="4422439" y="4609455"/>
                <a:ext cx="1165061" cy="1165063"/>
              </a:xfrm>
              <a:custGeom>
                <a:avLst/>
                <a:gdLst>
                  <a:gd name="connsiteX0" fmla="*/ 1916362 w 1916362"/>
                  <a:gd name="connsiteY0" fmla="*/ 958181 h 1916362"/>
                  <a:gd name="connsiteX1" fmla="*/ 958181 w 1916362"/>
                  <a:gd name="connsiteY1" fmla="*/ 1916363 h 1916362"/>
                  <a:gd name="connsiteX2" fmla="*/ 0 w 1916362"/>
                  <a:gd name="connsiteY2" fmla="*/ 958182 h 1916362"/>
                  <a:gd name="connsiteX3" fmla="*/ 958181 w 1916362"/>
                  <a:gd name="connsiteY3" fmla="*/ 1 h 1916362"/>
                  <a:gd name="connsiteX4" fmla="*/ 1916362 w 1916362"/>
                  <a:gd name="connsiteY4" fmla="*/ 958181 h 1916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6362" h="1916362">
                    <a:moveTo>
                      <a:pt x="1916362" y="958181"/>
                    </a:moveTo>
                    <a:cubicBezTo>
                      <a:pt x="1916362" y="1487370"/>
                      <a:pt x="1487370" y="1916363"/>
                      <a:pt x="958181" y="1916363"/>
                    </a:cubicBezTo>
                    <a:cubicBezTo>
                      <a:pt x="428992" y="1916363"/>
                      <a:pt x="0" y="1487370"/>
                      <a:pt x="0" y="958182"/>
                    </a:cubicBezTo>
                    <a:cubicBezTo>
                      <a:pt x="0" y="428993"/>
                      <a:pt x="428992" y="1"/>
                      <a:pt x="958181" y="1"/>
                    </a:cubicBezTo>
                    <a:cubicBezTo>
                      <a:pt x="1487370" y="1"/>
                      <a:pt x="1916362" y="428993"/>
                      <a:pt x="1916362" y="958181"/>
                    </a:cubicBezTo>
                    <a:close/>
                  </a:path>
                </a:pathLst>
              </a:custGeom>
              <a:solidFill>
                <a:srgbClr val="276DB5"/>
              </a:solidFill>
              <a:ln w="1587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4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74" name="자유형: 도형 173">
                <a:extLst>
                  <a:ext uri="{FF2B5EF4-FFF2-40B4-BE49-F238E27FC236}">
                    <a16:creationId xmlns:a16="http://schemas.microsoft.com/office/drawing/2014/main" id="{65F6530B-CE7D-5606-15E1-173AF48EDE6E}"/>
                  </a:ext>
                </a:extLst>
              </p:cNvPr>
              <p:cNvSpPr/>
              <p:nvPr/>
            </p:nvSpPr>
            <p:spPr>
              <a:xfrm>
                <a:off x="7251680" y="4664570"/>
                <a:ext cx="572195" cy="453366"/>
              </a:xfrm>
              <a:custGeom>
                <a:avLst/>
                <a:gdLst>
                  <a:gd name="connsiteX0" fmla="*/ 107998 w 572195"/>
                  <a:gd name="connsiteY0" fmla="*/ 728 h 453366"/>
                  <a:gd name="connsiteX1" fmla="*/ 108004 w 572195"/>
                  <a:gd name="connsiteY1" fmla="*/ 730 h 453366"/>
                  <a:gd name="connsiteX2" fmla="*/ 108032 w 572195"/>
                  <a:gd name="connsiteY2" fmla="*/ 728 h 453366"/>
                  <a:gd name="connsiteX3" fmla="*/ 144205 w 572195"/>
                  <a:gd name="connsiteY3" fmla="*/ 12889 h 453366"/>
                  <a:gd name="connsiteX4" fmla="*/ 481966 w 572195"/>
                  <a:gd name="connsiteY4" fmla="*/ 135523 h 453366"/>
                  <a:gd name="connsiteX5" fmla="*/ 489528 w 572195"/>
                  <a:gd name="connsiteY5" fmla="*/ 136749 h 453366"/>
                  <a:gd name="connsiteX6" fmla="*/ 571237 w 572195"/>
                  <a:gd name="connsiteY6" fmla="*/ 245345 h 453366"/>
                  <a:gd name="connsiteX7" fmla="*/ 509965 w 572195"/>
                  <a:gd name="connsiteY7" fmla="*/ 321864 h 453366"/>
                  <a:gd name="connsiteX8" fmla="*/ 492914 w 572195"/>
                  <a:gd name="connsiteY8" fmla="*/ 324979 h 453366"/>
                  <a:gd name="connsiteX9" fmla="*/ 496508 w 572195"/>
                  <a:gd name="connsiteY9" fmla="*/ 332151 h 453366"/>
                  <a:gd name="connsiteX10" fmla="*/ 462922 w 572195"/>
                  <a:gd name="connsiteY10" fmla="*/ 432956 h 453366"/>
                  <a:gd name="connsiteX11" fmla="*/ 403758 w 572195"/>
                  <a:gd name="connsiteY11" fmla="*/ 453366 h 453366"/>
                  <a:gd name="connsiteX12" fmla="*/ 328105 w 572195"/>
                  <a:gd name="connsiteY12" fmla="*/ 416607 h 453366"/>
                  <a:gd name="connsiteX13" fmla="*/ 328175 w 572195"/>
                  <a:gd name="connsiteY13" fmla="*/ 416642 h 453366"/>
                  <a:gd name="connsiteX14" fmla="*/ 327475 w 572195"/>
                  <a:gd name="connsiteY14" fmla="*/ 415767 h 453366"/>
                  <a:gd name="connsiteX15" fmla="*/ 324254 w 572195"/>
                  <a:gd name="connsiteY15" fmla="*/ 411811 h 453366"/>
                  <a:gd name="connsiteX16" fmla="*/ 310146 w 572195"/>
                  <a:gd name="connsiteY16" fmla="*/ 395392 h 453366"/>
                  <a:gd name="connsiteX17" fmla="*/ 253712 w 572195"/>
                  <a:gd name="connsiteY17" fmla="*/ 336507 h 453366"/>
                  <a:gd name="connsiteX18" fmla="*/ 48072 w 572195"/>
                  <a:gd name="connsiteY18" fmla="*/ 179355 h 453366"/>
                  <a:gd name="connsiteX19" fmla="*/ 12889 w 572195"/>
                  <a:gd name="connsiteY19" fmla="*/ 48073 h 453366"/>
                  <a:gd name="connsiteX20" fmla="*/ 107998 w 572195"/>
                  <a:gd name="connsiteY20" fmla="*/ 728 h 453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72195" h="453366">
                    <a:moveTo>
                      <a:pt x="107998" y="728"/>
                    </a:moveTo>
                    <a:lnTo>
                      <a:pt x="108004" y="730"/>
                    </a:lnTo>
                    <a:lnTo>
                      <a:pt x="108032" y="728"/>
                    </a:lnTo>
                    <a:cubicBezTo>
                      <a:pt x="120421" y="2264"/>
                      <a:pt x="132713" y="6255"/>
                      <a:pt x="144205" y="12889"/>
                    </a:cubicBezTo>
                    <a:cubicBezTo>
                      <a:pt x="290540" y="97750"/>
                      <a:pt x="446012" y="129572"/>
                      <a:pt x="481966" y="135523"/>
                    </a:cubicBezTo>
                    <a:cubicBezTo>
                      <a:pt x="486342" y="136294"/>
                      <a:pt x="488862" y="136679"/>
                      <a:pt x="489528" y="136749"/>
                    </a:cubicBezTo>
                    <a:cubicBezTo>
                      <a:pt x="542180" y="144275"/>
                      <a:pt x="578659" y="192832"/>
                      <a:pt x="571237" y="245345"/>
                    </a:cubicBezTo>
                    <a:cubicBezTo>
                      <a:pt x="566144" y="281342"/>
                      <a:pt x="541732" y="309857"/>
                      <a:pt x="509965" y="321864"/>
                    </a:cubicBezTo>
                    <a:lnTo>
                      <a:pt x="492914" y="324979"/>
                    </a:lnTo>
                    <a:lnTo>
                      <a:pt x="496508" y="332151"/>
                    </a:lnTo>
                    <a:cubicBezTo>
                      <a:pt x="506265" y="368313"/>
                      <a:pt x="494273" y="408432"/>
                      <a:pt x="462922" y="432956"/>
                    </a:cubicBezTo>
                    <a:cubicBezTo>
                      <a:pt x="445349" y="446714"/>
                      <a:pt x="424483" y="453366"/>
                      <a:pt x="403758" y="453366"/>
                    </a:cubicBezTo>
                    <a:cubicBezTo>
                      <a:pt x="375261" y="453366"/>
                      <a:pt x="347080" y="440762"/>
                      <a:pt x="328105" y="416607"/>
                    </a:cubicBezTo>
                    <a:lnTo>
                      <a:pt x="328175" y="416642"/>
                    </a:lnTo>
                    <a:cubicBezTo>
                      <a:pt x="327965" y="416362"/>
                      <a:pt x="327755" y="416117"/>
                      <a:pt x="327475" y="415767"/>
                    </a:cubicBezTo>
                    <a:cubicBezTo>
                      <a:pt x="326845" y="414961"/>
                      <a:pt x="325759" y="413631"/>
                      <a:pt x="324254" y="411811"/>
                    </a:cubicBezTo>
                    <a:cubicBezTo>
                      <a:pt x="321243" y="408170"/>
                      <a:pt x="316517" y="402568"/>
                      <a:pt x="310146" y="395392"/>
                    </a:cubicBezTo>
                    <a:cubicBezTo>
                      <a:pt x="297473" y="381038"/>
                      <a:pt x="278358" y="360383"/>
                      <a:pt x="253712" y="336507"/>
                    </a:cubicBezTo>
                    <a:cubicBezTo>
                      <a:pt x="204490" y="288756"/>
                      <a:pt x="133108" y="228366"/>
                      <a:pt x="48072" y="179355"/>
                    </a:cubicBezTo>
                    <a:cubicBezTo>
                      <a:pt x="2107" y="152818"/>
                      <a:pt x="-13648" y="94039"/>
                      <a:pt x="12889" y="48073"/>
                    </a:cubicBezTo>
                    <a:cubicBezTo>
                      <a:pt x="32791" y="13598"/>
                      <a:pt x="70830" y="-3882"/>
                      <a:pt x="107998" y="728"/>
                    </a:cubicBezTo>
                    <a:close/>
                  </a:path>
                </a:pathLst>
              </a:custGeom>
              <a:solidFill>
                <a:srgbClr val="935A9E"/>
              </a:solidFill>
              <a:ln w="1587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4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00" name="자유형: 도형 99">
                <a:extLst>
                  <a:ext uri="{FF2B5EF4-FFF2-40B4-BE49-F238E27FC236}">
                    <a16:creationId xmlns:a16="http://schemas.microsoft.com/office/drawing/2014/main" id="{2535BF0E-EA00-118A-B9DB-C11BEA6BB4ED}"/>
                  </a:ext>
                </a:extLst>
              </p:cNvPr>
              <p:cNvSpPr/>
              <p:nvPr/>
            </p:nvSpPr>
            <p:spPr>
              <a:xfrm rot="16286400">
                <a:off x="7512216" y="4609233"/>
                <a:ext cx="1165060" cy="1165061"/>
              </a:xfrm>
              <a:custGeom>
                <a:avLst/>
                <a:gdLst>
                  <a:gd name="connsiteX0" fmla="*/ 1916361 w 1916361"/>
                  <a:gd name="connsiteY0" fmla="*/ 958181 h 1916361"/>
                  <a:gd name="connsiteX1" fmla="*/ 958180 w 1916361"/>
                  <a:gd name="connsiteY1" fmla="*/ 1916362 h 1916361"/>
                  <a:gd name="connsiteX2" fmla="*/ 0 w 1916361"/>
                  <a:gd name="connsiteY2" fmla="*/ 958181 h 1916361"/>
                  <a:gd name="connsiteX3" fmla="*/ 958180 w 1916361"/>
                  <a:gd name="connsiteY3" fmla="*/ 0 h 1916361"/>
                  <a:gd name="connsiteX4" fmla="*/ 1916361 w 1916361"/>
                  <a:gd name="connsiteY4" fmla="*/ 958181 h 1916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6361" h="1916361">
                    <a:moveTo>
                      <a:pt x="1916361" y="958181"/>
                    </a:moveTo>
                    <a:cubicBezTo>
                      <a:pt x="1916361" y="1487369"/>
                      <a:pt x="1487369" y="1916362"/>
                      <a:pt x="958180" y="1916362"/>
                    </a:cubicBezTo>
                    <a:cubicBezTo>
                      <a:pt x="428992" y="1916362"/>
                      <a:pt x="0" y="1487370"/>
                      <a:pt x="0" y="958181"/>
                    </a:cubicBezTo>
                    <a:cubicBezTo>
                      <a:pt x="0" y="428993"/>
                      <a:pt x="428992" y="0"/>
                      <a:pt x="958180" y="0"/>
                    </a:cubicBezTo>
                    <a:cubicBezTo>
                      <a:pt x="1487369" y="0"/>
                      <a:pt x="1916361" y="428993"/>
                      <a:pt x="1916361" y="958181"/>
                    </a:cubicBezTo>
                    <a:close/>
                  </a:path>
                </a:pathLst>
              </a:custGeom>
              <a:solidFill>
                <a:srgbClr val="935A9E"/>
              </a:solidFill>
              <a:ln w="1587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4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07" name="타원 106">
                <a:extLst>
                  <a:ext uri="{FF2B5EF4-FFF2-40B4-BE49-F238E27FC236}">
                    <a16:creationId xmlns:a16="http://schemas.microsoft.com/office/drawing/2014/main" id="{A1AAA6BA-54DF-A4CB-8E03-1DFE35E72EEB}"/>
                  </a:ext>
                </a:extLst>
              </p:cNvPr>
              <p:cNvSpPr/>
              <p:nvPr/>
            </p:nvSpPr>
            <p:spPr>
              <a:xfrm>
                <a:off x="5614035" y="3362629"/>
                <a:ext cx="1871645" cy="18716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CB5CCBB2-4922-EFA8-80B3-3C3E52EC3DB7}"/>
                  </a:ext>
                </a:extLst>
              </p:cNvPr>
              <p:cNvSpPr txBox="1"/>
              <p:nvPr/>
            </p:nvSpPr>
            <p:spPr>
              <a:xfrm>
                <a:off x="6352771" y="2269884"/>
                <a:ext cx="39433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일반</a:t>
                </a:r>
                <a:endPara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선택</a:t>
                </a: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2E566972-772B-87DB-C3BD-6386E2E5E1F7}"/>
                  </a:ext>
                </a:extLst>
              </p:cNvPr>
              <p:cNvSpPr txBox="1"/>
              <p:nvPr/>
            </p:nvSpPr>
            <p:spPr>
              <a:xfrm>
                <a:off x="4807800" y="4945765"/>
                <a:ext cx="39433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진로</a:t>
                </a:r>
                <a:endPara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선택</a:t>
                </a:r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2E256A30-6974-024C-4E08-29B0F82D5E17}"/>
                  </a:ext>
                </a:extLst>
              </p:cNvPr>
              <p:cNvSpPr txBox="1"/>
              <p:nvPr/>
            </p:nvSpPr>
            <p:spPr>
              <a:xfrm>
                <a:off x="7897577" y="4945542"/>
                <a:ext cx="39433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융합</a:t>
                </a:r>
                <a:endPara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선택</a:t>
                </a:r>
              </a:p>
            </p:txBody>
          </p:sp>
          <p:pic>
            <p:nvPicPr>
              <p:cNvPr id="209" name="그림 208" descr="블랙, 어둠이(가) 표시된 사진&#10;&#10;자동 생성된 설명">
                <a:extLst>
                  <a:ext uri="{FF2B5EF4-FFF2-40B4-BE49-F238E27FC236}">
                    <a16:creationId xmlns:a16="http://schemas.microsoft.com/office/drawing/2014/main" id="{FF0819C0-2168-1144-CC8C-8BD30889D9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5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6448" t="38121" b="37803"/>
              <a:stretch>
                <a:fillRect/>
              </a:stretch>
            </p:blipFill>
            <p:spPr>
              <a:xfrm rot="5400000">
                <a:off x="6385070" y="2881782"/>
                <a:ext cx="329555" cy="336892"/>
              </a:xfrm>
              <a:custGeom>
                <a:avLst/>
                <a:gdLst>
                  <a:gd name="connsiteX0" fmla="*/ 14 w 329555"/>
                  <a:gd name="connsiteY0" fmla="*/ 239223 h 336892"/>
                  <a:gd name="connsiteX1" fmla="*/ 28313 w 329555"/>
                  <a:gd name="connsiteY1" fmla="*/ 172663 h 336892"/>
                  <a:gd name="connsiteX2" fmla="*/ 34729 w 329555"/>
                  <a:gd name="connsiteY2" fmla="*/ 168433 h 336892"/>
                  <a:gd name="connsiteX3" fmla="*/ 28348 w 329555"/>
                  <a:gd name="connsiteY3" fmla="*/ 164229 h 336892"/>
                  <a:gd name="connsiteX4" fmla="*/ 7036 w 329555"/>
                  <a:gd name="connsiteY4" fmla="*/ 60175 h 336892"/>
                  <a:gd name="connsiteX5" fmla="*/ 132017 w 329555"/>
                  <a:gd name="connsiteY5" fmla="*/ 6962 h 336892"/>
                  <a:gd name="connsiteX6" fmla="*/ 132962 w 329555"/>
                  <a:gd name="connsiteY6" fmla="*/ 7312 h 336892"/>
                  <a:gd name="connsiteX7" fmla="*/ 137723 w 329555"/>
                  <a:gd name="connsiteY7" fmla="*/ 9132 h 336892"/>
                  <a:gd name="connsiteX8" fmla="*/ 158133 w 329555"/>
                  <a:gd name="connsiteY8" fmla="*/ 16309 h 336892"/>
                  <a:gd name="connsiteX9" fmla="*/ 236447 w 329555"/>
                  <a:gd name="connsiteY9" fmla="*/ 39065 h 336892"/>
                  <a:gd name="connsiteX10" fmla="*/ 290795 w 329555"/>
                  <a:gd name="connsiteY10" fmla="*/ 51332 h 336892"/>
                  <a:gd name="connsiteX11" fmla="*/ 329555 w 329555"/>
                  <a:gd name="connsiteY11" fmla="*/ 57990 h 336892"/>
                  <a:gd name="connsiteX12" fmla="*/ 329555 w 329555"/>
                  <a:gd name="connsiteY12" fmla="*/ 279729 h 336892"/>
                  <a:gd name="connsiteX13" fmla="*/ 265543 w 329555"/>
                  <a:gd name="connsiteY13" fmla="*/ 290964 h 336892"/>
                  <a:gd name="connsiteX14" fmla="*/ 139263 w 329555"/>
                  <a:gd name="connsiteY14" fmla="*/ 327220 h 336892"/>
                  <a:gd name="connsiteX15" fmla="*/ 132087 w 329555"/>
                  <a:gd name="connsiteY15" fmla="*/ 329916 h 336892"/>
                  <a:gd name="connsiteX16" fmla="*/ 7001 w 329555"/>
                  <a:gd name="connsiteY16" fmla="*/ 276738 h 336892"/>
                  <a:gd name="connsiteX17" fmla="*/ 14 w 329555"/>
                  <a:gd name="connsiteY17" fmla="*/ 239223 h 3368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29555" h="336892">
                    <a:moveTo>
                      <a:pt x="14" y="239223"/>
                    </a:moveTo>
                    <a:cubicBezTo>
                      <a:pt x="434" y="214262"/>
                      <a:pt x="10627" y="190290"/>
                      <a:pt x="28313" y="172663"/>
                    </a:cubicBezTo>
                    <a:lnTo>
                      <a:pt x="34729" y="168433"/>
                    </a:lnTo>
                    <a:lnTo>
                      <a:pt x="28348" y="164229"/>
                    </a:lnTo>
                    <a:cubicBezTo>
                      <a:pt x="1818" y="137795"/>
                      <a:pt x="-7851" y="97065"/>
                      <a:pt x="7036" y="60175"/>
                    </a:cubicBezTo>
                    <a:cubicBezTo>
                      <a:pt x="26886" y="10988"/>
                      <a:pt x="82795" y="-12818"/>
                      <a:pt x="132017" y="6962"/>
                    </a:cubicBezTo>
                    <a:cubicBezTo>
                      <a:pt x="132192" y="7032"/>
                      <a:pt x="132507" y="7137"/>
                      <a:pt x="132962" y="7312"/>
                    </a:cubicBezTo>
                    <a:cubicBezTo>
                      <a:pt x="133907" y="7697"/>
                      <a:pt x="135517" y="8292"/>
                      <a:pt x="137723" y="9132"/>
                    </a:cubicBezTo>
                    <a:cubicBezTo>
                      <a:pt x="142169" y="10778"/>
                      <a:pt x="149066" y="13263"/>
                      <a:pt x="158133" y="16309"/>
                    </a:cubicBezTo>
                    <a:cubicBezTo>
                      <a:pt x="176302" y="22401"/>
                      <a:pt x="203189" y="30733"/>
                      <a:pt x="236447" y="39065"/>
                    </a:cubicBezTo>
                    <a:cubicBezTo>
                      <a:pt x="253067" y="43249"/>
                      <a:pt x="271285" y="47423"/>
                      <a:pt x="290795" y="51332"/>
                    </a:cubicBezTo>
                    <a:lnTo>
                      <a:pt x="329555" y="57990"/>
                    </a:lnTo>
                    <a:lnTo>
                      <a:pt x="329555" y="279729"/>
                    </a:lnTo>
                    <a:lnTo>
                      <a:pt x="265543" y="290964"/>
                    </a:lnTo>
                    <a:cubicBezTo>
                      <a:pt x="202497" y="305068"/>
                      <a:pt x="156330" y="320814"/>
                      <a:pt x="139263" y="327220"/>
                    </a:cubicBezTo>
                    <a:cubicBezTo>
                      <a:pt x="135097" y="328760"/>
                      <a:pt x="132717" y="329670"/>
                      <a:pt x="132087" y="329916"/>
                    </a:cubicBezTo>
                    <a:cubicBezTo>
                      <a:pt x="82725" y="349730"/>
                      <a:pt x="26851" y="325890"/>
                      <a:pt x="7001" y="276738"/>
                    </a:cubicBezTo>
                    <a:cubicBezTo>
                      <a:pt x="2039" y="264432"/>
                      <a:pt x="-195" y="251704"/>
                      <a:pt x="14" y="239223"/>
                    </a:cubicBezTo>
                    <a:close/>
                  </a:path>
                </a:pathLst>
              </a:custGeom>
            </p:spPr>
          </p:pic>
          <p:pic>
            <p:nvPicPr>
              <p:cNvPr id="217" name="그림 216" descr="블랙, 어둠이(가) 표시된 사진&#10;&#10;자동 생성된 설명">
                <a:extLst>
                  <a:ext uri="{FF2B5EF4-FFF2-40B4-BE49-F238E27FC236}">
                    <a16:creationId xmlns:a16="http://schemas.microsoft.com/office/drawing/2014/main" id="{A683FAAB-92F5-9731-A2A0-FEBD86F9BC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5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" t="32986" r="74832" b="45200"/>
              <a:stretch>
                <a:fillRect/>
              </a:stretch>
            </p:blipFill>
            <p:spPr>
              <a:xfrm rot="1163996">
                <a:off x="7453635" y="4780287"/>
                <a:ext cx="352133" cy="305237"/>
              </a:xfrm>
              <a:custGeom>
                <a:avLst/>
                <a:gdLst>
                  <a:gd name="connsiteX0" fmla="*/ 50608 w 352133"/>
                  <a:gd name="connsiteY0" fmla="*/ 3451 h 305237"/>
                  <a:gd name="connsiteX1" fmla="*/ 98767 w 352133"/>
                  <a:gd name="connsiteY1" fmla="*/ 3992 h 305237"/>
                  <a:gd name="connsiteX2" fmla="*/ 155091 w 352133"/>
                  <a:gd name="connsiteY2" fmla="*/ 0 h 305237"/>
                  <a:gd name="connsiteX3" fmla="*/ 168948 w 352133"/>
                  <a:gd name="connsiteY3" fmla="*/ 4527 h 305237"/>
                  <a:gd name="connsiteX4" fmla="*/ 252637 w 352133"/>
                  <a:gd name="connsiteY4" fmla="*/ 27122 h 305237"/>
                  <a:gd name="connsiteX5" fmla="*/ 310715 w 352133"/>
                  <a:gd name="connsiteY5" fmla="*/ 39302 h 305237"/>
                  <a:gd name="connsiteX6" fmla="*/ 341291 w 352133"/>
                  <a:gd name="connsiteY6" fmla="*/ 44181 h 305237"/>
                  <a:gd name="connsiteX7" fmla="*/ 350235 w 352133"/>
                  <a:gd name="connsiteY7" fmla="*/ 65505 h 305237"/>
                  <a:gd name="connsiteX8" fmla="*/ 317859 w 352133"/>
                  <a:gd name="connsiteY8" fmla="*/ 158031 h 305237"/>
                  <a:gd name="connsiteX9" fmla="*/ 302810 w 352133"/>
                  <a:gd name="connsiteY9" fmla="*/ 166633 h 305237"/>
                  <a:gd name="connsiteX10" fmla="*/ 308583 w 352133"/>
                  <a:gd name="connsiteY10" fmla="*/ 172204 h 305237"/>
                  <a:gd name="connsiteX11" fmla="*/ 325475 w 352133"/>
                  <a:gd name="connsiteY11" fmla="*/ 224319 h 305237"/>
                  <a:gd name="connsiteX12" fmla="*/ 312010 w 352133"/>
                  <a:gd name="connsiteY12" fmla="*/ 272619 h 305237"/>
                  <a:gd name="connsiteX13" fmla="*/ 283730 w 352133"/>
                  <a:gd name="connsiteY13" fmla="*/ 277231 h 305237"/>
                  <a:gd name="connsiteX14" fmla="*/ 197830 w 352133"/>
                  <a:gd name="connsiteY14" fmla="*/ 298097 h 305237"/>
                  <a:gd name="connsiteX15" fmla="*/ 173681 w 352133"/>
                  <a:gd name="connsiteY15" fmla="*/ 305237 h 305237"/>
                  <a:gd name="connsiteX16" fmla="*/ 172569 w 352133"/>
                  <a:gd name="connsiteY16" fmla="*/ 304557 h 305237"/>
                  <a:gd name="connsiteX17" fmla="*/ 153808 w 352133"/>
                  <a:gd name="connsiteY17" fmla="*/ 293757 h 305237"/>
                  <a:gd name="connsiteX18" fmla="*/ 81019 w 352133"/>
                  <a:gd name="connsiteY18" fmla="*/ 256960 h 305237"/>
                  <a:gd name="connsiteX19" fmla="*/ 234 w 352133"/>
                  <a:gd name="connsiteY19" fmla="*/ 224738 h 305237"/>
                  <a:gd name="connsiteX20" fmla="*/ 8178 w 352133"/>
                  <a:gd name="connsiteY20" fmla="*/ 190084 h 305237"/>
                  <a:gd name="connsiteX21" fmla="*/ 30218 w 352133"/>
                  <a:gd name="connsiteY21" fmla="*/ 159771 h 305237"/>
                  <a:gd name="connsiteX22" fmla="*/ 37075 w 352133"/>
                  <a:gd name="connsiteY22" fmla="*/ 155570 h 305237"/>
                  <a:gd name="connsiteX23" fmla="*/ 30256 w 352133"/>
                  <a:gd name="connsiteY23" fmla="*/ 151396 h 305237"/>
                  <a:gd name="connsiteX24" fmla="*/ 7481 w 352133"/>
                  <a:gd name="connsiteY24" fmla="*/ 48082 h 305237"/>
                  <a:gd name="connsiteX25" fmla="*/ 29902 w 352133"/>
                  <a:gd name="connsiteY25" fmla="*/ 16461 h 305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52133" h="305237">
                    <a:moveTo>
                      <a:pt x="50608" y="3451"/>
                    </a:moveTo>
                    <a:lnTo>
                      <a:pt x="98767" y="3992"/>
                    </a:lnTo>
                    <a:lnTo>
                      <a:pt x="155091" y="0"/>
                    </a:lnTo>
                    <a:lnTo>
                      <a:pt x="168948" y="4527"/>
                    </a:lnTo>
                    <a:cubicBezTo>
                      <a:pt x="188364" y="10576"/>
                      <a:pt x="217096" y="18849"/>
                      <a:pt x="252637" y="27122"/>
                    </a:cubicBezTo>
                    <a:cubicBezTo>
                      <a:pt x="270397" y="31276"/>
                      <a:pt x="289866" y="35420"/>
                      <a:pt x="310715" y="39302"/>
                    </a:cubicBezTo>
                    <a:lnTo>
                      <a:pt x="341291" y="44181"/>
                    </a:lnTo>
                    <a:lnTo>
                      <a:pt x="350235" y="65505"/>
                    </a:lnTo>
                    <a:cubicBezTo>
                      <a:pt x="357388" y="101150"/>
                      <a:pt x="343834" y="136154"/>
                      <a:pt x="317859" y="158031"/>
                    </a:cubicBezTo>
                    <a:lnTo>
                      <a:pt x="302810" y="166633"/>
                    </a:lnTo>
                    <a:lnTo>
                      <a:pt x="308583" y="172204"/>
                    </a:lnTo>
                    <a:cubicBezTo>
                      <a:pt x="319190" y="187638"/>
                      <a:pt x="324997" y="205811"/>
                      <a:pt x="325475" y="224319"/>
                    </a:cubicBezTo>
                    <a:lnTo>
                      <a:pt x="312010" y="272619"/>
                    </a:lnTo>
                    <a:lnTo>
                      <a:pt x="283730" y="277231"/>
                    </a:lnTo>
                    <a:cubicBezTo>
                      <a:pt x="250043" y="284233"/>
                      <a:pt x="220866" y="291642"/>
                      <a:pt x="197830" y="298097"/>
                    </a:cubicBezTo>
                    <a:lnTo>
                      <a:pt x="173681" y="305237"/>
                    </a:lnTo>
                    <a:lnTo>
                      <a:pt x="172569" y="304557"/>
                    </a:lnTo>
                    <a:cubicBezTo>
                      <a:pt x="168519" y="302123"/>
                      <a:pt x="162201" y="298409"/>
                      <a:pt x="153808" y="293757"/>
                    </a:cubicBezTo>
                    <a:cubicBezTo>
                      <a:pt x="137087" y="284427"/>
                      <a:pt x="112196" y="271294"/>
                      <a:pt x="81019" y="256960"/>
                    </a:cubicBezTo>
                    <a:lnTo>
                      <a:pt x="234" y="224738"/>
                    </a:lnTo>
                    <a:lnTo>
                      <a:pt x="8178" y="190084"/>
                    </a:lnTo>
                    <a:cubicBezTo>
                      <a:pt x="13320" y="178847"/>
                      <a:pt x="20768" y="168522"/>
                      <a:pt x="30218" y="159771"/>
                    </a:cubicBezTo>
                    <a:lnTo>
                      <a:pt x="37075" y="155570"/>
                    </a:lnTo>
                    <a:lnTo>
                      <a:pt x="30256" y="151396"/>
                    </a:lnTo>
                    <a:cubicBezTo>
                      <a:pt x="1905" y="125150"/>
                      <a:pt x="-8428" y="84710"/>
                      <a:pt x="7481" y="48082"/>
                    </a:cubicBezTo>
                    <a:cubicBezTo>
                      <a:pt x="12784" y="35873"/>
                      <a:pt x="20496" y="25238"/>
                      <a:pt x="29902" y="16461"/>
                    </a:cubicBezTo>
                    <a:close/>
                  </a:path>
                </a:pathLst>
              </a:custGeom>
            </p:spPr>
          </p:pic>
          <p:pic>
            <p:nvPicPr>
              <p:cNvPr id="218" name="그림 217" descr="블랙, 어둠이(가) 표시된 사진&#10;&#10;자동 생성된 설명">
                <a:extLst>
                  <a:ext uri="{FF2B5EF4-FFF2-40B4-BE49-F238E27FC236}">
                    <a16:creationId xmlns:a16="http://schemas.microsoft.com/office/drawing/2014/main" id="{AEE60FCC-7FFE-7C9F-401D-F26E9863DC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5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" t="32986" r="74832" b="45200"/>
              <a:stretch>
                <a:fillRect/>
              </a:stretch>
            </p:blipFill>
            <p:spPr>
              <a:xfrm rot="20436004" flipH="1">
                <a:off x="5293842" y="4780287"/>
                <a:ext cx="352133" cy="305237"/>
              </a:xfrm>
              <a:custGeom>
                <a:avLst/>
                <a:gdLst>
                  <a:gd name="connsiteX0" fmla="*/ 50608 w 352133"/>
                  <a:gd name="connsiteY0" fmla="*/ 3451 h 305237"/>
                  <a:gd name="connsiteX1" fmla="*/ 98767 w 352133"/>
                  <a:gd name="connsiteY1" fmla="*/ 3992 h 305237"/>
                  <a:gd name="connsiteX2" fmla="*/ 155091 w 352133"/>
                  <a:gd name="connsiteY2" fmla="*/ 0 h 305237"/>
                  <a:gd name="connsiteX3" fmla="*/ 168948 w 352133"/>
                  <a:gd name="connsiteY3" fmla="*/ 4527 h 305237"/>
                  <a:gd name="connsiteX4" fmla="*/ 252637 w 352133"/>
                  <a:gd name="connsiteY4" fmla="*/ 27122 h 305237"/>
                  <a:gd name="connsiteX5" fmla="*/ 310715 w 352133"/>
                  <a:gd name="connsiteY5" fmla="*/ 39302 h 305237"/>
                  <a:gd name="connsiteX6" fmla="*/ 341291 w 352133"/>
                  <a:gd name="connsiteY6" fmla="*/ 44181 h 305237"/>
                  <a:gd name="connsiteX7" fmla="*/ 350235 w 352133"/>
                  <a:gd name="connsiteY7" fmla="*/ 65505 h 305237"/>
                  <a:gd name="connsiteX8" fmla="*/ 317859 w 352133"/>
                  <a:gd name="connsiteY8" fmla="*/ 158031 h 305237"/>
                  <a:gd name="connsiteX9" fmla="*/ 302810 w 352133"/>
                  <a:gd name="connsiteY9" fmla="*/ 166633 h 305237"/>
                  <a:gd name="connsiteX10" fmla="*/ 308583 w 352133"/>
                  <a:gd name="connsiteY10" fmla="*/ 172204 h 305237"/>
                  <a:gd name="connsiteX11" fmla="*/ 325475 w 352133"/>
                  <a:gd name="connsiteY11" fmla="*/ 224319 h 305237"/>
                  <a:gd name="connsiteX12" fmla="*/ 312010 w 352133"/>
                  <a:gd name="connsiteY12" fmla="*/ 272619 h 305237"/>
                  <a:gd name="connsiteX13" fmla="*/ 283730 w 352133"/>
                  <a:gd name="connsiteY13" fmla="*/ 277231 h 305237"/>
                  <a:gd name="connsiteX14" fmla="*/ 197830 w 352133"/>
                  <a:gd name="connsiteY14" fmla="*/ 298097 h 305237"/>
                  <a:gd name="connsiteX15" fmla="*/ 173681 w 352133"/>
                  <a:gd name="connsiteY15" fmla="*/ 305237 h 305237"/>
                  <a:gd name="connsiteX16" fmla="*/ 172569 w 352133"/>
                  <a:gd name="connsiteY16" fmla="*/ 304557 h 305237"/>
                  <a:gd name="connsiteX17" fmla="*/ 153808 w 352133"/>
                  <a:gd name="connsiteY17" fmla="*/ 293757 h 305237"/>
                  <a:gd name="connsiteX18" fmla="*/ 81019 w 352133"/>
                  <a:gd name="connsiteY18" fmla="*/ 256960 h 305237"/>
                  <a:gd name="connsiteX19" fmla="*/ 234 w 352133"/>
                  <a:gd name="connsiteY19" fmla="*/ 224738 h 305237"/>
                  <a:gd name="connsiteX20" fmla="*/ 8178 w 352133"/>
                  <a:gd name="connsiteY20" fmla="*/ 190084 h 305237"/>
                  <a:gd name="connsiteX21" fmla="*/ 30218 w 352133"/>
                  <a:gd name="connsiteY21" fmla="*/ 159771 h 305237"/>
                  <a:gd name="connsiteX22" fmla="*/ 37075 w 352133"/>
                  <a:gd name="connsiteY22" fmla="*/ 155570 h 305237"/>
                  <a:gd name="connsiteX23" fmla="*/ 30256 w 352133"/>
                  <a:gd name="connsiteY23" fmla="*/ 151396 h 305237"/>
                  <a:gd name="connsiteX24" fmla="*/ 7481 w 352133"/>
                  <a:gd name="connsiteY24" fmla="*/ 48082 h 305237"/>
                  <a:gd name="connsiteX25" fmla="*/ 29902 w 352133"/>
                  <a:gd name="connsiteY25" fmla="*/ 16461 h 305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52133" h="305237">
                    <a:moveTo>
                      <a:pt x="50608" y="3451"/>
                    </a:moveTo>
                    <a:lnTo>
                      <a:pt x="98767" y="3992"/>
                    </a:lnTo>
                    <a:lnTo>
                      <a:pt x="155091" y="0"/>
                    </a:lnTo>
                    <a:lnTo>
                      <a:pt x="168948" y="4527"/>
                    </a:lnTo>
                    <a:cubicBezTo>
                      <a:pt x="188364" y="10576"/>
                      <a:pt x="217096" y="18849"/>
                      <a:pt x="252637" y="27122"/>
                    </a:cubicBezTo>
                    <a:cubicBezTo>
                      <a:pt x="270397" y="31276"/>
                      <a:pt x="289866" y="35420"/>
                      <a:pt x="310715" y="39302"/>
                    </a:cubicBezTo>
                    <a:lnTo>
                      <a:pt x="341291" y="44181"/>
                    </a:lnTo>
                    <a:lnTo>
                      <a:pt x="350235" y="65505"/>
                    </a:lnTo>
                    <a:cubicBezTo>
                      <a:pt x="357388" y="101150"/>
                      <a:pt x="343834" y="136154"/>
                      <a:pt x="317859" y="158031"/>
                    </a:cubicBezTo>
                    <a:lnTo>
                      <a:pt x="302810" y="166633"/>
                    </a:lnTo>
                    <a:lnTo>
                      <a:pt x="308583" y="172204"/>
                    </a:lnTo>
                    <a:cubicBezTo>
                      <a:pt x="319190" y="187638"/>
                      <a:pt x="324997" y="205811"/>
                      <a:pt x="325475" y="224319"/>
                    </a:cubicBezTo>
                    <a:lnTo>
                      <a:pt x="312010" y="272619"/>
                    </a:lnTo>
                    <a:lnTo>
                      <a:pt x="283730" y="277231"/>
                    </a:lnTo>
                    <a:cubicBezTo>
                      <a:pt x="250043" y="284233"/>
                      <a:pt x="220866" y="291642"/>
                      <a:pt x="197830" y="298097"/>
                    </a:cubicBezTo>
                    <a:lnTo>
                      <a:pt x="173681" y="305237"/>
                    </a:lnTo>
                    <a:lnTo>
                      <a:pt x="172569" y="304557"/>
                    </a:lnTo>
                    <a:cubicBezTo>
                      <a:pt x="168519" y="302123"/>
                      <a:pt x="162201" y="298409"/>
                      <a:pt x="153808" y="293757"/>
                    </a:cubicBezTo>
                    <a:cubicBezTo>
                      <a:pt x="137087" y="284427"/>
                      <a:pt x="112196" y="271294"/>
                      <a:pt x="81019" y="256960"/>
                    </a:cubicBezTo>
                    <a:lnTo>
                      <a:pt x="234" y="224738"/>
                    </a:lnTo>
                    <a:lnTo>
                      <a:pt x="8178" y="190084"/>
                    </a:lnTo>
                    <a:cubicBezTo>
                      <a:pt x="13320" y="178847"/>
                      <a:pt x="20768" y="168522"/>
                      <a:pt x="30218" y="159771"/>
                    </a:cubicBezTo>
                    <a:lnTo>
                      <a:pt x="37075" y="155570"/>
                    </a:lnTo>
                    <a:lnTo>
                      <a:pt x="30256" y="151396"/>
                    </a:lnTo>
                    <a:cubicBezTo>
                      <a:pt x="1905" y="125150"/>
                      <a:pt x="-8428" y="84710"/>
                      <a:pt x="7481" y="48082"/>
                    </a:cubicBezTo>
                    <a:cubicBezTo>
                      <a:pt x="12784" y="35873"/>
                      <a:pt x="20496" y="25238"/>
                      <a:pt x="29902" y="16461"/>
                    </a:cubicBezTo>
                    <a:close/>
                  </a:path>
                </a:pathLst>
              </a:custGeom>
            </p:spPr>
          </p:pic>
          <p:pic>
            <p:nvPicPr>
              <p:cNvPr id="187" name="그림 186" descr="블랙, 어둠이(가) 표시된 사진&#10;&#10;자동 생성된 설명">
                <a:extLst>
                  <a:ext uri="{FF2B5EF4-FFF2-40B4-BE49-F238E27FC236}">
                    <a16:creationId xmlns:a16="http://schemas.microsoft.com/office/drawing/2014/main" id="{5A574886-FEE1-5C24-4200-FEB174F0A2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5428893" y="3170158"/>
                <a:ext cx="2249567" cy="2249567"/>
              </a:xfrm>
              <a:prstGeom prst="rect">
                <a:avLst/>
              </a:prstGeom>
            </p:spPr>
          </p:pic>
          <p:grpSp>
            <p:nvGrpSpPr>
              <p:cNvPr id="162" name="그룹 161">
                <a:extLst>
                  <a:ext uri="{FF2B5EF4-FFF2-40B4-BE49-F238E27FC236}">
                    <a16:creationId xmlns:a16="http://schemas.microsoft.com/office/drawing/2014/main" id="{B572B0D3-F195-BC34-25E3-7C9E5CF7B81E}"/>
                  </a:ext>
                </a:extLst>
              </p:cNvPr>
              <p:cNvGrpSpPr/>
              <p:nvPr/>
            </p:nvGrpSpPr>
            <p:grpSpPr>
              <a:xfrm flipH="1">
                <a:off x="6626389" y="3931199"/>
                <a:ext cx="2050886" cy="449536"/>
                <a:chOff x="4459474" y="4114335"/>
                <a:chExt cx="2050886" cy="449536"/>
              </a:xfrm>
            </p:grpSpPr>
            <p:grpSp>
              <p:nvGrpSpPr>
                <p:cNvPr id="163" name="그룹 162">
                  <a:extLst>
                    <a:ext uri="{FF2B5EF4-FFF2-40B4-BE49-F238E27FC236}">
                      <a16:creationId xmlns:a16="http://schemas.microsoft.com/office/drawing/2014/main" id="{32471239-EFA2-3CF2-1F59-1E8D42D1E6A6}"/>
                    </a:ext>
                  </a:extLst>
                </p:cNvPr>
                <p:cNvGrpSpPr/>
                <p:nvPr/>
              </p:nvGrpSpPr>
              <p:grpSpPr>
                <a:xfrm>
                  <a:off x="5938224" y="4114335"/>
                  <a:ext cx="572136" cy="449536"/>
                  <a:chOff x="4114800" y="3479255"/>
                  <a:chExt cx="1322664" cy="693530"/>
                </a:xfrm>
              </p:grpSpPr>
              <p:sp>
                <p:nvSpPr>
                  <p:cNvPr id="169" name="사각형: 둥근 모서리 168">
                    <a:extLst>
                      <a:ext uri="{FF2B5EF4-FFF2-40B4-BE49-F238E27FC236}">
                        <a16:creationId xmlns:a16="http://schemas.microsoft.com/office/drawing/2014/main" id="{AD6FB116-4789-CDA5-B647-DC1909789F1B}"/>
                      </a:ext>
                    </a:extLst>
                  </p:cNvPr>
                  <p:cNvSpPr/>
                  <p:nvPr/>
                </p:nvSpPr>
                <p:spPr>
                  <a:xfrm>
                    <a:off x="4114800" y="3479255"/>
                    <a:ext cx="1322664" cy="69353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935A9E">
                      <a:alpha val="28000"/>
                    </a:srgbClr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70" name="TextBox 169">
                    <a:extLst>
                      <a:ext uri="{FF2B5EF4-FFF2-40B4-BE49-F238E27FC236}">
                        <a16:creationId xmlns:a16="http://schemas.microsoft.com/office/drawing/2014/main" id="{D8800EFF-AC64-0271-7A10-102DE7A8051A}"/>
                      </a:ext>
                    </a:extLst>
                  </p:cNvPr>
                  <p:cNvSpPr txBox="1"/>
                  <p:nvPr/>
                </p:nvSpPr>
                <p:spPr>
                  <a:xfrm>
                    <a:off x="4342552" y="3574391"/>
                    <a:ext cx="867163" cy="52231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40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100" b="1" dirty="0"/>
                      <a:t>미디어</a:t>
                    </a:r>
                    <a:endParaRPr lang="en-US" altLang="ko-KR" sz="1100" b="1" dirty="0"/>
                  </a:p>
                  <a:p>
                    <a:pPr algn="ctr"/>
                    <a:r>
                      <a:rPr lang="ko-KR" altLang="en-US" sz="1100" b="1" dirty="0"/>
                      <a:t>연계</a:t>
                    </a:r>
                    <a:endParaRPr lang="en-US" altLang="ko-KR" sz="1100" b="1" dirty="0"/>
                  </a:p>
                </p:txBody>
              </p:sp>
            </p:grpSp>
            <p:grpSp>
              <p:nvGrpSpPr>
                <p:cNvPr id="164" name="그룹 163">
                  <a:extLst>
                    <a:ext uri="{FF2B5EF4-FFF2-40B4-BE49-F238E27FC236}">
                      <a16:creationId xmlns:a16="http://schemas.microsoft.com/office/drawing/2014/main" id="{0DAE8F7B-D810-E038-8FD6-E0CF59856818}"/>
                    </a:ext>
                  </a:extLst>
                </p:cNvPr>
                <p:cNvGrpSpPr/>
                <p:nvPr/>
              </p:nvGrpSpPr>
              <p:grpSpPr>
                <a:xfrm>
                  <a:off x="4459474" y="4177332"/>
                  <a:ext cx="1453656" cy="323537"/>
                  <a:chOff x="4459474" y="4177332"/>
                  <a:chExt cx="1453656" cy="323537"/>
                </a:xfrm>
              </p:grpSpPr>
              <p:sp>
                <p:nvSpPr>
                  <p:cNvPr id="165" name="이등변 삼각형 164">
                    <a:extLst>
                      <a:ext uri="{FF2B5EF4-FFF2-40B4-BE49-F238E27FC236}">
                        <a16:creationId xmlns:a16="http://schemas.microsoft.com/office/drawing/2014/main" id="{32FA00B1-9A4B-6564-F5C5-952291B5205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759377" y="4258481"/>
                    <a:ext cx="146268" cy="161238"/>
                  </a:xfrm>
                  <a:prstGeom prst="triangle">
                    <a:avLst/>
                  </a:prstGeom>
                  <a:solidFill>
                    <a:srgbClr val="935A9E"/>
                  </a:solidFill>
                  <a:ln w="15875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sz="1400" dirty="0"/>
                  </a:p>
                </p:txBody>
              </p:sp>
              <p:grpSp>
                <p:nvGrpSpPr>
                  <p:cNvPr id="166" name="그룹 165">
                    <a:extLst>
                      <a:ext uri="{FF2B5EF4-FFF2-40B4-BE49-F238E27FC236}">
                        <a16:creationId xmlns:a16="http://schemas.microsoft.com/office/drawing/2014/main" id="{230F0D3F-0E2C-EB55-B994-EF1FA32A9DD5}"/>
                      </a:ext>
                    </a:extLst>
                  </p:cNvPr>
                  <p:cNvGrpSpPr/>
                  <p:nvPr/>
                </p:nvGrpSpPr>
                <p:grpSpPr>
                  <a:xfrm>
                    <a:off x="4459474" y="4177332"/>
                    <a:ext cx="1322664" cy="323537"/>
                    <a:chOff x="4114800" y="3648075"/>
                    <a:chExt cx="1322664" cy="355891"/>
                  </a:xfrm>
                </p:grpSpPr>
                <p:sp>
                  <p:nvSpPr>
                    <p:cNvPr id="167" name="사각형: 둥근 모서리 166">
                      <a:extLst>
                        <a:ext uri="{FF2B5EF4-FFF2-40B4-BE49-F238E27FC236}">
                          <a16:creationId xmlns:a16="http://schemas.microsoft.com/office/drawing/2014/main" id="{B8EB2107-100F-5459-7132-5F1BF618BE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14800" y="3648075"/>
                      <a:ext cx="1322664" cy="35589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1"/>
                    </a:solidFill>
                    <a:ln w="19050">
                      <a:solidFill>
                        <a:srgbClr val="935A9E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300" dirty="0">
                        <a:solidFill>
                          <a:srgbClr val="276DB5"/>
                        </a:solidFill>
                      </a:endParaRPr>
                    </a:p>
                  </p:txBody>
                </p:sp>
                <p:sp>
                  <p:nvSpPr>
                    <p:cNvPr id="168" name="TextBox 167">
                      <a:extLst>
                        <a:ext uri="{FF2B5EF4-FFF2-40B4-BE49-F238E27FC236}">
                          <a16:creationId xmlns:a16="http://schemas.microsoft.com/office/drawing/2014/main" id="{509CF61F-1D5D-D1BC-CA23-BD23826EDE7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10458" y="3725516"/>
                      <a:ext cx="931345" cy="22006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140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sz="1300" b="1" dirty="0">
                          <a:solidFill>
                            <a:srgbClr val="935A9E"/>
                          </a:solidFill>
                        </a:rPr>
                        <a:t>음악과 미디어</a:t>
                      </a:r>
                      <a:endParaRPr lang="en-US" altLang="ko-KR" sz="1300" b="1" dirty="0">
                        <a:solidFill>
                          <a:srgbClr val="935A9E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140" name="그룹 139">
                <a:extLst>
                  <a:ext uri="{FF2B5EF4-FFF2-40B4-BE49-F238E27FC236}">
                    <a16:creationId xmlns:a16="http://schemas.microsoft.com/office/drawing/2014/main" id="{3AC3E7B5-5633-39B4-FD2A-6AE92F1AF968}"/>
                  </a:ext>
                </a:extLst>
              </p:cNvPr>
              <p:cNvGrpSpPr/>
              <p:nvPr/>
            </p:nvGrpSpPr>
            <p:grpSpPr>
              <a:xfrm>
                <a:off x="5880934" y="3686383"/>
                <a:ext cx="572136" cy="230683"/>
                <a:chOff x="4114800" y="3648075"/>
                <a:chExt cx="1322664" cy="355891"/>
              </a:xfrm>
            </p:grpSpPr>
            <p:sp>
              <p:nvSpPr>
                <p:cNvPr id="141" name="사각형: 둥근 모서리 140">
                  <a:extLst>
                    <a:ext uri="{FF2B5EF4-FFF2-40B4-BE49-F238E27FC236}">
                      <a16:creationId xmlns:a16="http://schemas.microsoft.com/office/drawing/2014/main" id="{F3E74B16-C627-CFEE-EC1C-85879EF2A722}"/>
                    </a:ext>
                  </a:extLst>
                </p:cNvPr>
                <p:cNvSpPr/>
                <p:nvPr/>
              </p:nvSpPr>
              <p:spPr>
                <a:xfrm>
                  <a:off x="4114800" y="3648075"/>
                  <a:ext cx="1322664" cy="35589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>
                    <a:alpha val="28000"/>
                  </a:srgb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id="{BA501F47-08EC-EEFB-F421-F3DD1E0638ED}"/>
                    </a:ext>
                  </a:extLst>
                </p:cNvPr>
                <p:cNvSpPr txBox="1"/>
                <p:nvPr/>
              </p:nvSpPr>
              <p:spPr>
                <a:xfrm>
                  <a:off x="4487078" y="3691910"/>
                  <a:ext cx="578107" cy="28727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40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algn="ctr"/>
                  <a:r>
                    <a:rPr lang="ko-KR" altLang="en-US" sz="1100" b="1" dirty="0"/>
                    <a:t>연주</a:t>
                  </a:r>
                  <a:endParaRPr lang="en-US" altLang="ko-KR" sz="1100" b="1" dirty="0"/>
                </a:p>
              </p:txBody>
            </p:sp>
          </p:grpSp>
          <p:grpSp>
            <p:nvGrpSpPr>
              <p:cNvPr id="143" name="그룹 142">
                <a:extLst>
                  <a:ext uri="{FF2B5EF4-FFF2-40B4-BE49-F238E27FC236}">
                    <a16:creationId xmlns:a16="http://schemas.microsoft.com/office/drawing/2014/main" id="{F2F27C53-0306-2E35-3755-DFF75E3EF4E5}"/>
                  </a:ext>
                </a:extLst>
              </p:cNvPr>
              <p:cNvGrpSpPr/>
              <p:nvPr/>
            </p:nvGrpSpPr>
            <p:grpSpPr>
              <a:xfrm>
                <a:off x="5880934" y="3965091"/>
                <a:ext cx="572136" cy="230683"/>
                <a:chOff x="4114800" y="3648075"/>
                <a:chExt cx="1322664" cy="355891"/>
              </a:xfrm>
            </p:grpSpPr>
            <p:sp>
              <p:nvSpPr>
                <p:cNvPr id="144" name="사각형: 둥근 모서리 143">
                  <a:extLst>
                    <a:ext uri="{FF2B5EF4-FFF2-40B4-BE49-F238E27FC236}">
                      <a16:creationId xmlns:a16="http://schemas.microsoft.com/office/drawing/2014/main" id="{722C7001-8F4E-FB9A-CA42-412EAF168CB2}"/>
                    </a:ext>
                  </a:extLst>
                </p:cNvPr>
                <p:cNvSpPr/>
                <p:nvPr/>
              </p:nvSpPr>
              <p:spPr>
                <a:xfrm>
                  <a:off x="4114800" y="3648075"/>
                  <a:ext cx="1322664" cy="35589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>
                    <a:alpha val="28000"/>
                  </a:srgb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552AE528-DDEF-5169-7A9E-A5FE361F97F3}"/>
                    </a:ext>
                  </a:extLst>
                </p:cNvPr>
                <p:cNvSpPr txBox="1"/>
                <p:nvPr/>
              </p:nvSpPr>
              <p:spPr>
                <a:xfrm>
                  <a:off x="4487081" y="3691910"/>
                  <a:ext cx="578107" cy="28727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40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algn="ctr"/>
                  <a:r>
                    <a:rPr lang="ko-KR" altLang="en-US" sz="1100" b="1" dirty="0"/>
                    <a:t>창작</a:t>
                  </a:r>
                  <a:endParaRPr lang="en-US" altLang="ko-KR" sz="1100" b="1" dirty="0"/>
                </a:p>
              </p:txBody>
            </p:sp>
          </p:grpSp>
          <p:grpSp>
            <p:nvGrpSpPr>
              <p:cNvPr id="161" name="그룹 160">
                <a:extLst>
                  <a:ext uri="{FF2B5EF4-FFF2-40B4-BE49-F238E27FC236}">
                    <a16:creationId xmlns:a16="http://schemas.microsoft.com/office/drawing/2014/main" id="{9F7F45D1-74DC-4451-5310-D6B4E72988BA}"/>
                  </a:ext>
                </a:extLst>
              </p:cNvPr>
              <p:cNvGrpSpPr/>
              <p:nvPr/>
            </p:nvGrpSpPr>
            <p:grpSpPr>
              <a:xfrm>
                <a:off x="4402184" y="4209082"/>
                <a:ext cx="2050886" cy="323537"/>
                <a:chOff x="4459474" y="4177332"/>
                <a:chExt cx="2050886" cy="323537"/>
              </a:xfrm>
            </p:grpSpPr>
            <p:grpSp>
              <p:nvGrpSpPr>
                <p:cNvPr id="147" name="그룹 146">
                  <a:extLst>
                    <a:ext uri="{FF2B5EF4-FFF2-40B4-BE49-F238E27FC236}">
                      <a16:creationId xmlns:a16="http://schemas.microsoft.com/office/drawing/2014/main" id="{CCCEB3CE-726D-6DE6-E7F2-3D1FDE7348E2}"/>
                    </a:ext>
                  </a:extLst>
                </p:cNvPr>
                <p:cNvGrpSpPr/>
                <p:nvPr/>
              </p:nvGrpSpPr>
              <p:grpSpPr>
                <a:xfrm>
                  <a:off x="5938224" y="4223759"/>
                  <a:ext cx="572136" cy="230683"/>
                  <a:chOff x="4114800" y="3648075"/>
                  <a:chExt cx="1322664" cy="355891"/>
                </a:xfrm>
              </p:grpSpPr>
              <p:sp>
                <p:nvSpPr>
                  <p:cNvPr id="148" name="사각형: 둥근 모서리 147">
                    <a:extLst>
                      <a:ext uri="{FF2B5EF4-FFF2-40B4-BE49-F238E27FC236}">
                        <a16:creationId xmlns:a16="http://schemas.microsoft.com/office/drawing/2014/main" id="{80EC9B36-64C6-CC11-212B-0AB13C9B03B2}"/>
                      </a:ext>
                    </a:extLst>
                  </p:cNvPr>
                  <p:cNvSpPr/>
                  <p:nvPr/>
                </p:nvSpPr>
                <p:spPr>
                  <a:xfrm>
                    <a:off x="4114800" y="3648075"/>
                    <a:ext cx="1322664" cy="35589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276DB5">
                      <a:alpha val="28000"/>
                    </a:srgbClr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C6395DC2-08F3-7D5F-2E6E-FCCBDC5B78F6}"/>
                      </a:ext>
                    </a:extLst>
                  </p:cNvPr>
                  <p:cNvSpPr txBox="1"/>
                  <p:nvPr/>
                </p:nvSpPr>
                <p:spPr>
                  <a:xfrm>
                    <a:off x="4487081" y="3704968"/>
                    <a:ext cx="578110" cy="26115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40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100" b="1" dirty="0"/>
                      <a:t>감상</a:t>
                    </a:r>
                    <a:endParaRPr lang="en-US" altLang="ko-KR" sz="1100" b="1" dirty="0"/>
                  </a:p>
                </p:txBody>
              </p:sp>
            </p:grpSp>
            <p:grpSp>
              <p:nvGrpSpPr>
                <p:cNvPr id="159" name="그룹 158">
                  <a:extLst>
                    <a:ext uri="{FF2B5EF4-FFF2-40B4-BE49-F238E27FC236}">
                      <a16:creationId xmlns:a16="http://schemas.microsoft.com/office/drawing/2014/main" id="{7D82DABF-FA6C-E1F5-85FC-C79A7FF0F128}"/>
                    </a:ext>
                  </a:extLst>
                </p:cNvPr>
                <p:cNvGrpSpPr/>
                <p:nvPr/>
              </p:nvGrpSpPr>
              <p:grpSpPr>
                <a:xfrm>
                  <a:off x="4459474" y="4177332"/>
                  <a:ext cx="1453656" cy="323537"/>
                  <a:chOff x="4459474" y="4177332"/>
                  <a:chExt cx="1453656" cy="323537"/>
                </a:xfrm>
              </p:grpSpPr>
              <p:sp>
                <p:nvSpPr>
                  <p:cNvPr id="156" name="이등변 삼각형 155">
                    <a:extLst>
                      <a:ext uri="{FF2B5EF4-FFF2-40B4-BE49-F238E27FC236}">
                        <a16:creationId xmlns:a16="http://schemas.microsoft.com/office/drawing/2014/main" id="{0BCA4AB9-459B-BA11-3855-9894BD82B10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759377" y="4258481"/>
                    <a:ext cx="146268" cy="161238"/>
                  </a:xfrm>
                  <a:prstGeom prst="triangle">
                    <a:avLst/>
                  </a:prstGeom>
                  <a:solidFill>
                    <a:srgbClr val="276DB5"/>
                  </a:solidFill>
                  <a:ln w="15875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sz="1400" dirty="0"/>
                  </a:p>
                </p:txBody>
              </p:sp>
              <p:grpSp>
                <p:nvGrpSpPr>
                  <p:cNvPr id="134" name="그룹 133">
                    <a:extLst>
                      <a:ext uri="{FF2B5EF4-FFF2-40B4-BE49-F238E27FC236}">
                        <a16:creationId xmlns:a16="http://schemas.microsoft.com/office/drawing/2014/main" id="{C90E5F51-D9AE-45CD-4B87-7892D56689C2}"/>
                      </a:ext>
                    </a:extLst>
                  </p:cNvPr>
                  <p:cNvGrpSpPr/>
                  <p:nvPr/>
                </p:nvGrpSpPr>
                <p:grpSpPr>
                  <a:xfrm>
                    <a:off x="4459474" y="4177332"/>
                    <a:ext cx="1322664" cy="323537"/>
                    <a:chOff x="4114800" y="3648075"/>
                    <a:chExt cx="1322664" cy="355891"/>
                  </a:xfrm>
                </p:grpSpPr>
                <p:sp>
                  <p:nvSpPr>
                    <p:cNvPr id="135" name="사각형: 둥근 모서리 134">
                      <a:extLst>
                        <a:ext uri="{FF2B5EF4-FFF2-40B4-BE49-F238E27FC236}">
                          <a16:creationId xmlns:a16="http://schemas.microsoft.com/office/drawing/2014/main" id="{3A935A29-529C-5A67-EA6C-9A3A4FBF14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14800" y="3648075"/>
                      <a:ext cx="1322664" cy="355891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1"/>
                    </a:solidFill>
                    <a:ln w="19050">
                      <a:solidFill>
                        <a:srgbClr val="276DB5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300" dirty="0">
                        <a:solidFill>
                          <a:srgbClr val="276DB5"/>
                        </a:solidFill>
                      </a:endParaRPr>
                    </a:p>
                  </p:txBody>
                </p:sp>
                <p:sp>
                  <p:nvSpPr>
                    <p:cNvPr id="136" name="TextBox 135">
                      <a:extLst>
                        <a:ext uri="{FF2B5EF4-FFF2-40B4-BE49-F238E27FC236}">
                          <a16:creationId xmlns:a16="http://schemas.microsoft.com/office/drawing/2014/main" id="{FF772349-0A7B-ADCB-CC30-CCFC65EF3EA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217486" y="3735518"/>
                      <a:ext cx="1117294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140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sz="1300" b="1" dirty="0">
                          <a:solidFill>
                            <a:srgbClr val="276DB5"/>
                          </a:solidFill>
                        </a:rPr>
                        <a:t>음악 감상과 비평</a:t>
                      </a:r>
                      <a:endParaRPr lang="en-US" altLang="ko-KR" sz="1300" b="1" dirty="0">
                        <a:solidFill>
                          <a:srgbClr val="276DB5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158" name="그룹 157">
                <a:extLst>
                  <a:ext uri="{FF2B5EF4-FFF2-40B4-BE49-F238E27FC236}">
                    <a16:creationId xmlns:a16="http://schemas.microsoft.com/office/drawing/2014/main" id="{FAA955FA-9FDF-8E17-C2DA-2D234DA6B62C}"/>
                  </a:ext>
                </a:extLst>
              </p:cNvPr>
              <p:cNvGrpSpPr/>
              <p:nvPr/>
            </p:nvGrpSpPr>
            <p:grpSpPr>
              <a:xfrm>
                <a:off x="4402184" y="3779310"/>
                <a:ext cx="1453656" cy="323537"/>
                <a:chOff x="4459474" y="3757085"/>
                <a:chExt cx="1453656" cy="323537"/>
              </a:xfrm>
            </p:grpSpPr>
            <p:sp>
              <p:nvSpPr>
                <p:cNvPr id="151" name="이등변 삼각형 150">
                  <a:extLst>
                    <a:ext uri="{FF2B5EF4-FFF2-40B4-BE49-F238E27FC236}">
                      <a16:creationId xmlns:a16="http://schemas.microsoft.com/office/drawing/2014/main" id="{502CD7B6-B63D-62E7-D6F3-242B0D95A5AA}"/>
                    </a:ext>
                  </a:extLst>
                </p:cNvPr>
                <p:cNvSpPr/>
                <p:nvPr/>
              </p:nvSpPr>
              <p:spPr>
                <a:xfrm rot="5400000">
                  <a:off x="5759377" y="3838234"/>
                  <a:ext cx="146268" cy="161238"/>
                </a:xfrm>
                <a:prstGeom prst="triangle">
                  <a:avLst/>
                </a:prstGeom>
                <a:solidFill>
                  <a:srgbClr val="276DB5"/>
                </a:solidFill>
                <a:ln w="1587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400" dirty="0"/>
                </a:p>
              </p:txBody>
            </p:sp>
            <p:grpSp>
              <p:nvGrpSpPr>
                <p:cNvPr id="130" name="그룹 129">
                  <a:extLst>
                    <a:ext uri="{FF2B5EF4-FFF2-40B4-BE49-F238E27FC236}">
                      <a16:creationId xmlns:a16="http://schemas.microsoft.com/office/drawing/2014/main" id="{2CEFF308-F327-8CCA-133D-3919073EB046}"/>
                    </a:ext>
                  </a:extLst>
                </p:cNvPr>
                <p:cNvGrpSpPr/>
                <p:nvPr/>
              </p:nvGrpSpPr>
              <p:grpSpPr>
                <a:xfrm>
                  <a:off x="4459474" y="3757085"/>
                  <a:ext cx="1322664" cy="323537"/>
                  <a:chOff x="4114800" y="3648075"/>
                  <a:chExt cx="1322664" cy="355891"/>
                </a:xfrm>
              </p:grpSpPr>
              <p:sp>
                <p:nvSpPr>
                  <p:cNvPr id="121" name="사각형: 둥근 모서리 120">
                    <a:extLst>
                      <a:ext uri="{FF2B5EF4-FFF2-40B4-BE49-F238E27FC236}">
                        <a16:creationId xmlns:a16="http://schemas.microsoft.com/office/drawing/2014/main" id="{D4E36516-449D-B783-BA43-19CED354E2B8}"/>
                      </a:ext>
                    </a:extLst>
                  </p:cNvPr>
                  <p:cNvSpPr/>
                  <p:nvPr/>
                </p:nvSpPr>
                <p:spPr>
                  <a:xfrm>
                    <a:off x="4114800" y="3648075"/>
                    <a:ext cx="1322664" cy="35589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 w="19050">
                    <a:solidFill>
                      <a:srgbClr val="276DB5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300" dirty="0">
                      <a:solidFill>
                        <a:srgbClr val="276DB5"/>
                      </a:solidFill>
                    </a:endParaRPr>
                  </a:p>
                </p:txBody>
              </p:sp>
              <p:sp>
                <p:nvSpPr>
                  <p:cNvPr id="126" name="TextBox 125">
                    <a:extLst>
                      <a:ext uri="{FF2B5EF4-FFF2-40B4-BE49-F238E27FC236}">
                        <a16:creationId xmlns:a16="http://schemas.microsoft.com/office/drawing/2014/main" id="{710CDB52-6DBC-0A10-E034-4FFE4EC2B987}"/>
                      </a:ext>
                    </a:extLst>
                  </p:cNvPr>
                  <p:cNvSpPr txBox="1"/>
                  <p:nvPr/>
                </p:nvSpPr>
                <p:spPr>
                  <a:xfrm>
                    <a:off x="4217485" y="3735518"/>
                    <a:ext cx="1117294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40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300" b="1" dirty="0">
                        <a:solidFill>
                          <a:srgbClr val="276DB5"/>
                        </a:solidFill>
                      </a:rPr>
                      <a:t>음악 연주와 창작</a:t>
                    </a:r>
                    <a:endParaRPr lang="en-US" altLang="ko-KR" sz="1300" b="1" dirty="0">
                      <a:solidFill>
                        <a:srgbClr val="276DB5"/>
                      </a:solidFill>
                    </a:endParaRPr>
                  </a:p>
                </p:txBody>
              </p:sp>
            </p:grpSp>
          </p:grpSp>
          <p:grpSp>
            <p:nvGrpSpPr>
              <p:cNvPr id="137" name="그룹 136">
                <a:extLst>
                  <a:ext uri="{FF2B5EF4-FFF2-40B4-BE49-F238E27FC236}">
                    <a16:creationId xmlns:a16="http://schemas.microsoft.com/office/drawing/2014/main" id="{7DA0E32F-9C5D-A241-2A6B-34E886A3BB25}"/>
                  </a:ext>
                </a:extLst>
              </p:cNvPr>
              <p:cNvGrpSpPr/>
              <p:nvPr/>
            </p:nvGrpSpPr>
            <p:grpSpPr>
              <a:xfrm>
                <a:off x="6241340" y="3204068"/>
                <a:ext cx="617032" cy="323537"/>
                <a:chOff x="4467616" y="3648075"/>
                <a:chExt cx="617032" cy="355891"/>
              </a:xfrm>
            </p:grpSpPr>
            <p:sp>
              <p:nvSpPr>
                <p:cNvPr id="138" name="사각형: 둥근 모서리 137">
                  <a:extLst>
                    <a:ext uri="{FF2B5EF4-FFF2-40B4-BE49-F238E27FC236}">
                      <a16:creationId xmlns:a16="http://schemas.microsoft.com/office/drawing/2014/main" id="{EDAD737F-EA8D-4B0B-4E14-A8F5F17386A9}"/>
                    </a:ext>
                  </a:extLst>
                </p:cNvPr>
                <p:cNvSpPr/>
                <p:nvPr/>
              </p:nvSpPr>
              <p:spPr>
                <a:xfrm>
                  <a:off x="4467616" y="3648075"/>
                  <a:ext cx="617032" cy="35589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19050">
                  <a:solidFill>
                    <a:srgbClr val="0F958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solidFill>
                      <a:srgbClr val="0F958E"/>
                    </a:solidFill>
                  </a:endParaRPr>
                </a:p>
              </p:txBody>
            </p:sp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C8250B86-B1AA-1467-63EE-E3867FED69D1}"/>
                    </a:ext>
                  </a:extLst>
                </p:cNvPr>
                <p:cNvSpPr txBox="1"/>
                <p:nvPr/>
              </p:nvSpPr>
              <p:spPr>
                <a:xfrm>
                  <a:off x="4593389" y="3712436"/>
                  <a:ext cx="36548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40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algn="ctr"/>
                  <a:r>
                    <a:rPr lang="ko-KR" altLang="en-US" sz="1600" b="1" dirty="0">
                      <a:solidFill>
                        <a:srgbClr val="0F958E"/>
                      </a:solidFill>
                    </a:rPr>
                    <a:t>음악</a:t>
                  </a:r>
                  <a:endParaRPr lang="en-US" altLang="ko-KR" sz="1600" b="1" dirty="0">
                    <a:solidFill>
                      <a:srgbClr val="0F958E"/>
                    </a:solidFill>
                  </a:endParaRPr>
                </a:p>
              </p:txBody>
            </p:sp>
          </p:grpSp>
          <p:sp>
            <p:nvSpPr>
              <p:cNvPr id="3" name="원호 2">
                <a:extLst>
                  <a:ext uri="{FF2B5EF4-FFF2-40B4-BE49-F238E27FC236}">
                    <a16:creationId xmlns:a16="http://schemas.microsoft.com/office/drawing/2014/main" id="{1B3A6226-D796-E906-EAF3-FA59A050B389}"/>
                  </a:ext>
                </a:extLst>
              </p:cNvPr>
              <p:cNvSpPr/>
              <p:nvPr/>
            </p:nvSpPr>
            <p:spPr>
              <a:xfrm rot="16753201">
                <a:off x="6037401" y="2003566"/>
                <a:ext cx="1025078" cy="1025080"/>
              </a:xfrm>
              <a:prstGeom prst="arc">
                <a:avLst>
                  <a:gd name="adj1" fmla="val 80568"/>
                  <a:gd name="adj2" fmla="val 1662590"/>
                </a:avLst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" name="원호 6">
                <a:extLst>
                  <a:ext uri="{FF2B5EF4-FFF2-40B4-BE49-F238E27FC236}">
                    <a16:creationId xmlns:a16="http://schemas.microsoft.com/office/drawing/2014/main" id="{308198E2-628C-58E0-DD79-DAC4A58EEB34}"/>
                  </a:ext>
                </a:extLst>
              </p:cNvPr>
              <p:cNvSpPr/>
              <p:nvPr/>
            </p:nvSpPr>
            <p:spPr>
              <a:xfrm rot="16753201">
                <a:off x="6037401" y="2003565"/>
                <a:ext cx="1025078" cy="1025080"/>
              </a:xfrm>
              <a:prstGeom prst="arc">
                <a:avLst>
                  <a:gd name="adj1" fmla="val 2111627"/>
                  <a:gd name="adj2" fmla="val 2204647"/>
                </a:avLst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" name="원호 7">
                <a:extLst>
                  <a:ext uri="{FF2B5EF4-FFF2-40B4-BE49-F238E27FC236}">
                    <a16:creationId xmlns:a16="http://schemas.microsoft.com/office/drawing/2014/main" id="{B5BDA583-87D0-3185-5E78-10920AE45D15}"/>
                  </a:ext>
                </a:extLst>
              </p:cNvPr>
              <p:cNvSpPr/>
              <p:nvPr/>
            </p:nvSpPr>
            <p:spPr>
              <a:xfrm rot="16753201">
                <a:off x="4492430" y="4679446"/>
                <a:ext cx="1025078" cy="1025080"/>
              </a:xfrm>
              <a:prstGeom prst="arc">
                <a:avLst>
                  <a:gd name="adj1" fmla="val 80568"/>
                  <a:gd name="adj2" fmla="val 1662590"/>
                </a:avLst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" name="원호 8">
                <a:extLst>
                  <a:ext uri="{FF2B5EF4-FFF2-40B4-BE49-F238E27FC236}">
                    <a16:creationId xmlns:a16="http://schemas.microsoft.com/office/drawing/2014/main" id="{DEDFA7FB-B870-1509-3BE4-FB74C4611285}"/>
                  </a:ext>
                </a:extLst>
              </p:cNvPr>
              <p:cNvSpPr/>
              <p:nvPr/>
            </p:nvSpPr>
            <p:spPr>
              <a:xfrm rot="16753201">
                <a:off x="4492430" y="4679446"/>
                <a:ext cx="1025078" cy="1025080"/>
              </a:xfrm>
              <a:prstGeom prst="arc">
                <a:avLst>
                  <a:gd name="adj1" fmla="val 2111627"/>
                  <a:gd name="adj2" fmla="val 2204647"/>
                </a:avLst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8" name="원호 17">
                <a:extLst>
                  <a:ext uri="{FF2B5EF4-FFF2-40B4-BE49-F238E27FC236}">
                    <a16:creationId xmlns:a16="http://schemas.microsoft.com/office/drawing/2014/main" id="{E9583E7B-712E-E3C3-33A2-E69EBDF0B297}"/>
                  </a:ext>
                </a:extLst>
              </p:cNvPr>
              <p:cNvSpPr/>
              <p:nvPr/>
            </p:nvSpPr>
            <p:spPr>
              <a:xfrm rot="16753201">
                <a:off x="7582207" y="4679223"/>
                <a:ext cx="1025078" cy="1025080"/>
              </a:xfrm>
              <a:prstGeom prst="arc">
                <a:avLst>
                  <a:gd name="adj1" fmla="val 80568"/>
                  <a:gd name="adj2" fmla="val 1662590"/>
                </a:avLst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9" name="원호 18">
                <a:extLst>
                  <a:ext uri="{FF2B5EF4-FFF2-40B4-BE49-F238E27FC236}">
                    <a16:creationId xmlns:a16="http://schemas.microsoft.com/office/drawing/2014/main" id="{06121EC6-F0FF-07AA-BA40-34513DF9A8FC}"/>
                  </a:ext>
                </a:extLst>
              </p:cNvPr>
              <p:cNvSpPr/>
              <p:nvPr/>
            </p:nvSpPr>
            <p:spPr>
              <a:xfrm rot="16753201">
                <a:off x="7582207" y="4679223"/>
                <a:ext cx="1025078" cy="1025080"/>
              </a:xfrm>
              <a:prstGeom prst="arc">
                <a:avLst>
                  <a:gd name="adj1" fmla="val 2111627"/>
                  <a:gd name="adj2" fmla="val 2204647"/>
                </a:avLst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9976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그룹 78">
            <a:extLst>
              <a:ext uri="{FF2B5EF4-FFF2-40B4-BE49-F238E27FC236}">
                <a16:creationId xmlns:a16="http://schemas.microsoft.com/office/drawing/2014/main" id="{2B942D10-72FA-BBE5-DE2F-914F3A27FECF}"/>
              </a:ext>
            </a:extLst>
          </p:cNvPr>
          <p:cNvGrpSpPr/>
          <p:nvPr/>
        </p:nvGrpSpPr>
        <p:grpSpPr>
          <a:xfrm>
            <a:off x="525465" y="1356701"/>
            <a:ext cx="8093070" cy="388677"/>
            <a:chOff x="525465" y="1356701"/>
            <a:chExt cx="8093070" cy="388677"/>
          </a:xfrm>
        </p:grpSpPr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585A0C5B-A32A-771C-10C1-5076285C3B2B}"/>
                </a:ext>
              </a:extLst>
            </p:cNvPr>
            <p:cNvGrpSpPr/>
            <p:nvPr/>
          </p:nvGrpSpPr>
          <p:grpSpPr>
            <a:xfrm>
              <a:off x="525465" y="1356701"/>
              <a:ext cx="8093070" cy="388677"/>
              <a:chOff x="525465" y="1356701"/>
              <a:chExt cx="8093070" cy="388677"/>
            </a:xfrm>
          </p:grpSpPr>
          <p:sp>
            <p:nvSpPr>
              <p:cNvPr id="84" name="사각형: 둥근 모서리 83">
                <a:extLst>
                  <a:ext uri="{FF2B5EF4-FFF2-40B4-BE49-F238E27FC236}">
                    <a16:creationId xmlns:a16="http://schemas.microsoft.com/office/drawing/2014/main" id="{57B61DA5-01B6-1342-9599-4F49FB9BC8DB}"/>
                  </a:ext>
                </a:extLst>
              </p:cNvPr>
              <p:cNvSpPr/>
              <p:nvPr/>
            </p:nvSpPr>
            <p:spPr>
              <a:xfrm rot="10800000" flipH="1">
                <a:off x="600077" y="1356701"/>
                <a:ext cx="7943848" cy="388671"/>
              </a:xfrm>
              <a:prstGeom prst="roundRect">
                <a:avLst>
                  <a:gd name="adj" fmla="val 19754"/>
                </a:avLst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B2817FE9-7F0D-94B8-0AC3-5E484E1E8597}"/>
                  </a:ext>
                </a:extLst>
              </p:cNvPr>
              <p:cNvSpPr txBox="1"/>
              <p:nvPr/>
            </p:nvSpPr>
            <p:spPr>
              <a:xfrm>
                <a:off x="1837537" y="1444306"/>
                <a:ext cx="547265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2015 </a:t>
                </a:r>
                <a:r>
                  <a:rPr lang="ko-KR" altLang="en-US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개정 교육과정과 </a:t>
                </a:r>
                <a:r>
                  <a:rPr lang="en-US" altLang="ko-KR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2022 </a:t>
                </a:r>
                <a:r>
                  <a:rPr lang="ko-KR" altLang="en-US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개정 교육과정의 문서 체계 비교</a:t>
                </a:r>
              </a:p>
            </p:txBody>
          </p:sp>
          <p:grpSp>
            <p:nvGrpSpPr>
              <p:cNvPr id="86" name="그룹 85">
                <a:extLst>
                  <a:ext uri="{FF2B5EF4-FFF2-40B4-BE49-F238E27FC236}">
                    <a16:creationId xmlns:a16="http://schemas.microsoft.com/office/drawing/2014/main" id="{4DC3515A-DB4D-DACF-C3A7-A3B8934C9CE0}"/>
                  </a:ext>
                </a:extLst>
              </p:cNvPr>
              <p:cNvGrpSpPr/>
              <p:nvPr/>
            </p:nvGrpSpPr>
            <p:grpSpPr>
              <a:xfrm>
                <a:off x="525465" y="1533524"/>
                <a:ext cx="8093070" cy="211854"/>
                <a:chOff x="582616" y="1533524"/>
                <a:chExt cx="8093070" cy="211854"/>
              </a:xfrm>
            </p:grpSpPr>
            <p:sp>
              <p:nvSpPr>
                <p:cNvPr id="87" name="자유형: 도형 86">
                  <a:extLst>
                    <a:ext uri="{FF2B5EF4-FFF2-40B4-BE49-F238E27FC236}">
                      <a16:creationId xmlns:a16="http://schemas.microsoft.com/office/drawing/2014/main" id="{921E214A-F8BF-D41A-A443-FB68B886BAF7}"/>
                    </a:ext>
                  </a:extLst>
                </p:cNvPr>
                <p:cNvSpPr/>
                <p:nvPr/>
              </p:nvSpPr>
              <p:spPr>
                <a:xfrm rot="16200000" flipV="1">
                  <a:off x="619959" y="1496181"/>
                  <a:ext cx="211853" cy="286540"/>
                </a:xfrm>
                <a:custGeom>
                  <a:avLst/>
                  <a:gdLst>
                    <a:gd name="connsiteX0" fmla="*/ 211853 w 211853"/>
                    <a:gd name="connsiteY0" fmla="*/ 209773 h 286540"/>
                    <a:gd name="connsiteX1" fmla="*/ 211853 w 211853"/>
                    <a:gd name="connsiteY1" fmla="*/ 0 h 286540"/>
                    <a:gd name="connsiteX2" fmla="*/ 65786 w 211853"/>
                    <a:gd name="connsiteY2" fmla="*/ 0 h 286540"/>
                    <a:gd name="connsiteX3" fmla="*/ 0 w 211853"/>
                    <a:gd name="connsiteY3" fmla="*/ 72806 h 286540"/>
                    <a:gd name="connsiteX4" fmla="*/ 0 w 211853"/>
                    <a:gd name="connsiteY4" fmla="*/ 214195 h 286540"/>
                    <a:gd name="connsiteX5" fmla="*/ 40179 w 211853"/>
                    <a:gd name="connsiteY5" fmla="*/ 281280 h 286540"/>
                    <a:gd name="connsiteX6" fmla="*/ 63721 w 211853"/>
                    <a:gd name="connsiteY6" fmla="*/ 286540 h 286540"/>
                    <a:gd name="connsiteX7" fmla="*/ 63721 w 211853"/>
                    <a:gd name="connsiteY7" fmla="*/ 278318 h 286540"/>
                    <a:gd name="connsiteX8" fmla="*/ 125657 w 211853"/>
                    <a:gd name="connsiteY8" fmla="*/ 209773 h 286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11853" h="286540">
                      <a:moveTo>
                        <a:pt x="211853" y="209773"/>
                      </a:moveTo>
                      <a:lnTo>
                        <a:pt x="211853" y="0"/>
                      </a:lnTo>
                      <a:lnTo>
                        <a:pt x="65786" y="0"/>
                      </a:lnTo>
                      <a:cubicBezTo>
                        <a:pt x="29453" y="0"/>
                        <a:pt x="0" y="32596"/>
                        <a:pt x="0" y="72806"/>
                      </a:cubicBezTo>
                      <a:lnTo>
                        <a:pt x="0" y="214195"/>
                      </a:lnTo>
                      <a:cubicBezTo>
                        <a:pt x="0" y="244353"/>
                        <a:pt x="16568" y="270227"/>
                        <a:pt x="40179" y="281280"/>
                      </a:cubicBezTo>
                      <a:lnTo>
                        <a:pt x="63721" y="286540"/>
                      </a:lnTo>
                      <a:lnTo>
                        <a:pt x="63721" y="278318"/>
                      </a:lnTo>
                      <a:cubicBezTo>
                        <a:pt x="63721" y="240462"/>
                        <a:pt x="91451" y="209773"/>
                        <a:pt x="125657" y="209773"/>
                      </a:cubicBezTo>
                      <a:close/>
                    </a:path>
                  </a:pathLst>
                </a:cu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88" name="자유형: 도형 87">
                  <a:extLst>
                    <a:ext uri="{FF2B5EF4-FFF2-40B4-BE49-F238E27FC236}">
                      <a16:creationId xmlns:a16="http://schemas.microsoft.com/office/drawing/2014/main" id="{1A71FADD-CFE5-786C-184F-1D5BD7AA5008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8426489" y="1496182"/>
                  <a:ext cx="211853" cy="286540"/>
                </a:xfrm>
                <a:custGeom>
                  <a:avLst/>
                  <a:gdLst>
                    <a:gd name="connsiteX0" fmla="*/ 211853 w 211853"/>
                    <a:gd name="connsiteY0" fmla="*/ 209773 h 286540"/>
                    <a:gd name="connsiteX1" fmla="*/ 211853 w 211853"/>
                    <a:gd name="connsiteY1" fmla="*/ 0 h 286540"/>
                    <a:gd name="connsiteX2" fmla="*/ 65786 w 211853"/>
                    <a:gd name="connsiteY2" fmla="*/ 0 h 286540"/>
                    <a:gd name="connsiteX3" fmla="*/ 0 w 211853"/>
                    <a:gd name="connsiteY3" fmla="*/ 72806 h 286540"/>
                    <a:gd name="connsiteX4" fmla="*/ 0 w 211853"/>
                    <a:gd name="connsiteY4" fmla="*/ 214195 h 286540"/>
                    <a:gd name="connsiteX5" fmla="*/ 40179 w 211853"/>
                    <a:gd name="connsiteY5" fmla="*/ 281280 h 286540"/>
                    <a:gd name="connsiteX6" fmla="*/ 63721 w 211853"/>
                    <a:gd name="connsiteY6" fmla="*/ 286540 h 286540"/>
                    <a:gd name="connsiteX7" fmla="*/ 63721 w 211853"/>
                    <a:gd name="connsiteY7" fmla="*/ 278318 h 286540"/>
                    <a:gd name="connsiteX8" fmla="*/ 125657 w 211853"/>
                    <a:gd name="connsiteY8" fmla="*/ 209773 h 286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11853" h="286540">
                      <a:moveTo>
                        <a:pt x="211853" y="209773"/>
                      </a:moveTo>
                      <a:lnTo>
                        <a:pt x="211853" y="0"/>
                      </a:lnTo>
                      <a:lnTo>
                        <a:pt x="65786" y="0"/>
                      </a:lnTo>
                      <a:cubicBezTo>
                        <a:pt x="29453" y="0"/>
                        <a:pt x="0" y="32596"/>
                        <a:pt x="0" y="72806"/>
                      </a:cubicBezTo>
                      <a:lnTo>
                        <a:pt x="0" y="214195"/>
                      </a:lnTo>
                      <a:cubicBezTo>
                        <a:pt x="0" y="244353"/>
                        <a:pt x="16568" y="270227"/>
                        <a:pt x="40179" y="281280"/>
                      </a:cubicBezTo>
                      <a:lnTo>
                        <a:pt x="63721" y="286540"/>
                      </a:lnTo>
                      <a:lnTo>
                        <a:pt x="63721" y="278318"/>
                      </a:lnTo>
                      <a:cubicBezTo>
                        <a:pt x="63721" y="240462"/>
                        <a:pt x="91451" y="209773"/>
                        <a:pt x="125657" y="209773"/>
                      </a:cubicBezTo>
                      <a:close/>
                    </a:path>
                  </a:pathLst>
                </a:cu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7893665C-E2B9-7875-42AB-551FD2168B52}"/>
                </a:ext>
              </a:extLst>
            </p:cNvPr>
            <p:cNvGrpSpPr/>
            <p:nvPr/>
          </p:nvGrpSpPr>
          <p:grpSpPr>
            <a:xfrm>
              <a:off x="8222515" y="1406709"/>
              <a:ext cx="230922" cy="0"/>
              <a:chOff x="1316890" y="1406709"/>
              <a:chExt cx="230922" cy="0"/>
            </a:xfrm>
          </p:grpSpPr>
          <p:cxnSp>
            <p:nvCxnSpPr>
              <p:cNvPr id="82" name="직선 연결선 81">
                <a:extLst>
                  <a:ext uri="{FF2B5EF4-FFF2-40B4-BE49-F238E27FC236}">
                    <a16:creationId xmlns:a16="http://schemas.microsoft.com/office/drawing/2014/main" id="{EBADEE60-E328-E247-03C9-9D4F5FCAB5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6890" y="1406709"/>
                <a:ext cx="157102" cy="0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직선 연결선 82">
                <a:extLst>
                  <a:ext uri="{FF2B5EF4-FFF2-40B4-BE49-F238E27FC236}">
                    <a16:creationId xmlns:a16="http://schemas.microsoft.com/office/drawing/2014/main" id="{3E1637FE-ED47-FAF6-5020-3D91A77836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38347" y="1406709"/>
                <a:ext cx="9465" cy="0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E0693F4-977C-88C1-0806-D2DB72445874}"/>
              </a:ext>
            </a:extLst>
          </p:cNvPr>
          <p:cNvSpPr txBox="1"/>
          <p:nvPr/>
        </p:nvSpPr>
        <p:spPr>
          <a:xfrm>
            <a:off x="1087593" y="569974"/>
            <a:ext cx="23580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문서 체계의 변화 </a:t>
            </a:r>
            <a:endParaRPr lang="en-US" altLang="ko-KR" sz="2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0E0B88-A013-F7CB-8C24-88A9CB013715}"/>
              </a:ext>
            </a:extLst>
          </p:cNvPr>
          <p:cNvSpPr txBox="1"/>
          <p:nvPr/>
        </p:nvSpPr>
        <p:spPr>
          <a:xfrm>
            <a:off x="190936" y="524669"/>
            <a:ext cx="549831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2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1-3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0DD0BB6-9D7C-481D-F043-32929E455678}"/>
              </a:ext>
            </a:extLst>
          </p:cNvPr>
          <p:cNvGrpSpPr/>
          <p:nvPr/>
        </p:nvGrpSpPr>
        <p:grpSpPr>
          <a:xfrm>
            <a:off x="1119981" y="277153"/>
            <a:ext cx="2341842" cy="204923"/>
            <a:chOff x="1119981" y="277153"/>
            <a:chExt cx="2341842" cy="20492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14A4DA9-1A71-EF4D-BC4B-7D540DD8D615}"/>
                </a:ext>
              </a:extLst>
            </p:cNvPr>
            <p:cNvSpPr txBox="1"/>
            <p:nvPr/>
          </p:nvSpPr>
          <p:spPr>
            <a:xfrm>
              <a:off x="1397155" y="312799"/>
              <a:ext cx="2064668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음악과 개정 교육과정의 중점사항 </a:t>
              </a:r>
              <a:endParaRPr lang="en-US" altLang="ko-KR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A9289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7DD55E1-1D48-5102-47B2-272CEEA70208}"/>
                </a:ext>
              </a:extLst>
            </p:cNvPr>
            <p:cNvGrpSpPr/>
            <p:nvPr/>
          </p:nvGrpSpPr>
          <p:grpSpPr>
            <a:xfrm>
              <a:off x="1119981" y="277153"/>
              <a:ext cx="204788" cy="204788"/>
              <a:chOff x="1107281" y="226353"/>
              <a:chExt cx="204788" cy="204788"/>
            </a:xfrm>
          </p:grpSpPr>
          <p:sp>
            <p:nvSpPr>
              <p:cNvPr id="19" name="타원 18">
                <a:extLst>
                  <a:ext uri="{FF2B5EF4-FFF2-40B4-BE49-F238E27FC236}">
                    <a16:creationId xmlns:a16="http://schemas.microsoft.com/office/drawing/2014/main" id="{5BEAD8BC-7727-1C73-26A9-2D5B0FE6E6C3}"/>
                  </a:ext>
                </a:extLst>
              </p:cNvPr>
              <p:cNvSpPr/>
              <p:nvPr/>
            </p:nvSpPr>
            <p:spPr>
              <a:xfrm>
                <a:off x="1107281" y="226353"/>
                <a:ext cx="204788" cy="20478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95D4D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465EAFF-E43E-CD51-F970-65CB9120444B}"/>
                  </a:ext>
                </a:extLst>
              </p:cNvPr>
              <p:cNvSpPr txBox="1"/>
              <p:nvPr/>
            </p:nvSpPr>
            <p:spPr>
              <a:xfrm>
                <a:off x="1180019" y="258397"/>
                <a:ext cx="59312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1</a:t>
                </a:r>
              </a:p>
            </p:txBody>
          </p:sp>
        </p:grpSp>
      </p:grp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70AF24A2-B902-9097-3028-917AC795B558}"/>
              </a:ext>
            </a:extLst>
          </p:cNvPr>
          <p:cNvSpPr/>
          <p:nvPr/>
        </p:nvSpPr>
        <p:spPr>
          <a:xfrm>
            <a:off x="464015" y="1813930"/>
            <a:ext cx="8215970" cy="251090"/>
          </a:xfrm>
          <a:prstGeom prst="rect">
            <a:avLst/>
          </a:prstGeom>
          <a:gradFill>
            <a:gsLst>
              <a:gs pos="0">
                <a:srgbClr val="0F958E">
                  <a:alpha val="19000"/>
                </a:srgbClr>
              </a:gs>
              <a:gs pos="100000">
                <a:srgbClr val="276DB5">
                  <a:alpha val="2200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90" name="표 89">
            <a:extLst>
              <a:ext uri="{FF2B5EF4-FFF2-40B4-BE49-F238E27FC236}">
                <a16:creationId xmlns:a16="http://schemas.microsoft.com/office/drawing/2014/main" id="{BFB78CA8-83F1-9895-2839-B93D106664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510319"/>
              </p:ext>
            </p:extLst>
          </p:nvPr>
        </p:nvGraphicFramePr>
        <p:xfrm>
          <a:off x="468314" y="1813929"/>
          <a:ext cx="8207373" cy="4352004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984939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1492469">
                  <a:extLst>
                    <a:ext uri="{9D8B030D-6E8A-4147-A177-3AD203B41FA5}">
                      <a16:colId xmlns:a16="http://schemas.microsoft.com/office/drawing/2014/main" val="895902513"/>
                    </a:ext>
                  </a:extLst>
                </a:gridCol>
                <a:gridCol w="1492469">
                  <a:extLst>
                    <a:ext uri="{9D8B030D-6E8A-4147-A177-3AD203B41FA5}">
                      <a16:colId xmlns:a16="http://schemas.microsoft.com/office/drawing/2014/main" val="2723081540"/>
                    </a:ext>
                  </a:extLst>
                </a:gridCol>
                <a:gridCol w="2237496">
                  <a:extLst>
                    <a:ext uri="{9D8B030D-6E8A-4147-A177-3AD203B41FA5}">
                      <a16:colId xmlns:a16="http://schemas.microsoft.com/office/drawing/2014/main" val="2220809251"/>
                    </a:ext>
                  </a:extLst>
                </a:gridCol>
              </a:tblGrid>
              <a:tr h="254795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2015</a:t>
                      </a: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개정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2022</a:t>
                      </a: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개정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비고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190845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21600" marB="216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교육과정 설계의 개요</a:t>
                      </a:r>
                    </a:p>
                  </a:txBody>
                  <a:tcPr marL="72000" marR="72000" marT="21600" marB="216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20C4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*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20C4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신설</a:t>
                      </a:r>
                    </a:p>
                  </a:txBody>
                  <a:tcPr marL="72000" marR="72000" marT="21600" marB="216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  <a:tr h="190845">
                <a:tc rowSpan="2">
                  <a:txBody>
                    <a:bodyPr/>
                    <a:lstStyle/>
                    <a:p>
                      <a:pPr marL="0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1.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성격</a:t>
                      </a:r>
                    </a:p>
                    <a:p>
                      <a:pPr marL="0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2.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목표</a:t>
                      </a:r>
                    </a:p>
                  </a:txBody>
                  <a:tcPr marL="72000" marR="72000" marT="21600" marB="216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1.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성격 및 목표</a:t>
                      </a:r>
                    </a:p>
                  </a:txBody>
                  <a:tcPr marL="72000" marR="72000" marT="21600" marB="216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21600" marB="216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5470379"/>
                  </a:ext>
                </a:extLst>
              </a:tr>
              <a:tr h="1908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성격</a:t>
                      </a:r>
                    </a:p>
                  </a:txBody>
                  <a:tcPr marL="72000" marR="72000" marT="21600" marB="216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나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목표</a:t>
                      </a:r>
                    </a:p>
                  </a:txBody>
                  <a:tcPr marL="72000" marR="72000" marT="21600" marB="216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348401"/>
                  </a:ext>
                </a:extLst>
              </a:tr>
              <a:tr h="190845">
                <a:tc rowSpan="3"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3.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체계 및 성취기준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80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체계</a:t>
                      </a:r>
                    </a:p>
                  </a:txBody>
                  <a:tcPr marL="72000" marR="72000" marT="21600" marB="216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2.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체계 및 성취기준</a:t>
                      </a:r>
                    </a:p>
                  </a:txBody>
                  <a:tcPr marL="72000" marR="72000" marT="21600" marB="216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20C4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*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20C4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강화</a:t>
                      </a:r>
                      <a:endParaRPr lang="en-US" altLang="ko-KR" sz="9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영역별 내용 체계 구체화</a:t>
                      </a: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체계표 재구조화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7157640"/>
                  </a:ext>
                </a:extLst>
              </a:tr>
              <a:tr h="1908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80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체계</a:t>
                      </a:r>
                    </a:p>
                  </a:txBody>
                  <a:tcPr marL="72000" marR="72000" marT="21600" marB="216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599748"/>
                  </a:ext>
                </a:extLst>
              </a:tr>
              <a:tr h="3700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80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(1)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영역명 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~ (3)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영역명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80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ko-KR" altLang="en-US" sz="12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21600" marB="216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220101"/>
                  </a:ext>
                </a:extLst>
              </a:tr>
              <a:tr h="1418822">
                <a:tc>
                  <a:txBody>
                    <a:bodyPr/>
                    <a:lstStyle/>
                    <a:p>
                      <a:pPr marL="180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나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성취기준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80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(1)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영역명 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~ (3)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영역명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80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endParaRPr lang="en-US" altLang="ko-KR" sz="12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432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학습 요소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432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나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성취기준 해설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432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교수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학습 방법 및 유의사항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432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라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방법 및 유의사항</a:t>
                      </a:r>
                    </a:p>
                    <a:p>
                      <a:pPr marL="432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endParaRPr lang="ko-KR" altLang="en-US" sz="12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21600" marB="216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180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나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성취기준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80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(1)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영역명 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~ (3)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영역명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80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endParaRPr lang="en-US" altLang="ko-KR" sz="12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432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성취기준 해설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432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나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성취기준 적용 시 고려사항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21600" marB="216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rgbClr val="E20C4E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*</a:t>
                      </a:r>
                      <a:r>
                        <a:rPr kumimoji="0" lang="ko-KR" altLang="en-US" sz="900" b="1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rgbClr val="E20C4E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하위 항목 신설</a:t>
                      </a:r>
                      <a:r>
                        <a:rPr kumimoji="0" lang="en-US" altLang="ko-KR" sz="900" b="1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rgbClr val="E20C4E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/ </a:t>
                      </a:r>
                      <a:r>
                        <a:rPr kumimoji="0" lang="ko-KR" altLang="en-US" sz="900" b="1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rgbClr val="E20C4E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정리</a:t>
                      </a:r>
                      <a:endParaRPr kumimoji="0" lang="en-US" altLang="ko-KR" sz="900" b="1" i="0" u="none" strike="noStrike" kern="1200" cap="none" spc="0" normalizeH="0" baseline="0" noProof="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rgbClr val="E20C4E"/>
                        </a:solidFill>
                        <a:effectLst/>
                        <a:uLnTx/>
                        <a:uFillTx/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marR="0" lvl="0" indent="-10636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성취기준 적용시 고려 사항 신설</a:t>
                      </a:r>
                    </a:p>
                    <a:p>
                      <a:pPr marL="106363" marR="0" lvl="0" indent="-10636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교수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학습 방법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/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관련 내용 재배치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4176723"/>
                  </a:ext>
                </a:extLst>
              </a:tr>
              <a:tr h="190845"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4.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교수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학습 및 평가의 방향</a:t>
                      </a:r>
                    </a:p>
                  </a:txBody>
                  <a:tcPr marL="72000" marR="72000" marT="21600" marB="216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3.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교수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학습 및 평가</a:t>
                      </a:r>
                    </a:p>
                  </a:txBody>
                  <a:tcPr marL="72000" marR="72000" marT="21600" marB="216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2015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개정에서 영역별로 </a:t>
                      </a:r>
                      <a:b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제시되었던 교수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학습 방법 및 </a:t>
                      </a:r>
                      <a:b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관련 내용을 종합하여 제시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0010937"/>
                  </a:ext>
                </a:extLst>
              </a:tr>
              <a:tr h="1163181">
                <a:tc>
                  <a:txBody>
                    <a:bodyPr/>
                    <a:lstStyle/>
                    <a:p>
                      <a:pPr marL="180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교수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학습 방향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80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(1)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교수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학습 계획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80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(2)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학교급별 지도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80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(3)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교수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학습 시설 및 기자재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80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나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방향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80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(1)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계획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80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(2)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결과 활용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180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교수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학습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80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(1)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교수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학습의 방향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80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(2)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교수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학습 방법</a:t>
                      </a:r>
                    </a:p>
                    <a:p>
                      <a:pPr marL="180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나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80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(1)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평가의 방향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8000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(2)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방법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504955"/>
                  </a:ext>
                </a:extLst>
              </a:tr>
            </a:tbl>
          </a:graphicData>
        </a:graphic>
      </p:graphicFrame>
      <p:grpSp>
        <p:nvGrpSpPr>
          <p:cNvPr id="99" name="그룹 98">
            <a:extLst>
              <a:ext uri="{FF2B5EF4-FFF2-40B4-BE49-F238E27FC236}">
                <a16:creationId xmlns:a16="http://schemas.microsoft.com/office/drawing/2014/main" id="{A4C5FFC2-4DC6-6F9B-511F-3CBCD52527C0}"/>
              </a:ext>
            </a:extLst>
          </p:cNvPr>
          <p:cNvGrpSpPr/>
          <p:nvPr/>
        </p:nvGrpSpPr>
        <p:grpSpPr>
          <a:xfrm>
            <a:off x="538163" y="2972312"/>
            <a:ext cx="2604430" cy="170182"/>
            <a:chOff x="538163" y="3140968"/>
            <a:chExt cx="2604430" cy="187200"/>
          </a:xfrm>
        </p:grpSpPr>
        <p:sp>
          <p:nvSpPr>
            <p:cNvPr id="97" name="사각형: 둥근 모서리 96">
              <a:extLst>
                <a:ext uri="{FF2B5EF4-FFF2-40B4-BE49-F238E27FC236}">
                  <a16:creationId xmlns:a16="http://schemas.microsoft.com/office/drawing/2014/main" id="{4E7E1342-1954-2051-6D3A-B941551EDE88}"/>
                </a:ext>
              </a:extLst>
            </p:cNvPr>
            <p:cNvSpPr/>
            <p:nvPr/>
          </p:nvSpPr>
          <p:spPr>
            <a:xfrm>
              <a:off x="538163" y="3140968"/>
              <a:ext cx="2604430" cy="187200"/>
            </a:xfrm>
            <a:prstGeom prst="roundRect">
              <a:avLst>
                <a:gd name="adj" fmla="val 15287"/>
              </a:avLst>
            </a:pr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FC8E96B7-9B03-1816-B591-7CCA8605C395}"/>
                </a:ext>
              </a:extLst>
            </p:cNvPr>
            <p:cNvSpPr txBox="1"/>
            <p:nvPr/>
          </p:nvSpPr>
          <p:spPr>
            <a:xfrm>
              <a:off x="942697" y="3165319"/>
              <a:ext cx="1795364" cy="1384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9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내용 체계표 </a:t>
              </a:r>
              <a:r>
                <a:rPr lang="en-US" altLang="ko-KR" sz="9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(</a:t>
              </a:r>
              <a:r>
                <a:rPr lang="ko-KR" altLang="en-US" sz="9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영역 및 학교급 통합 제시</a:t>
              </a:r>
              <a:r>
                <a:rPr lang="en-US" altLang="ko-KR" sz="9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)</a:t>
              </a:r>
            </a:p>
          </p:txBody>
        </p:sp>
      </p:grp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37E8B35F-E464-50E2-5285-59C797D93D2E}"/>
              </a:ext>
            </a:extLst>
          </p:cNvPr>
          <p:cNvGrpSpPr/>
          <p:nvPr/>
        </p:nvGrpSpPr>
        <p:grpSpPr>
          <a:xfrm>
            <a:off x="3726181" y="3200557"/>
            <a:ext cx="1371599" cy="168853"/>
            <a:chOff x="538163" y="3343248"/>
            <a:chExt cx="1371599" cy="185738"/>
          </a:xfrm>
        </p:grpSpPr>
        <p:sp>
          <p:nvSpPr>
            <p:cNvPr id="101" name="사각형: 둥근 모서리 100">
              <a:extLst>
                <a:ext uri="{FF2B5EF4-FFF2-40B4-BE49-F238E27FC236}">
                  <a16:creationId xmlns:a16="http://schemas.microsoft.com/office/drawing/2014/main" id="{BAC806EC-CA17-5AF1-8BE6-9AE049ED19A6}"/>
                </a:ext>
              </a:extLst>
            </p:cNvPr>
            <p:cNvSpPr/>
            <p:nvPr/>
          </p:nvSpPr>
          <p:spPr>
            <a:xfrm>
              <a:off x="538163" y="3343248"/>
              <a:ext cx="1371599" cy="185738"/>
            </a:xfrm>
            <a:prstGeom prst="roundRect">
              <a:avLst>
                <a:gd name="adj" fmla="val 15287"/>
              </a:avLst>
            </a:pr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dirty="0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0A0B1A0-4F69-F576-CA05-D8B15403650E}"/>
                </a:ext>
              </a:extLst>
            </p:cNvPr>
            <p:cNvSpPr txBox="1"/>
            <p:nvPr/>
          </p:nvSpPr>
          <p:spPr>
            <a:xfrm>
              <a:off x="954657" y="3366867"/>
              <a:ext cx="538609" cy="1384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9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내용 체계표</a:t>
              </a:r>
            </a:p>
          </p:txBody>
        </p:sp>
      </p:grpSp>
      <p:grpSp>
        <p:nvGrpSpPr>
          <p:cNvPr id="106" name="그룹 105">
            <a:extLst>
              <a:ext uri="{FF2B5EF4-FFF2-40B4-BE49-F238E27FC236}">
                <a16:creationId xmlns:a16="http://schemas.microsoft.com/office/drawing/2014/main" id="{BC093349-3571-9BDD-D7EE-0D8CE403F4C8}"/>
              </a:ext>
            </a:extLst>
          </p:cNvPr>
          <p:cNvGrpSpPr/>
          <p:nvPr/>
        </p:nvGrpSpPr>
        <p:grpSpPr>
          <a:xfrm>
            <a:off x="3726181" y="3752216"/>
            <a:ext cx="1371599" cy="168853"/>
            <a:chOff x="538163" y="3343248"/>
            <a:chExt cx="1371599" cy="185738"/>
          </a:xfrm>
        </p:grpSpPr>
        <p:sp>
          <p:nvSpPr>
            <p:cNvPr id="107" name="사각형: 둥근 모서리 106">
              <a:extLst>
                <a:ext uri="{FF2B5EF4-FFF2-40B4-BE49-F238E27FC236}">
                  <a16:creationId xmlns:a16="http://schemas.microsoft.com/office/drawing/2014/main" id="{E5AC9532-1194-566C-1BC5-39C0E2FD3E54}"/>
                </a:ext>
              </a:extLst>
            </p:cNvPr>
            <p:cNvSpPr/>
            <p:nvPr/>
          </p:nvSpPr>
          <p:spPr>
            <a:xfrm>
              <a:off x="538163" y="3343248"/>
              <a:ext cx="1371599" cy="185738"/>
            </a:xfrm>
            <a:prstGeom prst="roundRect">
              <a:avLst>
                <a:gd name="adj" fmla="val 15287"/>
              </a:avLst>
            </a:pr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dirty="0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98D0DBA-031C-DB54-F54B-E64A92350244}"/>
                </a:ext>
              </a:extLst>
            </p:cNvPr>
            <p:cNvSpPr txBox="1"/>
            <p:nvPr/>
          </p:nvSpPr>
          <p:spPr>
            <a:xfrm>
              <a:off x="967481" y="3366867"/>
              <a:ext cx="512961" cy="1384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9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성취기준표</a:t>
              </a:r>
            </a:p>
          </p:txBody>
        </p:sp>
      </p:grp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5E114246-0C14-2C90-CAE7-A6589613D798}"/>
              </a:ext>
            </a:extLst>
          </p:cNvPr>
          <p:cNvGrpSpPr/>
          <p:nvPr/>
        </p:nvGrpSpPr>
        <p:grpSpPr>
          <a:xfrm>
            <a:off x="716281" y="3745866"/>
            <a:ext cx="1371599" cy="168853"/>
            <a:chOff x="538163" y="3343248"/>
            <a:chExt cx="1371599" cy="185738"/>
          </a:xfrm>
        </p:grpSpPr>
        <p:sp>
          <p:nvSpPr>
            <p:cNvPr id="110" name="사각형: 둥근 모서리 109">
              <a:extLst>
                <a:ext uri="{FF2B5EF4-FFF2-40B4-BE49-F238E27FC236}">
                  <a16:creationId xmlns:a16="http://schemas.microsoft.com/office/drawing/2014/main" id="{21143311-C58D-7A30-E5B4-EBED9A319583}"/>
                </a:ext>
              </a:extLst>
            </p:cNvPr>
            <p:cNvSpPr/>
            <p:nvPr/>
          </p:nvSpPr>
          <p:spPr>
            <a:xfrm>
              <a:off x="538163" y="3343248"/>
              <a:ext cx="1371599" cy="185738"/>
            </a:xfrm>
            <a:prstGeom prst="roundRect">
              <a:avLst>
                <a:gd name="adj" fmla="val 15287"/>
              </a:avLst>
            </a:pr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dirty="0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C81BEB10-4AE0-7989-76AF-DEE785B5BB00}"/>
                </a:ext>
              </a:extLst>
            </p:cNvPr>
            <p:cNvSpPr txBox="1"/>
            <p:nvPr/>
          </p:nvSpPr>
          <p:spPr>
            <a:xfrm>
              <a:off x="967480" y="3366867"/>
              <a:ext cx="512962" cy="1384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9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성취기준표</a:t>
              </a:r>
              <a:endParaRPr lang="en-US" altLang="ko-KR" sz="9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4CFFBDA0-6D90-3145-A548-06670951C69A}"/>
              </a:ext>
            </a:extLst>
          </p:cNvPr>
          <p:cNvGrpSpPr/>
          <p:nvPr/>
        </p:nvGrpSpPr>
        <p:grpSpPr>
          <a:xfrm>
            <a:off x="3726181" y="4295142"/>
            <a:ext cx="1371599" cy="168853"/>
            <a:chOff x="538163" y="3343248"/>
            <a:chExt cx="1371599" cy="185738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8DABF33F-71A5-A701-795B-CBA0B27D13D2}"/>
                </a:ext>
              </a:extLst>
            </p:cNvPr>
            <p:cNvSpPr/>
            <p:nvPr/>
          </p:nvSpPr>
          <p:spPr>
            <a:xfrm>
              <a:off x="538163" y="3343248"/>
              <a:ext cx="1371599" cy="185738"/>
            </a:xfrm>
            <a:prstGeom prst="roundRect">
              <a:avLst>
                <a:gd name="adj" fmla="val 15287"/>
              </a:avLst>
            </a:pr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5E6D5EE-C342-5E2D-8A21-F0D44F3E63D3}"/>
                </a:ext>
              </a:extLst>
            </p:cNvPr>
            <p:cNvSpPr txBox="1"/>
            <p:nvPr/>
          </p:nvSpPr>
          <p:spPr>
            <a:xfrm>
              <a:off x="954657" y="3366867"/>
              <a:ext cx="538609" cy="1384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9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음악 요소표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BB627F15-1BBC-A2AE-C1E2-8014A086584C}"/>
              </a:ext>
            </a:extLst>
          </p:cNvPr>
          <p:cNvGrpSpPr/>
          <p:nvPr/>
        </p:nvGrpSpPr>
        <p:grpSpPr>
          <a:xfrm>
            <a:off x="716281" y="4603751"/>
            <a:ext cx="1371599" cy="168853"/>
            <a:chOff x="538163" y="3343248"/>
            <a:chExt cx="1371599" cy="185738"/>
          </a:xfrm>
        </p:grpSpPr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7535C9B1-6E50-BB0C-043C-FF4DB635D5ED}"/>
                </a:ext>
              </a:extLst>
            </p:cNvPr>
            <p:cNvSpPr/>
            <p:nvPr/>
          </p:nvSpPr>
          <p:spPr>
            <a:xfrm>
              <a:off x="538163" y="3343248"/>
              <a:ext cx="1371599" cy="185738"/>
            </a:xfrm>
            <a:prstGeom prst="roundRect">
              <a:avLst>
                <a:gd name="adj" fmla="val 15287"/>
              </a:avLst>
            </a:pr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9BB2F4F-BC31-5AF9-9FD4-578B49DAE1CE}"/>
                </a:ext>
              </a:extLst>
            </p:cNvPr>
            <p:cNvSpPr txBox="1"/>
            <p:nvPr/>
          </p:nvSpPr>
          <p:spPr>
            <a:xfrm>
              <a:off x="672528" y="3366867"/>
              <a:ext cx="1102866" cy="1384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9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음악 요소와 개념 체계표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873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ED658446-2F6C-5A9F-5DA4-A8D635A166AE}"/>
              </a:ext>
            </a:extLst>
          </p:cNvPr>
          <p:cNvGrpSpPr/>
          <p:nvPr/>
        </p:nvGrpSpPr>
        <p:grpSpPr>
          <a:xfrm>
            <a:off x="459185" y="1767483"/>
            <a:ext cx="5111843" cy="1010533"/>
            <a:chOff x="459185" y="1776271"/>
            <a:chExt cx="5111843" cy="101053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BDC3414-71E2-6C31-D86A-A2859892492A}"/>
                </a:ext>
              </a:extLst>
            </p:cNvPr>
            <p:cNvSpPr txBox="1"/>
            <p:nvPr/>
          </p:nvSpPr>
          <p:spPr>
            <a:xfrm>
              <a:off x="1627641" y="1776271"/>
              <a:ext cx="3943387" cy="1010533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ko-KR" altLang="en-US" sz="3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음악과 개정 교육과정 </a:t>
              </a:r>
              <a:endParaRPr lang="en-US" altLang="ko-KR" sz="3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  <a:p>
              <a:pPr>
                <a:spcAft>
                  <a:spcPts val="200"/>
                </a:spcAft>
              </a:pPr>
              <a:r>
                <a:rPr lang="ko-KR" altLang="en-US" sz="3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설계 개요 </a:t>
              </a:r>
              <a:endParaRPr lang="en-US" altLang="ko-KR" sz="3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297967A3-0AAA-7409-416A-1AC28446BF93}"/>
                </a:ext>
              </a:extLst>
            </p:cNvPr>
            <p:cNvGrpSpPr/>
            <p:nvPr/>
          </p:nvGrpSpPr>
          <p:grpSpPr>
            <a:xfrm>
              <a:off x="459185" y="1820482"/>
              <a:ext cx="922105" cy="922110"/>
              <a:chOff x="688900" y="1786028"/>
              <a:chExt cx="1014315" cy="1014321"/>
            </a:xfrm>
          </p:grpSpPr>
          <p:sp>
            <p:nvSpPr>
              <p:cNvPr id="11" name="타원 10">
                <a:extLst>
                  <a:ext uri="{FF2B5EF4-FFF2-40B4-BE49-F238E27FC236}">
                    <a16:creationId xmlns:a16="http://schemas.microsoft.com/office/drawing/2014/main" id="{7D66D09F-440D-38E1-5EE8-8C0045A253FA}"/>
                  </a:ext>
                </a:extLst>
              </p:cNvPr>
              <p:cNvSpPr/>
              <p:nvPr/>
            </p:nvSpPr>
            <p:spPr>
              <a:xfrm>
                <a:off x="688900" y="1786028"/>
                <a:ext cx="1014315" cy="1014321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95D4D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219E703-D14B-E920-5EEB-A3CF28F94699}"/>
                  </a:ext>
                </a:extLst>
              </p:cNvPr>
              <p:cNvSpPr txBox="1"/>
              <p:nvPr/>
            </p:nvSpPr>
            <p:spPr>
              <a:xfrm>
                <a:off x="1007384" y="1968405"/>
                <a:ext cx="377348" cy="74481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4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2</a:t>
                </a: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6D68180-1A7A-5C99-E0EA-26C444DC9007}"/>
              </a:ext>
            </a:extLst>
          </p:cNvPr>
          <p:cNvGrpSpPr/>
          <p:nvPr/>
        </p:nvGrpSpPr>
        <p:grpSpPr>
          <a:xfrm>
            <a:off x="488894" y="1138597"/>
            <a:ext cx="3683056" cy="309041"/>
            <a:chOff x="4511424" y="1860310"/>
            <a:chExt cx="3683056" cy="309041"/>
          </a:xfrm>
        </p:grpSpPr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C9EADFF0-47C2-7A25-0998-19FC77EE0565}"/>
                </a:ext>
              </a:extLst>
            </p:cNvPr>
            <p:cNvSpPr/>
            <p:nvPr/>
          </p:nvSpPr>
          <p:spPr>
            <a:xfrm>
              <a:off x="4511424" y="1860310"/>
              <a:ext cx="3683056" cy="309041"/>
            </a:xfrm>
            <a:prstGeom prst="roundRect">
              <a:avLst>
                <a:gd name="adj" fmla="val 50000"/>
              </a:avLst>
            </a:prstGeom>
            <a:solidFill>
              <a:srgbClr val="019E9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96E6ED5-6701-68C8-FC83-846F2BB0CB79}"/>
                </a:ext>
              </a:extLst>
            </p:cNvPr>
            <p:cNvSpPr txBox="1"/>
            <p:nvPr/>
          </p:nvSpPr>
          <p:spPr>
            <a:xfrm>
              <a:off x="4836511" y="1923947"/>
              <a:ext cx="3032882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2022 </a:t>
              </a:r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개정 교육과정 음악과 교원연수자료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042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4C05F307-A66D-876A-583F-F0F224BA2109}"/>
              </a:ext>
            </a:extLst>
          </p:cNvPr>
          <p:cNvGrpSpPr/>
          <p:nvPr/>
        </p:nvGrpSpPr>
        <p:grpSpPr>
          <a:xfrm>
            <a:off x="399096" y="1453620"/>
            <a:ext cx="8276592" cy="5219136"/>
            <a:chOff x="399096" y="1453620"/>
            <a:chExt cx="8276592" cy="5219136"/>
          </a:xfrm>
        </p:grpSpPr>
        <p:grpSp>
          <p:nvGrpSpPr>
            <p:cNvPr id="225" name="그룹 224">
              <a:extLst>
                <a:ext uri="{FF2B5EF4-FFF2-40B4-BE49-F238E27FC236}">
                  <a16:creationId xmlns:a16="http://schemas.microsoft.com/office/drawing/2014/main" id="{531CCD08-3321-2F41-1576-70292F1C2E51}"/>
                </a:ext>
              </a:extLst>
            </p:cNvPr>
            <p:cNvGrpSpPr/>
            <p:nvPr/>
          </p:nvGrpSpPr>
          <p:grpSpPr>
            <a:xfrm>
              <a:off x="2344738" y="2266883"/>
              <a:ext cx="6330950" cy="3691976"/>
              <a:chOff x="2344738" y="2266883"/>
              <a:chExt cx="6330950" cy="3691976"/>
            </a:xfrm>
          </p:grpSpPr>
          <p:sp>
            <p:nvSpPr>
              <p:cNvPr id="200" name="사각형: 둥근 모서리 199">
                <a:extLst>
                  <a:ext uri="{FF2B5EF4-FFF2-40B4-BE49-F238E27FC236}">
                    <a16:creationId xmlns:a16="http://schemas.microsoft.com/office/drawing/2014/main" id="{0CFD1764-4F87-B65A-8037-84DF80EB22A9}"/>
                  </a:ext>
                </a:extLst>
              </p:cNvPr>
              <p:cNvSpPr/>
              <p:nvPr/>
            </p:nvSpPr>
            <p:spPr>
              <a:xfrm>
                <a:off x="2344738" y="2266883"/>
                <a:ext cx="6330950" cy="3691976"/>
              </a:xfrm>
              <a:prstGeom prst="roundRect">
                <a:avLst>
                  <a:gd name="adj" fmla="val 3413"/>
                </a:avLst>
              </a:prstGeom>
              <a:gradFill>
                <a:gsLst>
                  <a:gs pos="0">
                    <a:srgbClr val="DDF0EF"/>
                  </a:gs>
                  <a:gs pos="100000">
                    <a:srgbClr val="D4E2F0"/>
                  </a:gs>
                </a:gsLst>
                <a:lin ang="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6EA52E2D-5053-68B4-C03B-D6E1A4D13DA1}"/>
                  </a:ext>
                </a:extLst>
              </p:cNvPr>
              <p:cNvSpPr txBox="1"/>
              <p:nvPr/>
            </p:nvSpPr>
            <p:spPr>
              <a:xfrm>
                <a:off x="5419307" y="2453305"/>
                <a:ext cx="2420534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총론의 인간상 및 핵심 역량과 연계한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음악과 교과 역량 설정</a:t>
                </a:r>
              </a:p>
            </p:txBody>
          </p:sp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484E4703-0E54-31A7-CA48-CB380391E2B8}"/>
                  </a:ext>
                </a:extLst>
              </p:cNvPr>
              <p:cNvSpPr txBox="1"/>
              <p:nvPr/>
            </p:nvSpPr>
            <p:spPr>
              <a:xfrm>
                <a:off x="5749525" y="3226259"/>
                <a:ext cx="1760097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교과 역량에 기반하여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연주</a:t>
                </a:r>
                <a:r>
                  <a:rPr lang="en-US" altLang="ko-KR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-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감상</a:t>
                </a:r>
                <a:r>
                  <a:rPr lang="en-US" altLang="ko-KR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-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창작 영역 구성</a:t>
                </a:r>
              </a:p>
            </p:txBody>
          </p:sp>
          <p:sp>
            <p:nvSpPr>
              <p:cNvPr id="210" name="TextBox 209">
                <a:extLst>
                  <a:ext uri="{FF2B5EF4-FFF2-40B4-BE49-F238E27FC236}">
                    <a16:creationId xmlns:a16="http://schemas.microsoft.com/office/drawing/2014/main" id="{C7700829-DC73-A666-EAF7-836DC71B2802}"/>
                  </a:ext>
                </a:extLst>
              </p:cNvPr>
              <p:cNvSpPr txBox="1"/>
              <p:nvPr/>
            </p:nvSpPr>
            <p:spPr>
              <a:xfrm>
                <a:off x="5344768" y="3999213"/>
                <a:ext cx="2569614" cy="6001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영역별로 원리</a:t>
                </a:r>
                <a:r>
                  <a:rPr lang="en-US" altLang="ko-KR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-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맥락</a:t>
                </a:r>
                <a:r>
                  <a:rPr lang="en-US" altLang="ko-KR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-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활용을 고려한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핵심 아이디어 기반 내용 체계 구성으로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역량 함양 교육과정 추구</a:t>
                </a:r>
              </a:p>
            </p:txBody>
          </p:sp>
          <p:sp>
            <p:nvSpPr>
              <p:cNvPr id="211" name="TextBox 210">
                <a:extLst>
                  <a:ext uri="{FF2B5EF4-FFF2-40B4-BE49-F238E27FC236}">
                    <a16:creationId xmlns:a16="http://schemas.microsoft.com/office/drawing/2014/main" id="{82D102EB-C65F-34FD-51B0-3CDF28FC8976}"/>
                  </a:ext>
                </a:extLst>
              </p:cNvPr>
              <p:cNvSpPr txBox="1"/>
              <p:nvPr/>
            </p:nvSpPr>
            <p:spPr>
              <a:xfrm>
                <a:off x="5280911" y="4872192"/>
                <a:ext cx="2805255" cy="10002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총론의 역량 중 ‘심미적 감성</a:t>
                </a:r>
                <a:r>
                  <a:rPr lang="en-US" altLang="ko-KR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/ 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창의적 사고</a:t>
                </a:r>
                <a:r>
                  <a:rPr lang="en-US" altLang="ko-KR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/</a:t>
                </a:r>
              </a:p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자기관리</a:t>
                </a:r>
                <a:r>
                  <a:rPr lang="en-US" altLang="ko-KR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/ 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공동체</a:t>
                </a:r>
                <a:r>
                  <a:rPr lang="en-US" altLang="ko-KR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/ 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소통’ 역량을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 교과 특성에 따라 재구성하고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‘지식정보처리 역량’은 음악 교과의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영역 및 내용 체계 전반에 연계</a:t>
                </a:r>
              </a:p>
            </p:txBody>
          </p:sp>
          <p:grpSp>
            <p:nvGrpSpPr>
              <p:cNvPr id="221" name="그룹 220">
                <a:extLst>
                  <a:ext uri="{FF2B5EF4-FFF2-40B4-BE49-F238E27FC236}">
                    <a16:creationId xmlns:a16="http://schemas.microsoft.com/office/drawing/2014/main" id="{C2794A7C-283E-F589-CC3A-BC72FAF699F2}"/>
                  </a:ext>
                </a:extLst>
              </p:cNvPr>
              <p:cNvGrpSpPr/>
              <p:nvPr/>
            </p:nvGrpSpPr>
            <p:grpSpPr>
              <a:xfrm>
                <a:off x="4562475" y="3039837"/>
                <a:ext cx="4029075" cy="1745962"/>
                <a:chOff x="4562475" y="3039837"/>
                <a:chExt cx="4029075" cy="1745962"/>
              </a:xfrm>
            </p:grpSpPr>
            <p:cxnSp>
              <p:nvCxnSpPr>
                <p:cNvPr id="215" name="직선 연결선 214">
                  <a:extLst>
                    <a:ext uri="{FF2B5EF4-FFF2-40B4-BE49-F238E27FC236}">
                      <a16:creationId xmlns:a16="http://schemas.microsoft.com/office/drawing/2014/main" id="{F4ACB212-F92B-D74C-2DE1-E12EA7D3127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791075" y="3812791"/>
                  <a:ext cx="3800475" cy="0"/>
                </a:xfrm>
                <a:prstGeom prst="line">
                  <a:avLst/>
                </a:prstGeom>
                <a:ln w="15875">
                  <a:solidFill>
                    <a:srgbClr val="0F958E">
                      <a:alpha val="25000"/>
                    </a:srgb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직선 연결선 213">
                  <a:extLst>
                    <a:ext uri="{FF2B5EF4-FFF2-40B4-BE49-F238E27FC236}">
                      <a16:creationId xmlns:a16="http://schemas.microsoft.com/office/drawing/2014/main" id="{DE280FA2-21C6-9F86-03D1-D61CCE52A1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62475" y="3039837"/>
                  <a:ext cx="4029075" cy="0"/>
                </a:xfrm>
                <a:prstGeom prst="line">
                  <a:avLst/>
                </a:prstGeom>
                <a:ln w="15875">
                  <a:solidFill>
                    <a:srgbClr val="0F958E">
                      <a:alpha val="25000"/>
                    </a:srgb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직선 연결선 215">
                  <a:extLst>
                    <a:ext uri="{FF2B5EF4-FFF2-40B4-BE49-F238E27FC236}">
                      <a16:creationId xmlns:a16="http://schemas.microsoft.com/office/drawing/2014/main" id="{F2B6581E-6574-8B0B-C660-DF349760323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67250" y="4785799"/>
                  <a:ext cx="3924300" cy="0"/>
                </a:xfrm>
                <a:prstGeom prst="line">
                  <a:avLst/>
                </a:prstGeom>
                <a:ln w="15875">
                  <a:solidFill>
                    <a:srgbClr val="0F958E">
                      <a:alpha val="25000"/>
                    </a:srgb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199" name="그림 198" descr="블랙, 어둠이(가) 표시된 사진&#10;&#10;자동 생성된 설명">
              <a:extLst>
                <a:ext uri="{FF2B5EF4-FFF2-40B4-BE49-F238E27FC236}">
                  <a16:creationId xmlns:a16="http://schemas.microsoft.com/office/drawing/2014/main" id="{94E892B6-F20D-935D-1731-2E2FFF41CA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14"/>
            <a:stretch/>
          </p:blipFill>
          <p:spPr>
            <a:xfrm>
              <a:off x="2558954" y="1453620"/>
              <a:ext cx="2603596" cy="5219136"/>
            </a:xfrm>
            <a:prstGeom prst="rect">
              <a:avLst/>
            </a:prstGeom>
          </p:spPr>
        </p:pic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A6E87A15-A4BE-C970-ED2B-F9DBD637825B}"/>
                </a:ext>
              </a:extLst>
            </p:cNvPr>
            <p:cNvGrpSpPr/>
            <p:nvPr/>
          </p:nvGrpSpPr>
          <p:grpSpPr>
            <a:xfrm>
              <a:off x="399096" y="1912505"/>
              <a:ext cx="4325304" cy="4325304"/>
              <a:chOff x="399096" y="1912505"/>
              <a:chExt cx="4325304" cy="4325304"/>
            </a:xfrm>
          </p:grpSpPr>
          <p:sp>
            <p:nvSpPr>
              <p:cNvPr id="32" name="타원 31">
                <a:extLst>
                  <a:ext uri="{FF2B5EF4-FFF2-40B4-BE49-F238E27FC236}">
                    <a16:creationId xmlns:a16="http://schemas.microsoft.com/office/drawing/2014/main" id="{9C1D6CED-A4CA-A592-78EE-071D4B6949F8}"/>
                  </a:ext>
                </a:extLst>
              </p:cNvPr>
              <p:cNvSpPr/>
              <p:nvPr/>
            </p:nvSpPr>
            <p:spPr>
              <a:xfrm>
                <a:off x="399096" y="1912505"/>
                <a:ext cx="4325304" cy="432530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4EF7A537-3ABB-193A-7DC1-64251724FB3E}"/>
                  </a:ext>
                </a:extLst>
              </p:cNvPr>
              <p:cNvGrpSpPr/>
              <p:nvPr/>
            </p:nvGrpSpPr>
            <p:grpSpPr>
              <a:xfrm>
                <a:off x="844273" y="2360281"/>
                <a:ext cx="3434951" cy="3429753"/>
                <a:chOff x="844273" y="2368171"/>
                <a:chExt cx="3434951" cy="3429753"/>
              </a:xfrm>
              <a:solidFill>
                <a:srgbClr val="FBE69B"/>
              </a:solidFill>
            </p:grpSpPr>
            <p:sp>
              <p:nvSpPr>
                <p:cNvPr id="137" name="자유형: 도형 136">
                  <a:extLst>
                    <a:ext uri="{FF2B5EF4-FFF2-40B4-BE49-F238E27FC236}">
                      <a16:creationId xmlns:a16="http://schemas.microsoft.com/office/drawing/2014/main" id="{7C25CA76-9E2D-5AB7-42C0-8F06CF6D6297}"/>
                    </a:ext>
                  </a:extLst>
                </p:cNvPr>
                <p:cNvSpPr/>
                <p:nvPr/>
              </p:nvSpPr>
              <p:spPr>
                <a:xfrm>
                  <a:off x="2897378" y="3375130"/>
                  <a:ext cx="1381846" cy="2254910"/>
                </a:xfrm>
                <a:custGeom>
                  <a:avLst/>
                  <a:gdLst>
                    <a:gd name="connsiteX0" fmla="*/ 1228540 w 1381846"/>
                    <a:gd name="connsiteY0" fmla="*/ 0 h 2254910"/>
                    <a:gd name="connsiteX1" fmla="*/ 1226948 w 1381846"/>
                    <a:gd name="connsiteY1" fmla="*/ 796 h 2254910"/>
                    <a:gd name="connsiteX2" fmla="*/ 1228938 w 1381846"/>
                    <a:gd name="connsiteY2" fmla="*/ 4776 h 2254910"/>
                    <a:gd name="connsiteX3" fmla="*/ 1056616 w 1381846"/>
                    <a:gd name="connsiteY3" fmla="*/ 402350 h 2254910"/>
                    <a:gd name="connsiteX4" fmla="*/ 597754 w 1381846"/>
                    <a:gd name="connsiteY4" fmla="*/ 292510 h 2254910"/>
                    <a:gd name="connsiteX5" fmla="*/ 588203 w 1381846"/>
                    <a:gd name="connsiteY5" fmla="*/ 296887 h 2254910"/>
                    <a:gd name="connsiteX6" fmla="*/ 104269 w 1381846"/>
                    <a:gd name="connsiteY6" fmla="*/ 1614175 h 2254910"/>
                    <a:gd name="connsiteX7" fmla="*/ 0 w 1381846"/>
                    <a:gd name="connsiteY7" fmla="*/ 2090548 h 2254910"/>
                    <a:gd name="connsiteX8" fmla="*/ 400758 w 1381846"/>
                    <a:gd name="connsiteY8" fmla="*/ 2254911 h 2254910"/>
                    <a:gd name="connsiteX9" fmla="*/ 1228540 w 1381846"/>
                    <a:gd name="connsiteY9" fmla="*/ 398 h 22549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81846" h="2254910">
                      <a:moveTo>
                        <a:pt x="1228540" y="0"/>
                      </a:moveTo>
                      <a:lnTo>
                        <a:pt x="1226948" y="796"/>
                      </a:lnTo>
                      <a:cubicBezTo>
                        <a:pt x="1226948" y="796"/>
                        <a:pt x="1228142" y="3582"/>
                        <a:pt x="1228938" y="4776"/>
                      </a:cubicBezTo>
                      <a:lnTo>
                        <a:pt x="1056616" y="402350"/>
                      </a:lnTo>
                      <a:lnTo>
                        <a:pt x="597754" y="292510"/>
                      </a:lnTo>
                      <a:lnTo>
                        <a:pt x="588203" y="296887"/>
                      </a:lnTo>
                      <a:cubicBezTo>
                        <a:pt x="810669" y="794353"/>
                        <a:pt x="596162" y="1378974"/>
                        <a:pt x="104269" y="1614175"/>
                      </a:cubicBezTo>
                      <a:lnTo>
                        <a:pt x="0" y="2090548"/>
                      </a:lnTo>
                      <a:lnTo>
                        <a:pt x="400758" y="2254911"/>
                      </a:lnTo>
                      <a:cubicBezTo>
                        <a:pt x="1246051" y="1855745"/>
                        <a:pt x="1614971" y="851661"/>
                        <a:pt x="1228540" y="398"/>
                      </a:cubicBezTo>
                      <a:close/>
                    </a:path>
                  </a:pathLst>
                </a:custGeom>
                <a:grpFill/>
                <a:ln w="28575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138" name="자유형: 도형 137">
                  <a:extLst>
                    <a:ext uri="{FF2B5EF4-FFF2-40B4-BE49-F238E27FC236}">
                      <a16:creationId xmlns:a16="http://schemas.microsoft.com/office/drawing/2014/main" id="{32790795-7EE2-458E-D77A-0594016961FD}"/>
                    </a:ext>
                  </a:extLst>
                </p:cNvPr>
                <p:cNvSpPr/>
                <p:nvPr/>
              </p:nvSpPr>
              <p:spPr>
                <a:xfrm>
                  <a:off x="1426075" y="4849219"/>
                  <a:ext cx="1879622" cy="948705"/>
                </a:xfrm>
                <a:custGeom>
                  <a:avLst/>
                  <a:gdLst>
                    <a:gd name="connsiteX0" fmla="*/ 1879225 w 1879622"/>
                    <a:gd name="connsiteY0" fmla="*/ 777240 h 948705"/>
                    <a:gd name="connsiteX1" fmla="*/ 1872061 w 1879622"/>
                    <a:gd name="connsiteY1" fmla="*/ 780821 h 948705"/>
                    <a:gd name="connsiteX2" fmla="*/ 1471303 w 1879622"/>
                    <a:gd name="connsiteY2" fmla="*/ 616459 h 948705"/>
                    <a:gd name="connsiteX3" fmla="*/ 1575174 w 1879622"/>
                    <a:gd name="connsiteY3" fmla="*/ 141280 h 948705"/>
                    <a:gd name="connsiteX4" fmla="*/ 477965 w 1879622"/>
                    <a:gd name="connsiteY4" fmla="*/ 0 h 948705"/>
                    <a:gd name="connsiteX5" fmla="*/ 0 w 1879622"/>
                    <a:gd name="connsiteY5" fmla="*/ 95911 h 948705"/>
                    <a:gd name="connsiteX6" fmla="*/ 10745 w 1879622"/>
                    <a:gd name="connsiteY6" fmla="*/ 528905 h 948705"/>
                    <a:gd name="connsiteX7" fmla="*/ 1879623 w 1879622"/>
                    <a:gd name="connsiteY7" fmla="*/ 778036 h 948705"/>
                    <a:gd name="connsiteX8" fmla="*/ 1879623 w 1879622"/>
                    <a:gd name="connsiteY8" fmla="*/ 776842 h 9487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879622" h="948705">
                      <a:moveTo>
                        <a:pt x="1879225" y="777240"/>
                      </a:moveTo>
                      <a:cubicBezTo>
                        <a:pt x="1876837" y="778434"/>
                        <a:pt x="1874449" y="779628"/>
                        <a:pt x="1872061" y="780821"/>
                      </a:cubicBezTo>
                      <a:lnTo>
                        <a:pt x="1471303" y="616459"/>
                      </a:lnTo>
                      <a:lnTo>
                        <a:pt x="1575174" y="141280"/>
                      </a:lnTo>
                      <a:cubicBezTo>
                        <a:pt x="1224561" y="312408"/>
                        <a:pt x="791567" y="269427"/>
                        <a:pt x="477965" y="0"/>
                      </a:cubicBezTo>
                      <a:lnTo>
                        <a:pt x="0" y="95911"/>
                      </a:lnTo>
                      <a:lnTo>
                        <a:pt x="10745" y="528905"/>
                      </a:lnTo>
                      <a:cubicBezTo>
                        <a:pt x="542834" y="991747"/>
                        <a:pt x="1281073" y="1067362"/>
                        <a:pt x="1879623" y="778036"/>
                      </a:cubicBezTo>
                      <a:lnTo>
                        <a:pt x="1879623" y="776842"/>
                      </a:lnTo>
                      <a:close/>
                    </a:path>
                  </a:pathLst>
                </a:custGeom>
                <a:grpFill/>
                <a:ln w="28575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139" name="자유형: 도형 138">
                  <a:extLst>
                    <a:ext uri="{FF2B5EF4-FFF2-40B4-BE49-F238E27FC236}">
                      <a16:creationId xmlns:a16="http://schemas.microsoft.com/office/drawing/2014/main" id="{A22FC0E9-90CF-45FD-D883-CBB03D5F186B}"/>
                    </a:ext>
                  </a:extLst>
                </p:cNvPr>
                <p:cNvSpPr/>
                <p:nvPr/>
              </p:nvSpPr>
              <p:spPr>
                <a:xfrm>
                  <a:off x="844273" y="3302699"/>
                  <a:ext cx="1062154" cy="2072241"/>
                </a:xfrm>
                <a:custGeom>
                  <a:avLst/>
                  <a:gdLst>
                    <a:gd name="connsiteX0" fmla="*/ 1062154 w 1062154"/>
                    <a:gd name="connsiteY0" fmla="*/ 1548112 h 2072241"/>
                    <a:gd name="connsiteX1" fmla="*/ 1062154 w 1062154"/>
                    <a:gd name="connsiteY1" fmla="*/ 1544928 h 2072241"/>
                    <a:gd name="connsiteX2" fmla="*/ 773624 w 1062154"/>
                    <a:gd name="connsiteY2" fmla="*/ 417473 h 2072241"/>
                    <a:gd name="connsiteX3" fmla="*/ 521708 w 1062154"/>
                    <a:gd name="connsiteY3" fmla="*/ 0 h 2072241"/>
                    <a:gd name="connsiteX4" fmla="*/ 117368 w 1062154"/>
                    <a:gd name="connsiteY4" fmla="*/ 156005 h 2072241"/>
                    <a:gd name="connsiteX5" fmla="*/ 592149 w 1062154"/>
                    <a:gd name="connsiteY5" fmla="*/ 2072241 h 2072241"/>
                    <a:gd name="connsiteX6" fmla="*/ 581404 w 1062154"/>
                    <a:gd name="connsiteY6" fmla="*/ 1642431 h 2072241"/>
                    <a:gd name="connsiteX7" fmla="*/ 1059368 w 1062154"/>
                    <a:gd name="connsiteY7" fmla="*/ 1546520 h 2072241"/>
                    <a:gd name="connsiteX8" fmla="*/ 1061756 w 1062154"/>
                    <a:gd name="connsiteY8" fmla="*/ 1548510 h 2072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62154" h="2072241">
                      <a:moveTo>
                        <a:pt x="1062154" y="1548112"/>
                      </a:moveTo>
                      <a:lnTo>
                        <a:pt x="1062154" y="1544928"/>
                      </a:lnTo>
                      <a:cubicBezTo>
                        <a:pt x="744572" y="1275899"/>
                        <a:pt x="616425" y="826190"/>
                        <a:pt x="773624" y="417473"/>
                      </a:cubicBezTo>
                      <a:lnTo>
                        <a:pt x="521708" y="0"/>
                      </a:lnTo>
                      <a:lnTo>
                        <a:pt x="117368" y="156005"/>
                      </a:lnTo>
                      <a:cubicBezTo>
                        <a:pt x="-152855" y="848477"/>
                        <a:pt x="59264" y="1610992"/>
                        <a:pt x="592149" y="2072241"/>
                      </a:cubicBezTo>
                      <a:lnTo>
                        <a:pt x="581404" y="1642431"/>
                      </a:lnTo>
                      <a:lnTo>
                        <a:pt x="1059368" y="1546520"/>
                      </a:lnTo>
                      <a:cubicBezTo>
                        <a:pt x="1059368" y="1546520"/>
                        <a:pt x="1060960" y="1547714"/>
                        <a:pt x="1061756" y="1548510"/>
                      </a:cubicBezTo>
                      <a:close/>
                    </a:path>
                  </a:pathLst>
                </a:custGeom>
                <a:grpFill/>
                <a:ln w="28575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140" name="자유형: 도형 139">
                  <a:extLst>
                    <a:ext uri="{FF2B5EF4-FFF2-40B4-BE49-F238E27FC236}">
                      <a16:creationId xmlns:a16="http://schemas.microsoft.com/office/drawing/2014/main" id="{2648AFCA-DECF-DF3B-5756-74E705194B01}"/>
                    </a:ext>
                  </a:extLst>
                </p:cNvPr>
                <p:cNvSpPr/>
                <p:nvPr/>
              </p:nvSpPr>
              <p:spPr>
                <a:xfrm>
                  <a:off x="958060" y="2369454"/>
                  <a:ext cx="1879622" cy="1350319"/>
                </a:xfrm>
                <a:custGeom>
                  <a:avLst/>
                  <a:gdLst>
                    <a:gd name="connsiteX0" fmla="*/ 1584725 w 1879622"/>
                    <a:gd name="connsiteY0" fmla="*/ 0 h 1350319"/>
                    <a:gd name="connsiteX1" fmla="*/ 0 w 1879622"/>
                    <a:gd name="connsiteY1" fmla="*/ 1097607 h 1350319"/>
                    <a:gd name="connsiteX2" fmla="*/ 1194 w 1879622"/>
                    <a:gd name="connsiteY2" fmla="*/ 1097607 h 1350319"/>
                    <a:gd name="connsiteX3" fmla="*/ 3980 w 1879622"/>
                    <a:gd name="connsiteY3" fmla="*/ 1089648 h 1350319"/>
                    <a:gd name="connsiteX4" fmla="*/ 408319 w 1879622"/>
                    <a:gd name="connsiteY4" fmla="*/ 933643 h 1350319"/>
                    <a:gd name="connsiteX5" fmla="*/ 659440 w 1879622"/>
                    <a:gd name="connsiteY5" fmla="*/ 1350320 h 1350319"/>
                    <a:gd name="connsiteX6" fmla="*/ 1584725 w 1879622"/>
                    <a:gd name="connsiteY6" fmla="*/ 706401 h 1350319"/>
                    <a:gd name="connsiteX7" fmla="*/ 1879623 w 1879622"/>
                    <a:gd name="connsiteY7" fmla="*/ 317980 h 1350319"/>
                    <a:gd name="connsiteX8" fmla="*/ 1584725 w 1879622"/>
                    <a:gd name="connsiteY8" fmla="*/ 0 h 1350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879622" h="1350319">
                      <a:moveTo>
                        <a:pt x="1584725" y="0"/>
                      </a:moveTo>
                      <a:cubicBezTo>
                        <a:pt x="861212" y="5174"/>
                        <a:pt x="245151" y="459260"/>
                        <a:pt x="0" y="1097607"/>
                      </a:cubicBezTo>
                      <a:lnTo>
                        <a:pt x="1194" y="1097607"/>
                      </a:lnTo>
                      <a:cubicBezTo>
                        <a:pt x="2388" y="1094822"/>
                        <a:pt x="3184" y="1092036"/>
                        <a:pt x="3980" y="1089648"/>
                      </a:cubicBezTo>
                      <a:lnTo>
                        <a:pt x="408319" y="933643"/>
                      </a:lnTo>
                      <a:lnTo>
                        <a:pt x="659440" y="1350320"/>
                      </a:lnTo>
                      <a:cubicBezTo>
                        <a:pt x="803108" y="977420"/>
                        <a:pt x="1162477" y="711972"/>
                        <a:pt x="1584725" y="706401"/>
                      </a:cubicBezTo>
                      <a:lnTo>
                        <a:pt x="1879623" y="317980"/>
                      </a:lnTo>
                      <a:lnTo>
                        <a:pt x="1584725" y="0"/>
                      </a:lnTo>
                      <a:close/>
                    </a:path>
                  </a:pathLst>
                </a:custGeom>
                <a:grpFill/>
                <a:ln w="28575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141" name="자유형: 도형 140">
                  <a:extLst>
                    <a:ext uri="{FF2B5EF4-FFF2-40B4-BE49-F238E27FC236}">
                      <a16:creationId xmlns:a16="http://schemas.microsoft.com/office/drawing/2014/main" id="{96720669-5FA2-9EF6-DAE1-56916B1BF8B4}"/>
                    </a:ext>
                  </a:extLst>
                </p:cNvPr>
                <p:cNvSpPr/>
                <p:nvPr/>
              </p:nvSpPr>
              <p:spPr>
                <a:xfrm>
                  <a:off x="2543183" y="2368171"/>
                  <a:ext cx="1582735" cy="1409706"/>
                </a:xfrm>
                <a:custGeom>
                  <a:avLst/>
                  <a:gdLst>
                    <a:gd name="connsiteX0" fmla="*/ 2786 w 1582735"/>
                    <a:gd name="connsiteY0" fmla="*/ 89 h 1409706"/>
                    <a:gd name="connsiteX1" fmla="*/ 2786 w 1582735"/>
                    <a:gd name="connsiteY1" fmla="*/ 4865 h 1409706"/>
                    <a:gd name="connsiteX2" fmla="*/ 294101 w 1582735"/>
                    <a:gd name="connsiteY2" fmla="*/ 318865 h 1409706"/>
                    <a:gd name="connsiteX3" fmla="*/ 0 w 1582735"/>
                    <a:gd name="connsiteY3" fmla="*/ 706490 h 1409706"/>
                    <a:gd name="connsiteX4" fmla="*/ 936031 w 1582735"/>
                    <a:gd name="connsiteY4" fmla="*/ 1295887 h 1409706"/>
                    <a:gd name="connsiteX5" fmla="*/ 1410414 w 1582735"/>
                    <a:gd name="connsiteY5" fmla="*/ 1409707 h 1409706"/>
                    <a:gd name="connsiteX6" fmla="*/ 1582735 w 1582735"/>
                    <a:gd name="connsiteY6" fmla="*/ 1012133 h 1409706"/>
                    <a:gd name="connsiteX7" fmla="*/ 2786 w 1582735"/>
                    <a:gd name="connsiteY7" fmla="*/ 89 h 14097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82735" h="1409706">
                      <a:moveTo>
                        <a:pt x="2786" y="89"/>
                      </a:moveTo>
                      <a:lnTo>
                        <a:pt x="2786" y="4865"/>
                      </a:lnTo>
                      <a:lnTo>
                        <a:pt x="294101" y="318865"/>
                      </a:lnTo>
                      <a:lnTo>
                        <a:pt x="0" y="706490"/>
                      </a:lnTo>
                      <a:cubicBezTo>
                        <a:pt x="390013" y="698530"/>
                        <a:pt x="765301" y="919405"/>
                        <a:pt x="936031" y="1295887"/>
                      </a:cubicBezTo>
                      <a:lnTo>
                        <a:pt x="1410414" y="1409707"/>
                      </a:lnTo>
                      <a:lnTo>
                        <a:pt x="1582735" y="1012133"/>
                      </a:lnTo>
                      <a:cubicBezTo>
                        <a:pt x="1296196" y="371795"/>
                        <a:pt x="663420" y="-6676"/>
                        <a:pt x="2786" y="89"/>
                      </a:cubicBezTo>
                      <a:close/>
                    </a:path>
                  </a:pathLst>
                </a:custGeom>
                <a:grpFill/>
                <a:ln w="28575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9A8596EB-54E4-38CA-38AB-517E11BE03EE}"/>
                  </a:ext>
                </a:extLst>
              </p:cNvPr>
              <p:cNvGrpSpPr/>
              <p:nvPr/>
            </p:nvGrpSpPr>
            <p:grpSpPr>
              <a:xfrm>
                <a:off x="469200" y="1982609"/>
                <a:ext cx="4185096" cy="4185096"/>
                <a:chOff x="469200" y="1982609"/>
                <a:chExt cx="4185096" cy="4185096"/>
              </a:xfrm>
            </p:grpSpPr>
            <p:sp>
              <p:nvSpPr>
                <p:cNvPr id="124" name="원형: 비어 있음 123">
                  <a:extLst>
                    <a:ext uri="{FF2B5EF4-FFF2-40B4-BE49-F238E27FC236}">
                      <a16:creationId xmlns:a16="http://schemas.microsoft.com/office/drawing/2014/main" id="{990E1EA8-A468-B7AC-652C-034B7600EE81}"/>
                    </a:ext>
                  </a:extLst>
                </p:cNvPr>
                <p:cNvSpPr/>
                <p:nvPr/>
              </p:nvSpPr>
              <p:spPr>
                <a:xfrm>
                  <a:off x="469200" y="1982609"/>
                  <a:ext cx="4185096" cy="4185096"/>
                </a:xfrm>
                <a:prstGeom prst="donut">
                  <a:avLst>
                    <a:gd name="adj" fmla="val 9987"/>
                  </a:avLst>
                </a:prstGeom>
                <a:gradFill>
                  <a:gsLst>
                    <a:gs pos="50000">
                      <a:srgbClr val="0F958E"/>
                    </a:gs>
                    <a:gs pos="50000">
                      <a:srgbClr val="276DB5"/>
                    </a:gs>
                  </a:gsLst>
                  <a:lin ang="5400000" scaled="0"/>
                </a:gradFill>
                <a:ln w="2857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25" name="그룹 124">
                  <a:extLst>
                    <a:ext uri="{FF2B5EF4-FFF2-40B4-BE49-F238E27FC236}">
                      <a16:creationId xmlns:a16="http://schemas.microsoft.com/office/drawing/2014/main" id="{908A1E38-6985-7BEF-F2D1-DF885992624D}"/>
                    </a:ext>
                  </a:extLst>
                </p:cNvPr>
                <p:cNvGrpSpPr/>
                <p:nvPr/>
              </p:nvGrpSpPr>
              <p:grpSpPr>
                <a:xfrm>
                  <a:off x="685318" y="2186759"/>
                  <a:ext cx="3752861" cy="3776796"/>
                  <a:chOff x="703896" y="2217305"/>
                  <a:chExt cx="3715704" cy="3739402"/>
                </a:xfrm>
              </p:grpSpPr>
              <p:grpSp>
                <p:nvGrpSpPr>
                  <p:cNvPr id="131" name="그룹 130">
                    <a:extLst>
                      <a:ext uri="{FF2B5EF4-FFF2-40B4-BE49-F238E27FC236}">
                        <a16:creationId xmlns:a16="http://schemas.microsoft.com/office/drawing/2014/main" id="{615C082F-603F-8323-78BF-78D9F9FEDABF}"/>
                      </a:ext>
                    </a:extLst>
                  </p:cNvPr>
                  <p:cNvGrpSpPr/>
                  <p:nvPr/>
                </p:nvGrpSpPr>
                <p:grpSpPr>
                  <a:xfrm>
                    <a:off x="703896" y="2217305"/>
                    <a:ext cx="3715704" cy="3715704"/>
                    <a:chOff x="703896" y="2217305"/>
                    <a:chExt cx="3715704" cy="3715704"/>
                  </a:xfrm>
                </p:grpSpPr>
                <p:sp>
                  <p:nvSpPr>
                    <p:cNvPr id="135" name="원호 134">
                      <a:extLst>
                        <a:ext uri="{FF2B5EF4-FFF2-40B4-BE49-F238E27FC236}">
                          <a16:creationId xmlns:a16="http://schemas.microsoft.com/office/drawing/2014/main" id="{9260CC3C-00F6-7421-BE7C-1316960FF9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3896" y="2217305"/>
                      <a:ext cx="3715704" cy="3715704"/>
                    </a:xfrm>
                    <a:prstGeom prst="arc">
                      <a:avLst>
                        <a:gd name="adj1" fmla="val 15497165"/>
                        <a:gd name="adj2" fmla="val 16936935"/>
                      </a:avLst>
                    </a:prstGeom>
                    <a:ln w="225425" cap="rnd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solidFill>
                          <a:srgbClr val="0F958E"/>
                        </a:solidFill>
                      </a:endParaRPr>
                    </a:p>
                  </p:txBody>
                </p:sp>
                <p:sp>
                  <p:nvSpPr>
                    <p:cNvPr id="136" name="TextBox 135">
                      <a:extLst>
                        <a:ext uri="{FF2B5EF4-FFF2-40B4-BE49-F238E27FC236}">
                          <a16:creationId xmlns:a16="http://schemas.microsoft.com/office/drawing/2014/main" id="{2520984F-54CC-D3CE-D984-CC5EE60F336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22946" y="2236354"/>
                      <a:ext cx="3677604" cy="367760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prstTxWarp prst="textArchUp">
                        <a:avLst>
                          <a:gd name="adj" fmla="val 11019098"/>
                        </a:avLst>
                      </a:prstTxWarp>
                      <a:spAutoFit/>
                    </a:bodyPr>
                    <a:lstStyle/>
                    <a:p>
                      <a:pPr algn="ctr"/>
                      <a:r>
                        <a:rPr lang="ko-KR" altLang="en-US" sz="10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추구하는 인간상</a:t>
                      </a:r>
                    </a:p>
                  </p:txBody>
                </p:sp>
              </p:grpSp>
              <p:grpSp>
                <p:nvGrpSpPr>
                  <p:cNvPr id="132" name="그룹 131">
                    <a:extLst>
                      <a:ext uri="{FF2B5EF4-FFF2-40B4-BE49-F238E27FC236}">
                        <a16:creationId xmlns:a16="http://schemas.microsoft.com/office/drawing/2014/main" id="{B875F540-B156-7111-5BDC-A3636616F7C3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703896" y="2217305"/>
                    <a:ext cx="3715704" cy="3739402"/>
                    <a:chOff x="703896" y="2193607"/>
                    <a:chExt cx="3715704" cy="3739402"/>
                  </a:xfrm>
                </p:grpSpPr>
                <p:sp>
                  <p:nvSpPr>
                    <p:cNvPr id="133" name="원호 132">
                      <a:extLst>
                        <a:ext uri="{FF2B5EF4-FFF2-40B4-BE49-F238E27FC236}">
                          <a16:creationId xmlns:a16="http://schemas.microsoft.com/office/drawing/2014/main" id="{ADBBFE71-1122-998A-723E-72ACB73B21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3896" y="2217305"/>
                      <a:ext cx="3715704" cy="3715704"/>
                    </a:xfrm>
                    <a:prstGeom prst="arc">
                      <a:avLst>
                        <a:gd name="adj1" fmla="val 15497165"/>
                        <a:gd name="adj2" fmla="val 16936935"/>
                      </a:avLst>
                    </a:prstGeom>
                    <a:ln w="225425" cap="rnd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solidFill>
                          <a:srgbClr val="0F958E"/>
                        </a:solidFill>
                      </a:endParaRPr>
                    </a:p>
                  </p:txBody>
                </p:sp>
                <p:sp>
                  <p:nvSpPr>
                    <p:cNvPr id="134" name="TextBox 133">
                      <a:extLst>
                        <a:ext uri="{FF2B5EF4-FFF2-40B4-BE49-F238E27FC236}">
                          <a16:creationId xmlns:a16="http://schemas.microsoft.com/office/drawing/2014/main" id="{AB99AEF6-7094-2559-E47B-326E59A06F52}"/>
                        </a:ext>
                      </a:extLst>
                    </p:cNvPr>
                    <p:cNvSpPr txBox="1"/>
                    <p:nvPr/>
                  </p:nvSpPr>
                  <p:spPr>
                    <a:xfrm flipV="1">
                      <a:off x="722946" y="2193607"/>
                      <a:ext cx="3677604" cy="367760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prstTxWarp prst="textArchDown">
                        <a:avLst/>
                      </a:prstTxWarp>
                      <a:spAutoFit/>
                    </a:bodyPr>
                    <a:lstStyle/>
                    <a:p>
                      <a:pPr algn="ctr"/>
                      <a:r>
                        <a:rPr lang="ko-KR" altLang="en-US" sz="10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총론 역량</a:t>
                      </a:r>
                    </a:p>
                  </p:txBody>
                </p:sp>
              </p:grpSp>
            </p:grpSp>
            <p:grpSp>
              <p:nvGrpSpPr>
                <p:cNvPr id="126" name="그룹 125">
                  <a:extLst>
                    <a:ext uri="{FF2B5EF4-FFF2-40B4-BE49-F238E27FC236}">
                      <a16:creationId xmlns:a16="http://schemas.microsoft.com/office/drawing/2014/main" id="{15147914-AEB3-6E00-F98B-09E75F7EC02A}"/>
                    </a:ext>
                  </a:extLst>
                </p:cNvPr>
                <p:cNvGrpSpPr/>
                <p:nvPr/>
              </p:nvGrpSpPr>
              <p:grpSpPr>
                <a:xfrm>
                  <a:off x="704558" y="2217966"/>
                  <a:ext cx="3714380" cy="3714381"/>
                  <a:chOff x="722946" y="2236354"/>
                  <a:chExt cx="3677604" cy="3677605"/>
                </a:xfrm>
              </p:grpSpPr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A2CF807E-267C-F5EB-2CD6-1964EF7C0104}"/>
                      </a:ext>
                    </a:extLst>
                  </p:cNvPr>
                  <p:cNvSpPr txBox="1"/>
                  <p:nvPr/>
                </p:nvSpPr>
                <p:spPr>
                  <a:xfrm>
                    <a:off x="722946" y="2236355"/>
                    <a:ext cx="3677604" cy="367760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prstTxWarp prst="textArchUp">
                      <a:avLst>
                        <a:gd name="adj" fmla="val 11240245"/>
                      </a:avLst>
                    </a:prstTxWarp>
                    <a:spAutoFit/>
                  </a:bodyPr>
                  <a:lstStyle/>
                  <a:p>
                    <a:r>
                      <a: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자기주도적인 사람</a:t>
                    </a:r>
                  </a:p>
                </p:txBody>
              </p:sp>
              <p:sp>
                <p:nvSpPr>
                  <p:cNvPr id="128" name="TextBox 127">
                    <a:extLst>
                      <a:ext uri="{FF2B5EF4-FFF2-40B4-BE49-F238E27FC236}">
                        <a16:creationId xmlns:a16="http://schemas.microsoft.com/office/drawing/2014/main" id="{FE303A8E-646C-7AF8-0E0E-F23F33EB5F16}"/>
                      </a:ext>
                    </a:extLst>
                  </p:cNvPr>
                  <p:cNvSpPr txBox="1"/>
                  <p:nvPr/>
                </p:nvSpPr>
                <p:spPr>
                  <a:xfrm rot="5400000">
                    <a:off x="722946" y="2236354"/>
                    <a:ext cx="3677604" cy="367760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prstTxWarp prst="textArchUp">
                      <a:avLst>
                        <a:gd name="adj" fmla="val 13915501"/>
                      </a:avLst>
                    </a:prstTxWarp>
                    <a:spAutoFit/>
                  </a:bodyPr>
                  <a:lstStyle/>
                  <a:p>
                    <a:r>
                      <a: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더불어 사는 사람</a:t>
                    </a:r>
                  </a:p>
                </p:txBody>
              </p:sp>
              <p:sp>
                <p:nvSpPr>
                  <p:cNvPr id="129" name="TextBox 128">
                    <a:extLst>
                      <a:ext uri="{FF2B5EF4-FFF2-40B4-BE49-F238E27FC236}">
                        <a16:creationId xmlns:a16="http://schemas.microsoft.com/office/drawing/2014/main" id="{403AC1FA-6E24-E2C5-B8E0-5EBF18D41D78}"/>
                      </a:ext>
                    </a:extLst>
                  </p:cNvPr>
                  <p:cNvSpPr txBox="1"/>
                  <p:nvPr/>
                </p:nvSpPr>
                <p:spPr>
                  <a:xfrm>
                    <a:off x="722946" y="2236355"/>
                    <a:ext cx="3677604" cy="367760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prstTxWarp prst="textArchUp">
                      <a:avLst>
                        <a:gd name="adj" fmla="val 13481854"/>
                      </a:avLst>
                    </a:prstTxWarp>
                    <a:spAutoFit/>
                  </a:bodyPr>
                  <a:lstStyle/>
                  <a:p>
                    <a:r>
                      <a: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창의적인 사람</a:t>
                    </a:r>
                  </a:p>
                </p:txBody>
              </p:sp>
              <p:sp>
                <p:nvSpPr>
                  <p:cNvPr id="130" name="TextBox 129">
                    <a:extLst>
                      <a:ext uri="{FF2B5EF4-FFF2-40B4-BE49-F238E27FC236}">
                        <a16:creationId xmlns:a16="http://schemas.microsoft.com/office/drawing/2014/main" id="{8BFE3C42-C324-F470-AB12-1D2E374BCBBC}"/>
                      </a:ext>
                    </a:extLst>
                  </p:cNvPr>
                  <p:cNvSpPr txBox="1"/>
                  <p:nvPr/>
                </p:nvSpPr>
                <p:spPr>
                  <a:xfrm rot="5400000">
                    <a:off x="722946" y="2236355"/>
                    <a:ext cx="3677604" cy="367760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prstTxWarp prst="textArchUp">
                      <a:avLst>
                        <a:gd name="adj" fmla="val 12103815"/>
                      </a:avLst>
                    </a:prstTxWarp>
                    <a:spAutoFit/>
                  </a:bodyPr>
                  <a:lstStyle/>
                  <a:p>
                    <a:r>
                      <a: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교양 있는 사람</a:t>
                    </a:r>
                  </a:p>
                </p:txBody>
              </p:sp>
            </p:grpSp>
          </p:grpSp>
          <p:sp>
            <p:nvSpPr>
              <p:cNvPr id="38" name="타원 37">
                <a:extLst>
                  <a:ext uri="{FF2B5EF4-FFF2-40B4-BE49-F238E27FC236}">
                    <a16:creationId xmlns:a16="http://schemas.microsoft.com/office/drawing/2014/main" id="{B27AA9B0-C9FB-DC3D-78AF-038F6411DD4C}"/>
                  </a:ext>
                </a:extLst>
              </p:cNvPr>
              <p:cNvSpPr/>
              <p:nvPr/>
            </p:nvSpPr>
            <p:spPr>
              <a:xfrm>
                <a:off x="1473516" y="2994815"/>
                <a:ext cx="2176464" cy="217646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9" name="타원 38">
                <a:extLst>
                  <a:ext uri="{FF2B5EF4-FFF2-40B4-BE49-F238E27FC236}">
                    <a16:creationId xmlns:a16="http://schemas.microsoft.com/office/drawing/2014/main" id="{52C672E1-A7B1-5E70-33B8-005FE9642001}"/>
                  </a:ext>
                </a:extLst>
              </p:cNvPr>
              <p:cNvSpPr/>
              <p:nvPr/>
            </p:nvSpPr>
            <p:spPr>
              <a:xfrm>
                <a:off x="1928217" y="2904733"/>
                <a:ext cx="1269474" cy="1269474"/>
              </a:xfrm>
              <a:prstGeom prst="ellipse">
                <a:avLst/>
              </a:prstGeom>
              <a:gradFill>
                <a:gsLst>
                  <a:gs pos="0">
                    <a:srgbClr val="0F958E"/>
                  </a:gs>
                  <a:gs pos="100000">
                    <a:srgbClr val="276DB5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0" name="타원 39">
                <a:extLst>
                  <a:ext uri="{FF2B5EF4-FFF2-40B4-BE49-F238E27FC236}">
                    <a16:creationId xmlns:a16="http://schemas.microsoft.com/office/drawing/2014/main" id="{F83534AB-8E71-78A6-B934-3C24E22EDC14}"/>
                  </a:ext>
                </a:extLst>
              </p:cNvPr>
              <p:cNvSpPr/>
              <p:nvPr/>
            </p:nvSpPr>
            <p:spPr>
              <a:xfrm>
                <a:off x="1405929" y="3880701"/>
                <a:ext cx="1269474" cy="1269474"/>
              </a:xfrm>
              <a:prstGeom prst="ellipse">
                <a:avLst/>
              </a:prstGeom>
              <a:gradFill>
                <a:gsLst>
                  <a:gs pos="100000">
                    <a:srgbClr val="935A9E"/>
                  </a:gs>
                  <a:gs pos="0">
                    <a:srgbClr val="0F958E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1" name="타원 40">
                <a:extLst>
                  <a:ext uri="{FF2B5EF4-FFF2-40B4-BE49-F238E27FC236}">
                    <a16:creationId xmlns:a16="http://schemas.microsoft.com/office/drawing/2014/main" id="{EE97BA4D-0545-56BA-D842-2CD68806F357}"/>
                  </a:ext>
                </a:extLst>
              </p:cNvPr>
              <p:cNvSpPr/>
              <p:nvPr/>
            </p:nvSpPr>
            <p:spPr>
              <a:xfrm>
                <a:off x="2448094" y="3880700"/>
                <a:ext cx="1269474" cy="1269474"/>
              </a:xfrm>
              <a:prstGeom prst="ellipse">
                <a:avLst/>
              </a:prstGeom>
              <a:gradFill>
                <a:gsLst>
                  <a:gs pos="100000">
                    <a:srgbClr val="935A9E"/>
                  </a:gs>
                  <a:gs pos="0">
                    <a:srgbClr val="276DB5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2" name="타원 41">
                <a:extLst>
                  <a:ext uri="{FF2B5EF4-FFF2-40B4-BE49-F238E27FC236}">
                    <a16:creationId xmlns:a16="http://schemas.microsoft.com/office/drawing/2014/main" id="{00E0AEA4-3907-DD18-48AE-93B4C5B21CB5}"/>
                  </a:ext>
                </a:extLst>
              </p:cNvPr>
              <p:cNvSpPr/>
              <p:nvPr/>
            </p:nvSpPr>
            <p:spPr>
              <a:xfrm>
                <a:off x="2155230" y="3131746"/>
                <a:ext cx="815448" cy="81544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algn="tr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3" name="타원 42">
                <a:extLst>
                  <a:ext uri="{FF2B5EF4-FFF2-40B4-BE49-F238E27FC236}">
                    <a16:creationId xmlns:a16="http://schemas.microsoft.com/office/drawing/2014/main" id="{D0CDA54C-4078-4851-2504-6DDEE65EF5AB}"/>
                  </a:ext>
                </a:extLst>
              </p:cNvPr>
              <p:cNvSpPr/>
              <p:nvPr/>
            </p:nvSpPr>
            <p:spPr>
              <a:xfrm>
                <a:off x="1632942" y="4107714"/>
                <a:ext cx="815448" cy="81544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4" name="타원 43">
                <a:extLst>
                  <a:ext uri="{FF2B5EF4-FFF2-40B4-BE49-F238E27FC236}">
                    <a16:creationId xmlns:a16="http://schemas.microsoft.com/office/drawing/2014/main" id="{FB7BB9C6-6DA5-FE9F-14AB-3B1DCDB4739A}"/>
                  </a:ext>
                </a:extLst>
              </p:cNvPr>
              <p:cNvSpPr/>
              <p:nvPr/>
            </p:nvSpPr>
            <p:spPr>
              <a:xfrm>
                <a:off x="2677517" y="4107714"/>
                <a:ext cx="815448" cy="81544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r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32B6DD7D-E6D7-FCC8-D251-88DA4168F5D1}"/>
                  </a:ext>
                </a:extLst>
              </p:cNvPr>
              <p:cNvGrpSpPr/>
              <p:nvPr/>
            </p:nvGrpSpPr>
            <p:grpSpPr>
              <a:xfrm>
                <a:off x="1704400" y="3370477"/>
                <a:ext cx="1704404" cy="1305927"/>
                <a:chOff x="1704400" y="3370477"/>
                <a:chExt cx="1704404" cy="1305927"/>
              </a:xfrm>
            </p:grpSpPr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75ABFA81-2FD6-658A-6F8C-0AB5128D3354}"/>
                    </a:ext>
                  </a:extLst>
                </p:cNvPr>
                <p:cNvSpPr txBox="1"/>
                <p:nvPr/>
              </p:nvSpPr>
              <p:spPr>
                <a:xfrm>
                  <a:off x="1704400" y="4507127"/>
                  <a:ext cx="26930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감상</a:t>
                  </a:r>
                  <a:endPara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22" name="TextBox 121">
                  <a:extLst>
                    <a:ext uri="{FF2B5EF4-FFF2-40B4-BE49-F238E27FC236}">
                      <a16:creationId xmlns:a16="http://schemas.microsoft.com/office/drawing/2014/main" id="{A0134279-7162-772E-D31C-5382A4C2B767}"/>
                    </a:ext>
                  </a:extLst>
                </p:cNvPr>
                <p:cNvSpPr txBox="1"/>
                <p:nvPr/>
              </p:nvSpPr>
              <p:spPr>
                <a:xfrm>
                  <a:off x="3139500" y="4507127"/>
                  <a:ext cx="26930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창작</a:t>
                  </a:r>
                  <a:endPara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D8BFAB68-0183-6AD0-7B38-9A9513C0EB94}"/>
                    </a:ext>
                  </a:extLst>
                </p:cNvPr>
                <p:cNvSpPr txBox="1"/>
                <p:nvPr/>
              </p:nvSpPr>
              <p:spPr>
                <a:xfrm>
                  <a:off x="2428301" y="3370477"/>
                  <a:ext cx="26930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연주</a:t>
                  </a:r>
                  <a:endPara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49" name="그룹 48">
                <a:extLst>
                  <a:ext uri="{FF2B5EF4-FFF2-40B4-BE49-F238E27FC236}">
                    <a16:creationId xmlns:a16="http://schemas.microsoft.com/office/drawing/2014/main" id="{160AA07B-78D5-F184-7307-BAC7BD874997}"/>
                  </a:ext>
                </a:extLst>
              </p:cNvPr>
              <p:cNvGrpSpPr/>
              <p:nvPr/>
            </p:nvGrpSpPr>
            <p:grpSpPr>
              <a:xfrm>
                <a:off x="1511550" y="3044912"/>
                <a:ext cx="2097349" cy="1999642"/>
                <a:chOff x="4084422" y="2925178"/>
                <a:chExt cx="2097349" cy="1999642"/>
              </a:xfrm>
            </p:grpSpPr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92D316CE-9A18-D8AD-1D3E-09F6C3A24D90}"/>
                    </a:ext>
                  </a:extLst>
                </p:cNvPr>
                <p:cNvSpPr txBox="1"/>
                <p:nvPr/>
              </p:nvSpPr>
              <p:spPr>
                <a:xfrm>
                  <a:off x="4644118" y="2925178"/>
                  <a:ext cx="983416" cy="98911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prstTxWarp prst="textArchUp">
                    <a:avLst>
                      <a:gd name="adj" fmla="val 10815459"/>
                    </a:avLst>
                  </a:prstTxWarp>
                  <a:spAutoFit/>
                </a:bodyPr>
                <a:lstStyle/>
                <a:p>
                  <a:pPr algn="ctr"/>
                  <a:r>
                    <a:rPr lang="ko-KR" altLang="en-US" sz="7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목소리</a:t>
                  </a:r>
                  <a:r>
                    <a:rPr lang="en-US" altLang="ko-KR" sz="7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7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악기</a:t>
                  </a:r>
                  <a:r>
                    <a:rPr lang="en-US" altLang="ko-KR" sz="7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7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매체 등으로 표현하는 활동</a:t>
                  </a:r>
                  <a:endParaRPr lang="ko-KR" altLang="en-US" sz="7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398675F2-69E7-51F1-53B0-A30546C26DA2}"/>
                    </a:ext>
                  </a:extLst>
                </p:cNvPr>
                <p:cNvSpPr txBox="1"/>
                <p:nvPr/>
              </p:nvSpPr>
              <p:spPr>
                <a:xfrm rot="14400000">
                  <a:off x="4087471" y="3866587"/>
                  <a:ext cx="1052135" cy="105823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prstTxWarp prst="textArchDown">
                    <a:avLst>
                      <a:gd name="adj" fmla="val 9600460"/>
                    </a:avLst>
                  </a:prstTxWarp>
                  <a:spAutoFit/>
                </a:bodyPr>
                <a:lstStyle/>
                <a:p>
                  <a:pPr algn="ctr"/>
                  <a:r>
                    <a:rPr lang="ko-KR" altLang="en-US" sz="7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음악을 듣고 반응</a:t>
                  </a:r>
                  <a:r>
                    <a:rPr lang="en-US" altLang="ko-KR" sz="7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7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이해하는 활동</a:t>
                  </a:r>
                  <a:endParaRPr lang="ko-KR" altLang="en-US" sz="7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F3738298-EE92-C608-AEE5-579E92A689EF}"/>
                    </a:ext>
                  </a:extLst>
                </p:cNvPr>
                <p:cNvSpPr txBox="1"/>
                <p:nvPr/>
              </p:nvSpPr>
              <p:spPr>
                <a:xfrm rot="8100000">
                  <a:off x="5129636" y="3866586"/>
                  <a:ext cx="1052135" cy="105823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prstTxWarp prst="textArchDown">
                    <a:avLst>
                      <a:gd name="adj" fmla="val 9600460"/>
                    </a:avLst>
                  </a:prstTxWarp>
                  <a:spAutoFit/>
                </a:bodyPr>
                <a:lstStyle/>
                <a:p>
                  <a:pPr algn="ctr"/>
                  <a:r>
                    <a:rPr lang="ko-KR" altLang="en-US" sz="7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느낌과 의도를 음악으로 만드는 활동</a:t>
                  </a:r>
                  <a:endParaRPr lang="ko-KR" altLang="en-US" sz="7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51" name="그룹 50">
                <a:extLst>
                  <a:ext uri="{FF2B5EF4-FFF2-40B4-BE49-F238E27FC236}">
                    <a16:creationId xmlns:a16="http://schemas.microsoft.com/office/drawing/2014/main" id="{A85B2887-3346-00D4-B65E-FF1330EAEBC9}"/>
                  </a:ext>
                </a:extLst>
              </p:cNvPr>
              <p:cNvGrpSpPr/>
              <p:nvPr/>
            </p:nvGrpSpPr>
            <p:grpSpPr>
              <a:xfrm>
                <a:off x="2040702" y="2549929"/>
                <a:ext cx="1051103" cy="249382"/>
                <a:chOff x="2040702" y="2473729"/>
                <a:chExt cx="1051103" cy="249382"/>
              </a:xfrm>
            </p:grpSpPr>
            <p:sp>
              <p:nvSpPr>
                <p:cNvPr id="116" name="사각형: 둥근 모서리 115">
                  <a:extLst>
                    <a:ext uri="{FF2B5EF4-FFF2-40B4-BE49-F238E27FC236}">
                      <a16:creationId xmlns:a16="http://schemas.microsoft.com/office/drawing/2014/main" id="{87E6C959-6529-D281-2E19-F011ED2E55F1}"/>
                    </a:ext>
                  </a:extLst>
                </p:cNvPr>
                <p:cNvSpPr/>
                <p:nvPr/>
              </p:nvSpPr>
              <p:spPr>
                <a:xfrm>
                  <a:off x="2040702" y="2473729"/>
                  <a:ext cx="1051103" cy="24938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D1C11067-0B7B-938A-E2B3-CB69741BF309}"/>
                    </a:ext>
                  </a:extLst>
                </p:cNvPr>
                <p:cNvSpPr txBox="1"/>
                <p:nvPr/>
              </p:nvSpPr>
              <p:spPr>
                <a:xfrm>
                  <a:off x="2159091" y="2513782"/>
                  <a:ext cx="814325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ko-KR" altLang="en-US" sz="11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음악 교과 역량</a:t>
                  </a:r>
                </a:p>
              </p:txBody>
            </p:sp>
          </p:grpSp>
          <p:grpSp>
            <p:nvGrpSpPr>
              <p:cNvPr id="55" name="그룹 54">
                <a:extLst>
                  <a:ext uri="{FF2B5EF4-FFF2-40B4-BE49-F238E27FC236}">
                    <a16:creationId xmlns:a16="http://schemas.microsoft.com/office/drawing/2014/main" id="{61291E5B-7800-E72A-EAD6-2EACA0A15CFA}"/>
                  </a:ext>
                </a:extLst>
              </p:cNvPr>
              <p:cNvGrpSpPr/>
              <p:nvPr/>
            </p:nvGrpSpPr>
            <p:grpSpPr>
              <a:xfrm>
                <a:off x="968793" y="2761710"/>
                <a:ext cx="3184861" cy="2916254"/>
                <a:chOff x="968793" y="2761710"/>
                <a:chExt cx="3184861" cy="2916254"/>
              </a:xfrm>
            </p:grpSpPr>
            <p:grpSp>
              <p:nvGrpSpPr>
                <p:cNvPr id="94" name="그룹 93">
                  <a:extLst>
                    <a:ext uri="{FF2B5EF4-FFF2-40B4-BE49-F238E27FC236}">
                      <a16:creationId xmlns:a16="http://schemas.microsoft.com/office/drawing/2014/main" id="{1C50BD91-1CD5-8569-F613-57C1B41F9412}"/>
                    </a:ext>
                  </a:extLst>
                </p:cNvPr>
                <p:cNvGrpSpPr/>
                <p:nvPr/>
              </p:nvGrpSpPr>
              <p:grpSpPr>
                <a:xfrm>
                  <a:off x="1382257" y="2761710"/>
                  <a:ext cx="609141" cy="366892"/>
                  <a:chOff x="1410831" y="2765177"/>
                  <a:chExt cx="609141" cy="366892"/>
                </a:xfrm>
              </p:grpSpPr>
              <p:sp>
                <p:nvSpPr>
                  <p:cNvPr id="114" name="TextBox 113">
                    <a:extLst>
                      <a:ext uri="{FF2B5EF4-FFF2-40B4-BE49-F238E27FC236}">
                        <a16:creationId xmlns:a16="http://schemas.microsoft.com/office/drawing/2014/main" id="{8EC60176-D664-7941-34CC-70906C5C59A3}"/>
                      </a:ext>
                    </a:extLst>
                  </p:cNvPr>
                  <p:cNvSpPr txBox="1"/>
                  <p:nvPr/>
                </p:nvSpPr>
                <p:spPr>
                  <a:xfrm>
                    <a:off x="1612809" y="2765177"/>
                    <a:ext cx="205184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감성</a:t>
                    </a:r>
                  </a:p>
                </p:txBody>
              </p:sp>
              <p:sp>
                <p:nvSpPr>
                  <p:cNvPr id="115" name="TextBox 114">
                    <a:extLst>
                      <a:ext uri="{FF2B5EF4-FFF2-40B4-BE49-F238E27FC236}">
                        <a16:creationId xmlns:a16="http://schemas.microsoft.com/office/drawing/2014/main" id="{41C04888-B1EF-C203-7372-199F31BBFB7B}"/>
                      </a:ext>
                    </a:extLst>
                  </p:cNvPr>
                  <p:cNvSpPr txBox="1"/>
                  <p:nvPr/>
                </p:nvSpPr>
                <p:spPr>
                  <a:xfrm>
                    <a:off x="1410831" y="2916625"/>
                    <a:ext cx="60914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:r>
                      <a:rPr lang="ko-KR" altLang="en-US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음악의 아름다움</a:t>
                    </a:r>
                    <a:r>
                      <a:rPr lang="en-US" altLang="ko-KR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</a:t>
                    </a:r>
                  </a:p>
                  <a:p>
                    <a:pPr algn="ctr"/>
                    <a:r>
                      <a:rPr lang="ko-KR" altLang="en-US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정서와 가치</a:t>
                    </a:r>
                    <a:r>
                      <a:rPr lang="en-US" altLang="ko-KR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</a:t>
                    </a:r>
                    <a:r>
                      <a:rPr lang="ko-KR" altLang="en-US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공감</a:t>
                    </a:r>
                  </a:p>
                </p:txBody>
              </p:sp>
            </p:grpSp>
            <p:grpSp>
              <p:nvGrpSpPr>
                <p:cNvPr id="100" name="그룹 99">
                  <a:extLst>
                    <a:ext uri="{FF2B5EF4-FFF2-40B4-BE49-F238E27FC236}">
                      <a16:creationId xmlns:a16="http://schemas.microsoft.com/office/drawing/2014/main" id="{C9541561-85ED-912C-C91A-0E45F3A7463F}"/>
                    </a:ext>
                  </a:extLst>
                </p:cNvPr>
                <p:cNvGrpSpPr/>
                <p:nvPr/>
              </p:nvGrpSpPr>
              <p:grpSpPr>
                <a:xfrm>
                  <a:off x="3116144" y="2841377"/>
                  <a:ext cx="703719" cy="474613"/>
                  <a:chOff x="1363544" y="2765177"/>
                  <a:chExt cx="703719" cy="474613"/>
                </a:xfrm>
              </p:grpSpPr>
              <p:sp>
                <p:nvSpPr>
                  <p:cNvPr id="112" name="TextBox 111">
                    <a:extLst>
                      <a:ext uri="{FF2B5EF4-FFF2-40B4-BE49-F238E27FC236}">
                        <a16:creationId xmlns:a16="http://schemas.microsoft.com/office/drawing/2014/main" id="{88FE7688-D4B7-4566-C0C9-603B5320E58B}"/>
                      </a:ext>
                    </a:extLst>
                  </p:cNvPr>
                  <p:cNvSpPr txBox="1"/>
                  <p:nvPr/>
                </p:nvSpPr>
                <p:spPr>
                  <a:xfrm>
                    <a:off x="1612809" y="2765177"/>
                    <a:ext cx="205184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소통</a:t>
                    </a:r>
                  </a:p>
                </p:txBody>
              </p:sp>
              <p:sp>
                <p:nvSpPr>
                  <p:cNvPr id="113" name="TextBox 112">
                    <a:extLst>
                      <a:ext uri="{FF2B5EF4-FFF2-40B4-BE49-F238E27FC236}">
                        <a16:creationId xmlns:a16="http://schemas.microsoft.com/office/drawing/2014/main" id="{C234DB6E-FC8D-102C-70E4-BD9061D3BB55}"/>
                      </a:ext>
                    </a:extLst>
                  </p:cNvPr>
                  <p:cNvSpPr txBox="1"/>
                  <p:nvPr/>
                </p:nvSpPr>
                <p:spPr>
                  <a:xfrm>
                    <a:off x="1363544" y="2916625"/>
                    <a:ext cx="703719" cy="32316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:r>
                      <a:rPr lang="ko-KR" altLang="en-US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서로 다른 음악 표현</a:t>
                    </a:r>
                    <a:endParaRPr lang="en-US" altLang="ko-KR" sz="7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 algn="ctr"/>
                    <a:r>
                      <a:rPr lang="ko-KR" altLang="en-US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존중</a:t>
                    </a:r>
                    <a:r>
                      <a:rPr lang="en-US" altLang="ko-KR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협력</a:t>
                    </a:r>
                    <a:r>
                      <a:rPr lang="en-US" altLang="ko-KR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</a:t>
                    </a:r>
                  </a:p>
                  <a:p>
                    <a:pPr algn="ctr"/>
                    <a:r>
                      <a:rPr lang="ko-KR" altLang="en-US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교류</a:t>
                    </a:r>
                  </a:p>
                </p:txBody>
              </p:sp>
            </p:grpSp>
            <p:grpSp>
              <p:nvGrpSpPr>
                <p:cNvPr id="103" name="그룹 102">
                  <a:extLst>
                    <a:ext uri="{FF2B5EF4-FFF2-40B4-BE49-F238E27FC236}">
                      <a16:creationId xmlns:a16="http://schemas.microsoft.com/office/drawing/2014/main" id="{7C3E06A6-5CE8-CEFB-0CA4-E5701EEE7B4A}"/>
                    </a:ext>
                  </a:extLst>
                </p:cNvPr>
                <p:cNvGrpSpPr/>
                <p:nvPr/>
              </p:nvGrpSpPr>
              <p:grpSpPr>
                <a:xfrm>
                  <a:off x="3757713" y="3931037"/>
                  <a:ext cx="395941" cy="690057"/>
                  <a:chOff x="1517433" y="2765177"/>
                  <a:chExt cx="395941" cy="690057"/>
                </a:xfrm>
              </p:grpSpPr>
              <p:sp>
                <p:nvSpPr>
                  <p:cNvPr id="110" name="TextBox 109">
                    <a:extLst>
                      <a:ext uri="{FF2B5EF4-FFF2-40B4-BE49-F238E27FC236}">
                        <a16:creationId xmlns:a16="http://schemas.microsoft.com/office/drawing/2014/main" id="{76FF69A8-3AAD-33AE-41CE-74357ACACB24}"/>
                      </a:ext>
                    </a:extLst>
                  </p:cNvPr>
                  <p:cNvSpPr txBox="1"/>
                  <p:nvPr/>
                </p:nvSpPr>
                <p:spPr>
                  <a:xfrm>
                    <a:off x="1561512" y="2765177"/>
                    <a:ext cx="307778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공동체</a:t>
                    </a:r>
                  </a:p>
                </p:txBody>
              </p:sp>
              <p:sp>
                <p:nvSpPr>
                  <p:cNvPr id="111" name="TextBox 110">
                    <a:extLst>
                      <a:ext uri="{FF2B5EF4-FFF2-40B4-BE49-F238E27FC236}">
                        <a16:creationId xmlns:a16="http://schemas.microsoft.com/office/drawing/2014/main" id="{659EF35F-3FDD-A483-0F0F-D9FEDAD77C0E}"/>
                      </a:ext>
                    </a:extLst>
                  </p:cNvPr>
                  <p:cNvSpPr txBox="1"/>
                  <p:nvPr/>
                </p:nvSpPr>
                <p:spPr>
                  <a:xfrm>
                    <a:off x="1517433" y="2916625"/>
                    <a:ext cx="395941" cy="53860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:r>
                      <a:rPr lang="ko-KR" altLang="en-US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다양한</a:t>
                    </a:r>
                    <a:endParaRPr lang="en-US" altLang="ko-KR" sz="7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 algn="ctr"/>
                    <a:r>
                      <a:rPr lang="ko-KR" altLang="en-US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음악문화</a:t>
                    </a:r>
                    <a:endParaRPr lang="en-US" altLang="ko-KR" sz="7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 algn="ctr"/>
                    <a:r>
                      <a:rPr lang="ko-KR" altLang="en-US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개방</a:t>
                    </a:r>
                    <a:r>
                      <a:rPr lang="en-US" altLang="ko-KR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포용</a:t>
                    </a:r>
                    <a:r>
                      <a:rPr lang="en-US" altLang="ko-KR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</a:t>
                    </a:r>
                  </a:p>
                  <a:p>
                    <a:pPr algn="ctr"/>
                    <a:r>
                      <a:rPr lang="ko-KR" altLang="en-US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공동체</a:t>
                    </a:r>
                    <a:endParaRPr lang="en-US" altLang="ko-KR" sz="7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 algn="ctr"/>
                    <a:r>
                      <a:rPr lang="ko-KR" altLang="en-US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발견</a:t>
                    </a:r>
                  </a:p>
                </p:txBody>
              </p:sp>
            </p:grpSp>
            <p:grpSp>
              <p:nvGrpSpPr>
                <p:cNvPr id="104" name="그룹 103">
                  <a:extLst>
                    <a:ext uri="{FF2B5EF4-FFF2-40B4-BE49-F238E27FC236}">
                      <a16:creationId xmlns:a16="http://schemas.microsoft.com/office/drawing/2014/main" id="{0C35C62C-BCB2-6DC1-B876-4753690A43C3}"/>
                    </a:ext>
                  </a:extLst>
                </p:cNvPr>
                <p:cNvGrpSpPr/>
                <p:nvPr/>
              </p:nvGrpSpPr>
              <p:grpSpPr>
                <a:xfrm>
                  <a:off x="968793" y="3931037"/>
                  <a:ext cx="395942" cy="582335"/>
                  <a:chOff x="1517433" y="2765177"/>
                  <a:chExt cx="395942" cy="582335"/>
                </a:xfrm>
              </p:grpSpPr>
              <p:sp>
                <p:nvSpPr>
                  <p:cNvPr id="108" name="TextBox 107">
                    <a:extLst>
                      <a:ext uri="{FF2B5EF4-FFF2-40B4-BE49-F238E27FC236}">
                        <a16:creationId xmlns:a16="http://schemas.microsoft.com/office/drawing/2014/main" id="{44489340-570F-906C-4C45-C9DB45B3E6DA}"/>
                      </a:ext>
                    </a:extLst>
                  </p:cNvPr>
                  <p:cNvSpPr txBox="1"/>
                  <p:nvPr/>
                </p:nvSpPr>
                <p:spPr>
                  <a:xfrm>
                    <a:off x="1561512" y="2765177"/>
                    <a:ext cx="307778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창의적</a:t>
                    </a:r>
                  </a:p>
                </p:txBody>
              </p:sp>
              <p:sp>
                <p:nvSpPr>
                  <p:cNvPr id="109" name="TextBox 108">
                    <a:extLst>
                      <a:ext uri="{FF2B5EF4-FFF2-40B4-BE49-F238E27FC236}">
                        <a16:creationId xmlns:a16="http://schemas.microsoft.com/office/drawing/2014/main" id="{C607F9B7-BB0B-CEB1-C23C-BF25BEDA490C}"/>
                      </a:ext>
                    </a:extLst>
                  </p:cNvPr>
                  <p:cNvSpPr txBox="1"/>
                  <p:nvPr/>
                </p:nvSpPr>
                <p:spPr>
                  <a:xfrm>
                    <a:off x="1517433" y="2916625"/>
                    <a:ext cx="395942" cy="43088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:r>
                      <a:rPr lang="ko-KR" altLang="en-US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음악적</a:t>
                    </a:r>
                    <a:endParaRPr lang="en-US" altLang="ko-KR" sz="7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 algn="ctr"/>
                    <a:r>
                      <a:rPr lang="ko-KR" altLang="en-US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새로움</a:t>
                    </a:r>
                    <a:endParaRPr lang="en-US" altLang="ko-KR" sz="7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 algn="ctr"/>
                    <a:r>
                      <a:rPr lang="ko-KR" altLang="en-US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독창</a:t>
                    </a:r>
                    <a:r>
                      <a:rPr lang="en-US" altLang="ko-KR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연계</a:t>
                    </a:r>
                    <a:r>
                      <a:rPr lang="en-US" altLang="ko-KR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</a:t>
                    </a:r>
                  </a:p>
                  <a:p>
                    <a:pPr algn="ctr"/>
                    <a:r>
                      <a:rPr lang="ko-KR" altLang="en-US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융합</a:t>
                    </a:r>
                  </a:p>
                </p:txBody>
              </p:sp>
            </p:grpSp>
            <p:grpSp>
              <p:nvGrpSpPr>
                <p:cNvPr id="105" name="그룹 104">
                  <a:extLst>
                    <a:ext uri="{FF2B5EF4-FFF2-40B4-BE49-F238E27FC236}">
                      <a16:creationId xmlns:a16="http://schemas.microsoft.com/office/drawing/2014/main" id="{F8E8946A-D814-071A-DB78-813B2901DFF8}"/>
                    </a:ext>
                  </a:extLst>
                </p:cNvPr>
                <p:cNvGrpSpPr/>
                <p:nvPr/>
              </p:nvGrpSpPr>
              <p:grpSpPr>
                <a:xfrm>
                  <a:off x="1993631" y="5203351"/>
                  <a:ext cx="629981" cy="474613"/>
                  <a:chOff x="1400413" y="2765177"/>
                  <a:chExt cx="629981" cy="474613"/>
                </a:xfrm>
              </p:grpSpPr>
              <p:sp>
                <p:nvSpPr>
                  <p:cNvPr id="106" name="TextBox 105">
                    <a:extLst>
                      <a:ext uri="{FF2B5EF4-FFF2-40B4-BE49-F238E27FC236}">
                        <a16:creationId xmlns:a16="http://schemas.microsoft.com/office/drawing/2014/main" id="{C8289475-3F95-3A90-E11A-064949C000CE}"/>
                      </a:ext>
                    </a:extLst>
                  </p:cNvPr>
                  <p:cNvSpPr txBox="1"/>
                  <p:nvPr/>
                </p:nvSpPr>
                <p:spPr>
                  <a:xfrm>
                    <a:off x="1458920" y="2765177"/>
                    <a:ext cx="512962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자기주도성</a:t>
                    </a:r>
                  </a:p>
                </p:txBody>
              </p:sp>
              <p:sp>
                <p:nvSpPr>
                  <p:cNvPr id="107" name="TextBox 106">
                    <a:extLst>
                      <a:ext uri="{FF2B5EF4-FFF2-40B4-BE49-F238E27FC236}">
                        <a16:creationId xmlns:a16="http://schemas.microsoft.com/office/drawing/2014/main" id="{76B0CF65-12CE-3862-F87F-26534B5C0C31}"/>
                      </a:ext>
                    </a:extLst>
                  </p:cNvPr>
                  <p:cNvSpPr txBox="1"/>
                  <p:nvPr/>
                </p:nvSpPr>
                <p:spPr>
                  <a:xfrm>
                    <a:off x="1400413" y="2916625"/>
                    <a:ext cx="629981" cy="32316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:r>
                      <a:rPr lang="ko-KR" altLang="en-US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음악적 자신감</a:t>
                    </a:r>
                    <a:r>
                      <a:rPr lang="en-US" altLang="ko-KR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</a:t>
                    </a:r>
                  </a:p>
                  <a:p>
                    <a:pPr algn="ctr"/>
                    <a:r>
                      <a:rPr lang="ko-KR" altLang="en-US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자발적 음악 참여</a:t>
                    </a:r>
                    <a:r>
                      <a:rPr lang="en-US" altLang="ko-KR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</a:t>
                    </a:r>
                  </a:p>
                  <a:p>
                    <a:pPr algn="ctr"/>
                    <a:r>
                      <a:rPr lang="ko-KR" altLang="en-US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음악적 삶</a:t>
                    </a:r>
                  </a:p>
                </p:txBody>
              </p:sp>
            </p:grpSp>
          </p:grpSp>
          <p:grpSp>
            <p:nvGrpSpPr>
              <p:cNvPr id="56" name="그룹 55">
                <a:extLst>
                  <a:ext uri="{FF2B5EF4-FFF2-40B4-BE49-F238E27FC236}">
                    <a16:creationId xmlns:a16="http://schemas.microsoft.com/office/drawing/2014/main" id="{DC07A3A7-80FE-9722-FD24-B2DB25E49FBD}"/>
                  </a:ext>
                </a:extLst>
              </p:cNvPr>
              <p:cNvGrpSpPr/>
              <p:nvPr/>
            </p:nvGrpSpPr>
            <p:grpSpPr>
              <a:xfrm>
                <a:off x="586526" y="4357338"/>
                <a:ext cx="3899147" cy="1517823"/>
                <a:chOff x="585010" y="4357338"/>
                <a:chExt cx="3899147" cy="1517823"/>
              </a:xfrm>
            </p:grpSpPr>
            <p:grpSp>
              <p:nvGrpSpPr>
                <p:cNvPr id="87" name="그룹 86">
                  <a:extLst>
                    <a:ext uri="{FF2B5EF4-FFF2-40B4-BE49-F238E27FC236}">
                      <a16:creationId xmlns:a16="http://schemas.microsoft.com/office/drawing/2014/main" id="{EFCA72D0-1E8E-6B01-81EA-C88399644D1B}"/>
                    </a:ext>
                  </a:extLst>
                </p:cNvPr>
                <p:cNvGrpSpPr/>
                <p:nvPr/>
              </p:nvGrpSpPr>
              <p:grpSpPr>
                <a:xfrm>
                  <a:off x="585010" y="4426587"/>
                  <a:ext cx="1199454" cy="1448574"/>
                  <a:chOff x="585010" y="4426587"/>
                  <a:chExt cx="1199454" cy="1448574"/>
                </a:xfrm>
              </p:grpSpPr>
              <p:sp>
                <p:nvSpPr>
                  <p:cNvPr id="91" name="TextBox 90">
                    <a:extLst>
                      <a:ext uri="{FF2B5EF4-FFF2-40B4-BE49-F238E27FC236}">
                        <a16:creationId xmlns:a16="http://schemas.microsoft.com/office/drawing/2014/main" id="{CA639BFA-5611-54A2-F7FE-2603083AF043}"/>
                      </a:ext>
                    </a:extLst>
                  </p:cNvPr>
                  <p:cNvSpPr txBox="1"/>
                  <p:nvPr/>
                </p:nvSpPr>
                <p:spPr>
                  <a:xfrm>
                    <a:off x="585010" y="4426587"/>
                    <a:ext cx="307777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심미적</a:t>
                    </a:r>
                    <a:endParaRPr lang="en-US" altLang="ko-KR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 algn="ctr"/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감성</a:t>
                    </a:r>
                  </a:p>
                </p:txBody>
              </p:sp>
              <p:sp>
                <p:nvSpPr>
                  <p:cNvPr id="92" name="TextBox 91">
                    <a:extLst>
                      <a:ext uri="{FF2B5EF4-FFF2-40B4-BE49-F238E27FC236}">
                        <a16:creationId xmlns:a16="http://schemas.microsoft.com/office/drawing/2014/main" id="{E5974B5F-2455-3211-DBC3-CDE0798691BB}"/>
                      </a:ext>
                    </a:extLst>
                  </p:cNvPr>
                  <p:cNvSpPr txBox="1"/>
                  <p:nvPr/>
                </p:nvSpPr>
                <p:spPr>
                  <a:xfrm>
                    <a:off x="969184" y="5172712"/>
                    <a:ext cx="307777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창의적</a:t>
                    </a:r>
                    <a:endParaRPr lang="en-US" altLang="ko-KR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 algn="ctr"/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사고</a:t>
                    </a:r>
                  </a:p>
                </p:txBody>
              </p:sp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B7FAA840-CA76-1616-0AC6-30EF01E5C922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280" y="5598162"/>
                    <a:ext cx="20518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자기</a:t>
                    </a:r>
                    <a:endParaRPr lang="en-US" altLang="ko-KR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 algn="ctr"/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관리</a:t>
                    </a:r>
                  </a:p>
                </p:txBody>
              </p:sp>
            </p:grp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AE5BE49C-C8D9-F0C9-EB2E-C681CE8ADC56}"/>
                    </a:ext>
                  </a:extLst>
                </p:cNvPr>
                <p:cNvSpPr txBox="1"/>
                <p:nvPr/>
              </p:nvSpPr>
              <p:spPr>
                <a:xfrm>
                  <a:off x="4278973" y="4357338"/>
                  <a:ext cx="205184" cy="4154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지식</a:t>
                  </a:r>
                  <a:endParaRPr lang="en-US" altLang="ko-KR" sz="9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ctr"/>
                  <a:r>
                    <a: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정보</a:t>
                  </a:r>
                  <a:endParaRPr lang="en-US" altLang="ko-KR" sz="9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ctr"/>
                  <a:r>
                    <a: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처리</a:t>
                  </a: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CCE8CD9D-86C6-7E6B-EE09-8E6DE5F6BB88}"/>
                    </a:ext>
                  </a:extLst>
                </p:cNvPr>
                <p:cNvSpPr txBox="1"/>
                <p:nvPr/>
              </p:nvSpPr>
              <p:spPr>
                <a:xfrm>
                  <a:off x="3843502" y="5172712"/>
                  <a:ext cx="30777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협력적</a:t>
                  </a:r>
                  <a:endParaRPr lang="en-US" altLang="ko-KR" sz="9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ctr"/>
                  <a:r>
                    <a: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소통</a:t>
                  </a:r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AD688EFB-7C99-0E78-6F43-75E02338745C}"/>
                    </a:ext>
                  </a:extLst>
                </p:cNvPr>
                <p:cNvSpPr txBox="1"/>
                <p:nvPr/>
              </p:nvSpPr>
              <p:spPr>
                <a:xfrm>
                  <a:off x="3284703" y="5598162"/>
                  <a:ext cx="307778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공동체</a:t>
                  </a:r>
                </a:p>
              </p:txBody>
            </p:sp>
          </p:grpSp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82F5B437-3506-A870-B1D1-CB9138ADB466}"/>
                  </a:ext>
                </a:extLst>
              </p:cNvPr>
              <p:cNvGrpSpPr/>
              <p:nvPr/>
            </p:nvGrpSpPr>
            <p:grpSpPr>
              <a:xfrm>
                <a:off x="1959527" y="3652167"/>
                <a:ext cx="1202744" cy="1202802"/>
                <a:chOff x="1959527" y="3652167"/>
                <a:chExt cx="1202744" cy="1202802"/>
              </a:xfrm>
            </p:grpSpPr>
            <p:grpSp>
              <p:nvGrpSpPr>
                <p:cNvPr id="58" name="그룹 57">
                  <a:extLst>
                    <a:ext uri="{FF2B5EF4-FFF2-40B4-BE49-F238E27FC236}">
                      <a16:creationId xmlns:a16="http://schemas.microsoft.com/office/drawing/2014/main" id="{DF857D42-878C-548D-67B3-FF02EC8A8E9C}"/>
                    </a:ext>
                  </a:extLst>
                </p:cNvPr>
                <p:cNvGrpSpPr/>
                <p:nvPr/>
              </p:nvGrpSpPr>
              <p:grpSpPr>
                <a:xfrm>
                  <a:off x="1959527" y="3652167"/>
                  <a:ext cx="1202744" cy="1202802"/>
                  <a:chOff x="1959527" y="3652167"/>
                  <a:chExt cx="1202744" cy="1202802"/>
                </a:xfrm>
              </p:grpSpPr>
              <p:grpSp>
                <p:nvGrpSpPr>
                  <p:cNvPr id="70" name="그룹 69">
                    <a:extLst>
                      <a:ext uri="{FF2B5EF4-FFF2-40B4-BE49-F238E27FC236}">
                        <a16:creationId xmlns:a16="http://schemas.microsoft.com/office/drawing/2014/main" id="{5E25D08F-8D68-AEA8-F39B-D749837B9754}"/>
                      </a:ext>
                    </a:extLst>
                  </p:cNvPr>
                  <p:cNvGrpSpPr/>
                  <p:nvPr/>
                </p:nvGrpSpPr>
                <p:grpSpPr>
                  <a:xfrm rot="3600000">
                    <a:off x="1959498" y="3652196"/>
                    <a:ext cx="1202802" cy="1202744"/>
                    <a:chOff x="4638436" y="1352000"/>
                    <a:chExt cx="1977675" cy="1977580"/>
                  </a:xfrm>
                </p:grpSpPr>
                <p:sp>
                  <p:nvSpPr>
                    <p:cNvPr id="83" name="자유형: 도형 82">
                      <a:extLst>
                        <a:ext uri="{FF2B5EF4-FFF2-40B4-BE49-F238E27FC236}">
                          <a16:creationId xmlns:a16="http://schemas.microsoft.com/office/drawing/2014/main" id="{F1840AB5-9C2E-A5C4-598A-211BE10A6E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38436" y="1850824"/>
                      <a:ext cx="1093946" cy="1478756"/>
                    </a:xfrm>
                    <a:custGeom>
                      <a:avLst/>
                      <a:gdLst>
                        <a:gd name="connsiteX0" fmla="*/ 1080135 w 1093946"/>
                        <a:gd name="connsiteY0" fmla="*/ 998411 h 1478756"/>
                        <a:gd name="connsiteX1" fmla="*/ 988886 w 1093946"/>
                        <a:gd name="connsiteY1" fmla="*/ 1006602 h 1478756"/>
                        <a:gd name="connsiteX2" fmla="*/ 472250 w 1093946"/>
                        <a:gd name="connsiteY2" fmla="*/ 489966 h 1478756"/>
                        <a:gd name="connsiteX3" fmla="*/ 502825 w 1093946"/>
                        <a:gd name="connsiteY3" fmla="*/ 314516 h 1478756"/>
                        <a:gd name="connsiteX4" fmla="*/ 418529 w 1093946"/>
                        <a:gd name="connsiteY4" fmla="*/ 0 h 1478756"/>
                        <a:gd name="connsiteX5" fmla="*/ 84487 w 1093946"/>
                        <a:gd name="connsiteY5" fmla="*/ 89535 h 1478756"/>
                        <a:gd name="connsiteX6" fmla="*/ 0 w 1093946"/>
                        <a:gd name="connsiteY6" fmla="*/ 489966 h 1478756"/>
                        <a:gd name="connsiteX7" fmla="*/ 988790 w 1093946"/>
                        <a:gd name="connsiteY7" fmla="*/ 1478756 h 1478756"/>
                        <a:gd name="connsiteX8" fmla="*/ 1093946 w 1093946"/>
                        <a:gd name="connsiteY8" fmla="*/ 1473232 h 1478756"/>
                        <a:gd name="connsiteX9" fmla="*/ 849535 w 1093946"/>
                        <a:gd name="connsiteY9" fmla="*/ 1228820 h 1478756"/>
                        <a:gd name="connsiteX10" fmla="*/ 1080040 w 1093946"/>
                        <a:gd name="connsiteY10" fmla="*/ 998315 h 14787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093946" h="1478756">
                          <a:moveTo>
                            <a:pt x="1080135" y="998411"/>
                          </a:moveTo>
                          <a:cubicBezTo>
                            <a:pt x="1050512" y="1003745"/>
                            <a:pt x="1020032" y="1006602"/>
                            <a:pt x="988886" y="1006602"/>
                          </a:cubicBezTo>
                          <a:cubicBezTo>
                            <a:pt x="703612" y="1006602"/>
                            <a:pt x="472250" y="775335"/>
                            <a:pt x="472250" y="489966"/>
                          </a:cubicBezTo>
                          <a:cubicBezTo>
                            <a:pt x="472250" y="428339"/>
                            <a:pt x="483108" y="369284"/>
                            <a:pt x="502825" y="314516"/>
                          </a:cubicBezTo>
                          <a:lnTo>
                            <a:pt x="418529" y="0"/>
                          </a:lnTo>
                          <a:lnTo>
                            <a:pt x="84487" y="89535"/>
                          </a:lnTo>
                          <a:cubicBezTo>
                            <a:pt x="30194" y="211931"/>
                            <a:pt x="0" y="347472"/>
                            <a:pt x="0" y="489966"/>
                          </a:cubicBezTo>
                          <a:cubicBezTo>
                            <a:pt x="0" y="1036034"/>
                            <a:pt x="442722" y="1478756"/>
                            <a:pt x="988790" y="1478756"/>
                          </a:cubicBezTo>
                          <a:cubicBezTo>
                            <a:pt x="1024319" y="1478756"/>
                            <a:pt x="1059371" y="1476851"/>
                            <a:pt x="1093946" y="1473232"/>
                          </a:cubicBezTo>
                          <a:lnTo>
                            <a:pt x="849535" y="1228820"/>
                          </a:lnTo>
                          <a:lnTo>
                            <a:pt x="1080040" y="998315"/>
                          </a:ln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 w="19050" cap="flat">
                      <a:solidFill>
                        <a:schemeClr val="bg1"/>
                      </a:solidFill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85" name="자유형: 도형 84">
                      <a:extLst>
                        <a:ext uri="{FF2B5EF4-FFF2-40B4-BE49-F238E27FC236}">
                          <a16:creationId xmlns:a16="http://schemas.microsoft.com/office/drawing/2014/main" id="{BDE0066E-2705-0AB5-4706-D7A43F51F6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22923" y="1352000"/>
                      <a:ext cx="1703260" cy="813435"/>
                    </a:xfrm>
                    <a:custGeom>
                      <a:avLst/>
                      <a:gdLst>
                        <a:gd name="connsiteX0" fmla="*/ 418338 w 1703260"/>
                        <a:gd name="connsiteY0" fmla="*/ 813435 h 813435"/>
                        <a:gd name="connsiteX1" fmla="*/ 904304 w 1703260"/>
                        <a:gd name="connsiteY1" fmla="*/ 472250 h 813435"/>
                        <a:gd name="connsiteX2" fmla="*/ 1298924 w 1703260"/>
                        <a:gd name="connsiteY2" fmla="*/ 655606 h 813435"/>
                        <a:gd name="connsiteX3" fmla="*/ 1613821 w 1703260"/>
                        <a:gd name="connsiteY3" fmla="*/ 739997 h 813435"/>
                        <a:gd name="connsiteX4" fmla="*/ 1703261 w 1703260"/>
                        <a:gd name="connsiteY4" fmla="*/ 406241 h 813435"/>
                        <a:gd name="connsiteX5" fmla="*/ 904304 w 1703260"/>
                        <a:gd name="connsiteY5" fmla="*/ 0 h 813435"/>
                        <a:gd name="connsiteX6" fmla="*/ 0 w 1703260"/>
                        <a:gd name="connsiteY6" fmla="*/ 588359 h 813435"/>
                        <a:gd name="connsiteX7" fmla="*/ 334042 w 1703260"/>
                        <a:gd name="connsiteY7" fmla="*/ 498824 h 813435"/>
                        <a:gd name="connsiteX8" fmla="*/ 418338 w 1703260"/>
                        <a:gd name="connsiteY8" fmla="*/ 813340 h 8134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703260" h="813435">
                          <a:moveTo>
                            <a:pt x="418338" y="813435"/>
                          </a:moveTo>
                          <a:cubicBezTo>
                            <a:pt x="490157" y="614458"/>
                            <a:pt x="680657" y="472250"/>
                            <a:pt x="904304" y="472250"/>
                          </a:cubicBezTo>
                          <a:cubicBezTo>
                            <a:pt x="1062609" y="472250"/>
                            <a:pt x="1204150" y="543497"/>
                            <a:pt x="1298924" y="655606"/>
                          </a:cubicBezTo>
                          <a:lnTo>
                            <a:pt x="1613821" y="739997"/>
                          </a:lnTo>
                          <a:lnTo>
                            <a:pt x="1703261" y="406241"/>
                          </a:lnTo>
                          <a:cubicBezTo>
                            <a:pt x="1523429" y="159925"/>
                            <a:pt x="1232535" y="0"/>
                            <a:pt x="904304" y="0"/>
                          </a:cubicBezTo>
                          <a:cubicBezTo>
                            <a:pt x="500825" y="0"/>
                            <a:pt x="153734" y="241744"/>
                            <a:pt x="0" y="588359"/>
                          </a:cubicBezTo>
                          <a:lnTo>
                            <a:pt x="334042" y="498824"/>
                          </a:lnTo>
                          <a:lnTo>
                            <a:pt x="418338" y="813340"/>
                          </a:ln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19050" cap="flat">
                      <a:solidFill>
                        <a:schemeClr val="bg1"/>
                      </a:solidFill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86" name="자유형: 도형 85">
                      <a:extLst>
                        <a:ext uri="{FF2B5EF4-FFF2-40B4-BE49-F238E27FC236}">
                          <a16:creationId xmlns:a16="http://schemas.microsoft.com/office/drawing/2014/main" id="{3EC9F209-0222-7F48-166A-952323C05E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88066" y="1758146"/>
                      <a:ext cx="1128045" cy="1566005"/>
                    </a:xfrm>
                    <a:custGeom>
                      <a:avLst/>
                      <a:gdLst>
                        <a:gd name="connsiteX0" fmla="*/ 1128046 w 1128045"/>
                        <a:gd name="connsiteY0" fmla="*/ 582644 h 1566005"/>
                        <a:gd name="connsiteX1" fmla="*/ 938117 w 1128045"/>
                        <a:gd name="connsiteY1" fmla="*/ 0 h 1566005"/>
                        <a:gd name="connsiteX2" fmla="*/ 848678 w 1128045"/>
                        <a:gd name="connsiteY2" fmla="*/ 333756 h 1566005"/>
                        <a:gd name="connsiteX3" fmla="*/ 533781 w 1128045"/>
                        <a:gd name="connsiteY3" fmla="*/ 249365 h 1566005"/>
                        <a:gd name="connsiteX4" fmla="*/ 655796 w 1128045"/>
                        <a:gd name="connsiteY4" fmla="*/ 582644 h 1566005"/>
                        <a:gd name="connsiteX5" fmla="*/ 230505 w 1128045"/>
                        <a:gd name="connsiteY5" fmla="*/ 1091089 h 1566005"/>
                        <a:gd name="connsiteX6" fmla="*/ 0 w 1128045"/>
                        <a:gd name="connsiteY6" fmla="*/ 1321594 h 1566005"/>
                        <a:gd name="connsiteX7" fmla="*/ 244412 w 1128045"/>
                        <a:gd name="connsiteY7" fmla="*/ 1566005 h 1566005"/>
                        <a:gd name="connsiteX8" fmla="*/ 1128046 w 1128045"/>
                        <a:gd name="connsiteY8" fmla="*/ 582740 h 15660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128045" h="1566005">
                          <a:moveTo>
                            <a:pt x="1128046" y="582644"/>
                          </a:moveTo>
                          <a:cubicBezTo>
                            <a:pt x="1128046" y="364808"/>
                            <a:pt x="1057561" y="163354"/>
                            <a:pt x="938117" y="0"/>
                          </a:cubicBezTo>
                          <a:lnTo>
                            <a:pt x="848678" y="333756"/>
                          </a:lnTo>
                          <a:lnTo>
                            <a:pt x="533781" y="249365"/>
                          </a:lnTo>
                          <a:cubicBezTo>
                            <a:pt x="609886" y="339376"/>
                            <a:pt x="655796" y="455581"/>
                            <a:pt x="655796" y="582644"/>
                          </a:cubicBezTo>
                          <a:cubicBezTo>
                            <a:pt x="655796" y="836771"/>
                            <a:pt x="472250" y="1047941"/>
                            <a:pt x="230505" y="1091089"/>
                          </a:cubicBezTo>
                          <a:lnTo>
                            <a:pt x="0" y="1321594"/>
                          </a:lnTo>
                          <a:lnTo>
                            <a:pt x="244412" y="1566005"/>
                          </a:lnTo>
                          <a:cubicBezTo>
                            <a:pt x="741045" y="1513523"/>
                            <a:pt x="1128046" y="1093375"/>
                            <a:pt x="1128046" y="582740"/>
                          </a:cubicBezTo>
                          <a:close/>
                        </a:path>
                      </a:pathLst>
                    </a:custGeom>
                    <a:solidFill>
                      <a:srgbClr val="935A9E"/>
                    </a:solidFill>
                    <a:ln w="19050" cap="flat">
                      <a:solidFill>
                        <a:schemeClr val="bg1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</p:grpSp>
              <p:grpSp>
                <p:nvGrpSpPr>
                  <p:cNvPr id="77" name="그룹 76">
                    <a:extLst>
                      <a:ext uri="{FF2B5EF4-FFF2-40B4-BE49-F238E27FC236}">
                        <a16:creationId xmlns:a16="http://schemas.microsoft.com/office/drawing/2014/main" id="{E88D02C1-E3DA-AF21-4C45-BCEF9E75D45B}"/>
                      </a:ext>
                    </a:extLst>
                  </p:cNvPr>
                  <p:cNvGrpSpPr/>
                  <p:nvPr/>
                </p:nvGrpSpPr>
                <p:grpSpPr>
                  <a:xfrm>
                    <a:off x="2097993" y="3799781"/>
                    <a:ext cx="917769" cy="910870"/>
                    <a:chOff x="3686615" y="3680047"/>
                    <a:chExt cx="917769" cy="910870"/>
                  </a:xfrm>
                </p:grpSpPr>
                <p:sp>
                  <p:nvSpPr>
                    <p:cNvPr id="78" name="TextBox 77">
                      <a:extLst>
                        <a:ext uri="{FF2B5EF4-FFF2-40B4-BE49-F238E27FC236}">
                          <a16:creationId xmlns:a16="http://schemas.microsoft.com/office/drawing/2014/main" id="{0C3233C2-B74B-EF83-3ABA-D697A02C988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698766" y="3680047"/>
                      <a:ext cx="905618" cy="91087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prstTxWarp prst="textArchDown">
                        <a:avLst>
                          <a:gd name="adj" fmla="val 2515138"/>
                        </a:avLst>
                      </a:prstTxWarp>
                      <a:spAutoFit/>
                    </a:bodyPr>
                    <a:lstStyle/>
                    <a:p>
                      <a:pPr algn="ctr"/>
                      <a:r>
                        <a:rPr lang="ko-KR" altLang="en-US" sz="8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사회 문화적 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맥락</a:t>
                      </a:r>
                    </a:p>
                  </p:txBody>
                </p:sp>
                <p:sp>
                  <p:nvSpPr>
                    <p:cNvPr id="79" name="TextBox 78">
                      <a:extLst>
                        <a:ext uri="{FF2B5EF4-FFF2-40B4-BE49-F238E27FC236}">
                          <a16:creationId xmlns:a16="http://schemas.microsoft.com/office/drawing/2014/main" id="{9DE49D9C-0699-0BA6-27A4-5190F4D8CD9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698766" y="3680047"/>
                      <a:ext cx="905618" cy="91087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prstTxWarp prst="textArchUp">
                        <a:avLst>
                          <a:gd name="adj" fmla="val 9964158"/>
                        </a:avLst>
                      </a:prstTxWarp>
                      <a:spAutoFit/>
                    </a:bodyPr>
                    <a:lstStyle/>
                    <a:p>
                      <a:r>
                        <a:rPr lang="ko-KR" altLang="en-US" sz="8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음악 고유의 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원리</a:t>
                      </a:r>
                      <a:endParaRPr lang="ko-KR" altLang="en-US" sz="8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80" name="TextBox 79">
                      <a:extLst>
                        <a:ext uri="{FF2B5EF4-FFF2-40B4-BE49-F238E27FC236}">
                          <a16:creationId xmlns:a16="http://schemas.microsoft.com/office/drawing/2014/main" id="{6F411EBA-749A-C3C6-685A-395411CC8EA8}"/>
                        </a:ext>
                      </a:extLst>
                    </p:cNvPr>
                    <p:cNvSpPr txBox="1"/>
                    <p:nvPr/>
                  </p:nvSpPr>
                  <p:spPr>
                    <a:xfrm rot="5400000">
                      <a:off x="3689241" y="3680048"/>
                      <a:ext cx="905618" cy="91087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prstTxWarp prst="textArchUp">
                        <a:avLst>
                          <a:gd name="adj" fmla="val 12664487"/>
                        </a:avLst>
                      </a:prstTxWarp>
                      <a:spAutoFit/>
                    </a:bodyPr>
                    <a:lstStyle/>
                    <a:p>
                      <a:r>
                        <a:rPr lang="ko-KR" altLang="en-US" sz="8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생활 속 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활용</a:t>
                      </a:r>
                    </a:p>
                  </p:txBody>
                </p:sp>
              </p:grpSp>
            </p:grpSp>
            <p:grpSp>
              <p:nvGrpSpPr>
                <p:cNvPr id="59" name="그룹 58">
                  <a:extLst>
                    <a:ext uri="{FF2B5EF4-FFF2-40B4-BE49-F238E27FC236}">
                      <a16:creationId xmlns:a16="http://schemas.microsoft.com/office/drawing/2014/main" id="{3C463B1C-6ECE-0016-FDEB-A60A32CD2019}"/>
                    </a:ext>
                  </a:extLst>
                </p:cNvPr>
                <p:cNvGrpSpPr/>
                <p:nvPr/>
              </p:nvGrpSpPr>
              <p:grpSpPr>
                <a:xfrm>
                  <a:off x="2251811" y="3942027"/>
                  <a:ext cx="622358" cy="622376"/>
                  <a:chOff x="2251811" y="3942027"/>
                  <a:chExt cx="622358" cy="622376"/>
                </a:xfrm>
              </p:grpSpPr>
              <p:sp>
                <p:nvSpPr>
                  <p:cNvPr id="68" name="자유형: 도형 67">
                    <a:extLst>
                      <a:ext uri="{FF2B5EF4-FFF2-40B4-BE49-F238E27FC236}">
                        <a16:creationId xmlns:a16="http://schemas.microsoft.com/office/drawing/2014/main" id="{172C512C-157B-EADB-EB59-3D3FF7EF9DCB}"/>
                      </a:ext>
                    </a:extLst>
                  </p:cNvPr>
                  <p:cNvSpPr/>
                  <p:nvPr/>
                </p:nvSpPr>
                <p:spPr>
                  <a:xfrm>
                    <a:off x="2251811" y="3942027"/>
                    <a:ext cx="622358" cy="622376"/>
                  </a:xfrm>
                  <a:custGeom>
                    <a:avLst/>
                    <a:gdLst>
                      <a:gd name="connsiteX0" fmla="*/ 2565891 w 2565891"/>
                      <a:gd name="connsiteY0" fmla="*/ 1282946 h 2565981"/>
                      <a:gd name="connsiteX1" fmla="*/ 1282946 w 2565891"/>
                      <a:gd name="connsiteY1" fmla="*/ 2565982 h 2565981"/>
                      <a:gd name="connsiteX2" fmla="*/ 0 w 2565891"/>
                      <a:gd name="connsiteY2" fmla="*/ 1282946 h 2565981"/>
                      <a:gd name="connsiteX3" fmla="*/ 1282946 w 2565891"/>
                      <a:gd name="connsiteY3" fmla="*/ 0 h 2565981"/>
                      <a:gd name="connsiteX4" fmla="*/ 2565891 w 2565891"/>
                      <a:gd name="connsiteY4" fmla="*/ 1282946 h 25659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65891" h="2565981">
                        <a:moveTo>
                          <a:pt x="2565891" y="1282946"/>
                        </a:moveTo>
                        <a:cubicBezTo>
                          <a:pt x="2565891" y="1991545"/>
                          <a:pt x="1991454" y="2565982"/>
                          <a:pt x="1282946" y="2565982"/>
                        </a:cubicBezTo>
                        <a:cubicBezTo>
                          <a:pt x="574437" y="2565982"/>
                          <a:pt x="0" y="1991545"/>
                          <a:pt x="0" y="1282946"/>
                        </a:cubicBezTo>
                        <a:cubicBezTo>
                          <a:pt x="0" y="574346"/>
                          <a:pt x="574437" y="0"/>
                          <a:pt x="1282946" y="0"/>
                        </a:cubicBezTo>
                        <a:cubicBezTo>
                          <a:pt x="1991454" y="0"/>
                          <a:pt x="2565891" y="574346"/>
                          <a:pt x="2565891" y="128294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1D2E5069-6E38-DB1B-A708-3C17CABD90A3}"/>
                      </a:ext>
                    </a:extLst>
                  </p:cNvPr>
                  <p:cNvSpPr txBox="1"/>
                  <p:nvPr/>
                </p:nvSpPr>
                <p:spPr>
                  <a:xfrm>
                    <a:off x="2389829" y="4147494"/>
                    <a:ext cx="34624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rPr>
                      <a:t>음악</a:t>
                    </a:r>
                    <a:endPara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</p:grp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FCDE5C1-9D54-B60A-5107-1745BBF00CD6}"/>
              </a:ext>
            </a:extLst>
          </p:cNvPr>
          <p:cNvSpPr txBox="1"/>
          <p:nvPr/>
        </p:nvSpPr>
        <p:spPr>
          <a:xfrm>
            <a:off x="1087593" y="569974"/>
            <a:ext cx="314509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음악과 교육과정의 구조</a:t>
            </a:r>
            <a:endParaRPr lang="en-US" altLang="ko-KR" sz="2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69DFA1-70D9-D649-15F4-F08D66D152BE}"/>
              </a:ext>
            </a:extLst>
          </p:cNvPr>
          <p:cNvSpPr txBox="1"/>
          <p:nvPr/>
        </p:nvSpPr>
        <p:spPr>
          <a:xfrm>
            <a:off x="194944" y="524669"/>
            <a:ext cx="541815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2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2-1</a:t>
            </a: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F6B1863B-0035-530B-7BB1-573A5E918349}"/>
              </a:ext>
            </a:extLst>
          </p:cNvPr>
          <p:cNvGrpSpPr/>
          <p:nvPr/>
        </p:nvGrpSpPr>
        <p:grpSpPr>
          <a:xfrm>
            <a:off x="468313" y="1268760"/>
            <a:ext cx="7589341" cy="520384"/>
            <a:chOff x="570310" y="1357064"/>
            <a:chExt cx="7589341" cy="520384"/>
          </a:xfrm>
        </p:grpSpPr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00F317A7-852F-9645-0D35-D602CC410B3F}"/>
                </a:ext>
              </a:extLst>
            </p:cNvPr>
            <p:cNvGrpSpPr/>
            <p:nvPr/>
          </p:nvGrpSpPr>
          <p:grpSpPr>
            <a:xfrm>
              <a:off x="570310" y="1357064"/>
              <a:ext cx="292697" cy="271712"/>
              <a:chOff x="480080" y="1326455"/>
              <a:chExt cx="439242" cy="407751"/>
            </a:xfrm>
          </p:grpSpPr>
          <p:grpSp>
            <p:nvGrpSpPr>
              <p:cNvPr id="26" name="그룹 25">
                <a:extLst>
                  <a:ext uri="{FF2B5EF4-FFF2-40B4-BE49-F238E27FC236}">
                    <a16:creationId xmlns:a16="http://schemas.microsoft.com/office/drawing/2014/main" id="{D56EA3BE-7803-89A7-A93B-433E5DCC8BD5}"/>
                  </a:ext>
                </a:extLst>
              </p:cNvPr>
              <p:cNvGrpSpPr/>
              <p:nvPr/>
            </p:nvGrpSpPr>
            <p:grpSpPr>
              <a:xfrm>
                <a:off x="480080" y="1326455"/>
                <a:ext cx="439242" cy="407751"/>
                <a:chOff x="480080" y="1326455"/>
                <a:chExt cx="439242" cy="407751"/>
              </a:xfrm>
            </p:grpSpPr>
            <p:sp>
              <p:nvSpPr>
                <p:cNvPr id="23" name="타원 22">
                  <a:extLst>
                    <a:ext uri="{FF2B5EF4-FFF2-40B4-BE49-F238E27FC236}">
                      <a16:creationId xmlns:a16="http://schemas.microsoft.com/office/drawing/2014/main" id="{9BDBBFA6-DA45-ED85-A598-07D0885010F9}"/>
                    </a:ext>
                  </a:extLst>
                </p:cNvPr>
                <p:cNvSpPr/>
                <p:nvPr/>
              </p:nvSpPr>
              <p:spPr>
                <a:xfrm>
                  <a:off x="578902" y="1326455"/>
                  <a:ext cx="241598" cy="241598"/>
                </a:xfrm>
                <a:prstGeom prst="ellipse">
                  <a:avLst/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4" name="타원 23">
                  <a:extLst>
                    <a:ext uri="{FF2B5EF4-FFF2-40B4-BE49-F238E27FC236}">
                      <a16:creationId xmlns:a16="http://schemas.microsoft.com/office/drawing/2014/main" id="{926D5848-1298-8389-030D-AFBE9B825B24}"/>
                    </a:ext>
                  </a:extLst>
                </p:cNvPr>
                <p:cNvSpPr/>
                <p:nvPr/>
              </p:nvSpPr>
              <p:spPr>
                <a:xfrm>
                  <a:off x="480080" y="1492608"/>
                  <a:ext cx="241598" cy="241598"/>
                </a:xfrm>
                <a:prstGeom prst="ellipse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5" name="타원 24">
                  <a:extLst>
                    <a:ext uri="{FF2B5EF4-FFF2-40B4-BE49-F238E27FC236}">
                      <a16:creationId xmlns:a16="http://schemas.microsoft.com/office/drawing/2014/main" id="{6F66B090-F1FB-482D-2CB2-730C9CA129F1}"/>
                    </a:ext>
                  </a:extLst>
                </p:cNvPr>
                <p:cNvSpPr/>
                <p:nvPr/>
              </p:nvSpPr>
              <p:spPr>
                <a:xfrm>
                  <a:off x="677724" y="1492608"/>
                  <a:ext cx="241598" cy="241598"/>
                </a:xfrm>
                <a:prstGeom prst="ellipse">
                  <a:avLst/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21" name="타원 20">
                <a:extLst>
                  <a:ext uri="{FF2B5EF4-FFF2-40B4-BE49-F238E27FC236}">
                    <a16:creationId xmlns:a16="http://schemas.microsoft.com/office/drawing/2014/main" id="{1BD4C77F-37E2-A6DE-6C3F-1C161920ED2E}"/>
                  </a:ext>
                </a:extLst>
              </p:cNvPr>
              <p:cNvSpPr/>
              <p:nvPr/>
            </p:nvSpPr>
            <p:spPr>
              <a:xfrm>
                <a:off x="566500" y="1423591"/>
                <a:ext cx="266401" cy="2664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2" name="타원 21">
                <a:extLst>
                  <a:ext uri="{FF2B5EF4-FFF2-40B4-BE49-F238E27FC236}">
                    <a16:creationId xmlns:a16="http://schemas.microsoft.com/office/drawing/2014/main" id="{9148ECD7-7154-704B-29B2-2599128EA609}"/>
                  </a:ext>
                </a:extLst>
              </p:cNvPr>
              <p:cNvSpPr/>
              <p:nvPr/>
            </p:nvSpPr>
            <p:spPr>
              <a:xfrm>
                <a:off x="616110" y="1473201"/>
                <a:ext cx="167182" cy="167182"/>
              </a:xfrm>
              <a:prstGeom prst="ellipse">
                <a:avLst/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F5762D9-2E4D-6926-633A-712C32B30D45}"/>
                </a:ext>
              </a:extLst>
            </p:cNvPr>
            <p:cNvSpPr txBox="1"/>
            <p:nvPr/>
          </p:nvSpPr>
          <p:spPr>
            <a:xfrm>
              <a:off x="941328" y="1385005"/>
              <a:ext cx="7218323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설계 중점 </a:t>
              </a:r>
              <a:r>
                <a: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:</a:t>
              </a:r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 </a:t>
              </a:r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감성</a:t>
              </a:r>
              <a:r>
                <a: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창의성</a:t>
              </a:r>
              <a:r>
                <a: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자기주도성을 발휘하여 음악 활동을 하며</a:t>
              </a:r>
              <a:r>
                <a: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삶 속 공동체 내에서</a:t>
              </a:r>
              <a:endPara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음악적으로 소통할 수 있도록 하는 데에 중점 </a:t>
              </a:r>
            </a:p>
          </p:txBody>
        </p:sp>
      </p:grpSp>
      <p:grpSp>
        <p:nvGrpSpPr>
          <p:cNvPr id="229" name="그룹 228">
            <a:extLst>
              <a:ext uri="{FF2B5EF4-FFF2-40B4-BE49-F238E27FC236}">
                <a16:creationId xmlns:a16="http://schemas.microsoft.com/office/drawing/2014/main" id="{5B8C457F-F872-32FB-8A8D-35DF66C56B35}"/>
              </a:ext>
            </a:extLst>
          </p:cNvPr>
          <p:cNvGrpSpPr/>
          <p:nvPr/>
        </p:nvGrpSpPr>
        <p:grpSpPr>
          <a:xfrm>
            <a:off x="1119981" y="277153"/>
            <a:ext cx="2835567" cy="204923"/>
            <a:chOff x="1119981" y="277153"/>
            <a:chExt cx="2835567" cy="204923"/>
          </a:xfrm>
        </p:grpSpPr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D30B3EBB-2517-B362-51DA-73EFC7D397F6}"/>
                </a:ext>
              </a:extLst>
            </p:cNvPr>
            <p:cNvSpPr txBox="1"/>
            <p:nvPr/>
          </p:nvSpPr>
          <p:spPr>
            <a:xfrm>
              <a:off x="1397155" y="312799"/>
              <a:ext cx="2558393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음악과 개정 음악 교과 교육과정 설계 개요</a:t>
              </a:r>
              <a:endParaRPr lang="en-US" altLang="ko-KR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A9289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231" name="그룹 230">
              <a:extLst>
                <a:ext uri="{FF2B5EF4-FFF2-40B4-BE49-F238E27FC236}">
                  <a16:creationId xmlns:a16="http://schemas.microsoft.com/office/drawing/2014/main" id="{6173F78C-4226-E838-B2EA-5F565A3A0484}"/>
                </a:ext>
              </a:extLst>
            </p:cNvPr>
            <p:cNvGrpSpPr/>
            <p:nvPr/>
          </p:nvGrpSpPr>
          <p:grpSpPr>
            <a:xfrm>
              <a:off x="1119981" y="277153"/>
              <a:ext cx="204788" cy="204788"/>
              <a:chOff x="1107281" y="226353"/>
              <a:chExt cx="204788" cy="204788"/>
            </a:xfrm>
          </p:grpSpPr>
          <p:sp>
            <p:nvSpPr>
              <p:cNvPr id="232" name="타원 231">
                <a:extLst>
                  <a:ext uri="{FF2B5EF4-FFF2-40B4-BE49-F238E27FC236}">
                    <a16:creationId xmlns:a16="http://schemas.microsoft.com/office/drawing/2014/main" id="{E9CBA29C-D039-B8FC-42E3-F5633F8D081D}"/>
                  </a:ext>
                </a:extLst>
              </p:cNvPr>
              <p:cNvSpPr/>
              <p:nvPr/>
            </p:nvSpPr>
            <p:spPr>
              <a:xfrm>
                <a:off x="1107281" y="226353"/>
                <a:ext cx="204788" cy="20478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95D4D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33" name="TextBox 232">
                <a:extLst>
                  <a:ext uri="{FF2B5EF4-FFF2-40B4-BE49-F238E27FC236}">
                    <a16:creationId xmlns:a16="http://schemas.microsoft.com/office/drawing/2014/main" id="{3D3196EC-9421-046A-6B23-F135FD8A65DF}"/>
                  </a:ext>
                </a:extLst>
              </p:cNvPr>
              <p:cNvSpPr txBox="1"/>
              <p:nvPr/>
            </p:nvSpPr>
            <p:spPr>
              <a:xfrm>
                <a:off x="1166394" y="258397"/>
                <a:ext cx="86562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5589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D5AB2A80-45AF-9600-EA13-17EAABDDD344}"/>
              </a:ext>
            </a:extLst>
          </p:cNvPr>
          <p:cNvSpPr/>
          <p:nvPr/>
        </p:nvSpPr>
        <p:spPr>
          <a:xfrm>
            <a:off x="473743" y="3546786"/>
            <a:ext cx="6348365" cy="257786"/>
          </a:xfrm>
          <a:prstGeom prst="rect">
            <a:avLst/>
          </a:prstGeom>
          <a:gradFill>
            <a:gsLst>
              <a:gs pos="0">
                <a:srgbClr val="0F958E">
                  <a:alpha val="19000"/>
                </a:srgbClr>
              </a:gs>
              <a:gs pos="100000">
                <a:srgbClr val="276DB5">
                  <a:alpha val="2200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119" name="표 118">
            <a:extLst>
              <a:ext uri="{FF2B5EF4-FFF2-40B4-BE49-F238E27FC236}">
                <a16:creationId xmlns:a16="http://schemas.microsoft.com/office/drawing/2014/main" id="{A5E78D0D-E34D-C16F-26FD-E711A59DBD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837883"/>
              </p:ext>
            </p:extLst>
          </p:nvPr>
        </p:nvGraphicFramePr>
        <p:xfrm>
          <a:off x="477887" y="3546785"/>
          <a:ext cx="6348364" cy="2626384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11619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693823">
                  <a:extLst>
                    <a:ext uri="{9D8B030D-6E8A-4147-A177-3AD203B41FA5}">
                      <a16:colId xmlns:a16="http://schemas.microsoft.com/office/drawing/2014/main" val="2326229567"/>
                    </a:ext>
                  </a:extLst>
                </a:gridCol>
                <a:gridCol w="1780974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1780974">
                  <a:extLst>
                    <a:ext uri="{9D8B030D-6E8A-4147-A177-3AD203B41FA5}">
                      <a16:colId xmlns:a16="http://schemas.microsoft.com/office/drawing/2014/main" val="3137088377"/>
                    </a:ext>
                  </a:extLst>
                </a:gridCol>
                <a:gridCol w="1780974">
                  <a:extLst>
                    <a:ext uri="{9D8B030D-6E8A-4147-A177-3AD203B41FA5}">
                      <a16:colId xmlns:a16="http://schemas.microsoft.com/office/drawing/2014/main" val="2220809251"/>
                    </a:ext>
                  </a:extLst>
                </a:gridCol>
              </a:tblGrid>
              <a:tr h="247562"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영역명</a:t>
                      </a:r>
                    </a:p>
                  </a:txBody>
                  <a:tcPr marL="72000" marR="72000" marT="36000" marB="36000" anchor="ctr"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연주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감상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창작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424102">
                <a:tc rowSpan="3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핵심 아이디어</a:t>
                      </a:r>
                    </a:p>
                  </a:txBody>
                  <a:tcPr marL="72000" marR="72000" marT="36000" marB="36000" vert="eaVert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음악은 고유한 방식과 원리에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따라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...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표현한 것이다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음악은 고유한 방식과 원리에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따라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...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청각적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...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것이다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음악은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고유한 방식과 원리에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따라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...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만들어낸 것이다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  <a:tr h="424102">
                <a:tc vMerge="1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연주는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...</a:t>
                      </a:r>
                    </a:p>
                    <a:p>
                      <a:pPr marL="0" algn="ctr" defTabSz="914400" rtl="0" eaLnBrk="1" latinLnBrk="1" hangingPunct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사회문화적 배경에 따라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...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수용과 반응은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...</a:t>
                      </a:r>
                    </a:p>
                    <a:p>
                      <a:pPr marL="0" algn="ctr" defTabSz="914400" rtl="0" eaLnBrk="1" latinLnBrk="1" hangingPunct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사회문화적 배경에 따라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...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창작은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...</a:t>
                      </a:r>
                    </a:p>
                    <a:p>
                      <a:pPr marL="0" algn="ctr" defTabSz="914400" rtl="0" eaLnBrk="1" latinLnBrk="1" hangingPunct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사회문화적 배경에 따라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...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42410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생활 속에서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...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활용하여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함께 경험하며 소통한다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생활 속에서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...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발견하고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공감한다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생활 속에서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...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활용하여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...</a:t>
                      </a:r>
                    </a:p>
                    <a:p>
                      <a:pPr marL="0" algn="ctr" defTabSz="914400" rtl="0" eaLnBrk="1" latinLnBrk="1" hangingPunct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음악을 구성하며 기여한다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0010937"/>
                  </a:ext>
                </a:extLst>
              </a:tr>
              <a:tr h="59720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1) 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BA56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① 음악 범위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② 내용적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절차적 지식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③ 학습 요소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관점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34D">
                        <a:alpha val="2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연주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감상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창작할 대상으로서의 음악 범위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요소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원리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개념 등 내용적 지식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+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연주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창작 방법 등 절차적 지식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연주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감상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창작 학습 시 초점을 두어야 할 포괄적 요소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관점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34D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3515166"/>
                  </a:ext>
                </a:extLst>
              </a:tr>
              <a:tr h="25099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2) 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BA56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신체적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실천적 기능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노래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연주 등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인지적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연계적 기능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설명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활용 등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34D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2193186"/>
                  </a:ext>
                </a:extLst>
              </a:tr>
              <a:tr h="25099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3) 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BA56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개인의 음악적 태도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흥미 등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사회적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문화적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정서적 가치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존중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협력 등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34D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876289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7214061-849D-4577-2D1E-C5DFF66EA8AF}"/>
              </a:ext>
            </a:extLst>
          </p:cNvPr>
          <p:cNvSpPr txBox="1"/>
          <p:nvPr/>
        </p:nvSpPr>
        <p:spPr>
          <a:xfrm>
            <a:off x="1087593" y="569974"/>
            <a:ext cx="452046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음악과 교육과정 내용 체계의 구성</a:t>
            </a:r>
            <a:endParaRPr lang="en-US" altLang="ko-KR" sz="2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0AAE1A-DDA9-675E-7C27-D1AD733E533A}"/>
              </a:ext>
            </a:extLst>
          </p:cNvPr>
          <p:cNvSpPr txBox="1"/>
          <p:nvPr/>
        </p:nvSpPr>
        <p:spPr>
          <a:xfrm>
            <a:off x="164487" y="524669"/>
            <a:ext cx="602730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2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2-2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5AC0FC4D-1025-21B1-1325-4015426B0CF2}"/>
              </a:ext>
            </a:extLst>
          </p:cNvPr>
          <p:cNvGrpSpPr/>
          <p:nvPr/>
        </p:nvGrpSpPr>
        <p:grpSpPr>
          <a:xfrm>
            <a:off x="1119981" y="277153"/>
            <a:ext cx="2835567" cy="204923"/>
            <a:chOff x="1119981" y="277153"/>
            <a:chExt cx="2835567" cy="20492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D1C8068-C64A-8564-178C-AF6DEF9FE2FE}"/>
                </a:ext>
              </a:extLst>
            </p:cNvPr>
            <p:cNvSpPr txBox="1"/>
            <p:nvPr/>
          </p:nvSpPr>
          <p:spPr>
            <a:xfrm>
              <a:off x="1397155" y="312799"/>
              <a:ext cx="2558393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음악과 개정 음악 교과 교육과정 설계 개요</a:t>
              </a:r>
              <a:endParaRPr lang="en-US" altLang="ko-KR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A9289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3FF3CD41-E438-F0DB-2C8D-413E6673EDE0}"/>
                </a:ext>
              </a:extLst>
            </p:cNvPr>
            <p:cNvGrpSpPr/>
            <p:nvPr/>
          </p:nvGrpSpPr>
          <p:grpSpPr>
            <a:xfrm>
              <a:off x="1119981" y="277153"/>
              <a:ext cx="204788" cy="204788"/>
              <a:chOff x="1107281" y="226353"/>
              <a:chExt cx="204788" cy="204788"/>
            </a:xfrm>
          </p:grpSpPr>
          <p:sp>
            <p:nvSpPr>
              <p:cNvPr id="35" name="타원 34">
                <a:extLst>
                  <a:ext uri="{FF2B5EF4-FFF2-40B4-BE49-F238E27FC236}">
                    <a16:creationId xmlns:a16="http://schemas.microsoft.com/office/drawing/2014/main" id="{EA2FF5D2-8BF6-0447-5BB8-FD138FA7EBBD}"/>
                  </a:ext>
                </a:extLst>
              </p:cNvPr>
              <p:cNvSpPr/>
              <p:nvPr/>
            </p:nvSpPr>
            <p:spPr>
              <a:xfrm>
                <a:off x="1107281" y="226353"/>
                <a:ext cx="204788" cy="20478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95D4D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ED86E31-458D-F160-3A97-EB9D783B7A2C}"/>
                  </a:ext>
                </a:extLst>
              </p:cNvPr>
              <p:cNvSpPr txBox="1"/>
              <p:nvPr/>
            </p:nvSpPr>
            <p:spPr>
              <a:xfrm>
                <a:off x="1166394" y="258397"/>
                <a:ext cx="86562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2</a:t>
                </a:r>
              </a:p>
            </p:txBody>
          </p:sp>
        </p:grp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CE01BCB2-CA6C-A66E-40AA-9E8E2B809D9D}"/>
              </a:ext>
            </a:extLst>
          </p:cNvPr>
          <p:cNvGrpSpPr/>
          <p:nvPr/>
        </p:nvGrpSpPr>
        <p:grpSpPr>
          <a:xfrm>
            <a:off x="468313" y="1268760"/>
            <a:ext cx="1751204" cy="274162"/>
            <a:chOff x="570310" y="1357064"/>
            <a:chExt cx="1751204" cy="274162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01FD8EF8-6CE7-F691-0659-D894D5D48D34}"/>
                </a:ext>
              </a:extLst>
            </p:cNvPr>
            <p:cNvGrpSpPr/>
            <p:nvPr/>
          </p:nvGrpSpPr>
          <p:grpSpPr>
            <a:xfrm>
              <a:off x="570310" y="1357064"/>
              <a:ext cx="292697" cy="271712"/>
              <a:chOff x="480080" y="1326455"/>
              <a:chExt cx="439242" cy="407751"/>
            </a:xfrm>
          </p:grpSpPr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16836FC1-8AB6-F923-5FAE-33619E0810BF}"/>
                  </a:ext>
                </a:extLst>
              </p:cNvPr>
              <p:cNvGrpSpPr/>
              <p:nvPr/>
            </p:nvGrpSpPr>
            <p:grpSpPr>
              <a:xfrm>
                <a:off x="480080" y="1326455"/>
                <a:ext cx="439242" cy="407751"/>
                <a:chOff x="480080" y="1326455"/>
                <a:chExt cx="439242" cy="407751"/>
              </a:xfrm>
            </p:grpSpPr>
            <p:sp>
              <p:nvSpPr>
                <p:cNvPr id="43" name="타원 42">
                  <a:extLst>
                    <a:ext uri="{FF2B5EF4-FFF2-40B4-BE49-F238E27FC236}">
                      <a16:creationId xmlns:a16="http://schemas.microsoft.com/office/drawing/2014/main" id="{38DF7E69-D900-D9F5-1C31-5118190FB392}"/>
                    </a:ext>
                  </a:extLst>
                </p:cNvPr>
                <p:cNvSpPr/>
                <p:nvPr/>
              </p:nvSpPr>
              <p:spPr>
                <a:xfrm>
                  <a:off x="578902" y="1326455"/>
                  <a:ext cx="241598" cy="241598"/>
                </a:xfrm>
                <a:prstGeom prst="ellipse">
                  <a:avLst/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4" name="타원 43">
                  <a:extLst>
                    <a:ext uri="{FF2B5EF4-FFF2-40B4-BE49-F238E27FC236}">
                      <a16:creationId xmlns:a16="http://schemas.microsoft.com/office/drawing/2014/main" id="{21EF4847-372A-4DEA-9B5C-2967958B7992}"/>
                    </a:ext>
                  </a:extLst>
                </p:cNvPr>
                <p:cNvSpPr/>
                <p:nvPr/>
              </p:nvSpPr>
              <p:spPr>
                <a:xfrm>
                  <a:off x="480080" y="1492608"/>
                  <a:ext cx="241598" cy="241598"/>
                </a:xfrm>
                <a:prstGeom prst="ellipse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5" name="타원 44">
                  <a:extLst>
                    <a:ext uri="{FF2B5EF4-FFF2-40B4-BE49-F238E27FC236}">
                      <a16:creationId xmlns:a16="http://schemas.microsoft.com/office/drawing/2014/main" id="{0A2C5D6C-EBCD-F265-2B03-E2FC304F4E2E}"/>
                    </a:ext>
                  </a:extLst>
                </p:cNvPr>
                <p:cNvSpPr/>
                <p:nvPr/>
              </p:nvSpPr>
              <p:spPr>
                <a:xfrm>
                  <a:off x="677724" y="1492608"/>
                  <a:ext cx="241598" cy="241598"/>
                </a:xfrm>
                <a:prstGeom prst="ellipse">
                  <a:avLst/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41" name="타원 40">
                <a:extLst>
                  <a:ext uri="{FF2B5EF4-FFF2-40B4-BE49-F238E27FC236}">
                    <a16:creationId xmlns:a16="http://schemas.microsoft.com/office/drawing/2014/main" id="{8902151A-A47D-E1B8-13A6-B630BC0EE77F}"/>
                  </a:ext>
                </a:extLst>
              </p:cNvPr>
              <p:cNvSpPr/>
              <p:nvPr/>
            </p:nvSpPr>
            <p:spPr>
              <a:xfrm>
                <a:off x="566500" y="1423591"/>
                <a:ext cx="266401" cy="2664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2" name="타원 41">
                <a:extLst>
                  <a:ext uri="{FF2B5EF4-FFF2-40B4-BE49-F238E27FC236}">
                    <a16:creationId xmlns:a16="http://schemas.microsoft.com/office/drawing/2014/main" id="{8DE174E0-0FBA-35FA-01E8-2D15B290E62B}"/>
                  </a:ext>
                </a:extLst>
              </p:cNvPr>
              <p:cNvSpPr/>
              <p:nvPr/>
            </p:nvSpPr>
            <p:spPr>
              <a:xfrm>
                <a:off x="616110" y="1473201"/>
                <a:ext cx="167182" cy="167182"/>
              </a:xfrm>
              <a:prstGeom prst="ellipse">
                <a:avLst/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4CF3515-9794-C985-0316-8A673828988C}"/>
                </a:ext>
              </a:extLst>
            </p:cNvPr>
            <p:cNvSpPr txBox="1"/>
            <p:nvPr/>
          </p:nvSpPr>
          <p:spPr>
            <a:xfrm>
              <a:off x="941328" y="1385005"/>
              <a:ext cx="1380186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영역 구성 근거 </a:t>
              </a:r>
              <a:endPara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5B0C3370-D848-E1A5-4C74-BC740E0D0973}"/>
              </a:ext>
            </a:extLst>
          </p:cNvPr>
          <p:cNvGrpSpPr/>
          <p:nvPr/>
        </p:nvGrpSpPr>
        <p:grpSpPr>
          <a:xfrm>
            <a:off x="468313" y="3124992"/>
            <a:ext cx="2211265" cy="274162"/>
            <a:chOff x="570310" y="1357064"/>
            <a:chExt cx="2211265" cy="274162"/>
          </a:xfrm>
        </p:grpSpPr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449C1176-50EE-EC8F-5E1F-7B8912CAF001}"/>
                </a:ext>
              </a:extLst>
            </p:cNvPr>
            <p:cNvGrpSpPr/>
            <p:nvPr/>
          </p:nvGrpSpPr>
          <p:grpSpPr>
            <a:xfrm>
              <a:off x="570310" y="1357064"/>
              <a:ext cx="292697" cy="271712"/>
              <a:chOff x="480080" y="1326455"/>
              <a:chExt cx="439242" cy="407751"/>
            </a:xfrm>
          </p:grpSpPr>
          <p:grpSp>
            <p:nvGrpSpPr>
              <p:cNvPr id="49" name="그룹 48">
                <a:extLst>
                  <a:ext uri="{FF2B5EF4-FFF2-40B4-BE49-F238E27FC236}">
                    <a16:creationId xmlns:a16="http://schemas.microsoft.com/office/drawing/2014/main" id="{4284DBD2-CD74-8E42-C62F-5BB4513BA5EE}"/>
                  </a:ext>
                </a:extLst>
              </p:cNvPr>
              <p:cNvGrpSpPr/>
              <p:nvPr/>
            </p:nvGrpSpPr>
            <p:grpSpPr>
              <a:xfrm>
                <a:off x="480080" y="1326455"/>
                <a:ext cx="439242" cy="407751"/>
                <a:chOff x="480080" y="1326455"/>
                <a:chExt cx="439242" cy="407751"/>
              </a:xfrm>
            </p:grpSpPr>
            <p:sp>
              <p:nvSpPr>
                <p:cNvPr id="52" name="타원 51">
                  <a:extLst>
                    <a:ext uri="{FF2B5EF4-FFF2-40B4-BE49-F238E27FC236}">
                      <a16:creationId xmlns:a16="http://schemas.microsoft.com/office/drawing/2014/main" id="{9E15843A-A28D-6577-66C8-1A8186FD5560}"/>
                    </a:ext>
                  </a:extLst>
                </p:cNvPr>
                <p:cNvSpPr/>
                <p:nvPr/>
              </p:nvSpPr>
              <p:spPr>
                <a:xfrm>
                  <a:off x="578902" y="1326455"/>
                  <a:ext cx="241598" cy="241598"/>
                </a:xfrm>
                <a:prstGeom prst="ellipse">
                  <a:avLst/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3" name="타원 52">
                  <a:extLst>
                    <a:ext uri="{FF2B5EF4-FFF2-40B4-BE49-F238E27FC236}">
                      <a16:creationId xmlns:a16="http://schemas.microsoft.com/office/drawing/2014/main" id="{02AEAC81-D237-1EE4-608A-D55F6598C0A8}"/>
                    </a:ext>
                  </a:extLst>
                </p:cNvPr>
                <p:cNvSpPr/>
                <p:nvPr/>
              </p:nvSpPr>
              <p:spPr>
                <a:xfrm>
                  <a:off x="480080" y="1492608"/>
                  <a:ext cx="241598" cy="241598"/>
                </a:xfrm>
                <a:prstGeom prst="ellipse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4" name="타원 53">
                  <a:extLst>
                    <a:ext uri="{FF2B5EF4-FFF2-40B4-BE49-F238E27FC236}">
                      <a16:creationId xmlns:a16="http://schemas.microsoft.com/office/drawing/2014/main" id="{D3A43EF6-8429-434C-673B-2FC61AA8688D}"/>
                    </a:ext>
                  </a:extLst>
                </p:cNvPr>
                <p:cNvSpPr/>
                <p:nvPr/>
              </p:nvSpPr>
              <p:spPr>
                <a:xfrm>
                  <a:off x="677724" y="1492608"/>
                  <a:ext cx="241598" cy="241598"/>
                </a:xfrm>
                <a:prstGeom prst="ellipse">
                  <a:avLst/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50" name="타원 49">
                <a:extLst>
                  <a:ext uri="{FF2B5EF4-FFF2-40B4-BE49-F238E27FC236}">
                    <a16:creationId xmlns:a16="http://schemas.microsoft.com/office/drawing/2014/main" id="{CDA0725B-AA17-28A6-14A3-966D0142FA4B}"/>
                  </a:ext>
                </a:extLst>
              </p:cNvPr>
              <p:cNvSpPr/>
              <p:nvPr/>
            </p:nvSpPr>
            <p:spPr>
              <a:xfrm>
                <a:off x="566500" y="1423591"/>
                <a:ext cx="266401" cy="2664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1" name="타원 50">
                <a:extLst>
                  <a:ext uri="{FF2B5EF4-FFF2-40B4-BE49-F238E27FC236}">
                    <a16:creationId xmlns:a16="http://schemas.microsoft.com/office/drawing/2014/main" id="{59D4CD66-1323-2E8C-D0C6-734E94FB1A06}"/>
                  </a:ext>
                </a:extLst>
              </p:cNvPr>
              <p:cNvSpPr/>
              <p:nvPr/>
            </p:nvSpPr>
            <p:spPr>
              <a:xfrm>
                <a:off x="616110" y="1473201"/>
                <a:ext cx="167182" cy="167182"/>
              </a:xfrm>
              <a:prstGeom prst="ellipse">
                <a:avLst/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A191C97-0FFE-4AA3-D747-B7EB8CB659A2}"/>
                </a:ext>
              </a:extLst>
            </p:cNvPr>
            <p:cNvSpPr txBox="1"/>
            <p:nvPr/>
          </p:nvSpPr>
          <p:spPr>
            <a:xfrm>
              <a:off x="941328" y="1385005"/>
              <a:ext cx="1840247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교과 내용 체계 구조 </a:t>
              </a:r>
              <a:endPara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E116CCCD-79FF-CEAA-6E86-59D236EEC9D7}"/>
              </a:ext>
            </a:extLst>
          </p:cNvPr>
          <p:cNvGrpSpPr/>
          <p:nvPr/>
        </p:nvGrpSpPr>
        <p:grpSpPr>
          <a:xfrm>
            <a:off x="616293" y="1626146"/>
            <a:ext cx="7911415" cy="1290790"/>
            <a:chOff x="616293" y="1626146"/>
            <a:chExt cx="7911415" cy="1290790"/>
          </a:xfrm>
        </p:grpSpPr>
        <p:grpSp>
          <p:nvGrpSpPr>
            <p:cNvPr id="112" name="그룹 111">
              <a:extLst>
                <a:ext uri="{FF2B5EF4-FFF2-40B4-BE49-F238E27FC236}">
                  <a16:creationId xmlns:a16="http://schemas.microsoft.com/office/drawing/2014/main" id="{94AD7BB2-0323-C2FB-F463-5F09CA1EBB54}"/>
                </a:ext>
              </a:extLst>
            </p:cNvPr>
            <p:cNvGrpSpPr/>
            <p:nvPr/>
          </p:nvGrpSpPr>
          <p:grpSpPr>
            <a:xfrm>
              <a:off x="3262128" y="1626146"/>
              <a:ext cx="2611993" cy="1290790"/>
              <a:chOff x="3244046" y="1626146"/>
              <a:chExt cx="2611993" cy="1290790"/>
            </a:xfrm>
          </p:grpSpPr>
          <p:sp>
            <p:nvSpPr>
              <p:cNvPr id="64" name="사각형: 둥근 모서리 63">
                <a:extLst>
                  <a:ext uri="{FF2B5EF4-FFF2-40B4-BE49-F238E27FC236}">
                    <a16:creationId xmlns:a16="http://schemas.microsoft.com/office/drawing/2014/main" id="{B0051FC3-4E3A-15D6-BE52-4D5CD97419E8}"/>
                  </a:ext>
                </a:extLst>
              </p:cNvPr>
              <p:cNvSpPr/>
              <p:nvPr/>
            </p:nvSpPr>
            <p:spPr>
              <a:xfrm>
                <a:off x="3244046" y="1626146"/>
                <a:ext cx="2611993" cy="1290790"/>
              </a:xfrm>
              <a:prstGeom prst="roundRect">
                <a:avLst>
                  <a:gd name="adj" fmla="val 11038"/>
                </a:avLst>
              </a:prstGeom>
              <a:gradFill>
                <a:gsLst>
                  <a:gs pos="100000">
                    <a:srgbClr val="0F958E">
                      <a:alpha val="28000"/>
                    </a:srgbClr>
                  </a:gs>
                  <a:gs pos="0">
                    <a:srgbClr val="276DB5">
                      <a:alpha val="42000"/>
                    </a:srgbClr>
                  </a:gs>
                </a:gsLst>
                <a:lin ang="2700000" scaled="0"/>
              </a:gradFill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600" dirty="0"/>
              </a:p>
            </p:txBody>
          </p:sp>
          <p:grpSp>
            <p:nvGrpSpPr>
              <p:cNvPr id="61" name="그룹 60">
                <a:extLst>
                  <a:ext uri="{FF2B5EF4-FFF2-40B4-BE49-F238E27FC236}">
                    <a16:creationId xmlns:a16="http://schemas.microsoft.com/office/drawing/2014/main" id="{A7A3E793-FA47-F565-9B8E-74921AA0D0D9}"/>
                  </a:ext>
                </a:extLst>
              </p:cNvPr>
              <p:cNvGrpSpPr/>
              <p:nvPr/>
            </p:nvGrpSpPr>
            <p:grpSpPr>
              <a:xfrm>
                <a:off x="3357447" y="1727094"/>
                <a:ext cx="2385192" cy="313684"/>
                <a:chOff x="617265" y="1818897"/>
                <a:chExt cx="2385192" cy="384807"/>
              </a:xfrm>
            </p:grpSpPr>
            <p:sp>
              <p:nvSpPr>
                <p:cNvPr id="62" name="사각형: 둥근 모서리 61">
                  <a:extLst>
                    <a:ext uri="{FF2B5EF4-FFF2-40B4-BE49-F238E27FC236}">
                      <a16:creationId xmlns:a16="http://schemas.microsoft.com/office/drawing/2014/main" id="{F782D885-18D4-B902-5747-1B131284C109}"/>
                    </a:ext>
                  </a:extLst>
                </p:cNvPr>
                <p:cNvSpPr/>
                <p:nvPr/>
              </p:nvSpPr>
              <p:spPr>
                <a:xfrm>
                  <a:off x="617265" y="1818897"/>
                  <a:ext cx="2385192" cy="38480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/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92F4C828-8680-078E-9469-7DA2A68F15B4}"/>
                    </a:ext>
                  </a:extLst>
                </p:cNvPr>
                <p:cNvSpPr txBox="1"/>
                <p:nvPr/>
              </p:nvSpPr>
              <p:spPr>
                <a:xfrm>
                  <a:off x="998742" y="1898032"/>
                  <a:ext cx="1622239" cy="22653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목소리와 악기 등으로 연주</a:t>
                  </a:r>
                </a:p>
              </p:txBody>
            </p:sp>
          </p:grpSp>
          <p:grpSp>
            <p:nvGrpSpPr>
              <p:cNvPr id="65" name="그룹 64">
                <a:extLst>
                  <a:ext uri="{FF2B5EF4-FFF2-40B4-BE49-F238E27FC236}">
                    <a16:creationId xmlns:a16="http://schemas.microsoft.com/office/drawing/2014/main" id="{EAA1798B-0AEF-C2C0-084E-B385FA8939BE}"/>
                  </a:ext>
                </a:extLst>
              </p:cNvPr>
              <p:cNvGrpSpPr/>
              <p:nvPr/>
            </p:nvGrpSpPr>
            <p:grpSpPr>
              <a:xfrm>
                <a:off x="3357447" y="2114699"/>
                <a:ext cx="2385192" cy="313684"/>
                <a:chOff x="617265" y="1818897"/>
                <a:chExt cx="2385192" cy="384807"/>
              </a:xfrm>
            </p:grpSpPr>
            <p:sp>
              <p:nvSpPr>
                <p:cNvPr id="66" name="사각형: 둥근 모서리 65">
                  <a:extLst>
                    <a:ext uri="{FF2B5EF4-FFF2-40B4-BE49-F238E27FC236}">
                      <a16:creationId xmlns:a16="http://schemas.microsoft.com/office/drawing/2014/main" id="{52C6BB48-5EC0-B0B6-5F55-1769BDB59AD2}"/>
                    </a:ext>
                  </a:extLst>
                </p:cNvPr>
                <p:cNvSpPr/>
                <p:nvPr/>
              </p:nvSpPr>
              <p:spPr>
                <a:xfrm>
                  <a:off x="617265" y="1818897"/>
                  <a:ext cx="2385192" cy="38480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/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1D7336E3-FE24-C517-2271-4CB164A9EBCB}"/>
                    </a:ext>
                  </a:extLst>
                </p:cNvPr>
                <p:cNvSpPr txBox="1"/>
                <p:nvPr/>
              </p:nvSpPr>
              <p:spPr>
                <a:xfrm>
                  <a:off x="1447583" y="1898032"/>
                  <a:ext cx="724557" cy="22653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음악을 감상</a:t>
                  </a:r>
                </a:p>
              </p:txBody>
            </p:sp>
          </p:grpSp>
          <p:grpSp>
            <p:nvGrpSpPr>
              <p:cNvPr id="68" name="그룹 67">
                <a:extLst>
                  <a:ext uri="{FF2B5EF4-FFF2-40B4-BE49-F238E27FC236}">
                    <a16:creationId xmlns:a16="http://schemas.microsoft.com/office/drawing/2014/main" id="{82DF168C-8BA1-ED4F-E732-CD628F5BE992}"/>
                  </a:ext>
                </a:extLst>
              </p:cNvPr>
              <p:cNvGrpSpPr/>
              <p:nvPr/>
            </p:nvGrpSpPr>
            <p:grpSpPr>
              <a:xfrm>
                <a:off x="3357447" y="2502305"/>
                <a:ext cx="2385192" cy="313684"/>
                <a:chOff x="617265" y="1818897"/>
                <a:chExt cx="2385192" cy="384807"/>
              </a:xfrm>
            </p:grpSpPr>
            <p:sp>
              <p:nvSpPr>
                <p:cNvPr id="69" name="사각형: 둥근 모서리 68">
                  <a:extLst>
                    <a:ext uri="{FF2B5EF4-FFF2-40B4-BE49-F238E27FC236}">
                      <a16:creationId xmlns:a16="http://schemas.microsoft.com/office/drawing/2014/main" id="{5EC9076F-F04E-D13C-11DB-F44312177679}"/>
                    </a:ext>
                  </a:extLst>
                </p:cNvPr>
                <p:cNvSpPr/>
                <p:nvPr/>
              </p:nvSpPr>
              <p:spPr>
                <a:xfrm>
                  <a:off x="617265" y="1818897"/>
                  <a:ext cx="2385192" cy="38480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/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7229E949-8A99-D6E7-9CED-8942D1AC4EEA}"/>
                    </a:ext>
                  </a:extLst>
                </p:cNvPr>
                <p:cNvSpPr txBox="1"/>
                <p:nvPr/>
              </p:nvSpPr>
              <p:spPr>
                <a:xfrm>
                  <a:off x="998742" y="1898032"/>
                  <a:ext cx="1622239" cy="22653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생각한 것을 음악으로 창작</a:t>
                  </a:r>
                </a:p>
              </p:txBody>
            </p:sp>
          </p:grpSp>
        </p:grpSp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3D7F225F-D1FA-A5EC-EF14-767DC849B318}"/>
                </a:ext>
              </a:extLst>
            </p:cNvPr>
            <p:cNvGrpSpPr/>
            <p:nvPr/>
          </p:nvGrpSpPr>
          <p:grpSpPr>
            <a:xfrm>
              <a:off x="6600508" y="1626146"/>
              <a:ext cx="1927200" cy="1290790"/>
              <a:chOff x="3239926" y="1626146"/>
              <a:chExt cx="2652957" cy="1290790"/>
            </a:xfrm>
          </p:grpSpPr>
          <p:sp>
            <p:nvSpPr>
              <p:cNvPr id="74" name="사각형: 둥근 모서리 73">
                <a:extLst>
                  <a:ext uri="{FF2B5EF4-FFF2-40B4-BE49-F238E27FC236}">
                    <a16:creationId xmlns:a16="http://schemas.microsoft.com/office/drawing/2014/main" id="{9CA7DAA9-9324-1A2A-813A-97C0241D1E77}"/>
                  </a:ext>
                </a:extLst>
              </p:cNvPr>
              <p:cNvSpPr/>
              <p:nvPr/>
            </p:nvSpPr>
            <p:spPr>
              <a:xfrm>
                <a:off x="3239926" y="1626146"/>
                <a:ext cx="2652957" cy="1290790"/>
              </a:xfrm>
              <a:prstGeom prst="roundRect">
                <a:avLst>
                  <a:gd name="adj" fmla="val 11038"/>
                </a:avLst>
              </a:prstGeom>
              <a:gradFill>
                <a:gsLst>
                  <a:gs pos="0">
                    <a:srgbClr val="0F958E"/>
                  </a:gs>
                  <a:gs pos="100000">
                    <a:srgbClr val="276DB5"/>
                  </a:gs>
                </a:gsLst>
                <a:lin ang="0" scaled="0"/>
              </a:gradFill>
              <a:ln w="31750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sz="2000" dirty="0"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grpSp>
            <p:nvGrpSpPr>
              <p:cNvPr id="75" name="그룹 74">
                <a:extLst>
                  <a:ext uri="{FF2B5EF4-FFF2-40B4-BE49-F238E27FC236}">
                    <a16:creationId xmlns:a16="http://schemas.microsoft.com/office/drawing/2014/main" id="{9F315B02-F89B-01B7-C9CA-11D3EE20E100}"/>
                  </a:ext>
                </a:extLst>
              </p:cNvPr>
              <p:cNvGrpSpPr/>
              <p:nvPr/>
            </p:nvGrpSpPr>
            <p:grpSpPr>
              <a:xfrm>
                <a:off x="3374104" y="1727094"/>
                <a:ext cx="2384602" cy="1088896"/>
                <a:chOff x="3379701" y="1736601"/>
                <a:chExt cx="2384602" cy="1335784"/>
              </a:xfrm>
            </p:grpSpPr>
            <p:grpSp>
              <p:nvGrpSpPr>
                <p:cNvPr id="76" name="그룹 75">
                  <a:extLst>
                    <a:ext uri="{FF2B5EF4-FFF2-40B4-BE49-F238E27FC236}">
                      <a16:creationId xmlns:a16="http://schemas.microsoft.com/office/drawing/2014/main" id="{C7B877C8-2991-228C-202D-7D050C6D0005}"/>
                    </a:ext>
                  </a:extLst>
                </p:cNvPr>
                <p:cNvGrpSpPr/>
                <p:nvPr/>
              </p:nvGrpSpPr>
              <p:grpSpPr>
                <a:xfrm>
                  <a:off x="3379701" y="1736601"/>
                  <a:ext cx="2384597" cy="384806"/>
                  <a:chOff x="617561" y="1818897"/>
                  <a:chExt cx="2384597" cy="384806"/>
                </a:xfrm>
              </p:grpSpPr>
              <p:sp>
                <p:nvSpPr>
                  <p:cNvPr id="83" name="사각형: 둥근 모서리 82">
                    <a:extLst>
                      <a:ext uri="{FF2B5EF4-FFF2-40B4-BE49-F238E27FC236}">
                        <a16:creationId xmlns:a16="http://schemas.microsoft.com/office/drawing/2014/main" id="{B0EE0A29-1101-09B4-2247-0D035AD05277}"/>
                      </a:ext>
                    </a:extLst>
                  </p:cNvPr>
                  <p:cNvSpPr/>
                  <p:nvPr/>
                </p:nvSpPr>
                <p:spPr>
                  <a:xfrm>
                    <a:off x="617561" y="1818897"/>
                    <a:ext cx="2384597" cy="38480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>
                      <a:alpha val="18000"/>
                    </a:schemeClr>
                  </a:solidFill>
                  <a:ln w="31750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/>
                  <a:p>
                    <a:endParaRPr lang="ko-KR" altLang="en-US" sz="2000" dirty="0"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endParaRPr>
                  </a:p>
                </p:txBody>
              </p:sp>
              <p:sp>
                <p:nvSpPr>
                  <p:cNvPr id="84" name="TextBox 83">
                    <a:extLst>
                      <a:ext uri="{FF2B5EF4-FFF2-40B4-BE49-F238E27FC236}">
                        <a16:creationId xmlns:a16="http://schemas.microsoft.com/office/drawing/2014/main" id="{B20137DC-22DF-B047-1B97-42C72FCB592B}"/>
                      </a:ext>
                    </a:extLst>
                  </p:cNvPr>
                  <p:cNvSpPr txBox="1"/>
                  <p:nvPr/>
                </p:nvSpPr>
                <p:spPr>
                  <a:xfrm>
                    <a:off x="1571540" y="1879154"/>
                    <a:ext cx="476643" cy="26429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rPr>
                      <a:t>연주</a:t>
                    </a:r>
                  </a:p>
                </p:txBody>
              </p:sp>
            </p:grpSp>
            <p:grpSp>
              <p:nvGrpSpPr>
                <p:cNvPr id="77" name="그룹 76">
                  <a:extLst>
                    <a:ext uri="{FF2B5EF4-FFF2-40B4-BE49-F238E27FC236}">
                      <a16:creationId xmlns:a16="http://schemas.microsoft.com/office/drawing/2014/main" id="{53808DB8-1A16-F4E5-09EE-39DA637DB4F6}"/>
                    </a:ext>
                  </a:extLst>
                </p:cNvPr>
                <p:cNvGrpSpPr/>
                <p:nvPr/>
              </p:nvGrpSpPr>
              <p:grpSpPr>
                <a:xfrm>
                  <a:off x="3379701" y="2212089"/>
                  <a:ext cx="2384597" cy="384806"/>
                  <a:chOff x="617561" y="1818897"/>
                  <a:chExt cx="2384597" cy="384806"/>
                </a:xfrm>
              </p:grpSpPr>
              <p:sp>
                <p:nvSpPr>
                  <p:cNvPr id="81" name="사각형: 둥근 모서리 80">
                    <a:extLst>
                      <a:ext uri="{FF2B5EF4-FFF2-40B4-BE49-F238E27FC236}">
                        <a16:creationId xmlns:a16="http://schemas.microsoft.com/office/drawing/2014/main" id="{6B8C28F8-E48D-2300-BAD9-774CD3DB5B54}"/>
                      </a:ext>
                    </a:extLst>
                  </p:cNvPr>
                  <p:cNvSpPr/>
                  <p:nvPr/>
                </p:nvSpPr>
                <p:spPr>
                  <a:xfrm>
                    <a:off x="617561" y="1818897"/>
                    <a:ext cx="2384597" cy="38480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>
                      <a:alpha val="18000"/>
                    </a:schemeClr>
                  </a:solidFill>
                  <a:ln w="31750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/>
                  <a:p>
                    <a:endParaRPr lang="ko-KR" altLang="en-US" sz="2000" dirty="0"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endParaRPr>
                  </a:p>
                </p:txBody>
              </p:sp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678F3715-65D7-4D5E-C00A-D922BEA77EBB}"/>
                      </a:ext>
                    </a:extLst>
                  </p:cNvPr>
                  <p:cNvSpPr txBox="1"/>
                  <p:nvPr/>
                </p:nvSpPr>
                <p:spPr>
                  <a:xfrm>
                    <a:off x="1571540" y="1879154"/>
                    <a:ext cx="476643" cy="26429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rPr>
                      <a:t>감상</a:t>
                    </a:r>
                  </a:p>
                </p:txBody>
              </p:sp>
            </p:grpSp>
            <p:grpSp>
              <p:nvGrpSpPr>
                <p:cNvPr id="78" name="그룹 77">
                  <a:extLst>
                    <a:ext uri="{FF2B5EF4-FFF2-40B4-BE49-F238E27FC236}">
                      <a16:creationId xmlns:a16="http://schemas.microsoft.com/office/drawing/2014/main" id="{7A232990-2709-D66C-C1FD-C216BCD98A34}"/>
                    </a:ext>
                  </a:extLst>
                </p:cNvPr>
                <p:cNvGrpSpPr/>
                <p:nvPr/>
              </p:nvGrpSpPr>
              <p:grpSpPr>
                <a:xfrm>
                  <a:off x="3379701" y="2687577"/>
                  <a:ext cx="2384602" cy="384808"/>
                  <a:chOff x="617561" y="1818897"/>
                  <a:chExt cx="2384602" cy="384808"/>
                </a:xfrm>
              </p:grpSpPr>
              <p:sp>
                <p:nvSpPr>
                  <p:cNvPr id="79" name="사각형: 둥근 모서리 78">
                    <a:extLst>
                      <a:ext uri="{FF2B5EF4-FFF2-40B4-BE49-F238E27FC236}">
                        <a16:creationId xmlns:a16="http://schemas.microsoft.com/office/drawing/2014/main" id="{48F6EE2F-2AF8-5A46-9014-17B0AE2CD1F3}"/>
                      </a:ext>
                    </a:extLst>
                  </p:cNvPr>
                  <p:cNvSpPr/>
                  <p:nvPr/>
                </p:nvSpPr>
                <p:spPr>
                  <a:xfrm>
                    <a:off x="617561" y="1818897"/>
                    <a:ext cx="2384602" cy="38480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>
                      <a:alpha val="18000"/>
                    </a:schemeClr>
                  </a:solidFill>
                  <a:ln w="31750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/>
                  <a:p>
                    <a:endParaRPr lang="ko-KR" altLang="en-US" sz="2000" dirty="0"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endParaRPr>
                  </a:p>
                </p:txBody>
              </p:sp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BDC1F558-B7CB-C8E5-184B-2A8132B4EB03}"/>
                      </a:ext>
                    </a:extLst>
                  </p:cNvPr>
                  <p:cNvSpPr txBox="1"/>
                  <p:nvPr/>
                </p:nvSpPr>
                <p:spPr>
                  <a:xfrm>
                    <a:off x="1571540" y="1879154"/>
                    <a:ext cx="476643" cy="26429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rPr>
                      <a:t>창작</a:t>
                    </a:r>
                  </a:p>
                </p:txBody>
              </p:sp>
            </p:grpSp>
          </p:grpSp>
        </p:grpSp>
        <p:grpSp>
          <p:nvGrpSpPr>
            <p:cNvPr id="110" name="그룹 109">
              <a:extLst>
                <a:ext uri="{FF2B5EF4-FFF2-40B4-BE49-F238E27FC236}">
                  <a16:creationId xmlns:a16="http://schemas.microsoft.com/office/drawing/2014/main" id="{51F98892-98D0-2CFC-7B8A-9016EAF9BEAF}"/>
                </a:ext>
              </a:extLst>
            </p:cNvPr>
            <p:cNvGrpSpPr/>
            <p:nvPr/>
          </p:nvGrpSpPr>
          <p:grpSpPr>
            <a:xfrm>
              <a:off x="5902035" y="1883936"/>
              <a:ext cx="655322" cy="775211"/>
              <a:chOff x="5826494" y="1883936"/>
              <a:chExt cx="787401" cy="775211"/>
            </a:xfrm>
          </p:grpSpPr>
          <p:cxnSp>
            <p:nvCxnSpPr>
              <p:cNvPr id="105" name="직선 연결선 104">
                <a:extLst>
                  <a:ext uri="{FF2B5EF4-FFF2-40B4-BE49-F238E27FC236}">
                    <a16:creationId xmlns:a16="http://schemas.microsoft.com/office/drawing/2014/main" id="{742F650D-F619-5D44-4288-236A0EE32F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26495" y="1883936"/>
                <a:ext cx="787400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B2DDDB"/>
                </a:solidFill>
                <a:tailEnd type="triangle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08" name="직선 연결선 107">
                <a:extLst>
                  <a:ext uri="{FF2B5EF4-FFF2-40B4-BE49-F238E27FC236}">
                    <a16:creationId xmlns:a16="http://schemas.microsoft.com/office/drawing/2014/main" id="{5F4766D2-2259-4577-72DE-9FF5377C0B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26494" y="2271541"/>
                <a:ext cx="787400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B2DDDB"/>
                </a:solidFill>
                <a:tailEnd type="triangle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09" name="직선 연결선 108">
                <a:extLst>
                  <a:ext uri="{FF2B5EF4-FFF2-40B4-BE49-F238E27FC236}">
                    <a16:creationId xmlns:a16="http://schemas.microsoft.com/office/drawing/2014/main" id="{A90A818F-7F88-DE63-317A-01C1052F36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26495" y="2659147"/>
                <a:ext cx="787400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B2DDDB"/>
                </a:solidFill>
                <a:tailEnd type="triangle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14" name="그룹 113">
              <a:extLst>
                <a:ext uri="{FF2B5EF4-FFF2-40B4-BE49-F238E27FC236}">
                  <a16:creationId xmlns:a16="http://schemas.microsoft.com/office/drawing/2014/main" id="{9C8B0B89-BD04-356F-EFA5-76C43AADD4E6}"/>
                </a:ext>
              </a:extLst>
            </p:cNvPr>
            <p:cNvGrpSpPr/>
            <p:nvPr/>
          </p:nvGrpSpPr>
          <p:grpSpPr>
            <a:xfrm>
              <a:off x="616293" y="1665766"/>
              <a:ext cx="2610302" cy="1211550"/>
              <a:chOff x="616293" y="1665766"/>
              <a:chExt cx="2610302" cy="1211550"/>
            </a:xfrm>
          </p:grpSpPr>
          <p:grpSp>
            <p:nvGrpSpPr>
              <p:cNvPr id="60" name="그룹 59">
                <a:extLst>
                  <a:ext uri="{FF2B5EF4-FFF2-40B4-BE49-F238E27FC236}">
                    <a16:creationId xmlns:a16="http://schemas.microsoft.com/office/drawing/2014/main" id="{E37309B1-32FD-351D-1DF8-9383F0825037}"/>
                  </a:ext>
                </a:extLst>
              </p:cNvPr>
              <p:cNvGrpSpPr/>
              <p:nvPr/>
            </p:nvGrpSpPr>
            <p:grpSpPr>
              <a:xfrm>
                <a:off x="616293" y="2064844"/>
                <a:ext cx="1883284" cy="413395"/>
                <a:chOff x="868218" y="1887314"/>
                <a:chExt cx="1883284" cy="413395"/>
              </a:xfrm>
            </p:grpSpPr>
            <p:sp>
              <p:nvSpPr>
                <p:cNvPr id="57" name="사각형: 둥근 모서리 56">
                  <a:extLst>
                    <a:ext uri="{FF2B5EF4-FFF2-40B4-BE49-F238E27FC236}">
                      <a16:creationId xmlns:a16="http://schemas.microsoft.com/office/drawing/2014/main" id="{68E4DEFA-F46B-1F09-A5D1-7C347B4A57A3}"/>
                    </a:ext>
                  </a:extLst>
                </p:cNvPr>
                <p:cNvSpPr/>
                <p:nvPr/>
              </p:nvSpPr>
              <p:spPr>
                <a:xfrm>
                  <a:off x="868218" y="1887314"/>
                  <a:ext cx="1883284" cy="41339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19050">
                  <a:solidFill>
                    <a:srgbClr val="B2DDDB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/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4835EA07-AA52-CBD9-E7E6-9AB871853028}"/>
                    </a:ext>
                  </a:extLst>
                </p:cNvPr>
                <p:cNvSpPr txBox="1"/>
                <p:nvPr/>
              </p:nvSpPr>
              <p:spPr>
                <a:xfrm>
                  <a:off x="1118966" y="2001678"/>
                  <a:ext cx="1381789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삶 속 음악 활동의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특성</a:t>
                  </a:r>
                </a:p>
              </p:txBody>
            </p:sp>
          </p:grpSp>
          <p:grpSp>
            <p:nvGrpSpPr>
              <p:cNvPr id="113" name="그룹 112">
                <a:extLst>
                  <a:ext uri="{FF2B5EF4-FFF2-40B4-BE49-F238E27FC236}">
                    <a16:creationId xmlns:a16="http://schemas.microsoft.com/office/drawing/2014/main" id="{2A5AE570-908F-1A1F-0275-EF358EF16EBA}"/>
                  </a:ext>
                </a:extLst>
              </p:cNvPr>
              <p:cNvGrpSpPr/>
              <p:nvPr/>
            </p:nvGrpSpPr>
            <p:grpSpPr>
              <a:xfrm>
                <a:off x="2508250" y="1665766"/>
                <a:ext cx="718345" cy="1211550"/>
                <a:chOff x="2508250" y="1665766"/>
                <a:chExt cx="718345" cy="1211550"/>
              </a:xfrm>
            </p:grpSpPr>
            <p:grpSp>
              <p:nvGrpSpPr>
                <p:cNvPr id="95" name="그룹 94">
                  <a:extLst>
                    <a:ext uri="{FF2B5EF4-FFF2-40B4-BE49-F238E27FC236}">
                      <a16:creationId xmlns:a16="http://schemas.microsoft.com/office/drawing/2014/main" id="{F27E7D37-B0FE-9DEA-BFED-5F6FBAA72069}"/>
                    </a:ext>
                  </a:extLst>
                </p:cNvPr>
                <p:cNvGrpSpPr/>
                <p:nvPr/>
              </p:nvGrpSpPr>
              <p:grpSpPr>
                <a:xfrm>
                  <a:off x="2803965" y="1665766"/>
                  <a:ext cx="422630" cy="1211550"/>
                  <a:chOff x="2983529" y="1887024"/>
                  <a:chExt cx="268288" cy="769100"/>
                </a:xfrm>
              </p:grpSpPr>
              <p:sp>
                <p:nvSpPr>
                  <p:cNvPr id="90" name="그래픽 88">
                    <a:extLst>
                      <a:ext uri="{FF2B5EF4-FFF2-40B4-BE49-F238E27FC236}">
                        <a16:creationId xmlns:a16="http://schemas.microsoft.com/office/drawing/2014/main" id="{6B424C1C-5253-C59E-3EC8-780FB8146AD5}"/>
                      </a:ext>
                    </a:extLst>
                  </p:cNvPr>
                  <p:cNvSpPr/>
                  <p:nvPr/>
                </p:nvSpPr>
                <p:spPr>
                  <a:xfrm flipH="1">
                    <a:off x="2983529" y="1887024"/>
                    <a:ext cx="268288" cy="384511"/>
                  </a:xfrm>
                  <a:custGeom>
                    <a:avLst/>
                    <a:gdLst>
                      <a:gd name="connsiteX0" fmla="*/ 0 w 982122"/>
                      <a:gd name="connsiteY0" fmla="*/ 2064 h 1407573"/>
                      <a:gd name="connsiteX1" fmla="*/ 383858 w 982122"/>
                      <a:gd name="connsiteY1" fmla="*/ 493173 h 1407573"/>
                      <a:gd name="connsiteX2" fmla="*/ 982123 w 982122"/>
                      <a:gd name="connsiteY2" fmla="*/ 1407573 h 14075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982122" h="1407573">
                        <a:moveTo>
                          <a:pt x="0" y="2064"/>
                        </a:moveTo>
                        <a:cubicBezTo>
                          <a:pt x="0" y="2064"/>
                          <a:pt x="383858" y="-59753"/>
                          <a:pt x="383858" y="493173"/>
                        </a:cubicBezTo>
                        <a:cubicBezTo>
                          <a:pt x="383858" y="1159161"/>
                          <a:pt x="620935" y="1407573"/>
                          <a:pt x="982123" y="1407573"/>
                        </a:cubicBezTo>
                      </a:path>
                    </a:pathLst>
                  </a:custGeom>
                  <a:noFill/>
                  <a:ln w="19050">
                    <a:solidFill>
                      <a:srgbClr val="B2DDDB"/>
                    </a:solidFill>
                    <a:headEnd type="triangle"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94" name="그래픽 88">
                    <a:extLst>
                      <a:ext uri="{FF2B5EF4-FFF2-40B4-BE49-F238E27FC236}">
                        <a16:creationId xmlns:a16="http://schemas.microsoft.com/office/drawing/2014/main" id="{F49AF91D-98E5-47D3-971B-3279F96B9A7C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2983529" y="2271613"/>
                    <a:ext cx="268288" cy="384511"/>
                  </a:xfrm>
                  <a:custGeom>
                    <a:avLst/>
                    <a:gdLst>
                      <a:gd name="connsiteX0" fmla="*/ 0 w 982122"/>
                      <a:gd name="connsiteY0" fmla="*/ 2064 h 1407573"/>
                      <a:gd name="connsiteX1" fmla="*/ 383858 w 982122"/>
                      <a:gd name="connsiteY1" fmla="*/ 493173 h 1407573"/>
                      <a:gd name="connsiteX2" fmla="*/ 982123 w 982122"/>
                      <a:gd name="connsiteY2" fmla="*/ 1407573 h 14075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982122" h="1407573">
                        <a:moveTo>
                          <a:pt x="0" y="2064"/>
                        </a:moveTo>
                        <a:cubicBezTo>
                          <a:pt x="0" y="2064"/>
                          <a:pt x="383858" y="-59753"/>
                          <a:pt x="383858" y="493173"/>
                        </a:cubicBezTo>
                        <a:cubicBezTo>
                          <a:pt x="383858" y="1159161"/>
                          <a:pt x="620935" y="1407573"/>
                          <a:pt x="982123" y="1407573"/>
                        </a:cubicBezTo>
                      </a:path>
                    </a:pathLst>
                  </a:custGeom>
                  <a:noFill/>
                  <a:ln w="19050">
                    <a:solidFill>
                      <a:srgbClr val="B2DDDB"/>
                    </a:solidFill>
                    <a:headEnd type="triangle"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 dirty="0">
                      <a:solidFill>
                        <a:schemeClr val="lt1"/>
                      </a:solidFill>
                    </a:endParaRPr>
                  </a:p>
                </p:txBody>
              </p:sp>
            </p:grpSp>
            <p:cxnSp>
              <p:nvCxnSpPr>
                <p:cNvPr id="92" name="직선 연결선 91">
                  <a:extLst>
                    <a:ext uri="{FF2B5EF4-FFF2-40B4-BE49-F238E27FC236}">
                      <a16:creationId xmlns:a16="http://schemas.microsoft.com/office/drawing/2014/main" id="{4944F870-19FF-5CC9-7D1B-D0AA52E37BA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08250" y="2271541"/>
                  <a:ext cx="718345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B2DDDB"/>
                  </a:solidFill>
                  <a:tailEnd type="triangle"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</p:grpSp>
      <p:grpSp>
        <p:nvGrpSpPr>
          <p:cNvPr id="141" name="그룹 140">
            <a:extLst>
              <a:ext uri="{FF2B5EF4-FFF2-40B4-BE49-F238E27FC236}">
                <a16:creationId xmlns:a16="http://schemas.microsoft.com/office/drawing/2014/main" id="{0CFA5E72-9FA8-4568-4928-C2977A515B27}"/>
              </a:ext>
            </a:extLst>
          </p:cNvPr>
          <p:cNvGrpSpPr/>
          <p:nvPr/>
        </p:nvGrpSpPr>
        <p:grpSpPr>
          <a:xfrm>
            <a:off x="931903" y="3848576"/>
            <a:ext cx="484107" cy="1178519"/>
            <a:chOff x="933492" y="3848576"/>
            <a:chExt cx="484107" cy="1178519"/>
          </a:xfrm>
        </p:grpSpPr>
        <p:grpSp>
          <p:nvGrpSpPr>
            <p:cNvPr id="127" name="그룹 126">
              <a:extLst>
                <a:ext uri="{FF2B5EF4-FFF2-40B4-BE49-F238E27FC236}">
                  <a16:creationId xmlns:a16="http://schemas.microsoft.com/office/drawing/2014/main" id="{6B4CC6A7-D1B5-B497-A930-C606F27B19AD}"/>
                </a:ext>
              </a:extLst>
            </p:cNvPr>
            <p:cNvGrpSpPr/>
            <p:nvPr/>
          </p:nvGrpSpPr>
          <p:grpSpPr>
            <a:xfrm>
              <a:off x="933492" y="3848576"/>
              <a:ext cx="484107" cy="326031"/>
              <a:chOff x="933492" y="3855720"/>
              <a:chExt cx="484107" cy="326031"/>
            </a:xfrm>
          </p:grpSpPr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BD455C4A-FD4E-7F74-79B5-71B85DDA2294}"/>
                  </a:ext>
                </a:extLst>
              </p:cNvPr>
              <p:cNvSpPr txBox="1"/>
              <p:nvPr/>
            </p:nvSpPr>
            <p:spPr>
              <a:xfrm>
                <a:off x="933492" y="3855720"/>
                <a:ext cx="484107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진술문 ①</a:t>
                </a:r>
              </a:p>
            </p:txBody>
          </p:sp>
          <p:grpSp>
            <p:nvGrpSpPr>
              <p:cNvPr id="126" name="그룹 125">
                <a:extLst>
                  <a:ext uri="{FF2B5EF4-FFF2-40B4-BE49-F238E27FC236}">
                    <a16:creationId xmlns:a16="http://schemas.microsoft.com/office/drawing/2014/main" id="{06917BA1-849E-6D59-D247-43068E189FB0}"/>
                  </a:ext>
                </a:extLst>
              </p:cNvPr>
              <p:cNvGrpSpPr/>
              <p:nvPr/>
            </p:nvGrpSpPr>
            <p:grpSpPr>
              <a:xfrm>
                <a:off x="1010286" y="4014715"/>
                <a:ext cx="330518" cy="167036"/>
                <a:chOff x="1007746" y="4012334"/>
                <a:chExt cx="330518" cy="167036"/>
              </a:xfrm>
            </p:grpSpPr>
            <p:sp>
              <p:nvSpPr>
                <p:cNvPr id="123" name="사각형: 둥근 모서리 122">
                  <a:extLst>
                    <a:ext uri="{FF2B5EF4-FFF2-40B4-BE49-F238E27FC236}">
                      <a16:creationId xmlns:a16="http://schemas.microsoft.com/office/drawing/2014/main" id="{3D31BEE9-FE22-F069-5F19-9C4CB803A2C6}"/>
                    </a:ext>
                  </a:extLst>
                </p:cNvPr>
                <p:cNvSpPr/>
                <p:nvPr/>
              </p:nvSpPr>
              <p:spPr>
                <a:xfrm>
                  <a:off x="1007746" y="4012334"/>
                  <a:ext cx="330518" cy="16703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A4545">
                    <a:alpha val="3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B5E9C8A2-5F69-EEAB-1506-351C3F59856F}"/>
                    </a:ext>
                  </a:extLst>
                </p:cNvPr>
                <p:cNvSpPr txBox="1"/>
                <p:nvPr/>
              </p:nvSpPr>
              <p:spPr>
                <a:xfrm>
                  <a:off x="1059191" y="4023670"/>
                  <a:ext cx="227626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원리</a:t>
                  </a:r>
                </a:p>
              </p:txBody>
            </p:sp>
          </p:grpSp>
        </p:grpSp>
        <p:grpSp>
          <p:nvGrpSpPr>
            <p:cNvPr id="128" name="그룹 127">
              <a:extLst>
                <a:ext uri="{FF2B5EF4-FFF2-40B4-BE49-F238E27FC236}">
                  <a16:creationId xmlns:a16="http://schemas.microsoft.com/office/drawing/2014/main" id="{736420C4-3E46-DD4D-1B9F-30552CC2A159}"/>
                </a:ext>
              </a:extLst>
            </p:cNvPr>
            <p:cNvGrpSpPr/>
            <p:nvPr/>
          </p:nvGrpSpPr>
          <p:grpSpPr>
            <a:xfrm>
              <a:off x="933492" y="4274820"/>
              <a:ext cx="484107" cy="326031"/>
              <a:chOff x="933492" y="3855720"/>
              <a:chExt cx="484107" cy="326031"/>
            </a:xfrm>
          </p:grpSpPr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040F6630-10E5-5496-FD96-75D1FADCD9E1}"/>
                  </a:ext>
                </a:extLst>
              </p:cNvPr>
              <p:cNvSpPr txBox="1"/>
              <p:nvPr/>
            </p:nvSpPr>
            <p:spPr>
              <a:xfrm>
                <a:off x="933492" y="3855720"/>
                <a:ext cx="484107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진술문 ②</a:t>
                </a:r>
              </a:p>
            </p:txBody>
          </p:sp>
          <p:grpSp>
            <p:nvGrpSpPr>
              <p:cNvPr id="130" name="그룹 129">
                <a:extLst>
                  <a:ext uri="{FF2B5EF4-FFF2-40B4-BE49-F238E27FC236}">
                    <a16:creationId xmlns:a16="http://schemas.microsoft.com/office/drawing/2014/main" id="{47EF8473-CAA1-1968-293D-507394EE3B0B}"/>
                  </a:ext>
                </a:extLst>
              </p:cNvPr>
              <p:cNvGrpSpPr/>
              <p:nvPr/>
            </p:nvGrpSpPr>
            <p:grpSpPr>
              <a:xfrm>
                <a:off x="1010286" y="4014715"/>
                <a:ext cx="330518" cy="167036"/>
                <a:chOff x="1007746" y="4012334"/>
                <a:chExt cx="330518" cy="167036"/>
              </a:xfrm>
            </p:grpSpPr>
            <p:sp>
              <p:nvSpPr>
                <p:cNvPr id="131" name="사각형: 둥근 모서리 130">
                  <a:extLst>
                    <a:ext uri="{FF2B5EF4-FFF2-40B4-BE49-F238E27FC236}">
                      <a16:creationId xmlns:a16="http://schemas.microsoft.com/office/drawing/2014/main" id="{442D4149-A4C8-E805-E2F1-E3DC6F3814C1}"/>
                    </a:ext>
                  </a:extLst>
                </p:cNvPr>
                <p:cNvSpPr/>
                <p:nvPr/>
              </p:nvSpPr>
              <p:spPr>
                <a:xfrm>
                  <a:off x="1007746" y="4012334"/>
                  <a:ext cx="330518" cy="16703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A4545">
                    <a:alpha val="3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6FB735DD-5786-3CBB-1872-C6663C3B8A76}"/>
                    </a:ext>
                  </a:extLst>
                </p:cNvPr>
                <p:cNvSpPr txBox="1"/>
                <p:nvPr/>
              </p:nvSpPr>
              <p:spPr>
                <a:xfrm>
                  <a:off x="1059191" y="4023670"/>
                  <a:ext cx="227627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맥락</a:t>
                  </a:r>
                </a:p>
              </p:txBody>
            </p:sp>
          </p:grpSp>
        </p:grpSp>
        <p:grpSp>
          <p:nvGrpSpPr>
            <p:cNvPr id="133" name="그룹 132">
              <a:extLst>
                <a:ext uri="{FF2B5EF4-FFF2-40B4-BE49-F238E27FC236}">
                  <a16:creationId xmlns:a16="http://schemas.microsoft.com/office/drawing/2014/main" id="{F2AE34DD-EF53-0B07-D211-333BBB7B61FF}"/>
                </a:ext>
              </a:extLst>
            </p:cNvPr>
            <p:cNvGrpSpPr/>
            <p:nvPr/>
          </p:nvGrpSpPr>
          <p:grpSpPr>
            <a:xfrm>
              <a:off x="933492" y="4701064"/>
              <a:ext cx="484107" cy="326031"/>
              <a:chOff x="933492" y="3855720"/>
              <a:chExt cx="484107" cy="326031"/>
            </a:xfrm>
          </p:grpSpPr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D20C3FE0-1655-2214-B5B1-285A6F06E7FD}"/>
                  </a:ext>
                </a:extLst>
              </p:cNvPr>
              <p:cNvSpPr txBox="1"/>
              <p:nvPr/>
            </p:nvSpPr>
            <p:spPr>
              <a:xfrm>
                <a:off x="933492" y="3855720"/>
                <a:ext cx="484107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진술문 ③</a:t>
                </a:r>
              </a:p>
            </p:txBody>
          </p:sp>
          <p:grpSp>
            <p:nvGrpSpPr>
              <p:cNvPr id="135" name="그룹 134">
                <a:extLst>
                  <a:ext uri="{FF2B5EF4-FFF2-40B4-BE49-F238E27FC236}">
                    <a16:creationId xmlns:a16="http://schemas.microsoft.com/office/drawing/2014/main" id="{6EE2081B-BB44-7219-410A-B7D6C448D328}"/>
                  </a:ext>
                </a:extLst>
              </p:cNvPr>
              <p:cNvGrpSpPr/>
              <p:nvPr/>
            </p:nvGrpSpPr>
            <p:grpSpPr>
              <a:xfrm>
                <a:off x="1010286" y="4014715"/>
                <a:ext cx="330518" cy="167036"/>
                <a:chOff x="1007746" y="4012334"/>
                <a:chExt cx="330518" cy="167036"/>
              </a:xfrm>
            </p:grpSpPr>
            <p:sp>
              <p:nvSpPr>
                <p:cNvPr id="136" name="사각형: 둥근 모서리 135">
                  <a:extLst>
                    <a:ext uri="{FF2B5EF4-FFF2-40B4-BE49-F238E27FC236}">
                      <a16:creationId xmlns:a16="http://schemas.microsoft.com/office/drawing/2014/main" id="{E673C185-AFF7-F825-D7A2-63199507A6D5}"/>
                    </a:ext>
                  </a:extLst>
                </p:cNvPr>
                <p:cNvSpPr/>
                <p:nvPr/>
              </p:nvSpPr>
              <p:spPr>
                <a:xfrm>
                  <a:off x="1007746" y="4012334"/>
                  <a:ext cx="330518" cy="16703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A4545">
                    <a:alpha val="3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D04F061D-ECCA-ED9E-1307-8BB5B25B20C2}"/>
                    </a:ext>
                  </a:extLst>
                </p:cNvPr>
                <p:cNvSpPr txBox="1"/>
                <p:nvPr/>
              </p:nvSpPr>
              <p:spPr>
                <a:xfrm>
                  <a:off x="1059192" y="4023670"/>
                  <a:ext cx="227627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활용</a:t>
                  </a:r>
                </a:p>
              </p:txBody>
            </p:sp>
          </p:grp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EC05CE29-39AE-7FA5-9430-E3095F746FDA}"/>
              </a:ext>
            </a:extLst>
          </p:cNvPr>
          <p:cNvGrpSpPr/>
          <p:nvPr/>
        </p:nvGrpSpPr>
        <p:grpSpPr>
          <a:xfrm>
            <a:off x="6911825" y="3546785"/>
            <a:ext cx="1771968" cy="2626384"/>
            <a:chOff x="6911825" y="3546785"/>
            <a:chExt cx="1771968" cy="2626384"/>
          </a:xfrm>
        </p:grpSpPr>
        <p:grpSp>
          <p:nvGrpSpPr>
            <p:cNvPr id="160" name="그룹 159">
              <a:extLst>
                <a:ext uri="{FF2B5EF4-FFF2-40B4-BE49-F238E27FC236}">
                  <a16:creationId xmlns:a16="http://schemas.microsoft.com/office/drawing/2014/main" id="{75DBB446-932F-A53E-7CC0-197FA8815BFC}"/>
                </a:ext>
              </a:extLst>
            </p:cNvPr>
            <p:cNvGrpSpPr/>
            <p:nvPr/>
          </p:nvGrpSpPr>
          <p:grpSpPr>
            <a:xfrm>
              <a:off x="6911825" y="3546785"/>
              <a:ext cx="1771968" cy="816558"/>
              <a:chOff x="6911825" y="3576235"/>
              <a:chExt cx="1771968" cy="816558"/>
            </a:xfrm>
          </p:grpSpPr>
          <p:sp>
            <p:nvSpPr>
              <p:cNvPr id="144" name="사각형: 둥근 모서리 143">
                <a:extLst>
                  <a:ext uri="{FF2B5EF4-FFF2-40B4-BE49-F238E27FC236}">
                    <a16:creationId xmlns:a16="http://schemas.microsoft.com/office/drawing/2014/main" id="{4E37A5DF-9251-90BA-B922-EBB5FE8ABB07}"/>
                  </a:ext>
                </a:extLst>
              </p:cNvPr>
              <p:cNvSpPr/>
              <p:nvPr/>
            </p:nvSpPr>
            <p:spPr>
              <a:xfrm>
                <a:off x="6911825" y="3576235"/>
                <a:ext cx="1771968" cy="816558"/>
              </a:xfrm>
              <a:prstGeom prst="roundRect">
                <a:avLst>
                  <a:gd name="adj" fmla="val 7615"/>
                </a:avLst>
              </a:prstGeom>
              <a:solidFill>
                <a:srgbClr val="CA4545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4780BDA0-8AB9-2196-6B4F-31164F419F40}"/>
                  </a:ext>
                </a:extLst>
              </p:cNvPr>
              <p:cNvSpPr txBox="1"/>
              <p:nvPr/>
            </p:nvSpPr>
            <p:spPr>
              <a:xfrm>
                <a:off x="7140578" y="3730599"/>
                <a:ext cx="1314462" cy="50783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원리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맥락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활용의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측면을 고려하여 영역별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핵심 아이디어 진술</a:t>
                </a:r>
              </a:p>
            </p:txBody>
          </p:sp>
        </p:grpSp>
        <p:grpSp>
          <p:nvGrpSpPr>
            <p:cNvPr id="162" name="그룹 161">
              <a:extLst>
                <a:ext uri="{FF2B5EF4-FFF2-40B4-BE49-F238E27FC236}">
                  <a16:creationId xmlns:a16="http://schemas.microsoft.com/office/drawing/2014/main" id="{95A2C426-CBC7-AB3C-F329-99AE7D7AD049}"/>
                </a:ext>
              </a:extLst>
            </p:cNvPr>
            <p:cNvGrpSpPr/>
            <p:nvPr/>
          </p:nvGrpSpPr>
          <p:grpSpPr>
            <a:xfrm>
              <a:off x="6911825" y="4440964"/>
              <a:ext cx="1771968" cy="1022742"/>
              <a:chOff x="6911825" y="4440964"/>
              <a:chExt cx="1771968" cy="1022742"/>
            </a:xfrm>
          </p:grpSpPr>
          <p:sp>
            <p:nvSpPr>
              <p:cNvPr id="145" name="사각형: 둥근 모서리 144">
                <a:extLst>
                  <a:ext uri="{FF2B5EF4-FFF2-40B4-BE49-F238E27FC236}">
                    <a16:creationId xmlns:a16="http://schemas.microsoft.com/office/drawing/2014/main" id="{68F5F403-64BB-7EBE-2F06-3C354758F5FF}"/>
                  </a:ext>
                </a:extLst>
              </p:cNvPr>
              <p:cNvSpPr/>
              <p:nvPr/>
            </p:nvSpPr>
            <p:spPr>
              <a:xfrm>
                <a:off x="6911825" y="4440964"/>
                <a:ext cx="1771968" cy="1022742"/>
              </a:xfrm>
              <a:prstGeom prst="roundRect">
                <a:avLst>
                  <a:gd name="adj" fmla="val 6125"/>
                </a:avLst>
              </a:prstGeom>
              <a:solidFill>
                <a:srgbClr val="5BBA56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3FD80F96-A312-A38F-EC7F-42510690F355}"/>
                  </a:ext>
                </a:extLst>
              </p:cNvPr>
              <p:cNvSpPr txBox="1"/>
              <p:nvPr/>
            </p:nvSpPr>
            <p:spPr>
              <a:xfrm>
                <a:off x="6989896" y="4613781"/>
                <a:ext cx="1615827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핵심 아이디어 중심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지식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이해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/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과정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기능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/</a:t>
                </a:r>
              </a:p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가치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태도의 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3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가지 차원으로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내용 체계 범주 설정</a:t>
                </a:r>
              </a:p>
            </p:txBody>
          </p:sp>
        </p:grpSp>
        <p:grpSp>
          <p:nvGrpSpPr>
            <p:cNvPr id="159" name="그룹 158">
              <a:extLst>
                <a:ext uri="{FF2B5EF4-FFF2-40B4-BE49-F238E27FC236}">
                  <a16:creationId xmlns:a16="http://schemas.microsoft.com/office/drawing/2014/main" id="{477A5F26-AF81-915C-069F-C23C8954D2D8}"/>
                </a:ext>
              </a:extLst>
            </p:cNvPr>
            <p:cNvGrpSpPr/>
            <p:nvPr/>
          </p:nvGrpSpPr>
          <p:grpSpPr>
            <a:xfrm>
              <a:off x="6911825" y="5522873"/>
              <a:ext cx="1771968" cy="650296"/>
              <a:chOff x="6911825" y="5490439"/>
              <a:chExt cx="1771968" cy="650296"/>
            </a:xfrm>
          </p:grpSpPr>
          <p:sp>
            <p:nvSpPr>
              <p:cNvPr id="146" name="사각형: 둥근 모서리 145">
                <a:extLst>
                  <a:ext uri="{FF2B5EF4-FFF2-40B4-BE49-F238E27FC236}">
                    <a16:creationId xmlns:a16="http://schemas.microsoft.com/office/drawing/2014/main" id="{5C86EC53-CC8B-73EE-AB32-4300D9A54526}"/>
                  </a:ext>
                </a:extLst>
              </p:cNvPr>
              <p:cNvSpPr/>
              <p:nvPr/>
            </p:nvSpPr>
            <p:spPr>
              <a:xfrm>
                <a:off x="6911825" y="5490439"/>
                <a:ext cx="1771968" cy="650296"/>
              </a:xfrm>
              <a:prstGeom prst="roundRect">
                <a:avLst>
                  <a:gd name="adj" fmla="val 10544"/>
                </a:avLst>
              </a:prstGeom>
              <a:solidFill>
                <a:srgbClr val="F9B34D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4592ACC9-EB3F-3EBD-CDAD-8837137C8DFA}"/>
                  </a:ext>
                </a:extLst>
              </p:cNvPr>
              <p:cNvSpPr txBox="1"/>
              <p:nvPr/>
            </p:nvSpPr>
            <p:spPr>
              <a:xfrm>
                <a:off x="7124549" y="5646310"/>
                <a:ext cx="1346522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영역별로 각 범주 특성을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적용하여 내용 요소 선정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600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3FD8001-AB65-E163-42A3-505DDF48E114}"/>
              </a:ext>
            </a:extLst>
          </p:cNvPr>
          <p:cNvSpPr txBox="1"/>
          <p:nvPr/>
        </p:nvSpPr>
        <p:spPr>
          <a:xfrm>
            <a:off x="1087593" y="569974"/>
            <a:ext cx="353782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학년군별 내용 구성과 위계</a:t>
            </a:r>
            <a:endParaRPr lang="en-US" altLang="ko-KR" sz="2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5B6B68-8322-955F-6144-028D55251B0A}"/>
              </a:ext>
            </a:extLst>
          </p:cNvPr>
          <p:cNvSpPr txBox="1"/>
          <p:nvPr/>
        </p:nvSpPr>
        <p:spPr>
          <a:xfrm>
            <a:off x="160480" y="524669"/>
            <a:ext cx="610745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2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2-3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3B983BF9-6975-76D2-4F3D-BDC3A14395A1}"/>
              </a:ext>
            </a:extLst>
          </p:cNvPr>
          <p:cNvGrpSpPr/>
          <p:nvPr/>
        </p:nvGrpSpPr>
        <p:grpSpPr>
          <a:xfrm>
            <a:off x="1119981" y="277153"/>
            <a:ext cx="2835567" cy="204923"/>
            <a:chOff x="1119981" y="277153"/>
            <a:chExt cx="2835567" cy="20492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FD5F7F3-CED6-3D02-D226-D36163D886A7}"/>
                </a:ext>
              </a:extLst>
            </p:cNvPr>
            <p:cNvSpPr txBox="1"/>
            <p:nvPr/>
          </p:nvSpPr>
          <p:spPr>
            <a:xfrm>
              <a:off x="1397155" y="312799"/>
              <a:ext cx="2558393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음악과 개정 음악 교과 교육과정 설계 개요</a:t>
              </a:r>
              <a:endParaRPr lang="en-US" altLang="ko-KR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A9289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AF53E45B-A0FA-1DDA-04EF-BAAD47DC5A4A}"/>
                </a:ext>
              </a:extLst>
            </p:cNvPr>
            <p:cNvGrpSpPr/>
            <p:nvPr/>
          </p:nvGrpSpPr>
          <p:grpSpPr>
            <a:xfrm>
              <a:off x="1119981" y="277153"/>
              <a:ext cx="204788" cy="204788"/>
              <a:chOff x="1107281" y="226353"/>
              <a:chExt cx="204788" cy="204788"/>
            </a:xfrm>
          </p:grpSpPr>
          <p:sp>
            <p:nvSpPr>
              <p:cNvPr id="22" name="타원 21">
                <a:extLst>
                  <a:ext uri="{FF2B5EF4-FFF2-40B4-BE49-F238E27FC236}">
                    <a16:creationId xmlns:a16="http://schemas.microsoft.com/office/drawing/2014/main" id="{0CAE453A-3D79-95FC-F7B3-88C403483028}"/>
                  </a:ext>
                </a:extLst>
              </p:cNvPr>
              <p:cNvSpPr/>
              <p:nvPr/>
            </p:nvSpPr>
            <p:spPr>
              <a:xfrm>
                <a:off x="1107281" y="226353"/>
                <a:ext cx="204788" cy="20478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95D4D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348B7E5-1ADC-CAB8-C3EC-0C8ACBEFF844}"/>
                  </a:ext>
                </a:extLst>
              </p:cNvPr>
              <p:cNvSpPr txBox="1"/>
              <p:nvPr/>
            </p:nvSpPr>
            <p:spPr>
              <a:xfrm>
                <a:off x="1166394" y="258397"/>
                <a:ext cx="86562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2</a:t>
                </a:r>
              </a:p>
            </p:txBody>
          </p:sp>
        </p:grp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33EF33B4-8DD1-8856-AC01-B23D7BC4502C}"/>
              </a:ext>
            </a:extLst>
          </p:cNvPr>
          <p:cNvGrpSpPr/>
          <p:nvPr/>
        </p:nvGrpSpPr>
        <p:grpSpPr>
          <a:xfrm>
            <a:off x="468313" y="1268760"/>
            <a:ext cx="7935589" cy="520384"/>
            <a:chOff x="570310" y="1357064"/>
            <a:chExt cx="7935589" cy="520384"/>
          </a:xfrm>
        </p:grpSpPr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C4C97377-0824-3413-7B80-7C8BF98020FD}"/>
                </a:ext>
              </a:extLst>
            </p:cNvPr>
            <p:cNvGrpSpPr/>
            <p:nvPr/>
          </p:nvGrpSpPr>
          <p:grpSpPr>
            <a:xfrm>
              <a:off x="570310" y="1357064"/>
              <a:ext cx="292697" cy="271712"/>
              <a:chOff x="480080" y="1326455"/>
              <a:chExt cx="439242" cy="407751"/>
            </a:xfrm>
          </p:grpSpPr>
          <p:grpSp>
            <p:nvGrpSpPr>
              <p:cNvPr id="38" name="그룹 37">
                <a:extLst>
                  <a:ext uri="{FF2B5EF4-FFF2-40B4-BE49-F238E27FC236}">
                    <a16:creationId xmlns:a16="http://schemas.microsoft.com/office/drawing/2014/main" id="{8B4739C4-7810-542E-AAF2-D3007800A879}"/>
                  </a:ext>
                </a:extLst>
              </p:cNvPr>
              <p:cNvGrpSpPr/>
              <p:nvPr/>
            </p:nvGrpSpPr>
            <p:grpSpPr>
              <a:xfrm>
                <a:off x="480080" y="1326455"/>
                <a:ext cx="439242" cy="407751"/>
                <a:chOff x="480080" y="1326455"/>
                <a:chExt cx="439242" cy="407751"/>
              </a:xfrm>
            </p:grpSpPr>
            <p:sp>
              <p:nvSpPr>
                <p:cNvPr id="41" name="타원 40">
                  <a:extLst>
                    <a:ext uri="{FF2B5EF4-FFF2-40B4-BE49-F238E27FC236}">
                      <a16:creationId xmlns:a16="http://schemas.microsoft.com/office/drawing/2014/main" id="{49CC5A59-0655-1026-C68A-93C19343B54A}"/>
                    </a:ext>
                  </a:extLst>
                </p:cNvPr>
                <p:cNvSpPr/>
                <p:nvPr/>
              </p:nvSpPr>
              <p:spPr>
                <a:xfrm>
                  <a:off x="578902" y="1326455"/>
                  <a:ext cx="241598" cy="241598"/>
                </a:xfrm>
                <a:prstGeom prst="ellipse">
                  <a:avLst/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2" name="타원 41">
                  <a:extLst>
                    <a:ext uri="{FF2B5EF4-FFF2-40B4-BE49-F238E27FC236}">
                      <a16:creationId xmlns:a16="http://schemas.microsoft.com/office/drawing/2014/main" id="{DD1FFBD8-FFA8-315A-3F1D-6CCB4546D557}"/>
                    </a:ext>
                  </a:extLst>
                </p:cNvPr>
                <p:cNvSpPr/>
                <p:nvPr/>
              </p:nvSpPr>
              <p:spPr>
                <a:xfrm>
                  <a:off x="480080" y="1492608"/>
                  <a:ext cx="241598" cy="241598"/>
                </a:xfrm>
                <a:prstGeom prst="ellipse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3" name="타원 42">
                  <a:extLst>
                    <a:ext uri="{FF2B5EF4-FFF2-40B4-BE49-F238E27FC236}">
                      <a16:creationId xmlns:a16="http://schemas.microsoft.com/office/drawing/2014/main" id="{ECD1B278-4C65-5B41-DC46-6557E53EFE0D}"/>
                    </a:ext>
                  </a:extLst>
                </p:cNvPr>
                <p:cNvSpPr/>
                <p:nvPr/>
              </p:nvSpPr>
              <p:spPr>
                <a:xfrm>
                  <a:off x="677724" y="1492608"/>
                  <a:ext cx="241598" cy="241598"/>
                </a:xfrm>
                <a:prstGeom prst="ellipse">
                  <a:avLst/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39" name="타원 38">
                <a:extLst>
                  <a:ext uri="{FF2B5EF4-FFF2-40B4-BE49-F238E27FC236}">
                    <a16:creationId xmlns:a16="http://schemas.microsoft.com/office/drawing/2014/main" id="{41B7BCEB-F0D0-E1CE-9D1F-986718E9A5FD}"/>
                  </a:ext>
                </a:extLst>
              </p:cNvPr>
              <p:cNvSpPr/>
              <p:nvPr/>
            </p:nvSpPr>
            <p:spPr>
              <a:xfrm>
                <a:off x="566500" y="1423591"/>
                <a:ext cx="266401" cy="2664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0" name="타원 39">
                <a:extLst>
                  <a:ext uri="{FF2B5EF4-FFF2-40B4-BE49-F238E27FC236}">
                    <a16:creationId xmlns:a16="http://schemas.microsoft.com/office/drawing/2014/main" id="{B019EBEF-DB31-966E-0D67-1AE5CC61306B}"/>
                  </a:ext>
                </a:extLst>
              </p:cNvPr>
              <p:cNvSpPr/>
              <p:nvPr/>
            </p:nvSpPr>
            <p:spPr>
              <a:xfrm>
                <a:off x="616110" y="1473201"/>
                <a:ext cx="167182" cy="167182"/>
              </a:xfrm>
              <a:prstGeom prst="ellipse">
                <a:avLst/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50AA09C-28B6-8B8E-610D-F0A95B35294F}"/>
                </a:ext>
              </a:extLst>
            </p:cNvPr>
            <p:cNvSpPr txBox="1"/>
            <p:nvPr/>
          </p:nvSpPr>
          <p:spPr>
            <a:xfrm>
              <a:off x="941328" y="1385005"/>
              <a:ext cx="7564571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학년군별 내용 구성 위계 설정 </a:t>
              </a:r>
              <a:r>
                <a: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:</a:t>
              </a:r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 </a:t>
              </a:r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학생의 자기주도성</a:t>
              </a:r>
              <a:r>
                <a: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교사의 문서 활용 다양성 보장을 위해 </a:t>
              </a:r>
              <a:br>
                <a: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</a:br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포괄적</a:t>
              </a:r>
              <a:r>
                <a: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·</a:t>
              </a:r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핵심적 내용을 중심으로 내용의 다양성과 균형 고려 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7257D1E-6786-3A07-C81C-563C2EF1FDFA}"/>
              </a:ext>
            </a:extLst>
          </p:cNvPr>
          <p:cNvGrpSpPr/>
          <p:nvPr/>
        </p:nvGrpSpPr>
        <p:grpSpPr>
          <a:xfrm>
            <a:off x="459717" y="1907976"/>
            <a:ext cx="8224566" cy="4236246"/>
            <a:chOff x="459717" y="1907976"/>
            <a:chExt cx="8224566" cy="4236246"/>
          </a:xfrm>
        </p:grpSpPr>
        <p:grpSp>
          <p:nvGrpSpPr>
            <p:cNvPr id="2302" name="그룹 2301">
              <a:extLst>
                <a:ext uri="{FF2B5EF4-FFF2-40B4-BE49-F238E27FC236}">
                  <a16:creationId xmlns:a16="http://schemas.microsoft.com/office/drawing/2014/main" id="{B500413B-57C0-4DEA-49E6-B2DC73208777}"/>
                </a:ext>
              </a:extLst>
            </p:cNvPr>
            <p:cNvGrpSpPr/>
            <p:nvPr/>
          </p:nvGrpSpPr>
          <p:grpSpPr>
            <a:xfrm>
              <a:off x="1373781" y="1907976"/>
              <a:ext cx="6396439" cy="4236246"/>
              <a:chOff x="943506" y="1930400"/>
              <a:chExt cx="6396439" cy="4236246"/>
            </a:xfrm>
          </p:grpSpPr>
          <p:grpSp>
            <p:nvGrpSpPr>
              <p:cNvPr id="2262" name="그룹 2261">
                <a:extLst>
                  <a:ext uri="{FF2B5EF4-FFF2-40B4-BE49-F238E27FC236}">
                    <a16:creationId xmlns:a16="http://schemas.microsoft.com/office/drawing/2014/main" id="{91EE84AB-CAC1-8FD3-F17D-012627F1D513}"/>
                  </a:ext>
                </a:extLst>
              </p:cNvPr>
              <p:cNvGrpSpPr/>
              <p:nvPr/>
            </p:nvGrpSpPr>
            <p:grpSpPr>
              <a:xfrm>
                <a:off x="1804055" y="2594064"/>
                <a:ext cx="5535890" cy="3572582"/>
                <a:chOff x="1655485" y="2594064"/>
                <a:chExt cx="5535890" cy="3572582"/>
              </a:xfrm>
            </p:grpSpPr>
            <p:grpSp>
              <p:nvGrpSpPr>
                <p:cNvPr id="2197" name="그룹 2196">
                  <a:extLst>
                    <a:ext uri="{FF2B5EF4-FFF2-40B4-BE49-F238E27FC236}">
                      <a16:creationId xmlns:a16="http://schemas.microsoft.com/office/drawing/2014/main" id="{D6A6D367-A0C2-5D95-4D80-B01AAF9C9079}"/>
                    </a:ext>
                  </a:extLst>
                </p:cNvPr>
                <p:cNvGrpSpPr/>
                <p:nvPr/>
              </p:nvGrpSpPr>
              <p:grpSpPr>
                <a:xfrm>
                  <a:off x="1655485" y="2594064"/>
                  <a:ext cx="5535890" cy="3572582"/>
                  <a:chOff x="1504294" y="2227279"/>
                  <a:chExt cx="6133763" cy="3958419"/>
                </a:xfrm>
              </p:grpSpPr>
              <p:sp>
                <p:nvSpPr>
                  <p:cNvPr id="2196" name="자유형: 도형 2195">
                    <a:extLst>
                      <a:ext uri="{FF2B5EF4-FFF2-40B4-BE49-F238E27FC236}">
                        <a16:creationId xmlns:a16="http://schemas.microsoft.com/office/drawing/2014/main" id="{8ADA6683-69E8-5493-CB29-DCE942CF8799}"/>
                      </a:ext>
                    </a:extLst>
                  </p:cNvPr>
                  <p:cNvSpPr/>
                  <p:nvPr/>
                </p:nvSpPr>
                <p:spPr>
                  <a:xfrm>
                    <a:off x="1505118" y="2227279"/>
                    <a:ext cx="6132115" cy="3958419"/>
                  </a:xfrm>
                  <a:custGeom>
                    <a:avLst/>
                    <a:gdLst>
                      <a:gd name="connsiteX0" fmla="*/ 1605179 w 6132115"/>
                      <a:gd name="connsiteY0" fmla="*/ 0 h 3958419"/>
                      <a:gd name="connsiteX1" fmla="*/ 3022441 w 6132115"/>
                      <a:gd name="connsiteY1" fmla="*/ 0 h 3958419"/>
                      <a:gd name="connsiteX2" fmla="*/ 3109674 w 6132115"/>
                      <a:gd name="connsiteY2" fmla="*/ 0 h 3958419"/>
                      <a:gd name="connsiteX3" fmla="*/ 4526936 w 6132115"/>
                      <a:gd name="connsiteY3" fmla="*/ 0 h 3958419"/>
                      <a:gd name="connsiteX4" fmla="*/ 4925507 w 6132115"/>
                      <a:gd name="connsiteY4" fmla="*/ 391010 h 3958419"/>
                      <a:gd name="connsiteX5" fmla="*/ 4929998 w 6132115"/>
                      <a:gd name="connsiteY5" fmla="*/ 391010 h 3958419"/>
                      <a:gd name="connsiteX6" fmla="*/ 4929998 w 6132115"/>
                      <a:gd name="connsiteY6" fmla="*/ 987749 h 3958419"/>
                      <a:gd name="connsiteX7" fmla="*/ 4932493 w 6132115"/>
                      <a:gd name="connsiteY7" fmla="*/ 987749 h 3958419"/>
                      <a:gd name="connsiteX8" fmla="*/ 5331063 w 6132115"/>
                      <a:gd name="connsiteY8" fmla="*/ 1378759 h 3958419"/>
                      <a:gd name="connsiteX9" fmla="*/ 5335554 w 6132115"/>
                      <a:gd name="connsiteY9" fmla="*/ 1378759 h 3958419"/>
                      <a:gd name="connsiteX10" fmla="*/ 5335554 w 6132115"/>
                      <a:gd name="connsiteY10" fmla="*/ 1982920 h 3958419"/>
                      <a:gd name="connsiteX11" fmla="*/ 5332313 w 6132115"/>
                      <a:gd name="connsiteY11" fmla="*/ 1982920 h 3958419"/>
                      <a:gd name="connsiteX12" fmla="*/ 5723318 w 6132115"/>
                      <a:gd name="connsiteY12" fmla="*/ 2366508 h 3958419"/>
                      <a:gd name="connsiteX13" fmla="*/ 5727809 w 6132115"/>
                      <a:gd name="connsiteY13" fmla="*/ 2366508 h 3958419"/>
                      <a:gd name="connsiteX14" fmla="*/ 5727809 w 6132115"/>
                      <a:gd name="connsiteY14" fmla="*/ 2963248 h 3958419"/>
                      <a:gd name="connsiteX15" fmla="*/ 5729054 w 6132115"/>
                      <a:gd name="connsiteY15" fmla="*/ 2963248 h 3958419"/>
                      <a:gd name="connsiteX16" fmla="*/ 6127624 w 6132115"/>
                      <a:gd name="connsiteY16" fmla="*/ 3354258 h 3958419"/>
                      <a:gd name="connsiteX17" fmla="*/ 6132115 w 6132115"/>
                      <a:gd name="connsiteY17" fmla="*/ 3354258 h 3958419"/>
                      <a:gd name="connsiteX18" fmla="*/ 6132115 w 6132115"/>
                      <a:gd name="connsiteY18" fmla="*/ 3958419 h 3958419"/>
                      <a:gd name="connsiteX19" fmla="*/ 3109674 w 6132115"/>
                      <a:gd name="connsiteY19" fmla="*/ 3958419 h 3958419"/>
                      <a:gd name="connsiteX20" fmla="*/ 3022441 w 6132115"/>
                      <a:gd name="connsiteY20" fmla="*/ 3958419 h 3958419"/>
                      <a:gd name="connsiteX21" fmla="*/ 0 w 6132115"/>
                      <a:gd name="connsiteY21" fmla="*/ 3958419 h 3958419"/>
                      <a:gd name="connsiteX22" fmla="*/ 0 w 6132115"/>
                      <a:gd name="connsiteY22" fmla="*/ 3354258 h 3958419"/>
                      <a:gd name="connsiteX23" fmla="*/ 4491 w 6132115"/>
                      <a:gd name="connsiteY23" fmla="*/ 3354258 h 3958419"/>
                      <a:gd name="connsiteX24" fmla="*/ 403061 w 6132115"/>
                      <a:gd name="connsiteY24" fmla="*/ 2963248 h 3958419"/>
                      <a:gd name="connsiteX25" fmla="*/ 404306 w 6132115"/>
                      <a:gd name="connsiteY25" fmla="*/ 2963248 h 3958419"/>
                      <a:gd name="connsiteX26" fmla="*/ 404306 w 6132115"/>
                      <a:gd name="connsiteY26" fmla="*/ 2366508 h 3958419"/>
                      <a:gd name="connsiteX27" fmla="*/ 408797 w 6132115"/>
                      <a:gd name="connsiteY27" fmla="*/ 2366508 h 3958419"/>
                      <a:gd name="connsiteX28" fmla="*/ 799802 w 6132115"/>
                      <a:gd name="connsiteY28" fmla="*/ 1982920 h 3958419"/>
                      <a:gd name="connsiteX29" fmla="*/ 796561 w 6132115"/>
                      <a:gd name="connsiteY29" fmla="*/ 1982920 h 3958419"/>
                      <a:gd name="connsiteX30" fmla="*/ 796561 w 6132115"/>
                      <a:gd name="connsiteY30" fmla="*/ 1378759 h 3958419"/>
                      <a:gd name="connsiteX31" fmla="*/ 801052 w 6132115"/>
                      <a:gd name="connsiteY31" fmla="*/ 1378759 h 3958419"/>
                      <a:gd name="connsiteX32" fmla="*/ 1199622 w 6132115"/>
                      <a:gd name="connsiteY32" fmla="*/ 987749 h 3958419"/>
                      <a:gd name="connsiteX33" fmla="*/ 1202117 w 6132115"/>
                      <a:gd name="connsiteY33" fmla="*/ 987749 h 3958419"/>
                      <a:gd name="connsiteX34" fmla="*/ 1202117 w 6132115"/>
                      <a:gd name="connsiteY34" fmla="*/ 391010 h 3958419"/>
                      <a:gd name="connsiteX35" fmla="*/ 1206608 w 6132115"/>
                      <a:gd name="connsiteY35" fmla="*/ 391010 h 39584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6132115" h="3958419">
                        <a:moveTo>
                          <a:pt x="1605179" y="0"/>
                        </a:moveTo>
                        <a:lnTo>
                          <a:pt x="3022441" y="0"/>
                        </a:lnTo>
                        <a:lnTo>
                          <a:pt x="3109674" y="0"/>
                        </a:lnTo>
                        <a:lnTo>
                          <a:pt x="4526936" y="0"/>
                        </a:lnTo>
                        <a:lnTo>
                          <a:pt x="4925507" y="391010"/>
                        </a:lnTo>
                        <a:lnTo>
                          <a:pt x="4929998" y="391010"/>
                        </a:lnTo>
                        <a:lnTo>
                          <a:pt x="4929998" y="987749"/>
                        </a:lnTo>
                        <a:lnTo>
                          <a:pt x="4932493" y="987749"/>
                        </a:lnTo>
                        <a:lnTo>
                          <a:pt x="5331063" y="1378759"/>
                        </a:lnTo>
                        <a:lnTo>
                          <a:pt x="5335554" y="1378759"/>
                        </a:lnTo>
                        <a:lnTo>
                          <a:pt x="5335554" y="1982920"/>
                        </a:lnTo>
                        <a:lnTo>
                          <a:pt x="5332313" y="1982920"/>
                        </a:lnTo>
                        <a:lnTo>
                          <a:pt x="5723318" y="2366508"/>
                        </a:lnTo>
                        <a:lnTo>
                          <a:pt x="5727809" y="2366508"/>
                        </a:lnTo>
                        <a:lnTo>
                          <a:pt x="5727809" y="2963248"/>
                        </a:lnTo>
                        <a:lnTo>
                          <a:pt x="5729054" y="2963248"/>
                        </a:lnTo>
                        <a:lnTo>
                          <a:pt x="6127624" y="3354258"/>
                        </a:lnTo>
                        <a:lnTo>
                          <a:pt x="6132115" y="3354258"/>
                        </a:lnTo>
                        <a:lnTo>
                          <a:pt x="6132115" y="3958419"/>
                        </a:lnTo>
                        <a:lnTo>
                          <a:pt x="3109674" y="3958419"/>
                        </a:lnTo>
                        <a:lnTo>
                          <a:pt x="3022441" y="3958419"/>
                        </a:lnTo>
                        <a:lnTo>
                          <a:pt x="0" y="3958419"/>
                        </a:lnTo>
                        <a:lnTo>
                          <a:pt x="0" y="3354258"/>
                        </a:lnTo>
                        <a:lnTo>
                          <a:pt x="4491" y="3354258"/>
                        </a:lnTo>
                        <a:lnTo>
                          <a:pt x="403061" y="2963248"/>
                        </a:lnTo>
                        <a:lnTo>
                          <a:pt x="404306" y="2963248"/>
                        </a:lnTo>
                        <a:lnTo>
                          <a:pt x="404306" y="2366508"/>
                        </a:lnTo>
                        <a:lnTo>
                          <a:pt x="408797" y="2366508"/>
                        </a:lnTo>
                        <a:lnTo>
                          <a:pt x="799802" y="1982920"/>
                        </a:lnTo>
                        <a:lnTo>
                          <a:pt x="796561" y="1982920"/>
                        </a:lnTo>
                        <a:lnTo>
                          <a:pt x="796561" y="1378759"/>
                        </a:lnTo>
                        <a:lnTo>
                          <a:pt x="801052" y="1378759"/>
                        </a:lnTo>
                        <a:lnTo>
                          <a:pt x="1199622" y="987749"/>
                        </a:lnTo>
                        <a:lnTo>
                          <a:pt x="1202117" y="987749"/>
                        </a:lnTo>
                        <a:lnTo>
                          <a:pt x="1202117" y="391010"/>
                        </a:lnTo>
                        <a:lnTo>
                          <a:pt x="1206608" y="391010"/>
                        </a:lnTo>
                        <a:close/>
                      </a:path>
                    </a:pathLst>
                  </a:custGeom>
                  <a:gradFill>
                    <a:gsLst>
                      <a:gs pos="54000">
                        <a:srgbClr val="276DB5">
                          <a:alpha val="13000"/>
                        </a:srgbClr>
                      </a:gs>
                      <a:gs pos="100000">
                        <a:srgbClr val="935A9E">
                          <a:alpha val="18000"/>
                        </a:srgbClr>
                      </a:gs>
                      <a:gs pos="0">
                        <a:srgbClr val="0F958E">
                          <a:alpha val="23000"/>
                        </a:srgbClr>
                      </a:gs>
                    </a:gsLst>
                    <a:lin ang="16200000" scaled="0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grpSp>
                <p:nvGrpSpPr>
                  <p:cNvPr id="2195" name="그룹 2194">
                    <a:extLst>
                      <a:ext uri="{FF2B5EF4-FFF2-40B4-BE49-F238E27FC236}">
                        <a16:creationId xmlns:a16="http://schemas.microsoft.com/office/drawing/2014/main" id="{AA74F1D9-83E2-2A82-E216-63ABC49C71CB}"/>
                      </a:ext>
                    </a:extLst>
                  </p:cNvPr>
                  <p:cNvGrpSpPr/>
                  <p:nvPr/>
                </p:nvGrpSpPr>
                <p:grpSpPr>
                  <a:xfrm>
                    <a:off x="1504294" y="2618289"/>
                    <a:ext cx="6133763" cy="3567408"/>
                    <a:chOff x="1504293" y="2618289"/>
                    <a:chExt cx="6133763" cy="3567408"/>
                  </a:xfrm>
                  <a:gradFill>
                    <a:gsLst>
                      <a:gs pos="54000">
                        <a:srgbClr val="276DB5">
                          <a:alpha val="13000"/>
                        </a:srgbClr>
                      </a:gs>
                      <a:gs pos="100000">
                        <a:srgbClr val="935A9E">
                          <a:alpha val="18000"/>
                        </a:srgbClr>
                      </a:gs>
                      <a:gs pos="0">
                        <a:srgbClr val="0F958E">
                          <a:alpha val="23000"/>
                        </a:srgbClr>
                      </a:gs>
                    </a:gsLst>
                    <a:lin ang="16200000" scaled="0"/>
                  </a:gradFill>
                </p:grpSpPr>
                <p:sp>
                  <p:nvSpPr>
                    <p:cNvPr id="2183" name="자유형: 도형 2182">
                      <a:extLst>
                        <a:ext uri="{FF2B5EF4-FFF2-40B4-BE49-F238E27FC236}">
                          <a16:creationId xmlns:a16="http://schemas.microsoft.com/office/drawing/2014/main" id="{11DBD675-824E-6EDF-66D0-E637EA46A1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4293" y="5581537"/>
                      <a:ext cx="6133763" cy="604160"/>
                    </a:xfrm>
                    <a:custGeom>
                      <a:avLst/>
                      <a:gdLst>
                        <a:gd name="connsiteX0" fmla="*/ 0 w 6249556"/>
                        <a:gd name="connsiteY0" fmla="*/ 0 h 1065965"/>
                        <a:gd name="connsiteX1" fmla="*/ 6249557 w 6249556"/>
                        <a:gd name="connsiteY1" fmla="*/ 0 h 1065965"/>
                        <a:gd name="connsiteX2" fmla="*/ 6249557 w 6249556"/>
                        <a:gd name="connsiteY2" fmla="*/ 1065966 h 1065965"/>
                        <a:gd name="connsiteX3" fmla="*/ 0 w 6249556"/>
                        <a:gd name="connsiteY3" fmla="*/ 1065966 h 10659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249556" h="1065965">
                          <a:moveTo>
                            <a:pt x="0" y="0"/>
                          </a:moveTo>
                          <a:lnTo>
                            <a:pt x="6249557" y="0"/>
                          </a:lnTo>
                          <a:lnTo>
                            <a:pt x="6249557" y="1065966"/>
                          </a:lnTo>
                          <a:lnTo>
                            <a:pt x="0" y="1065966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184" name="자유형: 도형 2183">
                      <a:extLst>
                        <a:ext uri="{FF2B5EF4-FFF2-40B4-BE49-F238E27FC236}">
                          <a16:creationId xmlns:a16="http://schemas.microsoft.com/office/drawing/2014/main" id="{F0B43AB8-5B01-1714-34ED-65EED42673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05974" y="4593787"/>
                      <a:ext cx="5330400" cy="604160"/>
                    </a:xfrm>
                    <a:custGeom>
                      <a:avLst/>
                      <a:gdLst>
                        <a:gd name="connsiteX0" fmla="*/ 0 w 6249556"/>
                        <a:gd name="connsiteY0" fmla="*/ 0 h 1065965"/>
                        <a:gd name="connsiteX1" fmla="*/ 6249557 w 6249556"/>
                        <a:gd name="connsiteY1" fmla="*/ 0 h 1065965"/>
                        <a:gd name="connsiteX2" fmla="*/ 6249557 w 6249556"/>
                        <a:gd name="connsiteY2" fmla="*/ 1065966 h 1065965"/>
                        <a:gd name="connsiteX3" fmla="*/ 0 w 6249556"/>
                        <a:gd name="connsiteY3" fmla="*/ 1065966 h 10659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249556" h="1065965">
                          <a:moveTo>
                            <a:pt x="0" y="0"/>
                          </a:moveTo>
                          <a:lnTo>
                            <a:pt x="6249557" y="0"/>
                          </a:lnTo>
                          <a:lnTo>
                            <a:pt x="6249557" y="1065966"/>
                          </a:lnTo>
                          <a:lnTo>
                            <a:pt x="0" y="1065966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185" name="자유형: 도형 2184">
                      <a:extLst>
                        <a:ext uri="{FF2B5EF4-FFF2-40B4-BE49-F238E27FC236}">
                          <a16:creationId xmlns:a16="http://schemas.microsoft.com/office/drawing/2014/main" id="{54B064A5-2C24-2C16-4EC0-E6BF593F2C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05302" y="3606038"/>
                      <a:ext cx="4531745" cy="604160"/>
                    </a:xfrm>
                    <a:custGeom>
                      <a:avLst/>
                      <a:gdLst>
                        <a:gd name="connsiteX0" fmla="*/ 0 w 6249556"/>
                        <a:gd name="connsiteY0" fmla="*/ 0 h 1065965"/>
                        <a:gd name="connsiteX1" fmla="*/ 6249557 w 6249556"/>
                        <a:gd name="connsiteY1" fmla="*/ 0 h 1065965"/>
                        <a:gd name="connsiteX2" fmla="*/ 6249557 w 6249556"/>
                        <a:gd name="connsiteY2" fmla="*/ 1065966 h 1065965"/>
                        <a:gd name="connsiteX3" fmla="*/ 0 w 6249556"/>
                        <a:gd name="connsiteY3" fmla="*/ 1065966 h 10659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249556" h="1065965">
                          <a:moveTo>
                            <a:pt x="0" y="0"/>
                          </a:moveTo>
                          <a:lnTo>
                            <a:pt x="6249557" y="0"/>
                          </a:lnTo>
                          <a:lnTo>
                            <a:pt x="6249557" y="1065966"/>
                          </a:lnTo>
                          <a:lnTo>
                            <a:pt x="0" y="1065966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186" name="자유형: 도형 2185">
                      <a:extLst>
                        <a:ext uri="{FF2B5EF4-FFF2-40B4-BE49-F238E27FC236}">
                          <a16:creationId xmlns:a16="http://schemas.microsoft.com/office/drawing/2014/main" id="{88CB96CE-34C0-FCB1-D254-1CE6CEFC6C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06242" y="2618289"/>
                      <a:ext cx="3729865" cy="590199"/>
                    </a:xfrm>
                    <a:custGeom>
                      <a:avLst/>
                      <a:gdLst>
                        <a:gd name="connsiteX0" fmla="*/ 0 w 6249556"/>
                        <a:gd name="connsiteY0" fmla="*/ 0 h 1065965"/>
                        <a:gd name="connsiteX1" fmla="*/ 6249557 w 6249556"/>
                        <a:gd name="connsiteY1" fmla="*/ 0 h 1065965"/>
                        <a:gd name="connsiteX2" fmla="*/ 6249557 w 6249556"/>
                        <a:gd name="connsiteY2" fmla="*/ 1065966 h 1065965"/>
                        <a:gd name="connsiteX3" fmla="*/ 0 w 6249556"/>
                        <a:gd name="connsiteY3" fmla="*/ 1065966 h 10659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249556" h="1065965">
                          <a:moveTo>
                            <a:pt x="0" y="0"/>
                          </a:moveTo>
                          <a:lnTo>
                            <a:pt x="6249557" y="0"/>
                          </a:lnTo>
                          <a:lnTo>
                            <a:pt x="6249557" y="1065966"/>
                          </a:lnTo>
                          <a:lnTo>
                            <a:pt x="0" y="1065966"/>
                          </a:ln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</p:grpSp>
            </p:grpSp>
            <p:grpSp>
              <p:nvGrpSpPr>
                <p:cNvPr id="2227" name="그룹 2226">
                  <a:extLst>
                    <a:ext uri="{FF2B5EF4-FFF2-40B4-BE49-F238E27FC236}">
                      <a16:creationId xmlns:a16="http://schemas.microsoft.com/office/drawing/2014/main" id="{3D4C6053-0077-8A7C-E19B-A5B0FB145BB4}"/>
                    </a:ext>
                  </a:extLst>
                </p:cNvPr>
                <p:cNvGrpSpPr/>
                <p:nvPr/>
              </p:nvGrpSpPr>
              <p:grpSpPr>
                <a:xfrm>
                  <a:off x="2849473" y="3117060"/>
                  <a:ext cx="3156526" cy="224451"/>
                  <a:chOff x="3141610" y="2959153"/>
                  <a:chExt cx="3300262" cy="234672"/>
                </a:xfrm>
              </p:grpSpPr>
              <p:sp>
                <p:nvSpPr>
                  <p:cNvPr id="2225" name="TextBox 2224">
                    <a:extLst>
                      <a:ext uri="{FF2B5EF4-FFF2-40B4-BE49-F238E27FC236}">
                        <a16:creationId xmlns:a16="http://schemas.microsoft.com/office/drawing/2014/main" id="{2D54D1B9-A952-8019-DADA-E49FDCDA3806}"/>
                      </a:ext>
                    </a:extLst>
                  </p:cNvPr>
                  <p:cNvSpPr txBox="1"/>
                  <p:nvPr/>
                </p:nvSpPr>
                <p:spPr>
                  <a:xfrm>
                    <a:off x="5210765" y="2962993"/>
                    <a:ext cx="1231107" cy="2308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r"/>
                    <a:r>
                      <a:rPr lang="ko-KR" altLang="en-US" sz="15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935A9E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rPr>
                      <a:t>과거</a:t>
                    </a:r>
                    <a:r>
                      <a:rPr lang="en-US" altLang="ko-KR" sz="15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935A9E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rPr>
                      <a:t>·</a:t>
                    </a:r>
                    <a:r>
                      <a:rPr lang="ko-KR" altLang="en-US" sz="15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935A9E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rPr>
                      <a:t>현재</a:t>
                    </a:r>
                    <a:r>
                      <a:rPr lang="en-US" altLang="ko-KR" sz="15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935A9E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rPr>
                      <a:t>·</a:t>
                    </a:r>
                    <a:r>
                      <a:rPr lang="ko-KR" altLang="en-US" sz="15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935A9E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rPr>
                      <a:t>미래</a:t>
                    </a:r>
                  </a:p>
                </p:txBody>
              </p:sp>
              <p:sp>
                <p:nvSpPr>
                  <p:cNvPr id="2226" name="TextBox 2225">
                    <a:extLst>
                      <a:ext uri="{FF2B5EF4-FFF2-40B4-BE49-F238E27FC236}">
                        <a16:creationId xmlns:a16="http://schemas.microsoft.com/office/drawing/2014/main" id="{11822300-1551-F77D-3DCC-CC9E473D6A9D}"/>
                      </a:ext>
                    </a:extLst>
                  </p:cNvPr>
                  <p:cNvSpPr txBox="1"/>
                  <p:nvPr/>
                </p:nvSpPr>
                <p:spPr>
                  <a:xfrm>
                    <a:off x="3141610" y="2959153"/>
                    <a:ext cx="1751418" cy="20916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평생 삶 속 음악 경험 활용</a:t>
                    </a:r>
                  </a:p>
                </p:txBody>
              </p:sp>
            </p:grpSp>
            <p:grpSp>
              <p:nvGrpSpPr>
                <p:cNvPr id="2235" name="그룹 2234">
                  <a:extLst>
                    <a:ext uri="{FF2B5EF4-FFF2-40B4-BE49-F238E27FC236}">
                      <a16:creationId xmlns:a16="http://schemas.microsoft.com/office/drawing/2014/main" id="{366606B3-C35E-308C-25ED-FB89461EA9DB}"/>
                    </a:ext>
                  </a:extLst>
                </p:cNvPr>
                <p:cNvGrpSpPr/>
                <p:nvPr/>
              </p:nvGrpSpPr>
              <p:grpSpPr>
                <a:xfrm>
                  <a:off x="2504249" y="4009855"/>
                  <a:ext cx="3863610" cy="224451"/>
                  <a:chOff x="2809240" y="2959153"/>
                  <a:chExt cx="4039545" cy="234672"/>
                </a:xfrm>
              </p:grpSpPr>
              <p:sp>
                <p:nvSpPr>
                  <p:cNvPr id="2236" name="TextBox 2235">
                    <a:extLst>
                      <a:ext uri="{FF2B5EF4-FFF2-40B4-BE49-F238E27FC236}">
                        <a16:creationId xmlns:a16="http://schemas.microsoft.com/office/drawing/2014/main" id="{628EDAC8-BE4C-621A-0997-E993BA2CF435}"/>
                      </a:ext>
                    </a:extLst>
                  </p:cNvPr>
                  <p:cNvSpPr txBox="1"/>
                  <p:nvPr/>
                </p:nvSpPr>
                <p:spPr>
                  <a:xfrm>
                    <a:off x="6048886" y="2962993"/>
                    <a:ext cx="799899" cy="2308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r"/>
                    <a:r>
                      <a:rPr lang="ko-KR" altLang="en-US" sz="15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rPr>
                      <a:t>과거</a:t>
                    </a:r>
                    <a:r>
                      <a:rPr lang="en-US" altLang="ko-KR" sz="15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rPr>
                      <a:t>·</a:t>
                    </a:r>
                    <a:r>
                      <a:rPr lang="ko-KR" altLang="en-US" sz="15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rPr>
                      <a:t>현재</a:t>
                    </a:r>
                  </a:p>
                </p:txBody>
              </p:sp>
              <p:sp>
                <p:nvSpPr>
                  <p:cNvPr id="2237" name="TextBox 2236">
                    <a:extLst>
                      <a:ext uri="{FF2B5EF4-FFF2-40B4-BE49-F238E27FC236}">
                        <a16:creationId xmlns:a16="http://schemas.microsoft.com/office/drawing/2014/main" id="{C899AD31-D188-0BF7-5385-D7098695035E}"/>
                      </a:ext>
                    </a:extLst>
                  </p:cNvPr>
                  <p:cNvSpPr txBox="1"/>
                  <p:nvPr/>
                </p:nvSpPr>
                <p:spPr>
                  <a:xfrm>
                    <a:off x="2809240" y="2959153"/>
                    <a:ext cx="1557002" cy="20916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세계 속 음악 경험 확장</a:t>
                    </a:r>
                  </a:p>
                </p:txBody>
              </p:sp>
            </p:grpSp>
            <p:grpSp>
              <p:nvGrpSpPr>
                <p:cNvPr id="2259" name="그룹 2258">
                  <a:extLst>
                    <a:ext uri="{FF2B5EF4-FFF2-40B4-BE49-F238E27FC236}">
                      <a16:creationId xmlns:a16="http://schemas.microsoft.com/office/drawing/2014/main" id="{9A495452-2020-D5BF-6B16-578E76EDB9AB}"/>
                    </a:ext>
                  </a:extLst>
                </p:cNvPr>
                <p:cNvGrpSpPr/>
                <p:nvPr/>
              </p:nvGrpSpPr>
              <p:grpSpPr>
                <a:xfrm>
                  <a:off x="1787573" y="4911767"/>
                  <a:ext cx="5303218" cy="1126125"/>
                  <a:chOff x="1816115" y="4854628"/>
                  <a:chExt cx="5544708" cy="1177405"/>
                </a:xfrm>
              </p:grpSpPr>
              <p:grpSp>
                <p:nvGrpSpPr>
                  <p:cNvPr id="2246" name="그룹 2245">
                    <a:extLst>
                      <a:ext uri="{FF2B5EF4-FFF2-40B4-BE49-F238E27FC236}">
                        <a16:creationId xmlns:a16="http://schemas.microsoft.com/office/drawing/2014/main" id="{A0A13D41-5679-5C77-F3A3-78D805941973}"/>
                      </a:ext>
                    </a:extLst>
                  </p:cNvPr>
                  <p:cNvGrpSpPr/>
                  <p:nvPr/>
                </p:nvGrpSpPr>
                <p:grpSpPr>
                  <a:xfrm>
                    <a:off x="2185060" y="4854628"/>
                    <a:ext cx="4796727" cy="234672"/>
                    <a:chOff x="2428874" y="2959153"/>
                    <a:chExt cx="4796727" cy="234672"/>
                  </a:xfrm>
                </p:grpSpPr>
                <p:sp>
                  <p:nvSpPr>
                    <p:cNvPr id="2247" name="TextBox 2246">
                      <a:extLst>
                        <a:ext uri="{FF2B5EF4-FFF2-40B4-BE49-F238E27FC236}">
                          <a16:creationId xmlns:a16="http://schemas.microsoft.com/office/drawing/2014/main" id="{400A7DBA-975F-480D-E772-2B91ACBB10F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856910" y="2962993"/>
                      <a:ext cx="368691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r"/>
                      <a:r>
                        <a:rPr lang="ko-KR" altLang="en-US" sz="15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D857F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현재</a:t>
                      </a:r>
                    </a:p>
                  </p:txBody>
                </p:sp>
                <p:sp>
                  <p:nvSpPr>
                    <p:cNvPr id="2248" name="TextBox 2247">
                      <a:extLst>
                        <a:ext uri="{FF2B5EF4-FFF2-40B4-BE49-F238E27FC236}">
                          <a16:creationId xmlns:a16="http://schemas.microsoft.com/office/drawing/2014/main" id="{078C708A-7602-3C83-EA68-C5F6444AC3A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428874" y="2959153"/>
                      <a:ext cx="1803374" cy="20916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생활 속</a:t>
                      </a:r>
                      <a:r>
                        <a:rPr lang="en-US" altLang="ko-KR" sz="13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문화 속 음악 경험</a:t>
                      </a:r>
                    </a:p>
                  </p:txBody>
                </p:sp>
              </p:grpSp>
              <p:grpSp>
                <p:nvGrpSpPr>
                  <p:cNvPr id="2249" name="그룹 2248">
                    <a:extLst>
                      <a:ext uri="{FF2B5EF4-FFF2-40B4-BE49-F238E27FC236}">
                        <a16:creationId xmlns:a16="http://schemas.microsoft.com/office/drawing/2014/main" id="{56A8CA03-FEEC-54A4-4EA0-27AAB4614AFC}"/>
                      </a:ext>
                    </a:extLst>
                  </p:cNvPr>
                  <p:cNvGrpSpPr/>
                  <p:nvPr/>
                </p:nvGrpSpPr>
                <p:grpSpPr>
                  <a:xfrm>
                    <a:off x="1816115" y="5797361"/>
                    <a:ext cx="5544708" cy="234672"/>
                    <a:chOff x="2059929" y="2959153"/>
                    <a:chExt cx="5544708" cy="234672"/>
                  </a:xfrm>
                </p:grpSpPr>
                <p:sp>
                  <p:nvSpPr>
                    <p:cNvPr id="2250" name="TextBox 2249">
                      <a:extLst>
                        <a:ext uri="{FF2B5EF4-FFF2-40B4-BE49-F238E27FC236}">
                          <a16:creationId xmlns:a16="http://schemas.microsoft.com/office/drawing/2014/main" id="{5C078D5C-597D-A7AC-6B66-8E7B49BBE61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235946" y="2962993"/>
                      <a:ext cx="368691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r"/>
                      <a:r>
                        <a:rPr lang="ko-KR" altLang="en-US" sz="15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D857F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현재</a:t>
                      </a:r>
                    </a:p>
                  </p:txBody>
                </p:sp>
                <p:sp>
                  <p:nvSpPr>
                    <p:cNvPr id="2251" name="TextBox 2250">
                      <a:extLst>
                        <a:ext uri="{FF2B5EF4-FFF2-40B4-BE49-F238E27FC236}">
                          <a16:creationId xmlns:a16="http://schemas.microsoft.com/office/drawing/2014/main" id="{896A807D-3DE9-BF94-DD6D-C5163D894EB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59929" y="2959153"/>
                      <a:ext cx="1518455" cy="20916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생활 주변의 음악 만남</a:t>
                      </a:r>
                    </a:p>
                  </p:txBody>
                </p:sp>
              </p:grpSp>
            </p:grpSp>
          </p:grpSp>
          <p:sp>
            <p:nvSpPr>
              <p:cNvPr id="2264" name="TextBox 2263">
                <a:extLst>
                  <a:ext uri="{FF2B5EF4-FFF2-40B4-BE49-F238E27FC236}">
                    <a16:creationId xmlns:a16="http://schemas.microsoft.com/office/drawing/2014/main" id="{3B565F7E-6DB8-59C4-D553-90B3E4F0EC43}"/>
                  </a:ext>
                </a:extLst>
              </p:cNvPr>
              <p:cNvSpPr txBox="1"/>
              <p:nvPr/>
            </p:nvSpPr>
            <p:spPr>
              <a:xfrm>
                <a:off x="2156293" y="5368129"/>
                <a:ext cx="5899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D857F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초 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D857F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3~4</a:t>
                </a:r>
                <a:endPara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D857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265" name="TextBox 2264">
                <a:extLst>
                  <a:ext uri="{FF2B5EF4-FFF2-40B4-BE49-F238E27FC236}">
                    <a16:creationId xmlns:a16="http://schemas.microsoft.com/office/drawing/2014/main" id="{5B7797C8-A70A-E300-7C7D-C93036550CF4}"/>
                  </a:ext>
                </a:extLst>
              </p:cNvPr>
              <p:cNvSpPr txBox="1"/>
              <p:nvPr/>
            </p:nvSpPr>
            <p:spPr>
              <a:xfrm>
                <a:off x="2559627" y="4448564"/>
                <a:ext cx="59631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D857F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초 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D857F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5~6</a:t>
                </a:r>
                <a:endPara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D857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266" name="TextBox 2265">
                <a:extLst>
                  <a:ext uri="{FF2B5EF4-FFF2-40B4-BE49-F238E27FC236}">
                    <a16:creationId xmlns:a16="http://schemas.microsoft.com/office/drawing/2014/main" id="{8C13D3DB-93A8-62CE-7ADA-DC2265CFEE3E}"/>
                  </a:ext>
                </a:extLst>
              </p:cNvPr>
              <p:cNvSpPr txBox="1"/>
              <p:nvPr/>
            </p:nvSpPr>
            <p:spPr>
              <a:xfrm>
                <a:off x="2929357" y="3555683"/>
                <a:ext cx="54021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중 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1~3</a:t>
                </a:r>
                <a:endPara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267" name="TextBox 2266">
                <a:extLst>
                  <a:ext uri="{FF2B5EF4-FFF2-40B4-BE49-F238E27FC236}">
                    <a16:creationId xmlns:a16="http://schemas.microsoft.com/office/drawing/2014/main" id="{1F5F150F-BF1F-62B9-6D8E-DE821C667A1B}"/>
                  </a:ext>
                </a:extLst>
              </p:cNvPr>
              <p:cNvSpPr txBox="1"/>
              <p:nvPr/>
            </p:nvSpPr>
            <p:spPr>
              <a:xfrm>
                <a:off x="3260180" y="2662888"/>
                <a:ext cx="54021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935A9E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고 </a:t>
                </a:r>
                <a:r>
                  <a:rPr lang="en-US" altLang="ko-KR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935A9E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1~3</a:t>
                </a:r>
                <a:endPara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935A9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2301" name="그룹 2300">
                <a:extLst>
                  <a:ext uri="{FF2B5EF4-FFF2-40B4-BE49-F238E27FC236}">
                    <a16:creationId xmlns:a16="http://schemas.microsoft.com/office/drawing/2014/main" id="{F1EB7CA9-8852-A585-5FFC-04A8D99F5D62}"/>
                  </a:ext>
                </a:extLst>
              </p:cNvPr>
              <p:cNvGrpSpPr/>
              <p:nvPr/>
            </p:nvGrpSpPr>
            <p:grpSpPr>
              <a:xfrm>
                <a:off x="943506" y="1930400"/>
                <a:ext cx="2333094" cy="4236246"/>
                <a:chOff x="1007006" y="1930400"/>
                <a:chExt cx="2333094" cy="4236246"/>
              </a:xfrm>
            </p:grpSpPr>
            <p:sp>
              <p:nvSpPr>
                <p:cNvPr id="2295" name="자유형: 도형 2294">
                  <a:extLst>
                    <a:ext uri="{FF2B5EF4-FFF2-40B4-BE49-F238E27FC236}">
                      <a16:creationId xmlns:a16="http://schemas.microsoft.com/office/drawing/2014/main" id="{199D61A5-FC5B-5701-3421-B072A06D5333}"/>
                    </a:ext>
                  </a:extLst>
                </p:cNvPr>
                <p:cNvSpPr/>
                <p:nvPr/>
              </p:nvSpPr>
              <p:spPr>
                <a:xfrm>
                  <a:off x="1008363" y="2594064"/>
                  <a:ext cx="1864318" cy="3572582"/>
                </a:xfrm>
                <a:custGeom>
                  <a:avLst/>
                  <a:gdLst>
                    <a:gd name="connsiteX0" fmla="*/ 1556416 w 2001883"/>
                    <a:gd name="connsiteY0" fmla="*/ 0 h 3836198"/>
                    <a:gd name="connsiteX1" fmla="*/ 2001883 w 2001883"/>
                    <a:gd name="connsiteY1" fmla="*/ 0 h 3836198"/>
                    <a:gd name="connsiteX2" fmla="*/ 1615618 w 2001883"/>
                    <a:gd name="connsiteY2" fmla="*/ 378937 h 3836198"/>
                    <a:gd name="connsiteX3" fmla="*/ 1611265 w 2001883"/>
                    <a:gd name="connsiteY3" fmla="*/ 378937 h 3836198"/>
                    <a:gd name="connsiteX4" fmla="*/ 1611265 w 2001883"/>
                    <a:gd name="connsiteY4" fmla="*/ 957251 h 3836198"/>
                    <a:gd name="connsiteX5" fmla="*/ 1608847 w 2001883"/>
                    <a:gd name="connsiteY5" fmla="*/ 957251 h 3836198"/>
                    <a:gd name="connsiteX6" fmla="*/ 1222584 w 2001883"/>
                    <a:gd name="connsiteY6" fmla="*/ 1336188 h 3836198"/>
                    <a:gd name="connsiteX7" fmla="*/ 1218231 w 2001883"/>
                    <a:gd name="connsiteY7" fmla="*/ 1336188 h 3836198"/>
                    <a:gd name="connsiteX8" fmla="*/ 1218231 w 2001883"/>
                    <a:gd name="connsiteY8" fmla="*/ 1921695 h 3836198"/>
                    <a:gd name="connsiteX9" fmla="*/ 1221372 w 2001883"/>
                    <a:gd name="connsiteY9" fmla="*/ 1921695 h 3836198"/>
                    <a:gd name="connsiteX10" fmla="*/ 842440 w 2001883"/>
                    <a:gd name="connsiteY10" fmla="*/ 2293439 h 3836198"/>
                    <a:gd name="connsiteX11" fmla="*/ 838088 w 2001883"/>
                    <a:gd name="connsiteY11" fmla="*/ 2293439 h 3836198"/>
                    <a:gd name="connsiteX12" fmla="*/ 838088 w 2001883"/>
                    <a:gd name="connsiteY12" fmla="*/ 2871754 h 3836198"/>
                    <a:gd name="connsiteX13" fmla="*/ 836881 w 2001883"/>
                    <a:gd name="connsiteY13" fmla="*/ 2871754 h 3836198"/>
                    <a:gd name="connsiteX14" fmla="*/ 450618 w 2001883"/>
                    <a:gd name="connsiteY14" fmla="*/ 3250691 h 3836198"/>
                    <a:gd name="connsiteX15" fmla="*/ 446265 w 2001883"/>
                    <a:gd name="connsiteY15" fmla="*/ 3250691 h 3836198"/>
                    <a:gd name="connsiteX16" fmla="*/ 446265 w 2001883"/>
                    <a:gd name="connsiteY16" fmla="*/ 3836198 h 3836198"/>
                    <a:gd name="connsiteX17" fmla="*/ 799 w 2001883"/>
                    <a:gd name="connsiteY17" fmla="*/ 3836198 h 3836198"/>
                    <a:gd name="connsiteX18" fmla="*/ 0 w 2001883"/>
                    <a:gd name="connsiteY18" fmla="*/ 3836198 h 3836198"/>
                    <a:gd name="connsiteX19" fmla="*/ 0 w 2001883"/>
                    <a:gd name="connsiteY19" fmla="*/ 3250691 h 3836198"/>
                    <a:gd name="connsiteX20" fmla="*/ 799 w 2001883"/>
                    <a:gd name="connsiteY20" fmla="*/ 3250691 h 3836198"/>
                    <a:gd name="connsiteX21" fmla="*/ 5151 w 2001883"/>
                    <a:gd name="connsiteY21" fmla="*/ 3250691 h 3836198"/>
                    <a:gd name="connsiteX22" fmla="*/ 389279 w 2001883"/>
                    <a:gd name="connsiteY22" fmla="*/ 2873850 h 3836198"/>
                    <a:gd name="connsiteX23" fmla="*/ 389279 w 2001883"/>
                    <a:gd name="connsiteY23" fmla="*/ 2293439 h 3836198"/>
                    <a:gd name="connsiteX24" fmla="*/ 392621 w 2001883"/>
                    <a:gd name="connsiteY24" fmla="*/ 2293439 h 3836198"/>
                    <a:gd name="connsiteX25" fmla="*/ 396974 w 2001883"/>
                    <a:gd name="connsiteY25" fmla="*/ 2293439 h 3836198"/>
                    <a:gd name="connsiteX26" fmla="*/ 775906 w 2001883"/>
                    <a:gd name="connsiteY26" fmla="*/ 1921695 h 3836198"/>
                    <a:gd name="connsiteX27" fmla="*/ 772765 w 2001883"/>
                    <a:gd name="connsiteY27" fmla="*/ 1921695 h 3836198"/>
                    <a:gd name="connsiteX28" fmla="*/ 772765 w 2001883"/>
                    <a:gd name="connsiteY28" fmla="*/ 1336188 h 3836198"/>
                    <a:gd name="connsiteX29" fmla="*/ 776277 w 2001883"/>
                    <a:gd name="connsiteY29" fmla="*/ 1336188 h 3836198"/>
                    <a:gd name="connsiteX30" fmla="*/ 776277 w 2001883"/>
                    <a:gd name="connsiteY30" fmla="*/ 1336187 h 3836198"/>
                    <a:gd name="connsiteX31" fmla="*/ 777119 w 2001883"/>
                    <a:gd name="connsiteY31" fmla="*/ 1336187 h 3836198"/>
                    <a:gd name="connsiteX32" fmla="*/ 1163381 w 2001883"/>
                    <a:gd name="connsiteY32" fmla="*/ 957251 h 3836198"/>
                    <a:gd name="connsiteX33" fmla="*/ 1164836 w 2001883"/>
                    <a:gd name="connsiteY33" fmla="*/ 957251 h 3836198"/>
                    <a:gd name="connsiteX34" fmla="*/ 1164836 w 2001883"/>
                    <a:gd name="connsiteY34" fmla="*/ 378937 h 3836198"/>
                    <a:gd name="connsiteX35" fmla="*/ 1165799 w 2001883"/>
                    <a:gd name="connsiteY35" fmla="*/ 378937 h 3836198"/>
                    <a:gd name="connsiteX36" fmla="*/ 1170152 w 2001883"/>
                    <a:gd name="connsiteY36" fmla="*/ 378937 h 3836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2001883" h="3836198">
                      <a:moveTo>
                        <a:pt x="1556416" y="0"/>
                      </a:moveTo>
                      <a:lnTo>
                        <a:pt x="2001883" y="0"/>
                      </a:lnTo>
                      <a:lnTo>
                        <a:pt x="1615618" y="378937"/>
                      </a:lnTo>
                      <a:lnTo>
                        <a:pt x="1611265" y="378937"/>
                      </a:lnTo>
                      <a:lnTo>
                        <a:pt x="1611265" y="957251"/>
                      </a:lnTo>
                      <a:lnTo>
                        <a:pt x="1608847" y="957251"/>
                      </a:lnTo>
                      <a:lnTo>
                        <a:pt x="1222584" y="1336188"/>
                      </a:lnTo>
                      <a:lnTo>
                        <a:pt x="1218231" y="1336188"/>
                      </a:lnTo>
                      <a:lnTo>
                        <a:pt x="1218231" y="1921695"/>
                      </a:lnTo>
                      <a:lnTo>
                        <a:pt x="1221372" y="1921695"/>
                      </a:lnTo>
                      <a:lnTo>
                        <a:pt x="842440" y="2293439"/>
                      </a:lnTo>
                      <a:lnTo>
                        <a:pt x="838088" y="2293439"/>
                      </a:lnTo>
                      <a:lnTo>
                        <a:pt x="838088" y="2871754"/>
                      </a:lnTo>
                      <a:lnTo>
                        <a:pt x="836881" y="2871754"/>
                      </a:lnTo>
                      <a:lnTo>
                        <a:pt x="450618" y="3250691"/>
                      </a:lnTo>
                      <a:lnTo>
                        <a:pt x="446265" y="3250691"/>
                      </a:lnTo>
                      <a:lnTo>
                        <a:pt x="446265" y="3836198"/>
                      </a:lnTo>
                      <a:lnTo>
                        <a:pt x="799" y="3836198"/>
                      </a:lnTo>
                      <a:lnTo>
                        <a:pt x="0" y="3836198"/>
                      </a:lnTo>
                      <a:lnTo>
                        <a:pt x="0" y="3250691"/>
                      </a:lnTo>
                      <a:lnTo>
                        <a:pt x="799" y="3250691"/>
                      </a:lnTo>
                      <a:lnTo>
                        <a:pt x="5151" y="3250691"/>
                      </a:lnTo>
                      <a:lnTo>
                        <a:pt x="389279" y="2873850"/>
                      </a:lnTo>
                      <a:lnTo>
                        <a:pt x="389279" y="2293439"/>
                      </a:lnTo>
                      <a:lnTo>
                        <a:pt x="392621" y="2293439"/>
                      </a:lnTo>
                      <a:lnTo>
                        <a:pt x="396974" y="2293439"/>
                      </a:lnTo>
                      <a:lnTo>
                        <a:pt x="775906" y="1921695"/>
                      </a:lnTo>
                      <a:lnTo>
                        <a:pt x="772765" y="1921695"/>
                      </a:lnTo>
                      <a:lnTo>
                        <a:pt x="772765" y="1336188"/>
                      </a:lnTo>
                      <a:lnTo>
                        <a:pt x="776277" y="1336188"/>
                      </a:lnTo>
                      <a:lnTo>
                        <a:pt x="776277" y="1336187"/>
                      </a:lnTo>
                      <a:lnTo>
                        <a:pt x="777119" y="1336187"/>
                      </a:lnTo>
                      <a:lnTo>
                        <a:pt x="1163381" y="957251"/>
                      </a:lnTo>
                      <a:lnTo>
                        <a:pt x="1164836" y="957251"/>
                      </a:lnTo>
                      <a:lnTo>
                        <a:pt x="1164836" y="378937"/>
                      </a:lnTo>
                      <a:lnTo>
                        <a:pt x="1165799" y="378937"/>
                      </a:lnTo>
                      <a:lnTo>
                        <a:pt x="1170152" y="378937"/>
                      </a:lnTo>
                      <a:close/>
                    </a:path>
                  </a:pathLst>
                </a:custGeom>
                <a:gradFill>
                  <a:gsLst>
                    <a:gs pos="23000">
                      <a:srgbClr val="0F958E"/>
                    </a:gs>
                    <a:gs pos="100000">
                      <a:srgbClr val="935A9E"/>
                    </a:gs>
                    <a:gs pos="58000">
                      <a:srgbClr val="276DB5"/>
                    </a:gs>
                  </a:gsLst>
                  <a:lin ang="16200000" scaled="0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  <p:grpSp>
              <p:nvGrpSpPr>
                <p:cNvPr id="2263" name="그룹 2262">
                  <a:extLst>
                    <a:ext uri="{FF2B5EF4-FFF2-40B4-BE49-F238E27FC236}">
                      <a16:creationId xmlns:a16="http://schemas.microsoft.com/office/drawing/2014/main" id="{AC4738E3-1D04-1B10-2D56-CDA7649E1BBE}"/>
                    </a:ext>
                  </a:extLst>
                </p:cNvPr>
                <p:cNvGrpSpPr/>
                <p:nvPr/>
              </p:nvGrpSpPr>
              <p:grpSpPr>
                <a:xfrm>
                  <a:off x="1007006" y="1930400"/>
                  <a:ext cx="2333094" cy="4236246"/>
                  <a:chOff x="778406" y="1930400"/>
                  <a:chExt cx="2333094" cy="4236246"/>
                </a:xfrm>
              </p:grpSpPr>
              <p:sp>
                <p:nvSpPr>
                  <p:cNvPr id="2205" name="화살표: 위쪽 2204">
                    <a:extLst>
                      <a:ext uri="{FF2B5EF4-FFF2-40B4-BE49-F238E27FC236}">
                        <a16:creationId xmlns:a16="http://schemas.microsoft.com/office/drawing/2014/main" id="{861719FF-5098-E3EE-53D4-7A94DC1660C6}"/>
                      </a:ext>
                    </a:extLst>
                  </p:cNvPr>
                  <p:cNvSpPr/>
                  <p:nvPr/>
                </p:nvSpPr>
                <p:spPr>
                  <a:xfrm>
                    <a:off x="2143126" y="1930400"/>
                    <a:ext cx="968374" cy="664010"/>
                  </a:xfrm>
                  <a:prstGeom prst="upArrow">
                    <a:avLst>
                      <a:gd name="adj1" fmla="val 81945"/>
                      <a:gd name="adj2" fmla="val 76398"/>
                    </a:avLst>
                  </a:prstGeom>
                  <a:gradFill>
                    <a:gsLst>
                      <a:gs pos="100000">
                        <a:srgbClr val="935A9E"/>
                      </a:gs>
                      <a:gs pos="0">
                        <a:srgbClr val="76497F"/>
                      </a:gs>
                    </a:gsLst>
                    <a:lin ang="16200000" scaled="0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grpSp>
                <p:nvGrpSpPr>
                  <p:cNvPr id="2231" name="그룹 2230">
                    <a:extLst>
                      <a:ext uri="{FF2B5EF4-FFF2-40B4-BE49-F238E27FC236}">
                        <a16:creationId xmlns:a16="http://schemas.microsoft.com/office/drawing/2014/main" id="{27762890-09D5-906E-6B6F-B6050F4865A8}"/>
                      </a:ext>
                    </a:extLst>
                  </p:cNvPr>
                  <p:cNvGrpSpPr/>
                  <p:nvPr/>
                </p:nvGrpSpPr>
                <p:grpSpPr>
                  <a:xfrm>
                    <a:off x="778406" y="2594064"/>
                    <a:ext cx="2246675" cy="3572582"/>
                    <a:chOff x="1018170" y="2431382"/>
                    <a:chExt cx="2348980" cy="3735264"/>
                  </a:xfrm>
                </p:grpSpPr>
                <p:sp>
                  <p:nvSpPr>
                    <p:cNvPr id="2209" name="자유형: 도형 2208">
                      <a:extLst>
                        <a:ext uri="{FF2B5EF4-FFF2-40B4-BE49-F238E27FC236}">
                          <a16:creationId xmlns:a16="http://schemas.microsoft.com/office/drawing/2014/main" id="{EE8977B5-10EA-2308-564F-A688609F32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17938" y="2431382"/>
                      <a:ext cx="1949212" cy="3735264"/>
                    </a:xfrm>
                    <a:custGeom>
                      <a:avLst/>
                      <a:gdLst>
                        <a:gd name="connsiteX0" fmla="*/ 1556416 w 2001883"/>
                        <a:gd name="connsiteY0" fmla="*/ 0 h 3836198"/>
                        <a:gd name="connsiteX1" fmla="*/ 2001883 w 2001883"/>
                        <a:gd name="connsiteY1" fmla="*/ 0 h 3836198"/>
                        <a:gd name="connsiteX2" fmla="*/ 1615618 w 2001883"/>
                        <a:gd name="connsiteY2" fmla="*/ 378937 h 3836198"/>
                        <a:gd name="connsiteX3" fmla="*/ 1611265 w 2001883"/>
                        <a:gd name="connsiteY3" fmla="*/ 378937 h 3836198"/>
                        <a:gd name="connsiteX4" fmla="*/ 1611265 w 2001883"/>
                        <a:gd name="connsiteY4" fmla="*/ 957251 h 3836198"/>
                        <a:gd name="connsiteX5" fmla="*/ 1608847 w 2001883"/>
                        <a:gd name="connsiteY5" fmla="*/ 957251 h 3836198"/>
                        <a:gd name="connsiteX6" fmla="*/ 1222584 w 2001883"/>
                        <a:gd name="connsiteY6" fmla="*/ 1336188 h 3836198"/>
                        <a:gd name="connsiteX7" fmla="*/ 1218231 w 2001883"/>
                        <a:gd name="connsiteY7" fmla="*/ 1336188 h 3836198"/>
                        <a:gd name="connsiteX8" fmla="*/ 1218231 w 2001883"/>
                        <a:gd name="connsiteY8" fmla="*/ 1921695 h 3836198"/>
                        <a:gd name="connsiteX9" fmla="*/ 1221372 w 2001883"/>
                        <a:gd name="connsiteY9" fmla="*/ 1921695 h 3836198"/>
                        <a:gd name="connsiteX10" fmla="*/ 842440 w 2001883"/>
                        <a:gd name="connsiteY10" fmla="*/ 2293439 h 3836198"/>
                        <a:gd name="connsiteX11" fmla="*/ 838088 w 2001883"/>
                        <a:gd name="connsiteY11" fmla="*/ 2293439 h 3836198"/>
                        <a:gd name="connsiteX12" fmla="*/ 838088 w 2001883"/>
                        <a:gd name="connsiteY12" fmla="*/ 2871754 h 3836198"/>
                        <a:gd name="connsiteX13" fmla="*/ 836881 w 2001883"/>
                        <a:gd name="connsiteY13" fmla="*/ 2871754 h 3836198"/>
                        <a:gd name="connsiteX14" fmla="*/ 450618 w 2001883"/>
                        <a:gd name="connsiteY14" fmla="*/ 3250691 h 3836198"/>
                        <a:gd name="connsiteX15" fmla="*/ 446265 w 2001883"/>
                        <a:gd name="connsiteY15" fmla="*/ 3250691 h 3836198"/>
                        <a:gd name="connsiteX16" fmla="*/ 446265 w 2001883"/>
                        <a:gd name="connsiteY16" fmla="*/ 3836198 h 3836198"/>
                        <a:gd name="connsiteX17" fmla="*/ 799 w 2001883"/>
                        <a:gd name="connsiteY17" fmla="*/ 3836198 h 3836198"/>
                        <a:gd name="connsiteX18" fmla="*/ 0 w 2001883"/>
                        <a:gd name="connsiteY18" fmla="*/ 3836198 h 3836198"/>
                        <a:gd name="connsiteX19" fmla="*/ 0 w 2001883"/>
                        <a:gd name="connsiteY19" fmla="*/ 3250691 h 3836198"/>
                        <a:gd name="connsiteX20" fmla="*/ 799 w 2001883"/>
                        <a:gd name="connsiteY20" fmla="*/ 3250691 h 3836198"/>
                        <a:gd name="connsiteX21" fmla="*/ 5151 w 2001883"/>
                        <a:gd name="connsiteY21" fmla="*/ 3250691 h 3836198"/>
                        <a:gd name="connsiteX22" fmla="*/ 389279 w 2001883"/>
                        <a:gd name="connsiteY22" fmla="*/ 2873850 h 3836198"/>
                        <a:gd name="connsiteX23" fmla="*/ 389279 w 2001883"/>
                        <a:gd name="connsiteY23" fmla="*/ 2293439 h 3836198"/>
                        <a:gd name="connsiteX24" fmla="*/ 392621 w 2001883"/>
                        <a:gd name="connsiteY24" fmla="*/ 2293439 h 3836198"/>
                        <a:gd name="connsiteX25" fmla="*/ 396974 w 2001883"/>
                        <a:gd name="connsiteY25" fmla="*/ 2293439 h 3836198"/>
                        <a:gd name="connsiteX26" fmla="*/ 775906 w 2001883"/>
                        <a:gd name="connsiteY26" fmla="*/ 1921695 h 3836198"/>
                        <a:gd name="connsiteX27" fmla="*/ 772765 w 2001883"/>
                        <a:gd name="connsiteY27" fmla="*/ 1921695 h 3836198"/>
                        <a:gd name="connsiteX28" fmla="*/ 772765 w 2001883"/>
                        <a:gd name="connsiteY28" fmla="*/ 1336188 h 3836198"/>
                        <a:gd name="connsiteX29" fmla="*/ 776277 w 2001883"/>
                        <a:gd name="connsiteY29" fmla="*/ 1336188 h 3836198"/>
                        <a:gd name="connsiteX30" fmla="*/ 776277 w 2001883"/>
                        <a:gd name="connsiteY30" fmla="*/ 1336187 h 3836198"/>
                        <a:gd name="connsiteX31" fmla="*/ 777119 w 2001883"/>
                        <a:gd name="connsiteY31" fmla="*/ 1336187 h 3836198"/>
                        <a:gd name="connsiteX32" fmla="*/ 1163381 w 2001883"/>
                        <a:gd name="connsiteY32" fmla="*/ 957251 h 3836198"/>
                        <a:gd name="connsiteX33" fmla="*/ 1164836 w 2001883"/>
                        <a:gd name="connsiteY33" fmla="*/ 957251 h 3836198"/>
                        <a:gd name="connsiteX34" fmla="*/ 1164836 w 2001883"/>
                        <a:gd name="connsiteY34" fmla="*/ 378937 h 3836198"/>
                        <a:gd name="connsiteX35" fmla="*/ 1165799 w 2001883"/>
                        <a:gd name="connsiteY35" fmla="*/ 378937 h 3836198"/>
                        <a:gd name="connsiteX36" fmla="*/ 1170152 w 2001883"/>
                        <a:gd name="connsiteY36" fmla="*/ 378937 h 3836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</a:cxnLst>
                      <a:rect l="l" t="t" r="r" b="b"/>
                      <a:pathLst>
                        <a:path w="2001883" h="3836198">
                          <a:moveTo>
                            <a:pt x="1556416" y="0"/>
                          </a:moveTo>
                          <a:lnTo>
                            <a:pt x="2001883" y="0"/>
                          </a:lnTo>
                          <a:lnTo>
                            <a:pt x="1615618" y="378937"/>
                          </a:lnTo>
                          <a:lnTo>
                            <a:pt x="1611265" y="378937"/>
                          </a:lnTo>
                          <a:lnTo>
                            <a:pt x="1611265" y="957251"/>
                          </a:lnTo>
                          <a:lnTo>
                            <a:pt x="1608847" y="957251"/>
                          </a:lnTo>
                          <a:lnTo>
                            <a:pt x="1222584" y="1336188"/>
                          </a:lnTo>
                          <a:lnTo>
                            <a:pt x="1218231" y="1336188"/>
                          </a:lnTo>
                          <a:lnTo>
                            <a:pt x="1218231" y="1921695"/>
                          </a:lnTo>
                          <a:lnTo>
                            <a:pt x="1221372" y="1921695"/>
                          </a:lnTo>
                          <a:lnTo>
                            <a:pt x="842440" y="2293439"/>
                          </a:lnTo>
                          <a:lnTo>
                            <a:pt x="838088" y="2293439"/>
                          </a:lnTo>
                          <a:lnTo>
                            <a:pt x="838088" y="2871754"/>
                          </a:lnTo>
                          <a:lnTo>
                            <a:pt x="836881" y="2871754"/>
                          </a:lnTo>
                          <a:lnTo>
                            <a:pt x="450618" y="3250691"/>
                          </a:lnTo>
                          <a:lnTo>
                            <a:pt x="446265" y="3250691"/>
                          </a:lnTo>
                          <a:lnTo>
                            <a:pt x="446265" y="3836198"/>
                          </a:lnTo>
                          <a:lnTo>
                            <a:pt x="799" y="3836198"/>
                          </a:lnTo>
                          <a:lnTo>
                            <a:pt x="0" y="3836198"/>
                          </a:lnTo>
                          <a:lnTo>
                            <a:pt x="0" y="3250691"/>
                          </a:lnTo>
                          <a:lnTo>
                            <a:pt x="799" y="3250691"/>
                          </a:lnTo>
                          <a:lnTo>
                            <a:pt x="5151" y="3250691"/>
                          </a:lnTo>
                          <a:lnTo>
                            <a:pt x="389279" y="2873850"/>
                          </a:lnTo>
                          <a:lnTo>
                            <a:pt x="389279" y="2293439"/>
                          </a:lnTo>
                          <a:lnTo>
                            <a:pt x="392621" y="2293439"/>
                          </a:lnTo>
                          <a:lnTo>
                            <a:pt x="396974" y="2293439"/>
                          </a:lnTo>
                          <a:lnTo>
                            <a:pt x="775906" y="1921695"/>
                          </a:lnTo>
                          <a:lnTo>
                            <a:pt x="772765" y="1921695"/>
                          </a:lnTo>
                          <a:lnTo>
                            <a:pt x="772765" y="1336188"/>
                          </a:lnTo>
                          <a:lnTo>
                            <a:pt x="776277" y="1336188"/>
                          </a:lnTo>
                          <a:lnTo>
                            <a:pt x="776277" y="1336187"/>
                          </a:lnTo>
                          <a:lnTo>
                            <a:pt x="777119" y="1336187"/>
                          </a:lnTo>
                          <a:lnTo>
                            <a:pt x="1163381" y="957251"/>
                          </a:lnTo>
                          <a:lnTo>
                            <a:pt x="1164836" y="957251"/>
                          </a:lnTo>
                          <a:lnTo>
                            <a:pt x="1164836" y="378937"/>
                          </a:lnTo>
                          <a:lnTo>
                            <a:pt x="1165799" y="378937"/>
                          </a:lnTo>
                          <a:lnTo>
                            <a:pt x="1170152" y="378937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23000">
                          <a:srgbClr val="0F958E"/>
                        </a:gs>
                        <a:gs pos="100000">
                          <a:srgbClr val="935A9E"/>
                        </a:gs>
                        <a:gs pos="58000">
                          <a:srgbClr val="276DB5"/>
                        </a:gs>
                      </a:gsLst>
                      <a:lin ang="16200000" scaled="0"/>
                    </a:gra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grpSp>
                  <p:nvGrpSpPr>
                    <p:cNvPr id="2218" name="그룹 2217">
                      <a:extLst>
                        <a:ext uri="{FF2B5EF4-FFF2-40B4-BE49-F238E27FC236}">
                          <a16:creationId xmlns:a16="http://schemas.microsoft.com/office/drawing/2014/main" id="{428257C2-17CB-BDDE-F3D4-123E4BCB2ED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18170" y="2800349"/>
                      <a:ext cx="1969649" cy="3366296"/>
                      <a:chOff x="748904" y="2728437"/>
                      <a:chExt cx="2022872" cy="3457260"/>
                    </a:xfrm>
                    <a:solidFill>
                      <a:schemeClr val="tx1">
                        <a:alpha val="25000"/>
                      </a:schemeClr>
                    </a:solidFill>
                  </p:grpSpPr>
                  <p:sp>
                    <p:nvSpPr>
                      <p:cNvPr id="2217" name="자유형: 도형 2216">
                        <a:extLst>
                          <a:ext uri="{FF2B5EF4-FFF2-40B4-BE49-F238E27FC236}">
                            <a16:creationId xmlns:a16="http://schemas.microsoft.com/office/drawing/2014/main" id="{4ECA9984-413C-3895-1FDB-9C3D50F14BB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12059" y="2728437"/>
                        <a:ext cx="859717" cy="571976"/>
                      </a:xfrm>
                      <a:custGeom>
                        <a:avLst/>
                        <a:gdLst>
                          <a:gd name="connsiteX0" fmla="*/ 0 w 6249556"/>
                          <a:gd name="connsiteY0" fmla="*/ 0 h 1065965"/>
                          <a:gd name="connsiteX1" fmla="*/ 6249557 w 6249556"/>
                          <a:gd name="connsiteY1" fmla="*/ 0 h 1065965"/>
                          <a:gd name="connsiteX2" fmla="*/ 6249557 w 6249556"/>
                          <a:gd name="connsiteY2" fmla="*/ 1065966 h 1065965"/>
                          <a:gd name="connsiteX3" fmla="*/ 0 w 6249556"/>
                          <a:gd name="connsiteY3" fmla="*/ 1065966 h 10659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6249556" h="1065965">
                            <a:moveTo>
                              <a:pt x="0" y="0"/>
                            </a:moveTo>
                            <a:lnTo>
                              <a:pt x="6249557" y="0"/>
                            </a:lnTo>
                            <a:lnTo>
                              <a:pt x="6249557" y="1065966"/>
                            </a:lnTo>
                            <a:lnTo>
                              <a:pt x="0" y="1065966"/>
                            </a:lnTo>
                            <a:close/>
                          </a:path>
                        </a:pathLst>
                      </a:custGeom>
                      <a:grpFill/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/>
                      </a:p>
                    </p:txBody>
                  </p:sp>
                  <p:sp>
                    <p:nvSpPr>
                      <p:cNvPr id="2220" name="자유형: 도형 2219">
                        <a:extLst>
                          <a:ext uri="{FF2B5EF4-FFF2-40B4-BE49-F238E27FC236}">
                            <a16:creationId xmlns:a16="http://schemas.microsoft.com/office/drawing/2014/main" id="{048D3812-B1C9-6FC2-1D9E-AEA8AB80B30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25181" y="3686175"/>
                        <a:ext cx="851308" cy="585019"/>
                      </a:xfrm>
                      <a:custGeom>
                        <a:avLst/>
                        <a:gdLst>
                          <a:gd name="connsiteX0" fmla="*/ 0 w 6249556"/>
                          <a:gd name="connsiteY0" fmla="*/ 0 h 1065965"/>
                          <a:gd name="connsiteX1" fmla="*/ 6249557 w 6249556"/>
                          <a:gd name="connsiteY1" fmla="*/ 0 h 1065965"/>
                          <a:gd name="connsiteX2" fmla="*/ 6249557 w 6249556"/>
                          <a:gd name="connsiteY2" fmla="*/ 1065966 h 1065965"/>
                          <a:gd name="connsiteX3" fmla="*/ 0 w 6249556"/>
                          <a:gd name="connsiteY3" fmla="*/ 1065966 h 10659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6249556" h="1065965">
                            <a:moveTo>
                              <a:pt x="0" y="0"/>
                            </a:moveTo>
                            <a:lnTo>
                              <a:pt x="6249557" y="0"/>
                            </a:lnTo>
                            <a:lnTo>
                              <a:pt x="6249557" y="1065966"/>
                            </a:lnTo>
                            <a:lnTo>
                              <a:pt x="0" y="1065966"/>
                            </a:lnTo>
                            <a:close/>
                          </a:path>
                        </a:pathLst>
                      </a:custGeom>
                      <a:grpFill/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/>
                      </a:p>
                    </p:txBody>
                  </p:sp>
                  <p:sp>
                    <p:nvSpPr>
                      <p:cNvPr id="2221" name="자유형: 도형 2220">
                        <a:extLst>
                          <a:ext uri="{FF2B5EF4-FFF2-40B4-BE49-F238E27FC236}">
                            <a16:creationId xmlns:a16="http://schemas.microsoft.com/office/drawing/2014/main" id="{526F6E5A-35DD-2FFF-E827-4AF262A4373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38182" y="4643426"/>
                        <a:ext cx="851308" cy="585019"/>
                      </a:xfrm>
                      <a:custGeom>
                        <a:avLst/>
                        <a:gdLst>
                          <a:gd name="connsiteX0" fmla="*/ 0 w 6249556"/>
                          <a:gd name="connsiteY0" fmla="*/ 0 h 1065965"/>
                          <a:gd name="connsiteX1" fmla="*/ 6249557 w 6249556"/>
                          <a:gd name="connsiteY1" fmla="*/ 0 h 1065965"/>
                          <a:gd name="connsiteX2" fmla="*/ 6249557 w 6249556"/>
                          <a:gd name="connsiteY2" fmla="*/ 1065966 h 1065965"/>
                          <a:gd name="connsiteX3" fmla="*/ 0 w 6249556"/>
                          <a:gd name="connsiteY3" fmla="*/ 1065966 h 10659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6249556" h="1065965">
                            <a:moveTo>
                              <a:pt x="0" y="0"/>
                            </a:moveTo>
                            <a:lnTo>
                              <a:pt x="6249557" y="0"/>
                            </a:lnTo>
                            <a:lnTo>
                              <a:pt x="6249557" y="1065966"/>
                            </a:lnTo>
                            <a:lnTo>
                              <a:pt x="0" y="1065966"/>
                            </a:lnTo>
                            <a:close/>
                          </a:path>
                        </a:pathLst>
                      </a:custGeom>
                      <a:grpFill/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/>
                      </a:p>
                    </p:txBody>
                  </p:sp>
                  <p:sp>
                    <p:nvSpPr>
                      <p:cNvPr id="2222" name="자유형: 도형 2221">
                        <a:extLst>
                          <a:ext uri="{FF2B5EF4-FFF2-40B4-BE49-F238E27FC236}">
                            <a16:creationId xmlns:a16="http://schemas.microsoft.com/office/drawing/2014/main" id="{C5F5D57D-1D4E-7207-A72B-716DF91167B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48904" y="5600678"/>
                        <a:ext cx="851308" cy="585019"/>
                      </a:xfrm>
                      <a:custGeom>
                        <a:avLst/>
                        <a:gdLst>
                          <a:gd name="connsiteX0" fmla="*/ 0 w 6249556"/>
                          <a:gd name="connsiteY0" fmla="*/ 0 h 1065965"/>
                          <a:gd name="connsiteX1" fmla="*/ 6249557 w 6249556"/>
                          <a:gd name="connsiteY1" fmla="*/ 0 h 1065965"/>
                          <a:gd name="connsiteX2" fmla="*/ 6249557 w 6249556"/>
                          <a:gd name="connsiteY2" fmla="*/ 1065966 h 1065965"/>
                          <a:gd name="connsiteX3" fmla="*/ 0 w 6249556"/>
                          <a:gd name="connsiteY3" fmla="*/ 1065966 h 10659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6249556" h="1065965">
                            <a:moveTo>
                              <a:pt x="0" y="0"/>
                            </a:moveTo>
                            <a:lnTo>
                              <a:pt x="6249557" y="0"/>
                            </a:lnTo>
                            <a:lnTo>
                              <a:pt x="6249557" y="1065966"/>
                            </a:lnTo>
                            <a:lnTo>
                              <a:pt x="0" y="1065966"/>
                            </a:lnTo>
                            <a:close/>
                          </a:path>
                        </a:pathLst>
                      </a:custGeom>
                      <a:grpFill/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/>
                      </a:p>
                    </p:txBody>
                  </p:sp>
                </p:grpSp>
              </p:grpSp>
            </p:grpSp>
            <p:grpSp>
              <p:nvGrpSpPr>
                <p:cNvPr id="2291" name="그룹 2290">
                  <a:extLst>
                    <a:ext uri="{FF2B5EF4-FFF2-40B4-BE49-F238E27FC236}">
                      <a16:creationId xmlns:a16="http://schemas.microsoft.com/office/drawing/2014/main" id="{9CBCEEE1-778B-57A2-FFC3-137F14153C9D}"/>
                    </a:ext>
                  </a:extLst>
                </p:cNvPr>
                <p:cNvGrpSpPr/>
                <p:nvPr/>
              </p:nvGrpSpPr>
              <p:grpSpPr>
                <a:xfrm>
                  <a:off x="1116993" y="3114067"/>
                  <a:ext cx="1682263" cy="2881041"/>
                  <a:chOff x="1021743" y="3114067"/>
                  <a:chExt cx="1682263" cy="2881041"/>
                </a:xfrm>
              </p:grpSpPr>
              <p:sp>
                <p:nvSpPr>
                  <p:cNvPr id="2286" name="TextBox 2285">
                    <a:extLst>
                      <a:ext uri="{FF2B5EF4-FFF2-40B4-BE49-F238E27FC236}">
                        <a16:creationId xmlns:a16="http://schemas.microsoft.com/office/drawing/2014/main" id="{04B0E728-3964-9FEB-B1A5-F8CBF343F608}"/>
                      </a:ext>
                    </a:extLst>
                  </p:cNvPr>
                  <p:cNvSpPr txBox="1"/>
                  <p:nvPr/>
                </p:nvSpPr>
                <p:spPr>
                  <a:xfrm>
                    <a:off x="2083643" y="3114067"/>
                    <a:ext cx="620363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응용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소통</a:t>
                    </a:r>
                  </a:p>
                </p:txBody>
              </p:sp>
              <p:sp>
                <p:nvSpPr>
                  <p:cNvPr id="2287" name="TextBox 2286">
                    <a:extLst>
                      <a:ext uri="{FF2B5EF4-FFF2-40B4-BE49-F238E27FC236}">
                        <a16:creationId xmlns:a16="http://schemas.microsoft.com/office/drawing/2014/main" id="{8F1BE7E3-CE6D-FA24-83B6-852F97B15734}"/>
                      </a:ext>
                    </a:extLst>
                  </p:cNvPr>
                  <p:cNvSpPr txBox="1"/>
                  <p:nvPr/>
                </p:nvSpPr>
                <p:spPr>
                  <a:xfrm>
                    <a:off x="1738419" y="4006862"/>
                    <a:ext cx="620363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활용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협력</a:t>
                    </a:r>
                  </a:p>
                </p:txBody>
              </p:sp>
              <p:sp>
                <p:nvSpPr>
                  <p:cNvPr id="2288" name="TextBox 2287">
                    <a:extLst>
                      <a:ext uri="{FF2B5EF4-FFF2-40B4-BE49-F238E27FC236}">
                        <a16:creationId xmlns:a16="http://schemas.microsoft.com/office/drawing/2014/main" id="{F20380EF-4F00-238A-F66A-3F92504A4ECD}"/>
                      </a:ext>
                    </a:extLst>
                  </p:cNvPr>
                  <p:cNvSpPr txBox="1"/>
                  <p:nvPr/>
                </p:nvSpPr>
                <p:spPr>
                  <a:xfrm>
                    <a:off x="1374618" y="4908768"/>
                    <a:ext cx="620363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다양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공감</a:t>
                    </a:r>
                  </a:p>
                </p:txBody>
              </p:sp>
              <p:sp>
                <p:nvSpPr>
                  <p:cNvPr id="2289" name="TextBox 2288">
                    <a:extLst>
                      <a:ext uri="{FF2B5EF4-FFF2-40B4-BE49-F238E27FC236}">
                        <a16:creationId xmlns:a16="http://schemas.microsoft.com/office/drawing/2014/main" id="{BA336BE3-7BF8-9DA3-2346-C7138503A6F6}"/>
                      </a:ext>
                    </a:extLst>
                  </p:cNvPr>
                  <p:cNvSpPr txBox="1"/>
                  <p:nvPr/>
                </p:nvSpPr>
                <p:spPr>
                  <a:xfrm>
                    <a:off x="1021743" y="5810442"/>
                    <a:ext cx="620363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기초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흥미</a:t>
                    </a:r>
                  </a:p>
                </p:txBody>
              </p:sp>
            </p:grpSp>
          </p:grpSp>
        </p:grpSp>
        <p:grpSp>
          <p:nvGrpSpPr>
            <p:cNvPr id="2312" name="그룹 2311">
              <a:extLst>
                <a:ext uri="{FF2B5EF4-FFF2-40B4-BE49-F238E27FC236}">
                  <a16:creationId xmlns:a16="http://schemas.microsoft.com/office/drawing/2014/main" id="{13D61C24-C6CF-98C8-B0E6-B585D213C4F5}"/>
                </a:ext>
              </a:extLst>
            </p:cNvPr>
            <p:cNvGrpSpPr/>
            <p:nvPr/>
          </p:nvGrpSpPr>
          <p:grpSpPr>
            <a:xfrm>
              <a:off x="459717" y="2936367"/>
              <a:ext cx="1908580" cy="3207853"/>
              <a:chOff x="459717" y="2958791"/>
              <a:chExt cx="1908580" cy="3207853"/>
            </a:xfrm>
          </p:grpSpPr>
          <p:sp>
            <p:nvSpPr>
              <p:cNvPr id="2311" name="자유형: 도형 2310">
                <a:extLst>
                  <a:ext uri="{FF2B5EF4-FFF2-40B4-BE49-F238E27FC236}">
                    <a16:creationId xmlns:a16="http://schemas.microsoft.com/office/drawing/2014/main" id="{D5D231A9-6EEA-9514-EA7E-472623DD7F48}"/>
                  </a:ext>
                </a:extLst>
              </p:cNvPr>
              <p:cNvSpPr/>
              <p:nvPr/>
            </p:nvSpPr>
            <p:spPr>
              <a:xfrm rot="16200000">
                <a:off x="30018" y="3828366"/>
                <a:ext cx="3207853" cy="1468704"/>
              </a:xfrm>
              <a:custGeom>
                <a:avLst/>
                <a:gdLst>
                  <a:gd name="connsiteX0" fmla="*/ 3207853 w 3207853"/>
                  <a:gd name="connsiteY0" fmla="*/ 134783 h 1468704"/>
                  <a:gd name="connsiteX1" fmla="*/ 3207853 w 3207853"/>
                  <a:gd name="connsiteY1" fmla="*/ 1468704 h 1468704"/>
                  <a:gd name="connsiteX2" fmla="*/ 1837473 w 3207853"/>
                  <a:gd name="connsiteY2" fmla="*/ 1468704 h 1468704"/>
                  <a:gd name="connsiteX3" fmla="*/ 1837473 w 3207853"/>
                  <a:gd name="connsiteY3" fmla="*/ 389711 h 1468704"/>
                  <a:gd name="connsiteX4" fmla="*/ 0 w 3207853"/>
                  <a:gd name="connsiteY4" fmla="*/ 389710 h 1468704"/>
                  <a:gd name="connsiteX5" fmla="*/ 0 w 3207853"/>
                  <a:gd name="connsiteY5" fmla="*/ 134783 h 1468704"/>
                  <a:gd name="connsiteX6" fmla="*/ 134783 w 3207853"/>
                  <a:gd name="connsiteY6" fmla="*/ 0 h 1468704"/>
                  <a:gd name="connsiteX7" fmla="*/ 3073070 w 3207853"/>
                  <a:gd name="connsiteY7" fmla="*/ 0 h 1468704"/>
                  <a:gd name="connsiteX8" fmla="*/ 3207853 w 3207853"/>
                  <a:gd name="connsiteY8" fmla="*/ 134783 h 1468704"/>
                  <a:gd name="connsiteX0" fmla="*/ 1837473 w 3207853"/>
                  <a:gd name="connsiteY0" fmla="*/ 389711 h 1468704"/>
                  <a:gd name="connsiteX1" fmla="*/ 0 w 3207853"/>
                  <a:gd name="connsiteY1" fmla="*/ 389710 h 1468704"/>
                  <a:gd name="connsiteX2" fmla="*/ 0 w 3207853"/>
                  <a:gd name="connsiteY2" fmla="*/ 134783 h 1468704"/>
                  <a:gd name="connsiteX3" fmla="*/ 134783 w 3207853"/>
                  <a:gd name="connsiteY3" fmla="*/ 0 h 1468704"/>
                  <a:gd name="connsiteX4" fmla="*/ 3073070 w 3207853"/>
                  <a:gd name="connsiteY4" fmla="*/ 0 h 1468704"/>
                  <a:gd name="connsiteX5" fmla="*/ 3207853 w 3207853"/>
                  <a:gd name="connsiteY5" fmla="*/ 134783 h 1468704"/>
                  <a:gd name="connsiteX6" fmla="*/ 3207853 w 3207853"/>
                  <a:gd name="connsiteY6" fmla="*/ 1468704 h 1468704"/>
                  <a:gd name="connsiteX7" fmla="*/ 1837473 w 3207853"/>
                  <a:gd name="connsiteY7" fmla="*/ 1468704 h 1468704"/>
                  <a:gd name="connsiteX8" fmla="*/ 1928913 w 3207853"/>
                  <a:gd name="connsiteY8" fmla="*/ 481151 h 1468704"/>
                  <a:gd name="connsiteX0" fmla="*/ 1837473 w 3207853"/>
                  <a:gd name="connsiteY0" fmla="*/ 389711 h 1468704"/>
                  <a:gd name="connsiteX1" fmla="*/ 0 w 3207853"/>
                  <a:gd name="connsiteY1" fmla="*/ 389710 h 1468704"/>
                  <a:gd name="connsiteX2" fmla="*/ 0 w 3207853"/>
                  <a:gd name="connsiteY2" fmla="*/ 134783 h 1468704"/>
                  <a:gd name="connsiteX3" fmla="*/ 134783 w 3207853"/>
                  <a:gd name="connsiteY3" fmla="*/ 0 h 1468704"/>
                  <a:gd name="connsiteX4" fmla="*/ 3073070 w 3207853"/>
                  <a:gd name="connsiteY4" fmla="*/ 0 h 1468704"/>
                  <a:gd name="connsiteX5" fmla="*/ 3207853 w 3207853"/>
                  <a:gd name="connsiteY5" fmla="*/ 134783 h 1468704"/>
                  <a:gd name="connsiteX6" fmla="*/ 3207853 w 3207853"/>
                  <a:gd name="connsiteY6" fmla="*/ 1468704 h 1468704"/>
                  <a:gd name="connsiteX7" fmla="*/ 1837473 w 3207853"/>
                  <a:gd name="connsiteY7" fmla="*/ 1468704 h 1468704"/>
                  <a:gd name="connsiteX0" fmla="*/ 0 w 3207853"/>
                  <a:gd name="connsiteY0" fmla="*/ 389710 h 1468704"/>
                  <a:gd name="connsiteX1" fmla="*/ 0 w 3207853"/>
                  <a:gd name="connsiteY1" fmla="*/ 134783 h 1468704"/>
                  <a:gd name="connsiteX2" fmla="*/ 134783 w 3207853"/>
                  <a:gd name="connsiteY2" fmla="*/ 0 h 1468704"/>
                  <a:gd name="connsiteX3" fmla="*/ 3073070 w 3207853"/>
                  <a:gd name="connsiteY3" fmla="*/ 0 h 1468704"/>
                  <a:gd name="connsiteX4" fmla="*/ 3207853 w 3207853"/>
                  <a:gd name="connsiteY4" fmla="*/ 134783 h 1468704"/>
                  <a:gd name="connsiteX5" fmla="*/ 3207853 w 3207853"/>
                  <a:gd name="connsiteY5" fmla="*/ 1468704 h 1468704"/>
                  <a:gd name="connsiteX6" fmla="*/ 1837473 w 3207853"/>
                  <a:gd name="connsiteY6" fmla="*/ 1468704 h 1468704"/>
                  <a:gd name="connsiteX0" fmla="*/ 0 w 3207853"/>
                  <a:gd name="connsiteY0" fmla="*/ 389710 h 1468704"/>
                  <a:gd name="connsiteX1" fmla="*/ 0 w 3207853"/>
                  <a:gd name="connsiteY1" fmla="*/ 134783 h 1468704"/>
                  <a:gd name="connsiteX2" fmla="*/ 134783 w 3207853"/>
                  <a:gd name="connsiteY2" fmla="*/ 0 h 1468704"/>
                  <a:gd name="connsiteX3" fmla="*/ 3073070 w 3207853"/>
                  <a:gd name="connsiteY3" fmla="*/ 0 h 1468704"/>
                  <a:gd name="connsiteX4" fmla="*/ 3207853 w 3207853"/>
                  <a:gd name="connsiteY4" fmla="*/ 134783 h 1468704"/>
                  <a:gd name="connsiteX5" fmla="*/ 3207853 w 3207853"/>
                  <a:gd name="connsiteY5" fmla="*/ 1468704 h 1468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07853" h="1468704">
                    <a:moveTo>
                      <a:pt x="0" y="389710"/>
                    </a:moveTo>
                    <a:lnTo>
                      <a:pt x="0" y="134783"/>
                    </a:lnTo>
                    <a:cubicBezTo>
                      <a:pt x="0" y="60344"/>
                      <a:pt x="60344" y="0"/>
                      <a:pt x="134783" y="0"/>
                    </a:cubicBezTo>
                    <a:lnTo>
                      <a:pt x="3073070" y="0"/>
                    </a:lnTo>
                    <a:cubicBezTo>
                      <a:pt x="3147509" y="0"/>
                      <a:pt x="3207853" y="60344"/>
                      <a:pt x="3207853" y="134783"/>
                    </a:cubicBezTo>
                    <a:lnTo>
                      <a:pt x="3207853" y="1468704"/>
                    </a:lnTo>
                  </a:path>
                </a:pathLst>
              </a:custGeom>
              <a:ln w="19050">
                <a:solidFill>
                  <a:srgbClr val="F8D34E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2307" name="그룹 2306">
                <a:extLst>
                  <a:ext uri="{FF2B5EF4-FFF2-40B4-BE49-F238E27FC236}">
                    <a16:creationId xmlns:a16="http://schemas.microsoft.com/office/drawing/2014/main" id="{893CC361-37EF-C5D3-FD76-39D0FBF290C6}"/>
                  </a:ext>
                </a:extLst>
              </p:cNvPr>
              <p:cNvGrpSpPr/>
              <p:nvPr/>
            </p:nvGrpSpPr>
            <p:grpSpPr>
              <a:xfrm>
                <a:off x="459717" y="3751543"/>
                <a:ext cx="879750" cy="1622350"/>
                <a:chOff x="7306617" y="1686662"/>
                <a:chExt cx="879750" cy="1622350"/>
              </a:xfrm>
            </p:grpSpPr>
            <p:sp>
              <p:nvSpPr>
                <p:cNvPr id="2305" name="사각형: 둥근 모서리 2304">
                  <a:extLst>
                    <a:ext uri="{FF2B5EF4-FFF2-40B4-BE49-F238E27FC236}">
                      <a16:creationId xmlns:a16="http://schemas.microsoft.com/office/drawing/2014/main" id="{9A1B9081-75E9-EFE5-6DAC-3FF8EF6A0A17}"/>
                    </a:ext>
                  </a:extLst>
                </p:cNvPr>
                <p:cNvSpPr/>
                <p:nvPr/>
              </p:nvSpPr>
              <p:spPr>
                <a:xfrm>
                  <a:off x="7306617" y="1686662"/>
                  <a:ext cx="879750" cy="1622350"/>
                </a:xfrm>
                <a:prstGeom prst="roundRect">
                  <a:avLst>
                    <a:gd name="adj" fmla="val 11583"/>
                  </a:avLst>
                </a:prstGeom>
                <a:solidFill>
                  <a:srgbClr val="F8D34E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2306" name="TextBox 2305">
                  <a:extLst>
                    <a:ext uri="{FF2B5EF4-FFF2-40B4-BE49-F238E27FC236}">
                      <a16:creationId xmlns:a16="http://schemas.microsoft.com/office/drawing/2014/main" id="{EA0B7695-5F23-6A27-BA58-654B9E332AC6}"/>
                    </a:ext>
                  </a:extLst>
                </p:cNvPr>
                <p:cNvSpPr txBox="1"/>
                <p:nvPr/>
              </p:nvSpPr>
              <p:spPr>
                <a:xfrm>
                  <a:off x="7401847" y="2220838"/>
                  <a:ext cx="689291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학습영역의</a:t>
                  </a:r>
                  <a:endParaRPr lang="en-US" altLang="ko-KR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확장 및</a:t>
                  </a:r>
                  <a:endParaRPr lang="en-US" altLang="ko-KR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심화 위계</a:t>
                  </a:r>
                  <a:endPara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  <p:sp>
          <p:nvSpPr>
            <p:cNvPr id="2314" name="자유형: 도형 2313">
              <a:extLst>
                <a:ext uri="{FF2B5EF4-FFF2-40B4-BE49-F238E27FC236}">
                  <a16:creationId xmlns:a16="http://schemas.microsoft.com/office/drawing/2014/main" id="{D0A6DE05-8E91-7044-B4FF-7AA71C2DCE0A}"/>
                </a:ext>
              </a:extLst>
            </p:cNvPr>
            <p:cNvSpPr/>
            <p:nvPr/>
          </p:nvSpPr>
          <p:spPr>
            <a:xfrm rot="5400000" flipH="1">
              <a:off x="5906129" y="3805942"/>
              <a:ext cx="3207853" cy="1468704"/>
            </a:xfrm>
            <a:custGeom>
              <a:avLst/>
              <a:gdLst>
                <a:gd name="connsiteX0" fmla="*/ 3207853 w 3207853"/>
                <a:gd name="connsiteY0" fmla="*/ 134783 h 1468704"/>
                <a:gd name="connsiteX1" fmla="*/ 3207853 w 3207853"/>
                <a:gd name="connsiteY1" fmla="*/ 1468704 h 1468704"/>
                <a:gd name="connsiteX2" fmla="*/ 1837473 w 3207853"/>
                <a:gd name="connsiteY2" fmla="*/ 1468704 h 1468704"/>
                <a:gd name="connsiteX3" fmla="*/ 1837473 w 3207853"/>
                <a:gd name="connsiteY3" fmla="*/ 389711 h 1468704"/>
                <a:gd name="connsiteX4" fmla="*/ 0 w 3207853"/>
                <a:gd name="connsiteY4" fmla="*/ 389710 h 1468704"/>
                <a:gd name="connsiteX5" fmla="*/ 0 w 3207853"/>
                <a:gd name="connsiteY5" fmla="*/ 134783 h 1468704"/>
                <a:gd name="connsiteX6" fmla="*/ 134783 w 3207853"/>
                <a:gd name="connsiteY6" fmla="*/ 0 h 1468704"/>
                <a:gd name="connsiteX7" fmla="*/ 3073070 w 3207853"/>
                <a:gd name="connsiteY7" fmla="*/ 0 h 1468704"/>
                <a:gd name="connsiteX8" fmla="*/ 3207853 w 3207853"/>
                <a:gd name="connsiteY8" fmla="*/ 134783 h 1468704"/>
                <a:gd name="connsiteX0" fmla="*/ 1837473 w 3207853"/>
                <a:gd name="connsiteY0" fmla="*/ 389711 h 1468704"/>
                <a:gd name="connsiteX1" fmla="*/ 0 w 3207853"/>
                <a:gd name="connsiteY1" fmla="*/ 389710 h 1468704"/>
                <a:gd name="connsiteX2" fmla="*/ 0 w 3207853"/>
                <a:gd name="connsiteY2" fmla="*/ 134783 h 1468704"/>
                <a:gd name="connsiteX3" fmla="*/ 134783 w 3207853"/>
                <a:gd name="connsiteY3" fmla="*/ 0 h 1468704"/>
                <a:gd name="connsiteX4" fmla="*/ 3073070 w 3207853"/>
                <a:gd name="connsiteY4" fmla="*/ 0 h 1468704"/>
                <a:gd name="connsiteX5" fmla="*/ 3207853 w 3207853"/>
                <a:gd name="connsiteY5" fmla="*/ 134783 h 1468704"/>
                <a:gd name="connsiteX6" fmla="*/ 3207853 w 3207853"/>
                <a:gd name="connsiteY6" fmla="*/ 1468704 h 1468704"/>
                <a:gd name="connsiteX7" fmla="*/ 1837473 w 3207853"/>
                <a:gd name="connsiteY7" fmla="*/ 1468704 h 1468704"/>
                <a:gd name="connsiteX8" fmla="*/ 1928913 w 3207853"/>
                <a:gd name="connsiteY8" fmla="*/ 481151 h 1468704"/>
                <a:gd name="connsiteX0" fmla="*/ 1837473 w 3207853"/>
                <a:gd name="connsiteY0" fmla="*/ 389711 h 1468704"/>
                <a:gd name="connsiteX1" fmla="*/ 0 w 3207853"/>
                <a:gd name="connsiteY1" fmla="*/ 389710 h 1468704"/>
                <a:gd name="connsiteX2" fmla="*/ 0 w 3207853"/>
                <a:gd name="connsiteY2" fmla="*/ 134783 h 1468704"/>
                <a:gd name="connsiteX3" fmla="*/ 134783 w 3207853"/>
                <a:gd name="connsiteY3" fmla="*/ 0 h 1468704"/>
                <a:gd name="connsiteX4" fmla="*/ 3073070 w 3207853"/>
                <a:gd name="connsiteY4" fmla="*/ 0 h 1468704"/>
                <a:gd name="connsiteX5" fmla="*/ 3207853 w 3207853"/>
                <a:gd name="connsiteY5" fmla="*/ 134783 h 1468704"/>
                <a:gd name="connsiteX6" fmla="*/ 3207853 w 3207853"/>
                <a:gd name="connsiteY6" fmla="*/ 1468704 h 1468704"/>
                <a:gd name="connsiteX7" fmla="*/ 1837473 w 3207853"/>
                <a:gd name="connsiteY7" fmla="*/ 1468704 h 1468704"/>
                <a:gd name="connsiteX0" fmla="*/ 0 w 3207853"/>
                <a:gd name="connsiteY0" fmla="*/ 389710 h 1468704"/>
                <a:gd name="connsiteX1" fmla="*/ 0 w 3207853"/>
                <a:gd name="connsiteY1" fmla="*/ 134783 h 1468704"/>
                <a:gd name="connsiteX2" fmla="*/ 134783 w 3207853"/>
                <a:gd name="connsiteY2" fmla="*/ 0 h 1468704"/>
                <a:gd name="connsiteX3" fmla="*/ 3073070 w 3207853"/>
                <a:gd name="connsiteY3" fmla="*/ 0 h 1468704"/>
                <a:gd name="connsiteX4" fmla="*/ 3207853 w 3207853"/>
                <a:gd name="connsiteY4" fmla="*/ 134783 h 1468704"/>
                <a:gd name="connsiteX5" fmla="*/ 3207853 w 3207853"/>
                <a:gd name="connsiteY5" fmla="*/ 1468704 h 1468704"/>
                <a:gd name="connsiteX6" fmla="*/ 1837473 w 3207853"/>
                <a:gd name="connsiteY6" fmla="*/ 1468704 h 1468704"/>
                <a:gd name="connsiteX0" fmla="*/ 0 w 3207853"/>
                <a:gd name="connsiteY0" fmla="*/ 389710 h 1468704"/>
                <a:gd name="connsiteX1" fmla="*/ 0 w 3207853"/>
                <a:gd name="connsiteY1" fmla="*/ 134783 h 1468704"/>
                <a:gd name="connsiteX2" fmla="*/ 134783 w 3207853"/>
                <a:gd name="connsiteY2" fmla="*/ 0 h 1468704"/>
                <a:gd name="connsiteX3" fmla="*/ 3073070 w 3207853"/>
                <a:gd name="connsiteY3" fmla="*/ 0 h 1468704"/>
                <a:gd name="connsiteX4" fmla="*/ 3207853 w 3207853"/>
                <a:gd name="connsiteY4" fmla="*/ 134783 h 1468704"/>
                <a:gd name="connsiteX5" fmla="*/ 3207853 w 3207853"/>
                <a:gd name="connsiteY5" fmla="*/ 1468704 h 1468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07853" h="1468704">
                  <a:moveTo>
                    <a:pt x="0" y="389710"/>
                  </a:moveTo>
                  <a:lnTo>
                    <a:pt x="0" y="134783"/>
                  </a:lnTo>
                  <a:cubicBezTo>
                    <a:pt x="0" y="60344"/>
                    <a:pt x="60344" y="0"/>
                    <a:pt x="134783" y="0"/>
                  </a:cubicBezTo>
                  <a:lnTo>
                    <a:pt x="3073070" y="0"/>
                  </a:lnTo>
                  <a:cubicBezTo>
                    <a:pt x="3147509" y="0"/>
                    <a:pt x="3207853" y="60344"/>
                    <a:pt x="3207853" y="134783"/>
                  </a:cubicBezTo>
                  <a:lnTo>
                    <a:pt x="3207853" y="1468704"/>
                  </a:lnTo>
                </a:path>
              </a:pathLst>
            </a:custGeom>
            <a:ln w="19050">
              <a:solidFill>
                <a:srgbClr val="F8D34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316" name="사각형: 둥근 모서리 2315">
              <a:extLst>
                <a:ext uri="{FF2B5EF4-FFF2-40B4-BE49-F238E27FC236}">
                  <a16:creationId xmlns:a16="http://schemas.microsoft.com/office/drawing/2014/main" id="{46ED1D9F-4425-A7A3-B8F3-84C9CCA0DFE4}"/>
                </a:ext>
              </a:extLst>
            </p:cNvPr>
            <p:cNvSpPr/>
            <p:nvPr/>
          </p:nvSpPr>
          <p:spPr>
            <a:xfrm flipH="1">
              <a:off x="7804533" y="3729119"/>
              <a:ext cx="879750" cy="1622350"/>
            </a:xfrm>
            <a:prstGeom prst="roundRect">
              <a:avLst>
                <a:gd name="adj" fmla="val 11583"/>
              </a:avLst>
            </a:prstGeom>
            <a:solidFill>
              <a:srgbClr val="F8D34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grpSp>
          <p:nvGrpSpPr>
            <p:cNvPr id="2328" name="그룹 2327">
              <a:extLst>
                <a:ext uri="{FF2B5EF4-FFF2-40B4-BE49-F238E27FC236}">
                  <a16:creationId xmlns:a16="http://schemas.microsoft.com/office/drawing/2014/main" id="{5669EDDF-2AF9-A47B-0EAD-4609CCEBCBAF}"/>
                </a:ext>
              </a:extLst>
            </p:cNvPr>
            <p:cNvGrpSpPr/>
            <p:nvPr/>
          </p:nvGrpSpPr>
          <p:grpSpPr>
            <a:xfrm>
              <a:off x="8037621" y="3899872"/>
              <a:ext cx="413575" cy="1280845"/>
              <a:chOff x="8037621" y="4043740"/>
              <a:chExt cx="413575" cy="1280845"/>
            </a:xfrm>
          </p:grpSpPr>
          <p:sp>
            <p:nvSpPr>
              <p:cNvPr id="2317" name="TextBox 2316">
                <a:extLst>
                  <a:ext uri="{FF2B5EF4-FFF2-40B4-BE49-F238E27FC236}">
                    <a16:creationId xmlns:a16="http://schemas.microsoft.com/office/drawing/2014/main" id="{723DB83C-5C06-BAD0-3418-09B0C56A72BB}"/>
                  </a:ext>
                </a:extLst>
              </p:cNvPr>
              <p:cNvSpPr txBox="1"/>
              <p:nvPr/>
            </p:nvSpPr>
            <p:spPr>
              <a:xfrm flipH="1">
                <a:off x="8037621" y="4043740"/>
                <a:ext cx="41357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시간성</a:t>
                </a:r>
                <a:endPara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위계</a:t>
                </a:r>
              </a:p>
            </p:txBody>
          </p:sp>
          <p:sp>
            <p:nvSpPr>
              <p:cNvPr id="2320" name="TextBox 2319">
                <a:extLst>
                  <a:ext uri="{FF2B5EF4-FFF2-40B4-BE49-F238E27FC236}">
                    <a16:creationId xmlns:a16="http://schemas.microsoft.com/office/drawing/2014/main" id="{4343C259-EDD3-D993-F797-04D8E37562AC}"/>
                  </a:ext>
                </a:extLst>
              </p:cNvPr>
              <p:cNvSpPr txBox="1"/>
              <p:nvPr/>
            </p:nvSpPr>
            <p:spPr>
              <a:xfrm flipH="1">
                <a:off x="8119375" y="4499797"/>
                <a:ext cx="250068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현재</a:t>
                </a:r>
              </a:p>
            </p:txBody>
          </p:sp>
          <p:sp>
            <p:nvSpPr>
              <p:cNvPr id="2321" name="TextBox 2320">
                <a:extLst>
                  <a:ext uri="{FF2B5EF4-FFF2-40B4-BE49-F238E27FC236}">
                    <a16:creationId xmlns:a16="http://schemas.microsoft.com/office/drawing/2014/main" id="{5E1DD100-A60A-5CD0-DD66-D5D55508EA9D}"/>
                  </a:ext>
                </a:extLst>
              </p:cNvPr>
              <p:cNvSpPr txBox="1"/>
              <p:nvPr/>
            </p:nvSpPr>
            <p:spPr>
              <a:xfrm flipH="1">
                <a:off x="8119375" y="4827552"/>
                <a:ext cx="250068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과거</a:t>
                </a:r>
              </a:p>
            </p:txBody>
          </p:sp>
          <p:sp>
            <p:nvSpPr>
              <p:cNvPr id="2322" name="TextBox 2321">
                <a:extLst>
                  <a:ext uri="{FF2B5EF4-FFF2-40B4-BE49-F238E27FC236}">
                    <a16:creationId xmlns:a16="http://schemas.microsoft.com/office/drawing/2014/main" id="{65517C94-495A-DDC5-108A-F69876252E62}"/>
                  </a:ext>
                </a:extLst>
              </p:cNvPr>
              <p:cNvSpPr txBox="1"/>
              <p:nvPr/>
            </p:nvSpPr>
            <p:spPr>
              <a:xfrm flipH="1">
                <a:off x="8119375" y="5155308"/>
                <a:ext cx="250068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미래</a:t>
                </a:r>
              </a:p>
            </p:txBody>
          </p:sp>
          <p:cxnSp>
            <p:nvCxnSpPr>
              <p:cNvPr id="2326" name="직선 연결선 2325">
                <a:extLst>
                  <a:ext uri="{FF2B5EF4-FFF2-40B4-BE49-F238E27FC236}">
                    <a16:creationId xmlns:a16="http://schemas.microsoft.com/office/drawing/2014/main" id="{2B749B34-D6B6-2575-DDB7-E23E74872F7B}"/>
                  </a:ext>
                </a:extLst>
              </p:cNvPr>
              <p:cNvCxnSpPr/>
              <p:nvPr/>
            </p:nvCxnSpPr>
            <p:spPr>
              <a:xfrm>
                <a:off x="8258175" y="4700688"/>
                <a:ext cx="0" cy="9525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7" name="직선 연결선 2326">
                <a:extLst>
                  <a:ext uri="{FF2B5EF4-FFF2-40B4-BE49-F238E27FC236}">
                    <a16:creationId xmlns:a16="http://schemas.microsoft.com/office/drawing/2014/main" id="{6B787EE9-6E64-3AE0-0B6D-B41E0B010A95}"/>
                  </a:ext>
                </a:extLst>
              </p:cNvPr>
              <p:cNvCxnSpPr/>
              <p:nvPr/>
            </p:nvCxnSpPr>
            <p:spPr>
              <a:xfrm>
                <a:off x="8258175" y="5028443"/>
                <a:ext cx="0" cy="9525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DB786A1-7AC6-B2C7-00DF-F3A0D8AD32A0}"/>
                </a:ext>
              </a:extLst>
            </p:cNvPr>
            <p:cNvGrpSpPr/>
            <p:nvPr/>
          </p:nvGrpSpPr>
          <p:grpSpPr>
            <a:xfrm>
              <a:off x="2235074" y="2571640"/>
              <a:ext cx="3344194" cy="3572582"/>
              <a:chOff x="2235074" y="2571640"/>
              <a:chExt cx="3344194" cy="3572582"/>
            </a:xfrm>
          </p:grpSpPr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42F9A7F7-9D32-D51E-6C64-B9D16D27628B}"/>
                  </a:ext>
                </a:extLst>
              </p:cNvPr>
              <p:cNvSpPr/>
              <p:nvPr/>
            </p:nvSpPr>
            <p:spPr>
              <a:xfrm>
                <a:off x="2235074" y="2571640"/>
                <a:ext cx="3344194" cy="3572582"/>
              </a:xfrm>
              <a:custGeom>
                <a:avLst/>
                <a:gdLst>
                  <a:gd name="connsiteX0" fmla="*/ 1448719 w 3344194"/>
                  <a:gd name="connsiteY0" fmla="*/ 0 h 3572582"/>
                  <a:gd name="connsiteX1" fmla="*/ 2727837 w 3344194"/>
                  <a:gd name="connsiteY1" fmla="*/ 0 h 3572582"/>
                  <a:gd name="connsiteX2" fmla="*/ 2806567 w 3344194"/>
                  <a:gd name="connsiteY2" fmla="*/ 0 h 3572582"/>
                  <a:gd name="connsiteX3" fmla="*/ 3344194 w 3344194"/>
                  <a:gd name="connsiteY3" fmla="*/ 0 h 3572582"/>
                  <a:gd name="connsiteX4" fmla="*/ 2984472 w 3344194"/>
                  <a:gd name="connsiteY4" fmla="*/ 352897 h 3572582"/>
                  <a:gd name="connsiteX5" fmla="*/ 2980419 w 3344194"/>
                  <a:gd name="connsiteY5" fmla="*/ 352897 h 3572582"/>
                  <a:gd name="connsiteX6" fmla="*/ 2980419 w 3344194"/>
                  <a:gd name="connsiteY6" fmla="*/ 891471 h 3572582"/>
                  <a:gd name="connsiteX7" fmla="*/ 2978167 w 3344194"/>
                  <a:gd name="connsiteY7" fmla="*/ 891471 h 3572582"/>
                  <a:gd name="connsiteX8" fmla="*/ 2618447 w 3344194"/>
                  <a:gd name="connsiteY8" fmla="*/ 1244368 h 3572582"/>
                  <a:gd name="connsiteX9" fmla="*/ 2614394 w 3344194"/>
                  <a:gd name="connsiteY9" fmla="*/ 1244368 h 3572582"/>
                  <a:gd name="connsiteX10" fmla="*/ 2614394 w 3344194"/>
                  <a:gd name="connsiteY10" fmla="*/ 1789640 h 3572582"/>
                  <a:gd name="connsiteX11" fmla="*/ 2617319 w 3344194"/>
                  <a:gd name="connsiteY11" fmla="*/ 1789640 h 3572582"/>
                  <a:gd name="connsiteX12" fmla="*/ 2264426 w 3344194"/>
                  <a:gd name="connsiteY12" fmla="*/ 2135839 h 3572582"/>
                  <a:gd name="connsiteX13" fmla="*/ 2260373 w 3344194"/>
                  <a:gd name="connsiteY13" fmla="*/ 2135839 h 3572582"/>
                  <a:gd name="connsiteX14" fmla="*/ 2260373 w 3344194"/>
                  <a:gd name="connsiteY14" fmla="*/ 2674413 h 3572582"/>
                  <a:gd name="connsiteX15" fmla="*/ 2259249 w 3344194"/>
                  <a:gd name="connsiteY15" fmla="*/ 2674413 h 3572582"/>
                  <a:gd name="connsiteX16" fmla="*/ 1899528 w 3344194"/>
                  <a:gd name="connsiteY16" fmla="*/ 3027310 h 3572582"/>
                  <a:gd name="connsiteX17" fmla="*/ 1895475 w 3344194"/>
                  <a:gd name="connsiteY17" fmla="*/ 3027310 h 3572582"/>
                  <a:gd name="connsiteX18" fmla="*/ 1895475 w 3344194"/>
                  <a:gd name="connsiteY18" fmla="*/ 3572582 h 3572582"/>
                  <a:gd name="connsiteX19" fmla="*/ 0 w 3344194"/>
                  <a:gd name="connsiteY19" fmla="*/ 3572582 h 3572582"/>
                  <a:gd name="connsiteX20" fmla="*/ 0 w 3344194"/>
                  <a:gd name="connsiteY20" fmla="*/ 3027310 h 3572582"/>
                  <a:gd name="connsiteX21" fmla="*/ 4053 w 3344194"/>
                  <a:gd name="connsiteY21" fmla="*/ 3027310 h 3572582"/>
                  <a:gd name="connsiteX22" fmla="*/ 363774 w 3344194"/>
                  <a:gd name="connsiteY22" fmla="*/ 2674413 h 3572582"/>
                  <a:gd name="connsiteX23" fmla="*/ 364897 w 3344194"/>
                  <a:gd name="connsiteY23" fmla="*/ 2674413 h 3572582"/>
                  <a:gd name="connsiteX24" fmla="*/ 364897 w 3344194"/>
                  <a:gd name="connsiteY24" fmla="*/ 2135839 h 3572582"/>
                  <a:gd name="connsiteX25" fmla="*/ 368951 w 3344194"/>
                  <a:gd name="connsiteY25" fmla="*/ 2135839 h 3572582"/>
                  <a:gd name="connsiteX26" fmla="*/ 721844 w 3344194"/>
                  <a:gd name="connsiteY26" fmla="*/ 1789640 h 3572582"/>
                  <a:gd name="connsiteX27" fmla="*/ 718918 w 3344194"/>
                  <a:gd name="connsiteY27" fmla="*/ 1789640 h 3572582"/>
                  <a:gd name="connsiteX28" fmla="*/ 718918 w 3344194"/>
                  <a:gd name="connsiteY28" fmla="*/ 1244368 h 3572582"/>
                  <a:gd name="connsiteX29" fmla="*/ 722972 w 3344194"/>
                  <a:gd name="connsiteY29" fmla="*/ 1244368 h 3572582"/>
                  <a:gd name="connsiteX30" fmla="*/ 1082692 w 3344194"/>
                  <a:gd name="connsiteY30" fmla="*/ 891471 h 3572582"/>
                  <a:gd name="connsiteX31" fmla="*/ 1084944 w 3344194"/>
                  <a:gd name="connsiteY31" fmla="*/ 891471 h 3572582"/>
                  <a:gd name="connsiteX32" fmla="*/ 1084944 w 3344194"/>
                  <a:gd name="connsiteY32" fmla="*/ 352897 h 3572582"/>
                  <a:gd name="connsiteX33" fmla="*/ 1088997 w 3344194"/>
                  <a:gd name="connsiteY33" fmla="*/ 352897 h 3572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344194" h="3572582">
                    <a:moveTo>
                      <a:pt x="1448719" y="0"/>
                    </a:moveTo>
                    <a:lnTo>
                      <a:pt x="2727837" y="0"/>
                    </a:lnTo>
                    <a:lnTo>
                      <a:pt x="2806567" y="0"/>
                    </a:lnTo>
                    <a:lnTo>
                      <a:pt x="3344194" y="0"/>
                    </a:lnTo>
                    <a:lnTo>
                      <a:pt x="2984472" y="352897"/>
                    </a:lnTo>
                    <a:lnTo>
                      <a:pt x="2980419" y="352897"/>
                    </a:lnTo>
                    <a:lnTo>
                      <a:pt x="2980419" y="891471"/>
                    </a:lnTo>
                    <a:lnTo>
                      <a:pt x="2978167" y="891471"/>
                    </a:lnTo>
                    <a:lnTo>
                      <a:pt x="2618447" y="1244368"/>
                    </a:lnTo>
                    <a:lnTo>
                      <a:pt x="2614394" y="1244368"/>
                    </a:lnTo>
                    <a:lnTo>
                      <a:pt x="2614394" y="1789640"/>
                    </a:lnTo>
                    <a:lnTo>
                      <a:pt x="2617319" y="1789640"/>
                    </a:lnTo>
                    <a:lnTo>
                      <a:pt x="2264426" y="2135839"/>
                    </a:lnTo>
                    <a:lnTo>
                      <a:pt x="2260373" y="2135839"/>
                    </a:lnTo>
                    <a:lnTo>
                      <a:pt x="2260373" y="2674413"/>
                    </a:lnTo>
                    <a:lnTo>
                      <a:pt x="2259249" y="2674413"/>
                    </a:lnTo>
                    <a:lnTo>
                      <a:pt x="1899528" y="3027310"/>
                    </a:lnTo>
                    <a:lnTo>
                      <a:pt x="1895475" y="3027310"/>
                    </a:lnTo>
                    <a:lnTo>
                      <a:pt x="1895475" y="3572582"/>
                    </a:lnTo>
                    <a:lnTo>
                      <a:pt x="0" y="3572582"/>
                    </a:lnTo>
                    <a:lnTo>
                      <a:pt x="0" y="3027310"/>
                    </a:lnTo>
                    <a:lnTo>
                      <a:pt x="4053" y="3027310"/>
                    </a:lnTo>
                    <a:lnTo>
                      <a:pt x="363774" y="2674413"/>
                    </a:lnTo>
                    <a:lnTo>
                      <a:pt x="364897" y="2674413"/>
                    </a:lnTo>
                    <a:lnTo>
                      <a:pt x="364897" y="2135839"/>
                    </a:lnTo>
                    <a:lnTo>
                      <a:pt x="368951" y="2135839"/>
                    </a:lnTo>
                    <a:lnTo>
                      <a:pt x="721844" y="1789640"/>
                    </a:lnTo>
                    <a:lnTo>
                      <a:pt x="718918" y="1789640"/>
                    </a:lnTo>
                    <a:lnTo>
                      <a:pt x="718918" y="1244368"/>
                    </a:lnTo>
                    <a:lnTo>
                      <a:pt x="722972" y="1244368"/>
                    </a:lnTo>
                    <a:lnTo>
                      <a:pt x="1082692" y="891471"/>
                    </a:lnTo>
                    <a:lnTo>
                      <a:pt x="1084944" y="891471"/>
                    </a:lnTo>
                    <a:lnTo>
                      <a:pt x="1084944" y="352897"/>
                    </a:lnTo>
                    <a:lnTo>
                      <a:pt x="1088997" y="352897"/>
                    </a:lnTo>
                    <a:close/>
                  </a:path>
                </a:pathLst>
              </a:custGeom>
              <a:noFill/>
              <a:ln w="53975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8E21965E-547F-11F7-D251-8E623755004C}"/>
                  </a:ext>
                </a:extLst>
              </p:cNvPr>
              <p:cNvSpPr/>
              <p:nvPr/>
            </p:nvSpPr>
            <p:spPr>
              <a:xfrm>
                <a:off x="2235074" y="2571640"/>
                <a:ext cx="3344194" cy="3572582"/>
              </a:xfrm>
              <a:custGeom>
                <a:avLst/>
                <a:gdLst>
                  <a:gd name="connsiteX0" fmla="*/ 1448719 w 3344194"/>
                  <a:gd name="connsiteY0" fmla="*/ 0 h 3572582"/>
                  <a:gd name="connsiteX1" fmla="*/ 2727837 w 3344194"/>
                  <a:gd name="connsiteY1" fmla="*/ 0 h 3572582"/>
                  <a:gd name="connsiteX2" fmla="*/ 2806567 w 3344194"/>
                  <a:gd name="connsiteY2" fmla="*/ 0 h 3572582"/>
                  <a:gd name="connsiteX3" fmla="*/ 3344194 w 3344194"/>
                  <a:gd name="connsiteY3" fmla="*/ 0 h 3572582"/>
                  <a:gd name="connsiteX4" fmla="*/ 2984472 w 3344194"/>
                  <a:gd name="connsiteY4" fmla="*/ 352897 h 3572582"/>
                  <a:gd name="connsiteX5" fmla="*/ 2980419 w 3344194"/>
                  <a:gd name="connsiteY5" fmla="*/ 352897 h 3572582"/>
                  <a:gd name="connsiteX6" fmla="*/ 2980419 w 3344194"/>
                  <a:gd name="connsiteY6" fmla="*/ 891471 h 3572582"/>
                  <a:gd name="connsiteX7" fmla="*/ 2978167 w 3344194"/>
                  <a:gd name="connsiteY7" fmla="*/ 891471 h 3572582"/>
                  <a:gd name="connsiteX8" fmla="*/ 2618447 w 3344194"/>
                  <a:gd name="connsiteY8" fmla="*/ 1244368 h 3572582"/>
                  <a:gd name="connsiteX9" fmla="*/ 2614394 w 3344194"/>
                  <a:gd name="connsiteY9" fmla="*/ 1244368 h 3572582"/>
                  <a:gd name="connsiteX10" fmla="*/ 2614394 w 3344194"/>
                  <a:gd name="connsiteY10" fmla="*/ 1789640 h 3572582"/>
                  <a:gd name="connsiteX11" fmla="*/ 2617319 w 3344194"/>
                  <a:gd name="connsiteY11" fmla="*/ 1789640 h 3572582"/>
                  <a:gd name="connsiteX12" fmla="*/ 2264426 w 3344194"/>
                  <a:gd name="connsiteY12" fmla="*/ 2135839 h 3572582"/>
                  <a:gd name="connsiteX13" fmla="*/ 2260373 w 3344194"/>
                  <a:gd name="connsiteY13" fmla="*/ 2135839 h 3572582"/>
                  <a:gd name="connsiteX14" fmla="*/ 2260373 w 3344194"/>
                  <a:gd name="connsiteY14" fmla="*/ 2674413 h 3572582"/>
                  <a:gd name="connsiteX15" fmla="*/ 2259249 w 3344194"/>
                  <a:gd name="connsiteY15" fmla="*/ 2674413 h 3572582"/>
                  <a:gd name="connsiteX16" fmla="*/ 1899528 w 3344194"/>
                  <a:gd name="connsiteY16" fmla="*/ 3027310 h 3572582"/>
                  <a:gd name="connsiteX17" fmla="*/ 1895475 w 3344194"/>
                  <a:gd name="connsiteY17" fmla="*/ 3027310 h 3572582"/>
                  <a:gd name="connsiteX18" fmla="*/ 1895475 w 3344194"/>
                  <a:gd name="connsiteY18" fmla="*/ 3572582 h 3572582"/>
                  <a:gd name="connsiteX19" fmla="*/ 0 w 3344194"/>
                  <a:gd name="connsiteY19" fmla="*/ 3572582 h 3572582"/>
                  <a:gd name="connsiteX20" fmla="*/ 0 w 3344194"/>
                  <a:gd name="connsiteY20" fmla="*/ 3027310 h 3572582"/>
                  <a:gd name="connsiteX21" fmla="*/ 4053 w 3344194"/>
                  <a:gd name="connsiteY21" fmla="*/ 3027310 h 3572582"/>
                  <a:gd name="connsiteX22" fmla="*/ 363774 w 3344194"/>
                  <a:gd name="connsiteY22" fmla="*/ 2674413 h 3572582"/>
                  <a:gd name="connsiteX23" fmla="*/ 364897 w 3344194"/>
                  <a:gd name="connsiteY23" fmla="*/ 2674413 h 3572582"/>
                  <a:gd name="connsiteX24" fmla="*/ 364897 w 3344194"/>
                  <a:gd name="connsiteY24" fmla="*/ 2135839 h 3572582"/>
                  <a:gd name="connsiteX25" fmla="*/ 368951 w 3344194"/>
                  <a:gd name="connsiteY25" fmla="*/ 2135839 h 3572582"/>
                  <a:gd name="connsiteX26" fmla="*/ 721844 w 3344194"/>
                  <a:gd name="connsiteY26" fmla="*/ 1789640 h 3572582"/>
                  <a:gd name="connsiteX27" fmla="*/ 718918 w 3344194"/>
                  <a:gd name="connsiteY27" fmla="*/ 1789640 h 3572582"/>
                  <a:gd name="connsiteX28" fmla="*/ 718918 w 3344194"/>
                  <a:gd name="connsiteY28" fmla="*/ 1244368 h 3572582"/>
                  <a:gd name="connsiteX29" fmla="*/ 722972 w 3344194"/>
                  <a:gd name="connsiteY29" fmla="*/ 1244368 h 3572582"/>
                  <a:gd name="connsiteX30" fmla="*/ 1082692 w 3344194"/>
                  <a:gd name="connsiteY30" fmla="*/ 891471 h 3572582"/>
                  <a:gd name="connsiteX31" fmla="*/ 1084944 w 3344194"/>
                  <a:gd name="connsiteY31" fmla="*/ 891471 h 3572582"/>
                  <a:gd name="connsiteX32" fmla="*/ 1084944 w 3344194"/>
                  <a:gd name="connsiteY32" fmla="*/ 352897 h 3572582"/>
                  <a:gd name="connsiteX33" fmla="*/ 1088997 w 3344194"/>
                  <a:gd name="connsiteY33" fmla="*/ 352897 h 3572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344194" h="3572582">
                    <a:moveTo>
                      <a:pt x="1448719" y="0"/>
                    </a:moveTo>
                    <a:lnTo>
                      <a:pt x="2727837" y="0"/>
                    </a:lnTo>
                    <a:lnTo>
                      <a:pt x="2806567" y="0"/>
                    </a:lnTo>
                    <a:lnTo>
                      <a:pt x="3344194" y="0"/>
                    </a:lnTo>
                    <a:lnTo>
                      <a:pt x="2984472" y="352897"/>
                    </a:lnTo>
                    <a:lnTo>
                      <a:pt x="2980419" y="352897"/>
                    </a:lnTo>
                    <a:lnTo>
                      <a:pt x="2980419" y="891471"/>
                    </a:lnTo>
                    <a:lnTo>
                      <a:pt x="2978167" y="891471"/>
                    </a:lnTo>
                    <a:lnTo>
                      <a:pt x="2618447" y="1244368"/>
                    </a:lnTo>
                    <a:lnTo>
                      <a:pt x="2614394" y="1244368"/>
                    </a:lnTo>
                    <a:lnTo>
                      <a:pt x="2614394" y="1789640"/>
                    </a:lnTo>
                    <a:lnTo>
                      <a:pt x="2617319" y="1789640"/>
                    </a:lnTo>
                    <a:lnTo>
                      <a:pt x="2264426" y="2135839"/>
                    </a:lnTo>
                    <a:lnTo>
                      <a:pt x="2260373" y="2135839"/>
                    </a:lnTo>
                    <a:lnTo>
                      <a:pt x="2260373" y="2674413"/>
                    </a:lnTo>
                    <a:lnTo>
                      <a:pt x="2259249" y="2674413"/>
                    </a:lnTo>
                    <a:lnTo>
                      <a:pt x="1899528" y="3027310"/>
                    </a:lnTo>
                    <a:lnTo>
                      <a:pt x="1895475" y="3027310"/>
                    </a:lnTo>
                    <a:lnTo>
                      <a:pt x="1895475" y="3572582"/>
                    </a:lnTo>
                    <a:lnTo>
                      <a:pt x="0" y="3572582"/>
                    </a:lnTo>
                    <a:lnTo>
                      <a:pt x="0" y="3027310"/>
                    </a:lnTo>
                    <a:lnTo>
                      <a:pt x="4053" y="3027310"/>
                    </a:lnTo>
                    <a:lnTo>
                      <a:pt x="363774" y="2674413"/>
                    </a:lnTo>
                    <a:lnTo>
                      <a:pt x="364897" y="2674413"/>
                    </a:lnTo>
                    <a:lnTo>
                      <a:pt x="364897" y="2135839"/>
                    </a:lnTo>
                    <a:lnTo>
                      <a:pt x="368951" y="2135839"/>
                    </a:lnTo>
                    <a:lnTo>
                      <a:pt x="721844" y="1789640"/>
                    </a:lnTo>
                    <a:lnTo>
                      <a:pt x="718918" y="1789640"/>
                    </a:lnTo>
                    <a:lnTo>
                      <a:pt x="718918" y="1244368"/>
                    </a:lnTo>
                    <a:lnTo>
                      <a:pt x="722972" y="1244368"/>
                    </a:lnTo>
                    <a:lnTo>
                      <a:pt x="1082692" y="891471"/>
                    </a:lnTo>
                    <a:lnTo>
                      <a:pt x="1084944" y="891471"/>
                    </a:lnTo>
                    <a:lnTo>
                      <a:pt x="1084944" y="352897"/>
                    </a:lnTo>
                    <a:lnTo>
                      <a:pt x="1088997" y="352897"/>
                    </a:lnTo>
                    <a:close/>
                  </a:path>
                </a:pathLst>
              </a:custGeom>
              <a:noFill/>
              <a:ln w="22225">
                <a:solidFill>
                  <a:srgbClr val="F8D34E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9F76B652-A340-F815-04B0-93EF4CD9AEBF}"/>
                </a:ext>
              </a:extLst>
            </p:cNvPr>
            <p:cNvGrpSpPr/>
            <p:nvPr/>
          </p:nvGrpSpPr>
          <p:grpSpPr>
            <a:xfrm>
              <a:off x="4419601" y="2153813"/>
              <a:ext cx="4258055" cy="398390"/>
              <a:chOff x="4419601" y="2153813"/>
              <a:chExt cx="4258055" cy="398390"/>
            </a:xfrm>
          </p:grpSpPr>
          <p:sp>
            <p:nvSpPr>
              <p:cNvPr id="24" name="그래픽 18">
                <a:extLst>
                  <a:ext uri="{FF2B5EF4-FFF2-40B4-BE49-F238E27FC236}">
                    <a16:creationId xmlns:a16="http://schemas.microsoft.com/office/drawing/2014/main" id="{A9296991-658E-5131-5ED2-BF0E37769016}"/>
                  </a:ext>
                </a:extLst>
              </p:cNvPr>
              <p:cNvSpPr/>
              <p:nvPr/>
            </p:nvSpPr>
            <p:spPr>
              <a:xfrm>
                <a:off x="4419601" y="2316239"/>
                <a:ext cx="2628900" cy="235964"/>
              </a:xfrm>
              <a:custGeom>
                <a:avLst/>
                <a:gdLst>
                  <a:gd name="connsiteX0" fmla="*/ 0 w 1986533"/>
                  <a:gd name="connsiteY0" fmla="*/ 178308 h 178307"/>
                  <a:gd name="connsiteX1" fmla="*/ 0 w 1986533"/>
                  <a:gd name="connsiteY1" fmla="*/ 178308 h 178307"/>
                  <a:gd name="connsiteX2" fmla="*/ 178308 w 1986533"/>
                  <a:gd name="connsiteY2" fmla="*/ 0 h 178307"/>
                  <a:gd name="connsiteX3" fmla="*/ 1986534 w 1986533"/>
                  <a:gd name="connsiteY3" fmla="*/ 0 h 178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86533" h="178307">
                    <a:moveTo>
                      <a:pt x="0" y="178308"/>
                    </a:moveTo>
                    <a:lnTo>
                      <a:pt x="0" y="178308"/>
                    </a:lnTo>
                    <a:cubicBezTo>
                      <a:pt x="0" y="79820"/>
                      <a:pt x="79820" y="0"/>
                      <a:pt x="178308" y="0"/>
                    </a:cubicBezTo>
                    <a:lnTo>
                      <a:pt x="1986534" y="0"/>
                    </a:lnTo>
                  </a:path>
                </a:pathLst>
              </a:custGeom>
              <a:ln w="19050">
                <a:solidFill>
                  <a:srgbClr val="F8D34E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2279" name="그룹 2278">
                <a:extLst>
                  <a:ext uri="{FF2B5EF4-FFF2-40B4-BE49-F238E27FC236}">
                    <a16:creationId xmlns:a16="http://schemas.microsoft.com/office/drawing/2014/main" id="{78633C0D-03C0-D5DD-E535-DC223A5718C3}"/>
                  </a:ext>
                </a:extLst>
              </p:cNvPr>
              <p:cNvGrpSpPr/>
              <p:nvPr/>
            </p:nvGrpSpPr>
            <p:grpSpPr>
              <a:xfrm>
                <a:off x="6510528" y="2153813"/>
                <a:ext cx="2167128" cy="357447"/>
                <a:chOff x="5897880" y="2130517"/>
                <a:chExt cx="2167128" cy="357447"/>
              </a:xfrm>
            </p:grpSpPr>
            <p:sp>
              <p:nvSpPr>
                <p:cNvPr id="2278" name="사각형: 둥근 모서리 2277">
                  <a:extLst>
                    <a:ext uri="{FF2B5EF4-FFF2-40B4-BE49-F238E27FC236}">
                      <a16:creationId xmlns:a16="http://schemas.microsoft.com/office/drawing/2014/main" id="{E39E3FB5-8151-7554-E1AD-5F97C829B300}"/>
                    </a:ext>
                  </a:extLst>
                </p:cNvPr>
                <p:cNvSpPr/>
                <p:nvPr/>
              </p:nvSpPr>
              <p:spPr>
                <a:xfrm>
                  <a:off x="5897880" y="2130517"/>
                  <a:ext cx="2167128" cy="35744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8D34E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2272" name="TextBox 2271">
                  <a:extLst>
                    <a:ext uri="{FF2B5EF4-FFF2-40B4-BE49-F238E27FC236}">
                      <a16:creationId xmlns:a16="http://schemas.microsoft.com/office/drawing/2014/main" id="{AE0EC690-A069-0CF5-525A-7B0BFB13551A}"/>
                    </a:ext>
                  </a:extLst>
                </p:cNvPr>
                <p:cNvSpPr txBox="1"/>
                <p:nvPr/>
              </p:nvSpPr>
              <p:spPr>
                <a:xfrm>
                  <a:off x="6205591" y="2216907"/>
                  <a:ext cx="1551707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공간성 위계 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생활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~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세계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)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38538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>
            <a:extLst>
              <a:ext uri="{FF2B5EF4-FFF2-40B4-BE49-F238E27FC236}">
                <a16:creationId xmlns:a16="http://schemas.microsoft.com/office/drawing/2014/main" id="{6826965A-D62A-314C-5F6C-210A3C866C9B}"/>
              </a:ext>
            </a:extLst>
          </p:cNvPr>
          <p:cNvGrpSpPr/>
          <p:nvPr/>
        </p:nvGrpSpPr>
        <p:grpSpPr>
          <a:xfrm>
            <a:off x="459185" y="1767483"/>
            <a:ext cx="5374736" cy="1010533"/>
            <a:chOff x="459185" y="1776271"/>
            <a:chExt cx="5374736" cy="101053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9943F5D-AFA7-291B-187A-D60F83818E1E}"/>
                </a:ext>
              </a:extLst>
            </p:cNvPr>
            <p:cNvSpPr txBox="1"/>
            <p:nvPr/>
          </p:nvSpPr>
          <p:spPr>
            <a:xfrm>
              <a:off x="1627641" y="1776271"/>
              <a:ext cx="4206280" cy="1010533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ko-KR" altLang="en-US" sz="3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음악과 개정 교육과정의</a:t>
              </a:r>
              <a:endParaRPr lang="en-US" altLang="ko-KR" sz="3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  <a:p>
              <a:pPr>
                <a:spcAft>
                  <a:spcPts val="200"/>
                </a:spcAft>
              </a:pPr>
              <a:r>
                <a:rPr lang="ko-KR" altLang="en-US" sz="3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성격 및 목표 </a:t>
              </a:r>
              <a:endParaRPr lang="en-US" altLang="ko-KR" sz="3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77ED0583-5FC3-8DE1-F819-4E4F3D0DB792}"/>
                </a:ext>
              </a:extLst>
            </p:cNvPr>
            <p:cNvGrpSpPr/>
            <p:nvPr/>
          </p:nvGrpSpPr>
          <p:grpSpPr>
            <a:xfrm>
              <a:off x="459185" y="1820482"/>
              <a:ext cx="922105" cy="922110"/>
              <a:chOff x="688900" y="1786028"/>
              <a:chExt cx="1014315" cy="1014321"/>
            </a:xfrm>
          </p:grpSpPr>
          <p:sp>
            <p:nvSpPr>
              <p:cNvPr id="16" name="타원 15">
                <a:extLst>
                  <a:ext uri="{FF2B5EF4-FFF2-40B4-BE49-F238E27FC236}">
                    <a16:creationId xmlns:a16="http://schemas.microsoft.com/office/drawing/2014/main" id="{3993DCC9-23CD-56B9-5163-A1530F411130}"/>
                  </a:ext>
                </a:extLst>
              </p:cNvPr>
              <p:cNvSpPr/>
              <p:nvPr/>
            </p:nvSpPr>
            <p:spPr>
              <a:xfrm>
                <a:off x="688900" y="1786028"/>
                <a:ext cx="1014315" cy="1014321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95D4D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E7B4588-E5D0-CB40-E95D-465788A01B2F}"/>
                  </a:ext>
                </a:extLst>
              </p:cNvPr>
              <p:cNvSpPr txBox="1"/>
              <p:nvPr/>
            </p:nvSpPr>
            <p:spPr>
              <a:xfrm>
                <a:off x="1001213" y="1968405"/>
                <a:ext cx="389690" cy="74481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4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3</a:t>
                </a:r>
              </a:p>
            </p:txBody>
          </p:sp>
        </p:grp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A61142D2-AFCE-2CCF-A93B-16A588D3126E}"/>
              </a:ext>
            </a:extLst>
          </p:cNvPr>
          <p:cNvGrpSpPr/>
          <p:nvPr/>
        </p:nvGrpSpPr>
        <p:grpSpPr>
          <a:xfrm>
            <a:off x="488894" y="1138597"/>
            <a:ext cx="3683056" cy="309041"/>
            <a:chOff x="4511424" y="1860310"/>
            <a:chExt cx="3683056" cy="309041"/>
          </a:xfrm>
        </p:grpSpPr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30D11E50-0FFD-112D-3215-8046E09E01E7}"/>
                </a:ext>
              </a:extLst>
            </p:cNvPr>
            <p:cNvSpPr/>
            <p:nvPr/>
          </p:nvSpPr>
          <p:spPr>
            <a:xfrm>
              <a:off x="4511424" y="1860310"/>
              <a:ext cx="3683056" cy="309041"/>
            </a:xfrm>
            <a:prstGeom prst="roundRect">
              <a:avLst>
                <a:gd name="adj" fmla="val 50000"/>
              </a:avLst>
            </a:prstGeom>
            <a:solidFill>
              <a:srgbClr val="019E9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47DCAB0-BA6C-6E76-5995-04B386E18321}"/>
                </a:ext>
              </a:extLst>
            </p:cNvPr>
            <p:cNvSpPr txBox="1"/>
            <p:nvPr/>
          </p:nvSpPr>
          <p:spPr>
            <a:xfrm>
              <a:off x="4836511" y="1923947"/>
              <a:ext cx="3032882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2022 </a:t>
              </a:r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개정 교육과정 음악과 교원연수자료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17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E3CE8036-57FF-2CF9-B036-2393A4220ABD}"/>
              </a:ext>
            </a:extLst>
          </p:cNvPr>
          <p:cNvSpPr txBox="1"/>
          <p:nvPr/>
        </p:nvSpPr>
        <p:spPr>
          <a:xfrm>
            <a:off x="1087593" y="569974"/>
            <a:ext cx="383278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음악과 개정 교육과정의 성격</a:t>
            </a:r>
            <a:endParaRPr lang="en-US" altLang="ko-KR" sz="2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040CEA-5598-2CAE-7CE6-51680ADE3B2A}"/>
              </a:ext>
            </a:extLst>
          </p:cNvPr>
          <p:cNvSpPr txBox="1"/>
          <p:nvPr/>
        </p:nvSpPr>
        <p:spPr>
          <a:xfrm>
            <a:off x="190938" y="524669"/>
            <a:ext cx="549830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2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3-1</a:t>
            </a: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0C70094F-9ED6-B70F-BBA5-96E4932F8021}"/>
              </a:ext>
            </a:extLst>
          </p:cNvPr>
          <p:cNvGrpSpPr/>
          <p:nvPr/>
        </p:nvGrpSpPr>
        <p:grpSpPr>
          <a:xfrm>
            <a:off x="1119981" y="277153"/>
            <a:ext cx="2566262" cy="204923"/>
            <a:chOff x="1119981" y="277153"/>
            <a:chExt cx="2566262" cy="20492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EB9B84F-A5BB-DBBE-3511-D6A314B83312}"/>
                </a:ext>
              </a:extLst>
            </p:cNvPr>
            <p:cNvSpPr txBox="1"/>
            <p:nvPr/>
          </p:nvSpPr>
          <p:spPr>
            <a:xfrm>
              <a:off x="1397155" y="312799"/>
              <a:ext cx="2289088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음악과 개정 교육과정의 성격 및 목표 </a:t>
              </a:r>
            </a:p>
          </p:txBody>
        </p: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6BA8D820-7415-D1A9-8C41-F8C80DD2FDBB}"/>
                </a:ext>
              </a:extLst>
            </p:cNvPr>
            <p:cNvGrpSpPr/>
            <p:nvPr/>
          </p:nvGrpSpPr>
          <p:grpSpPr>
            <a:xfrm>
              <a:off x="1119981" y="277153"/>
              <a:ext cx="204788" cy="204788"/>
              <a:chOff x="1107281" y="226353"/>
              <a:chExt cx="204788" cy="204788"/>
            </a:xfrm>
          </p:grpSpPr>
          <p:sp>
            <p:nvSpPr>
              <p:cNvPr id="18" name="타원 17">
                <a:extLst>
                  <a:ext uri="{FF2B5EF4-FFF2-40B4-BE49-F238E27FC236}">
                    <a16:creationId xmlns:a16="http://schemas.microsoft.com/office/drawing/2014/main" id="{FAD50612-8E23-A18A-F424-BF3EB6496DCC}"/>
                  </a:ext>
                </a:extLst>
              </p:cNvPr>
              <p:cNvSpPr/>
              <p:nvPr/>
            </p:nvSpPr>
            <p:spPr>
              <a:xfrm>
                <a:off x="1107281" y="226353"/>
                <a:ext cx="204788" cy="20478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95D4D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E8C7CC9-1141-5E6B-E04C-5AF6E013A9F7}"/>
                  </a:ext>
                </a:extLst>
              </p:cNvPr>
              <p:cNvSpPr txBox="1"/>
              <p:nvPr/>
            </p:nvSpPr>
            <p:spPr>
              <a:xfrm>
                <a:off x="1165592" y="258397"/>
                <a:ext cx="88166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3</a:t>
                </a:r>
              </a:p>
            </p:txBody>
          </p:sp>
        </p:grp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4EA19F70-87EE-4EDA-6E69-1CFB44EBEC9F}"/>
              </a:ext>
            </a:extLst>
          </p:cNvPr>
          <p:cNvGrpSpPr/>
          <p:nvPr/>
        </p:nvGrpSpPr>
        <p:grpSpPr>
          <a:xfrm>
            <a:off x="468313" y="1268760"/>
            <a:ext cx="2474158" cy="274162"/>
            <a:chOff x="570310" y="1357064"/>
            <a:chExt cx="2474158" cy="274162"/>
          </a:xfrm>
        </p:grpSpPr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37F9659D-C47B-A1CD-7873-CFC4A46F1CF6}"/>
                </a:ext>
              </a:extLst>
            </p:cNvPr>
            <p:cNvGrpSpPr/>
            <p:nvPr/>
          </p:nvGrpSpPr>
          <p:grpSpPr>
            <a:xfrm>
              <a:off x="570310" y="1357064"/>
              <a:ext cx="292697" cy="271712"/>
              <a:chOff x="480080" y="1326455"/>
              <a:chExt cx="439242" cy="407751"/>
            </a:xfrm>
          </p:grpSpPr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21B8B258-DD2E-153E-FDAD-3222959C9EB5}"/>
                  </a:ext>
                </a:extLst>
              </p:cNvPr>
              <p:cNvGrpSpPr/>
              <p:nvPr/>
            </p:nvGrpSpPr>
            <p:grpSpPr>
              <a:xfrm>
                <a:off x="480080" y="1326455"/>
                <a:ext cx="439242" cy="407751"/>
                <a:chOff x="480080" y="1326455"/>
                <a:chExt cx="439242" cy="407751"/>
              </a:xfrm>
            </p:grpSpPr>
            <p:sp>
              <p:nvSpPr>
                <p:cNvPr id="26" name="타원 25">
                  <a:extLst>
                    <a:ext uri="{FF2B5EF4-FFF2-40B4-BE49-F238E27FC236}">
                      <a16:creationId xmlns:a16="http://schemas.microsoft.com/office/drawing/2014/main" id="{70ADE516-561A-348D-2965-1F7B5C4ECEEF}"/>
                    </a:ext>
                  </a:extLst>
                </p:cNvPr>
                <p:cNvSpPr/>
                <p:nvPr/>
              </p:nvSpPr>
              <p:spPr>
                <a:xfrm>
                  <a:off x="578902" y="1326455"/>
                  <a:ext cx="241598" cy="241598"/>
                </a:xfrm>
                <a:prstGeom prst="ellipse">
                  <a:avLst/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7" name="타원 26">
                  <a:extLst>
                    <a:ext uri="{FF2B5EF4-FFF2-40B4-BE49-F238E27FC236}">
                      <a16:creationId xmlns:a16="http://schemas.microsoft.com/office/drawing/2014/main" id="{6B147DDD-7AB9-05B6-E361-004F027254BE}"/>
                    </a:ext>
                  </a:extLst>
                </p:cNvPr>
                <p:cNvSpPr/>
                <p:nvPr/>
              </p:nvSpPr>
              <p:spPr>
                <a:xfrm>
                  <a:off x="480080" y="1492608"/>
                  <a:ext cx="241598" cy="241598"/>
                </a:xfrm>
                <a:prstGeom prst="ellipse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8" name="타원 27">
                  <a:extLst>
                    <a:ext uri="{FF2B5EF4-FFF2-40B4-BE49-F238E27FC236}">
                      <a16:creationId xmlns:a16="http://schemas.microsoft.com/office/drawing/2014/main" id="{0D4A9757-A508-FB2D-01B1-3741984E3E1D}"/>
                    </a:ext>
                  </a:extLst>
                </p:cNvPr>
                <p:cNvSpPr/>
                <p:nvPr/>
              </p:nvSpPr>
              <p:spPr>
                <a:xfrm>
                  <a:off x="677724" y="1492608"/>
                  <a:ext cx="241598" cy="241598"/>
                </a:xfrm>
                <a:prstGeom prst="ellipse">
                  <a:avLst/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24" name="타원 23">
                <a:extLst>
                  <a:ext uri="{FF2B5EF4-FFF2-40B4-BE49-F238E27FC236}">
                    <a16:creationId xmlns:a16="http://schemas.microsoft.com/office/drawing/2014/main" id="{0CEDE81A-2FEC-2BD0-2A1A-E5282023BB65}"/>
                  </a:ext>
                </a:extLst>
              </p:cNvPr>
              <p:cNvSpPr/>
              <p:nvPr/>
            </p:nvSpPr>
            <p:spPr>
              <a:xfrm>
                <a:off x="566500" y="1423591"/>
                <a:ext cx="266401" cy="2664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5" name="타원 24">
                <a:extLst>
                  <a:ext uri="{FF2B5EF4-FFF2-40B4-BE49-F238E27FC236}">
                    <a16:creationId xmlns:a16="http://schemas.microsoft.com/office/drawing/2014/main" id="{CBF11918-15F7-3B29-66FD-9FEA85EB93A1}"/>
                  </a:ext>
                </a:extLst>
              </p:cNvPr>
              <p:cNvSpPr/>
              <p:nvPr/>
            </p:nvSpPr>
            <p:spPr>
              <a:xfrm>
                <a:off x="616110" y="1473201"/>
                <a:ext cx="167182" cy="167182"/>
              </a:xfrm>
              <a:prstGeom prst="ellipse">
                <a:avLst/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D619924-0A77-FE01-48A8-AF6626715F6D}"/>
                </a:ext>
              </a:extLst>
            </p:cNvPr>
            <p:cNvSpPr txBox="1"/>
            <p:nvPr/>
          </p:nvSpPr>
          <p:spPr>
            <a:xfrm>
              <a:off x="941328" y="1385005"/>
              <a:ext cx="2103140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음악과 교육과정의 성격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03B64F82-E77C-ED99-CB25-DC116A043B79}"/>
              </a:ext>
            </a:extLst>
          </p:cNvPr>
          <p:cNvGrpSpPr/>
          <p:nvPr/>
        </p:nvGrpSpPr>
        <p:grpSpPr>
          <a:xfrm>
            <a:off x="468313" y="1638723"/>
            <a:ext cx="8200692" cy="4408809"/>
            <a:chOff x="468313" y="1638723"/>
            <a:chExt cx="8200692" cy="4408809"/>
          </a:xfrm>
        </p:grpSpPr>
        <p:sp>
          <p:nvSpPr>
            <p:cNvPr id="29" name="자유형: 도형 28">
              <a:extLst>
                <a:ext uri="{FF2B5EF4-FFF2-40B4-BE49-F238E27FC236}">
                  <a16:creationId xmlns:a16="http://schemas.microsoft.com/office/drawing/2014/main" id="{7C7C78FB-DDCF-403C-9C6C-93DA83BA6A6C}"/>
                </a:ext>
              </a:extLst>
            </p:cNvPr>
            <p:cNvSpPr/>
            <p:nvPr/>
          </p:nvSpPr>
          <p:spPr>
            <a:xfrm rot="16200000">
              <a:off x="2513169" y="3756746"/>
              <a:ext cx="3872060" cy="647951"/>
            </a:xfrm>
            <a:custGeom>
              <a:avLst/>
              <a:gdLst>
                <a:gd name="connsiteX0" fmla="*/ 3198751 w 3198751"/>
                <a:gd name="connsiteY0" fmla="*/ 638804 h 638804"/>
                <a:gd name="connsiteX1" fmla="*/ 0 w 3198751"/>
                <a:gd name="connsiteY1" fmla="*/ 638804 h 638804"/>
                <a:gd name="connsiteX2" fmla="*/ 0 w 3198751"/>
                <a:gd name="connsiteY2" fmla="*/ 0 h 638804"/>
                <a:gd name="connsiteX3" fmla="*/ 3039050 w 3198751"/>
                <a:gd name="connsiteY3" fmla="*/ 0 h 638804"/>
                <a:gd name="connsiteX0" fmla="*/ 3198751 w 3198751"/>
                <a:gd name="connsiteY0" fmla="*/ 638804 h 638804"/>
                <a:gd name="connsiteX1" fmla="*/ 0 w 3198751"/>
                <a:gd name="connsiteY1" fmla="*/ 638804 h 638804"/>
                <a:gd name="connsiteX2" fmla="*/ 0 w 3198751"/>
                <a:gd name="connsiteY2" fmla="*/ 0 h 638804"/>
                <a:gd name="connsiteX3" fmla="*/ 2883602 w 3198751"/>
                <a:gd name="connsiteY3" fmla="*/ 3 h 638804"/>
                <a:gd name="connsiteX4" fmla="*/ 3198751 w 3198751"/>
                <a:gd name="connsiteY4" fmla="*/ 638804 h 638804"/>
                <a:gd name="connsiteX0" fmla="*/ 3902839 w 3902839"/>
                <a:gd name="connsiteY0" fmla="*/ 647951 h 647951"/>
                <a:gd name="connsiteX1" fmla="*/ 0 w 3902839"/>
                <a:gd name="connsiteY1" fmla="*/ 638804 h 647951"/>
                <a:gd name="connsiteX2" fmla="*/ 0 w 3902839"/>
                <a:gd name="connsiteY2" fmla="*/ 0 h 647951"/>
                <a:gd name="connsiteX3" fmla="*/ 2883602 w 3902839"/>
                <a:gd name="connsiteY3" fmla="*/ 3 h 647951"/>
                <a:gd name="connsiteX4" fmla="*/ 3902839 w 3902839"/>
                <a:gd name="connsiteY4" fmla="*/ 647951 h 647951"/>
                <a:gd name="connsiteX0" fmla="*/ 3902839 w 3902839"/>
                <a:gd name="connsiteY0" fmla="*/ 647951 h 647951"/>
                <a:gd name="connsiteX1" fmla="*/ 0 w 3902839"/>
                <a:gd name="connsiteY1" fmla="*/ 638804 h 647951"/>
                <a:gd name="connsiteX2" fmla="*/ 0 w 3902839"/>
                <a:gd name="connsiteY2" fmla="*/ 0 h 647951"/>
                <a:gd name="connsiteX3" fmla="*/ 2883602 w 3902839"/>
                <a:gd name="connsiteY3" fmla="*/ 3 h 647951"/>
                <a:gd name="connsiteX4" fmla="*/ 3902839 w 3902839"/>
                <a:gd name="connsiteY4" fmla="*/ 647951 h 647951"/>
                <a:gd name="connsiteX0" fmla="*/ 3902839 w 3902839"/>
                <a:gd name="connsiteY0" fmla="*/ 647951 h 647951"/>
                <a:gd name="connsiteX1" fmla="*/ 0 w 3902839"/>
                <a:gd name="connsiteY1" fmla="*/ 638804 h 647951"/>
                <a:gd name="connsiteX2" fmla="*/ 0 w 3902839"/>
                <a:gd name="connsiteY2" fmla="*/ 0 h 647951"/>
                <a:gd name="connsiteX3" fmla="*/ 2883602 w 3902839"/>
                <a:gd name="connsiteY3" fmla="*/ 3 h 647951"/>
                <a:gd name="connsiteX4" fmla="*/ 3902839 w 3902839"/>
                <a:gd name="connsiteY4" fmla="*/ 647951 h 647951"/>
                <a:gd name="connsiteX0" fmla="*/ 3902839 w 3902839"/>
                <a:gd name="connsiteY0" fmla="*/ 647951 h 647951"/>
                <a:gd name="connsiteX1" fmla="*/ 0 w 3902839"/>
                <a:gd name="connsiteY1" fmla="*/ 638804 h 647951"/>
                <a:gd name="connsiteX2" fmla="*/ 601644 w 3902839"/>
                <a:gd name="connsiteY2" fmla="*/ 0 h 647951"/>
                <a:gd name="connsiteX3" fmla="*/ 2883602 w 3902839"/>
                <a:gd name="connsiteY3" fmla="*/ 3 h 647951"/>
                <a:gd name="connsiteX4" fmla="*/ 3902839 w 3902839"/>
                <a:gd name="connsiteY4" fmla="*/ 647951 h 647951"/>
                <a:gd name="connsiteX0" fmla="*/ 3902839 w 3902839"/>
                <a:gd name="connsiteY0" fmla="*/ 647951 h 647951"/>
                <a:gd name="connsiteX1" fmla="*/ 0 w 3902839"/>
                <a:gd name="connsiteY1" fmla="*/ 638804 h 647951"/>
                <a:gd name="connsiteX2" fmla="*/ 563240 w 3902839"/>
                <a:gd name="connsiteY2" fmla="*/ 0 h 647951"/>
                <a:gd name="connsiteX3" fmla="*/ 2883602 w 3902839"/>
                <a:gd name="connsiteY3" fmla="*/ 3 h 647951"/>
                <a:gd name="connsiteX4" fmla="*/ 3902839 w 3902839"/>
                <a:gd name="connsiteY4" fmla="*/ 647951 h 647951"/>
                <a:gd name="connsiteX0" fmla="*/ 3902839 w 3902839"/>
                <a:gd name="connsiteY0" fmla="*/ 647951 h 647951"/>
                <a:gd name="connsiteX1" fmla="*/ 0 w 3902839"/>
                <a:gd name="connsiteY1" fmla="*/ 638804 h 647951"/>
                <a:gd name="connsiteX2" fmla="*/ 563240 w 3902839"/>
                <a:gd name="connsiteY2" fmla="*/ 0 h 647951"/>
                <a:gd name="connsiteX3" fmla="*/ 3286831 w 3902839"/>
                <a:gd name="connsiteY3" fmla="*/ 6356 h 647951"/>
                <a:gd name="connsiteX4" fmla="*/ 3902839 w 3902839"/>
                <a:gd name="connsiteY4" fmla="*/ 647951 h 647951"/>
                <a:gd name="connsiteX0" fmla="*/ 3902839 w 3902839"/>
                <a:gd name="connsiteY0" fmla="*/ 647951 h 647951"/>
                <a:gd name="connsiteX1" fmla="*/ 0 w 3902839"/>
                <a:gd name="connsiteY1" fmla="*/ 638804 h 647951"/>
                <a:gd name="connsiteX2" fmla="*/ 563240 w 3902839"/>
                <a:gd name="connsiteY2" fmla="*/ 0 h 647951"/>
                <a:gd name="connsiteX3" fmla="*/ 3286831 w 3902839"/>
                <a:gd name="connsiteY3" fmla="*/ 6356 h 647951"/>
                <a:gd name="connsiteX4" fmla="*/ 3902839 w 3902839"/>
                <a:gd name="connsiteY4" fmla="*/ 647951 h 647951"/>
                <a:gd name="connsiteX0" fmla="*/ 3902839 w 3902839"/>
                <a:gd name="connsiteY0" fmla="*/ 647951 h 647951"/>
                <a:gd name="connsiteX1" fmla="*/ 0 w 3902839"/>
                <a:gd name="connsiteY1" fmla="*/ 638804 h 647951"/>
                <a:gd name="connsiteX2" fmla="*/ 563240 w 3902839"/>
                <a:gd name="connsiteY2" fmla="*/ 0 h 647951"/>
                <a:gd name="connsiteX3" fmla="*/ 3318833 w 3902839"/>
                <a:gd name="connsiteY3" fmla="*/ 6359 h 647951"/>
                <a:gd name="connsiteX4" fmla="*/ 3902839 w 3902839"/>
                <a:gd name="connsiteY4" fmla="*/ 647951 h 647951"/>
                <a:gd name="connsiteX0" fmla="*/ 3902839 w 3902839"/>
                <a:gd name="connsiteY0" fmla="*/ 647951 h 647951"/>
                <a:gd name="connsiteX1" fmla="*/ 0 w 3902839"/>
                <a:gd name="connsiteY1" fmla="*/ 638804 h 647951"/>
                <a:gd name="connsiteX2" fmla="*/ 563240 w 3902839"/>
                <a:gd name="connsiteY2" fmla="*/ 0 h 647951"/>
                <a:gd name="connsiteX3" fmla="*/ 3318833 w 3902839"/>
                <a:gd name="connsiteY3" fmla="*/ 6359 h 647951"/>
                <a:gd name="connsiteX4" fmla="*/ 3902839 w 3902839"/>
                <a:gd name="connsiteY4" fmla="*/ 647951 h 647951"/>
                <a:gd name="connsiteX0" fmla="*/ 3902839 w 3902839"/>
                <a:gd name="connsiteY0" fmla="*/ 647951 h 647951"/>
                <a:gd name="connsiteX1" fmla="*/ 0 w 3902839"/>
                <a:gd name="connsiteY1" fmla="*/ 638804 h 647951"/>
                <a:gd name="connsiteX2" fmla="*/ 563240 w 3902839"/>
                <a:gd name="connsiteY2" fmla="*/ 0 h 647951"/>
                <a:gd name="connsiteX3" fmla="*/ 3318833 w 3902839"/>
                <a:gd name="connsiteY3" fmla="*/ 6359 h 647951"/>
                <a:gd name="connsiteX4" fmla="*/ 3902839 w 3902839"/>
                <a:gd name="connsiteY4" fmla="*/ 647951 h 647951"/>
                <a:gd name="connsiteX0" fmla="*/ 3902839 w 3902839"/>
                <a:gd name="connsiteY0" fmla="*/ 647951 h 647951"/>
                <a:gd name="connsiteX1" fmla="*/ 0 w 3902839"/>
                <a:gd name="connsiteY1" fmla="*/ 638804 h 647951"/>
                <a:gd name="connsiteX2" fmla="*/ 563240 w 3902839"/>
                <a:gd name="connsiteY2" fmla="*/ 0 h 647951"/>
                <a:gd name="connsiteX3" fmla="*/ 3318833 w 3902839"/>
                <a:gd name="connsiteY3" fmla="*/ 6359 h 647951"/>
                <a:gd name="connsiteX4" fmla="*/ 3902839 w 3902839"/>
                <a:gd name="connsiteY4" fmla="*/ 647951 h 647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02839" h="647951">
                  <a:moveTo>
                    <a:pt x="3902839" y="647951"/>
                  </a:moveTo>
                  <a:lnTo>
                    <a:pt x="0" y="638804"/>
                  </a:lnTo>
                  <a:lnTo>
                    <a:pt x="563240" y="0"/>
                  </a:lnTo>
                  <a:lnTo>
                    <a:pt x="3318833" y="6359"/>
                  </a:lnTo>
                  <a:cubicBezTo>
                    <a:pt x="3912458" y="662914"/>
                    <a:pt x="3323383" y="14395"/>
                    <a:pt x="3902839" y="647951"/>
                  </a:cubicBezTo>
                  <a:close/>
                </a:path>
              </a:pathLst>
            </a:custGeom>
            <a:gradFill>
              <a:gsLst>
                <a:gs pos="0">
                  <a:srgbClr val="DEDEDE">
                    <a:alpha val="54000"/>
                  </a:srgbClr>
                </a:gs>
                <a:gs pos="100000">
                  <a:srgbClr val="B2DDDB">
                    <a:alpha val="36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7EC1202B-42FD-522C-B74D-B0BBA3698BAB}"/>
                </a:ext>
              </a:extLst>
            </p:cNvPr>
            <p:cNvGrpSpPr/>
            <p:nvPr/>
          </p:nvGrpSpPr>
          <p:grpSpPr>
            <a:xfrm>
              <a:off x="468313" y="2161743"/>
              <a:ext cx="3656909" cy="3362768"/>
              <a:chOff x="468313" y="2684764"/>
              <a:chExt cx="3656909" cy="3362768"/>
            </a:xfrm>
          </p:grpSpPr>
          <p:sp>
            <p:nvSpPr>
              <p:cNvPr id="30" name="사각형: 둥근 모서리 29">
                <a:extLst>
                  <a:ext uri="{FF2B5EF4-FFF2-40B4-BE49-F238E27FC236}">
                    <a16:creationId xmlns:a16="http://schemas.microsoft.com/office/drawing/2014/main" id="{88EAE9E9-AF27-125F-B8C0-9F703939243E}"/>
                  </a:ext>
                </a:extLst>
              </p:cNvPr>
              <p:cNvSpPr/>
              <p:nvPr/>
            </p:nvSpPr>
            <p:spPr>
              <a:xfrm>
                <a:off x="468313" y="3141320"/>
                <a:ext cx="3656909" cy="2906212"/>
              </a:xfrm>
              <a:prstGeom prst="roundRect">
                <a:avLst>
                  <a:gd name="adj" fmla="val 2975"/>
                </a:avLst>
              </a:prstGeom>
              <a:solidFill>
                <a:schemeClr val="bg1"/>
              </a:solidFill>
              <a:ln w="19050">
                <a:solidFill>
                  <a:schemeClr val="bg1">
                    <a:lumMod val="85000"/>
                  </a:schemeClr>
                </a:solidFill>
              </a:ln>
              <a:effectLst>
                <a:outerShdw dist="25400" dir="5400000" algn="ctr" rotWithShape="0">
                  <a:srgbClr val="DEDEDE"/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2431909E-766F-E212-33D0-5CE19DB70DA7}"/>
                  </a:ext>
                </a:extLst>
              </p:cNvPr>
              <p:cNvGrpSpPr/>
              <p:nvPr/>
            </p:nvGrpSpPr>
            <p:grpSpPr>
              <a:xfrm>
                <a:off x="514280" y="2684764"/>
                <a:ext cx="3564974" cy="388672"/>
                <a:chOff x="514280" y="2684764"/>
                <a:chExt cx="3564974" cy="388672"/>
              </a:xfrm>
            </p:grpSpPr>
            <p:grpSp>
              <p:nvGrpSpPr>
                <p:cNvPr id="35" name="그룹 34">
                  <a:extLst>
                    <a:ext uri="{FF2B5EF4-FFF2-40B4-BE49-F238E27FC236}">
                      <a16:creationId xmlns:a16="http://schemas.microsoft.com/office/drawing/2014/main" id="{87F4397F-038B-DE7A-2540-E0AB11D2BA51}"/>
                    </a:ext>
                  </a:extLst>
                </p:cNvPr>
                <p:cNvGrpSpPr/>
                <p:nvPr/>
              </p:nvGrpSpPr>
              <p:grpSpPr>
                <a:xfrm>
                  <a:off x="514280" y="2684764"/>
                  <a:ext cx="3564974" cy="388672"/>
                  <a:chOff x="372036" y="1714058"/>
                  <a:chExt cx="3564974" cy="388672"/>
                </a:xfrm>
              </p:grpSpPr>
              <p:sp>
                <p:nvSpPr>
                  <p:cNvPr id="37" name="사각형: 둥근 모서리 36">
                    <a:extLst>
                      <a:ext uri="{FF2B5EF4-FFF2-40B4-BE49-F238E27FC236}">
                        <a16:creationId xmlns:a16="http://schemas.microsoft.com/office/drawing/2014/main" id="{B2192981-52D4-8B38-4E6A-92F4D76C0073}"/>
                      </a:ext>
                    </a:extLst>
                  </p:cNvPr>
                  <p:cNvSpPr/>
                  <p:nvPr/>
                </p:nvSpPr>
                <p:spPr>
                  <a:xfrm rot="10800000" flipH="1">
                    <a:off x="445293" y="1714058"/>
                    <a:ext cx="3420067" cy="388671"/>
                  </a:xfrm>
                  <a:prstGeom prst="roundRect">
                    <a:avLst>
                      <a:gd name="adj" fmla="val 19754"/>
                    </a:avLst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grpSp>
                <p:nvGrpSpPr>
                  <p:cNvPr id="38" name="그룹 37">
                    <a:extLst>
                      <a:ext uri="{FF2B5EF4-FFF2-40B4-BE49-F238E27FC236}">
                        <a16:creationId xmlns:a16="http://schemas.microsoft.com/office/drawing/2014/main" id="{6302C4A4-BBF6-DD4E-443F-9E4F728297EB}"/>
                      </a:ext>
                    </a:extLst>
                  </p:cNvPr>
                  <p:cNvGrpSpPr/>
                  <p:nvPr/>
                </p:nvGrpSpPr>
                <p:grpSpPr>
                  <a:xfrm>
                    <a:off x="372036" y="1890877"/>
                    <a:ext cx="3564974" cy="211853"/>
                    <a:chOff x="372036" y="1890877"/>
                    <a:chExt cx="3564974" cy="211853"/>
                  </a:xfrm>
                </p:grpSpPr>
                <p:sp>
                  <p:nvSpPr>
                    <p:cNvPr id="42" name="자유형: 도형 41">
                      <a:extLst>
                        <a:ext uri="{FF2B5EF4-FFF2-40B4-BE49-F238E27FC236}">
                          <a16:creationId xmlns:a16="http://schemas.microsoft.com/office/drawing/2014/main" id="{24418DA6-4CFD-2E0B-1C63-465D5ABE2EDA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409379" y="1853534"/>
                      <a:ext cx="21185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43" name="자유형: 도형 42">
                      <a:extLst>
                        <a:ext uri="{FF2B5EF4-FFF2-40B4-BE49-F238E27FC236}">
                          <a16:creationId xmlns:a16="http://schemas.microsoft.com/office/drawing/2014/main" id="{2E5D930D-1D28-B14C-B343-68D4FFE2B1A5}"/>
                        </a:ext>
                      </a:extLst>
                    </p:cNvPr>
                    <p:cNvSpPr/>
                    <p:nvPr/>
                  </p:nvSpPr>
                  <p:spPr>
                    <a:xfrm rot="5400000" flipH="1" flipV="1">
                      <a:off x="3687813" y="1853534"/>
                      <a:ext cx="21185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grpSp>
                <p:nvGrpSpPr>
                  <p:cNvPr id="39" name="그룹 38">
                    <a:extLst>
                      <a:ext uri="{FF2B5EF4-FFF2-40B4-BE49-F238E27FC236}">
                        <a16:creationId xmlns:a16="http://schemas.microsoft.com/office/drawing/2014/main" id="{6BCE26F3-A36A-410E-844E-CA3D231D6CCE}"/>
                      </a:ext>
                    </a:extLst>
                  </p:cNvPr>
                  <p:cNvGrpSpPr/>
                  <p:nvPr/>
                </p:nvGrpSpPr>
                <p:grpSpPr>
                  <a:xfrm>
                    <a:off x="3549311" y="1771359"/>
                    <a:ext cx="230922" cy="0"/>
                    <a:chOff x="1316890" y="1406709"/>
                    <a:chExt cx="230922" cy="0"/>
                  </a:xfrm>
                </p:grpSpPr>
                <p:cxnSp>
                  <p:nvCxnSpPr>
                    <p:cNvPr id="40" name="직선 연결선 39">
                      <a:extLst>
                        <a:ext uri="{FF2B5EF4-FFF2-40B4-BE49-F238E27FC236}">
                          <a16:creationId xmlns:a16="http://schemas.microsoft.com/office/drawing/2014/main" id="{DE855902-7120-64FD-45CE-60E21DDB935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316890" y="1406709"/>
                      <a:ext cx="157102" cy="0"/>
                    </a:xfrm>
                    <a:prstGeom prst="line">
                      <a:avLst/>
                    </a:prstGeom>
                    <a:ln w="28575" cap="rnd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" name="직선 연결선 40">
                      <a:extLst>
                        <a:ext uri="{FF2B5EF4-FFF2-40B4-BE49-F238E27FC236}">
                          <a16:creationId xmlns:a16="http://schemas.microsoft.com/office/drawing/2014/main" id="{46A32B9E-018B-9BAF-B422-8D95DBBE316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538347" y="1406709"/>
                      <a:ext cx="9465" cy="0"/>
                    </a:xfrm>
                    <a:prstGeom prst="line">
                      <a:avLst/>
                    </a:prstGeom>
                    <a:ln w="28575" cap="rnd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D2A4574C-A668-B096-9FC0-47991076B1D2}"/>
                    </a:ext>
                  </a:extLst>
                </p:cNvPr>
                <p:cNvSpPr txBox="1"/>
                <p:nvPr/>
              </p:nvSpPr>
              <p:spPr>
                <a:xfrm>
                  <a:off x="1067265" y="2772364"/>
                  <a:ext cx="245900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6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2015 </a:t>
                  </a:r>
                  <a:r>
                    <a:rPr lang="ko-KR" altLang="en-US" sz="16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개정 교육과정 음악과</a:t>
                  </a:r>
                  <a:endParaRPr lang="en-US" altLang="ko-KR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endParaRPr>
                </a:p>
              </p:txBody>
            </p:sp>
          </p:grpSp>
          <p:grpSp>
            <p:nvGrpSpPr>
              <p:cNvPr id="54" name="그룹 53">
                <a:extLst>
                  <a:ext uri="{FF2B5EF4-FFF2-40B4-BE49-F238E27FC236}">
                    <a16:creationId xmlns:a16="http://schemas.microsoft.com/office/drawing/2014/main" id="{B26D1052-A4AA-B959-CDD0-FEEEAEE9FABE}"/>
                  </a:ext>
                </a:extLst>
              </p:cNvPr>
              <p:cNvGrpSpPr/>
              <p:nvPr/>
            </p:nvGrpSpPr>
            <p:grpSpPr>
              <a:xfrm>
                <a:off x="609348" y="3276405"/>
                <a:ext cx="1101053" cy="215444"/>
                <a:chOff x="465218" y="1938900"/>
                <a:chExt cx="1101053" cy="215444"/>
              </a:xfrm>
            </p:grpSpPr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06FE246E-C7E4-CA67-5C48-5098772BD423}"/>
                    </a:ext>
                  </a:extLst>
                </p:cNvPr>
                <p:cNvSpPr txBox="1"/>
                <p:nvPr/>
              </p:nvSpPr>
              <p:spPr>
                <a:xfrm>
                  <a:off x="724694" y="1938900"/>
                  <a:ext cx="841577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음악의 본질</a:t>
                  </a:r>
                </a:p>
              </p:txBody>
            </p:sp>
            <p:grpSp>
              <p:nvGrpSpPr>
                <p:cNvPr id="56" name="그룹 55">
                  <a:extLst>
                    <a:ext uri="{FF2B5EF4-FFF2-40B4-BE49-F238E27FC236}">
                      <a16:creationId xmlns:a16="http://schemas.microsoft.com/office/drawing/2014/main" id="{125F88B3-DB48-5DDE-3760-32D094AA4A81}"/>
                    </a:ext>
                  </a:extLst>
                </p:cNvPr>
                <p:cNvGrpSpPr/>
                <p:nvPr/>
              </p:nvGrpSpPr>
              <p:grpSpPr>
                <a:xfrm>
                  <a:off x="465218" y="1945101"/>
                  <a:ext cx="203058" cy="203042"/>
                  <a:chOff x="4732337" y="3166269"/>
                  <a:chExt cx="1230249" cy="1230153"/>
                </a:xfrm>
              </p:grpSpPr>
              <p:sp>
                <p:nvSpPr>
                  <p:cNvPr id="57" name="자유형: 도형 56">
                    <a:extLst>
                      <a:ext uri="{FF2B5EF4-FFF2-40B4-BE49-F238E27FC236}">
                        <a16:creationId xmlns:a16="http://schemas.microsoft.com/office/drawing/2014/main" id="{7C2C9DCF-CA95-F163-4210-BA21CD1893AE}"/>
                      </a:ext>
                    </a:extLst>
                  </p:cNvPr>
                  <p:cNvSpPr/>
                  <p:nvPr/>
                </p:nvSpPr>
                <p:spPr>
                  <a:xfrm>
                    <a:off x="4732337" y="3166269"/>
                    <a:ext cx="1230249" cy="1230153"/>
                  </a:xfrm>
                  <a:custGeom>
                    <a:avLst/>
                    <a:gdLst>
                      <a:gd name="connsiteX0" fmla="*/ 615125 w 1230249"/>
                      <a:gd name="connsiteY0" fmla="*/ 1230154 h 1230153"/>
                      <a:gd name="connsiteX1" fmla="*/ 0 w 1230249"/>
                      <a:gd name="connsiteY1" fmla="*/ 615125 h 1230153"/>
                      <a:gd name="connsiteX2" fmla="*/ 615125 w 1230249"/>
                      <a:gd name="connsiteY2" fmla="*/ 0 h 1230153"/>
                      <a:gd name="connsiteX3" fmla="*/ 1230249 w 1230249"/>
                      <a:gd name="connsiteY3" fmla="*/ 615125 h 1230153"/>
                      <a:gd name="connsiteX4" fmla="*/ 615125 w 1230249"/>
                      <a:gd name="connsiteY4" fmla="*/ 1230154 h 1230153"/>
                      <a:gd name="connsiteX5" fmla="*/ 615125 w 1230249"/>
                      <a:gd name="connsiteY5" fmla="*/ 1230154 h 12301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30249" h="1230153">
                        <a:moveTo>
                          <a:pt x="615125" y="1230154"/>
                        </a:moveTo>
                        <a:cubicBezTo>
                          <a:pt x="275368" y="1230154"/>
                          <a:pt x="0" y="954786"/>
                          <a:pt x="0" y="615125"/>
                        </a:cubicBezTo>
                        <a:cubicBezTo>
                          <a:pt x="0" y="275368"/>
                          <a:pt x="275368" y="0"/>
                          <a:pt x="615125" y="0"/>
                        </a:cubicBezTo>
                        <a:cubicBezTo>
                          <a:pt x="954786" y="0"/>
                          <a:pt x="1230249" y="275368"/>
                          <a:pt x="1230249" y="615125"/>
                        </a:cubicBezTo>
                        <a:cubicBezTo>
                          <a:pt x="1230154" y="954786"/>
                          <a:pt x="954786" y="1230154"/>
                          <a:pt x="615125" y="1230154"/>
                        </a:cubicBezTo>
                        <a:lnTo>
                          <a:pt x="615125" y="1230154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sz="2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58" name="자유형: 도형 57">
                    <a:extLst>
                      <a:ext uri="{FF2B5EF4-FFF2-40B4-BE49-F238E27FC236}">
                        <a16:creationId xmlns:a16="http://schemas.microsoft.com/office/drawing/2014/main" id="{B5A06119-17BA-4685-5B04-EE81AAB22571}"/>
                      </a:ext>
                    </a:extLst>
                  </p:cNvPr>
                  <p:cNvSpPr/>
                  <p:nvPr/>
                </p:nvSpPr>
                <p:spPr>
                  <a:xfrm>
                    <a:off x="4954899" y="3388831"/>
                    <a:ext cx="785125" cy="785124"/>
                  </a:xfrm>
                  <a:custGeom>
                    <a:avLst/>
                    <a:gdLst>
                      <a:gd name="connsiteX0" fmla="*/ 455200 w 634174"/>
                      <a:gd name="connsiteY0" fmla="*/ 317087 h 634174"/>
                      <a:gd name="connsiteX1" fmla="*/ 227171 w 634174"/>
                      <a:gd name="connsiteY1" fmla="*/ 492538 h 634174"/>
                      <a:gd name="connsiteX2" fmla="*/ 227171 w 634174"/>
                      <a:gd name="connsiteY2" fmla="*/ 141637 h 634174"/>
                      <a:gd name="connsiteX3" fmla="*/ 455200 w 634174"/>
                      <a:gd name="connsiteY3" fmla="*/ 317087 h 634174"/>
                      <a:gd name="connsiteX4" fmla="*/ 455200 w 634174"/>
                      <a:gd name="connsiteY4" fmla="*/ 317087 h 634174"/>
                      <a:gd name="connsiteX5" fmla="*/ 317087 w 634174"/>
                      <a:gd name="connsiteY5" fmla="*/ 634175 h 634174"/>
                      <a:gd name="connsiteX6" fmla="*/ 0 w 634174"/>
                      <a:gd name="connsiteY6" fmla="*/ 317087 h 634174"/>
                      <a:gd name="connsiteX7" fmla="*/ 317087 w 634174"/>
                      <a:gd name="connsiteY7" fmla="*/ 0 h 634174"/>
                      <a:gd name="connsiteX8" fmla="*/ 634175 w 634174"/>
                      <a:gd name="connsiteY8" fmla="*/ 317087 h 634174"/>
                      <a:gd name="connsiteX9" fmla="*/ 317087 w 634174"/>
                      <a:gd name="connsiteY9" fmla="*/ 634175 h 634174"/>
                      <a:gd name="connsiteX10" fmla="*/ 317087 w 634174"/>
                      <a:gd name="connsiteY10" fmla="*/ 634175 h 634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34174" h="634174">
                        <a:moveTo>
                          <a:pt x="455200" y="317087"/>
                        </a:moveTo>
                        <a:lnTo>
                          <a:pt x="227171" y="492538"/>
                        </a:lnTo>
                        <a:lnTo>
                          <a:pt x="227171" y="141637"/>
                        </a:lnTo>
                        <a:lnTo>
                          <a:pt x="455200" y="317087"/>
                        </a:lnTo>
                        <a:lnTo>
                          <a:pt x="455200" y="317087"/>
                        </a:lnTo>
                        <a:close/>
                        <a:moveTo>
                          <a:pt x="317087" y="634175"/>
                        </a:moveTo>
                        <a:cubicBezTo>
                          <a:pt x="141922" y="634175"/>
                          <a:pt x="0" y="492157"/>
                          <a:pt x="0" y="317087"/>
                        </a:cubicBezTo>
                        <a:cubicBezTo>
                          <a:pt x="0" y="141922"/>
                          <a:pt x="141922" y="0"/>
                          <a:pt x="317087" y="0"/>
                        </a:cubicBezTo>
                        <a:cubicBezTo>
                          <a:pt x="492252" y="0"/>
                          <a:pt x="634175" y="141922"/>
                          <a:pt x="634175" y="317087"/>
                        </a:cubicBezTo>
                        <a:cubicBezTo>
                          <a:pt x="634175" y="492157"/>
                          <a:pt x="492157" y="634175"/>
                          <a:pt x="317087" y="634175"/>
                        </a:cubicBezTo>
                        <a:lnTo>
                          <a:pt x="317087" y="63417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  <p:grpSp>
            <p:nvGrpSpPr>
              <p:cNvPr id="59" name="그룹 58">
                <a:extLst>
                  <a:ext uri="{FF2B5EF4-FFF2-40B4-BE49-F238E27FC236}">
                    <a16:creationId xmlns:a16="http://schemas.microsoft.com/office/drawing/2014/main" id="{FECA7553-DF17-DEFE-4767-F19E7B4199FF}"/>
                  </a:ext>
                </a:extLst>
              </p:cNvPr>
              <p:cNvGrpSpPr/>
              <p:nvPr/>
            </p:nvGrpSpPr>
            <p:grpSpPr>
              <a:xfrm>
                <a:off x="609348" y="3649119"/>
                <a:ext cx="1461728" cy="215444"/>
                <a:chOff x="465218" y="1938900"/>
                <a:chExt cx="1461728" cy="215444"/>
              </a:xfrm>
            </p:grpSpPr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C54F0693-9467-7BF5-471F-02C12DFB7ED0}"/>
                    </a:ext>
                  </a:extLst>
                </p:cNvPr>
                <p:cNvSpPr txBox="1"/>
                <p:nvPr/>
              </p:nvSpPr>
              <p:spPr>
                <a:xfrm>
                  <a:off x="724694" y="1938900"/>
                  <a:ext cx="120225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음악 교과의 본질</a:t>
                  </a:r>
                </a:p>
              </p:txBody>
            </p:sp>
            <p:grpSp>
              <p:nvGrpSpPr>
                <p:cNvPr id="61" name="그룹 60">
                  <a:extLst>
                    <a:ext uri="{FF2B5EF4-FFF2-40B4-BE49-F238E27FC236}">
                      <a16:creationId xmlns:a16="http://schemas.microsoft.com/office/drawing/2014/main" id="{F3BC5D63-1A81-8A82-5326-E518CE1BC39A}"/>
                    </a:ext>
                  </a:extLst>
                </p:cNvPr>
                <p:cNvGrpSpPr/>
                <p:nvPr/>
              </p:nvGrpSpPr>
              <p:grpSpPr>
                <a:xfrm>
                  <a:off x="465218" y="1945101"/>
                  <a:ext cx="203058" cy="203042"/>
                  <a:chOff x="4732337" y="3166269"/>
                  <a:chExt cx="1230249" cy="1230153"/>
                </a:xfrm>
              </p:grpSpPr>
              <p:sp>
                <p:nvSpPr>
                  <p:cNvPr id="62" name="자유형: 도형 61">
                    <a:extLst>
                      <a:ext uri="{FF2B5EF4-FFF2-40B4-BE49-F238E27FC236}">
                        <a16:creationId xmlns:a16="http://schemas.microsoft.com/office/drawing/2014/main" id="{99BE4BAC-0409-89DE-46D3-9FCC05C2A01B}"/>
                      </a:ext>
                    </a:extLst>
                  </p:cNvPr>
                  <p:cNvSpPr/>
                  <p:nvPr/>
                </p:nvSpPr>
                <p:spPr>
                  <a:xfrm>
                    <a:off x="4732337" y="3166269"/>
                    <a:ext cx="1230249" cy="1230153"/>
                  </a:xfrm>
                  <a:custGeom>
                    <a:avLst/>
                    <a:gdLst>
                      <a:gd name="connsiteX0" fmla="*/ 615125 w 1230249"/>
                      <a:gd name="connsiteY0" fmla="*/ 1230154 h 1230153"/>
                      <a:gd name="connsiteX1" fmla="*/ 0 w 1230249"/>
                      <a:gd name="connsiteY1" fmla="*/ 615125 h 1230153"/>
                      <a:gd name="connsiteX2" fmla="*/ 615125 w 1230249"/>
                      <a:gd name="connsiteY2" fmla="*/ 0 h 1230153"/>
                      <a:gd name="connsiteX3" fmla="*/ 1230249 w 1230249"/>
                      <a:gd name="connsiteY3" fmla="*/ 615125 h 1230153"/>
                      <a:gd name="connsiteX4" fmla="*/ 615125 w 1230249"/>
                      <a:gd name="connsiteY4" fmla="*/ 1230154 h 1230153"/>
                      <a:gd name="connsiteX5" fmla="*/ 615125 w 1230249"/>
                      <a:gd name="connsiteY5" fmla="*/ 1230154 h 12301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30249" h="1230153">
                        <a:moveTo>
                          <a:pt x="615125" y="1230154"/>
                        </a:moveTo>
                        <a:cubicBezTo>
                          <a:pt x="275368" y="1230154"/>
                          <a:pt x="0" y="954786"/>
                          <a:pt x="0" y="615125"/>
                        </a:cubicBezTo>
                        <a:cubicBezTo>
                          <a:pt x="0" y="275368"/>
                          <a:pt x="275368" y="0"/>
                          <a:pt x="615125" y="0"/>
                        </a:cubicBezTo>
                        <a:cubicBezTo>
                          <a:pt x="954786" y="0"/>
                          <a:pt x="1230249" y="275368"/>
                          <a:pt x="1230249" y="615125"/>
                        </a:cubicBezTo>
                        <a:cubicBezTo>
                          <a:pt x="1230154" y="954786"/>
                          <a:pt x="954786" y="1230154"/>
                          <a:pt x="615125" y="1230154"/>
                        </a:cubicBezTo>
                        <a:lnTo>
                          <a:pt x="615125" y="1230154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sz="2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63" name="자유형: 도형 62">
                    <a:extLst>
                      <a:ext uri="{FF2B5EF4-FFF2-40B4-BE49-F238E27FC236}">
                        <a16:creationId xmlns:a16="http://schemas.microsoft.com/office/drawing/2014/main" id="{4DBFAA6F-BB8D-919F-1731-5576E088332D}"/>
                      </a:ext>
                    </a:extLst>
                  </p:cNvPr>
                  <p:cNvSpPr/>
                  <p:nvPr/>
                </p:nvSpPr>
                <p:spPr>
                  <a:xfrm>
                    <a:off x="4954899" y="3388831"/>
                    <a:ext cx="785125" cy="785124"/>
                  </a:xfrm>
                  <a:custGeom>
                    <a:avLst/>
                    <a:gdLst>
                      <a:gd name="connsiteX0" fmla="*/ 455200 w 634174"/>
                      <a:gd name="connsiteY0" fmla="*/ 317087 h 634174"/>
                      <a:gd name="connsiteX1" fmla="*/ 227171 w 634174"/>
                      <a:gd name="connsiteY1" fmla="*/ 492538 h 634174"/>
                      <a:gd name="connsiteX2" fmla="*/ 227171 w 634174"/>
                      <a:gd name="connsiteY2" fmla="*/ 141637 h 634174"/>
                      <a:gd name="connsiteX3" fmla="*/ 455200 w 634174"/>
                      <a:gd name="connsiteY3" fmla="*/ 317087 h 634174"/>
                      <a:gd name="connsiteX4" fmla="*/ 455200 w 634174"/>
                      <a:gd name="connsiteY4" fmla="*/ 317087 h 634174"/>
                      <a:gd name="connsiteX5" fmla="*/ 317087 w 634174"/>
                      <a:gd name="connsiteY5" fmla="*/ 634175 h 634174"/>
                      <a:gd name="connsiteX6" fmla="*/ 0 w 634174"/>
                      <a:gd name="connsiteY6" fmla="*/ 317087 h 634174"/>
                      <a:gd name="connsiteX7" fmla="*/ 317087 w 634174"/>
                      <a:gd name="connsiteY7" fmla="*/ 0 h 634174"/>
                      <a:gd name="connsiteX8" fmla="*/ 634175 w 634174"/>
                      <a:gd name="connsiteY8" fmla="*/ 317087 h 634174"/>
                      <a:gd name="connsiteX9" fmla="*/ 317087 w 634174"/>
                      <a:gd name="connsiteY9" fmla="*/ 634175 h 634174"/>
                      <a:gd name="connsiteX10" fmla="*/ 317087 w 634174"/>
                      <a:gd name="connsiteY10" fmla="*/ 634175 h 634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34174" h="634174">
                        <a:moveTo>
                          <a:pt x="455200" y="317087"/>
                        </a:moveTo>
                        <a:lnTo>
                          <a:pt x="227171" y="492538"/>
                        </a:lnTo>
                        <a:lnTo>
                          <a:pt x="227171" y="141637"/>
                        </a:lnTo>
                        <a:lnTo>
                          <a:pt x="455200" y="317087"/>
                        </a:lnTo>
                        <a:lnTo>
                          <a:pt x="455200" y="317087"/>
                        </a:lnTo>
                        <a:close/>
                        <a:moveTo>
                          <a:pt x="317087" y="634175"/>
                        </a:moveTo>
                        <a:cubicBezTo>
                          <a:pt x="141922" y="634175"/>
                          <a:pt x="0" y="492157"/>
                          <a:pt x="0" y="317087"/>
                        </a:cubicBezTo>
                        <a:cubicBezTo>
                          <a:pt x="0" y="141922"/>
                          <a:pt x="141922" y="0"/>
                          <a:pt x="317087" y="0"/>
                        </a:cubicBezTo>
                        <a:cubicBezTo>
                          <a:pt x="492252" y="0"/>
                          <a:pt x="634175" y="141922"/>
                          <a:pt x="634175" y="317087"/>
                        </a:cubicBezTo>
                        <a:cubicBezTo>
                          <a:pt x="634175" y="492157"/>
                          <a:pt x="492157" y="634175"/>
                          <a:pt x="317087" y="634175"/>
                        </a:cubicBezTo>
                        <a:lnTo>
                          <a:pt x="317087" y="63417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  <p:grpSp>
            <p:nvGrpSpPr>
              <p:cNvPr id="64" name="그룹 63">
                <a:extLst>
                  <a:ext uri="{FF2B5EF4-FFF2-40B4-BE49-F238E27FC236}">
                    <a16:creationId xmlns:a16="http://schemas.microsoft.com/office/drawing/2014/main" id="{DB417228-123E-4203-0C29-BEF25A776879}"/>
                  </a:ext>
                </a:extLst>
              </p:cNvPr>
              <p:cNvGrpSpPr/>
              <p:nvPr/>
            </p:nvGrpSpPr>
            <p:grpSpPr>
              <a:xfrm>
                <a:off x="609348" y="4021833"/>
                <a:ext cx="1886524" cy="215444"/>
                <a:chOff x="465218" y="1938900"/>
                <a:chExt cx="1886524" cy="215444"/>
              </a:xfrm>
            </p:grpSpPr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B0511CA3-3ABD-9906-BDDF-807B2D020718}"/>
                    </a:ext>
                  </a:extLst>
                </p:cNvPr>
                <p:cNvSpPr txBox="1"/>
                <p:nvPr/>
              </p:nvSpPr>
              <p:spPr>
                <a:xfrm>
                  <a:off x="724694" y="1938900"/>
                  <a:ext cx="162704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음악 교과 역량</a:t>
                  </a:r>
                  <a:r>
                    <a:rPr lang="en-US" altLang="ko-KR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(6</a:t>
                  </a:r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가지</a:t>
                  </a:r>
                  <a:r>
                    <a:rPr lang="en-US" altLang="ko-KR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)</a:t>
                  </a:r>
                </a:p>
              </p:txBody>
            </p:sp>
            <p:grpSp>
              <p:nvGrpSpPr>
                <p:cNvPr id="66" name="그룹 65">
                  <a:extLst>
                    <a:ext uri="{FF2B5EF4-FFF2-40B4-BE49-F238E27FC236}">
                      <a16:creationId xmlns:a16="http://schemas.microsoft.com/office/drawing/2014/main" id="{9C574005-C204-E977-AE1B-979EAFA934E9}"/>
                    </a:ext>
                  </a:extLst>
                </p:cNvPr>
                <p:cNvGrpSpPr/>
                <p:nvPr/>
              </p:nvGrpSpPr>
              <p:grpSpPr>
                <a:xfrm>
                  <a:off x="465218" y="1945101"/>
                  <a:ext cx="203058" cy="203042"/>
                  <a:chOff x="4732337" y="3166269"/>
                  <a:chExt cx="1230249" cy="1230153"/>
                </a:xfrm>
              </p:grpSpPr>
              <p:sp>
                <p:nvSpPr>
                  <p:cNvPr id="67" name="자유형: 도형 66">
                    <a:extLst>
                      <a:ext uri="{FF2B5EF4-FFF2-40B4-BE49-F238E27FC236}">
                        <a16:creationId xmlns:a16="http://schemas.microsoft.com/office/drawing/2014/main" id="{3A2661D4-46F9-CFD0-8BB8-DEFD3B5C6C67}"/>
                      </a:ext>
                    </a:extLst>
                  </p:cNvPr>
                  <p:cNvSpPr/>
                  <p:nvPr/>
                </p:nvSpPr>
                <p:spPr>
                  <a:xfrm>
                    <a:off x="4732337" y="3166269"/>
                    <a:ext cx="1230249" cy="1230153"/>
                  </a:xfrm>
                  <a:custGeom>
                    <a:avLst/>
                    <a:gdLst>
                      <a:gd name="connsiteX0" fmla="*/ 615125 w 1230249"/>
                      <a:gd name="connsiteY0" fmla="*/ 1230154 h 1230153"/>
                      <a:gd name="connsiteX1" fmla="*/ 0 w 1230249"/>
                      <a:gd name="connsiteY1" fmla="*/ 615125 h 1230153"/>
                      <a:gd name="connsiteX2" fmla="*/ 615125 w 1230249"/>
                      <a:gd name="connsiteY2" fmla="*/ 0 h 1230153"/>
                      <a:gd name="connsiteX3" fmla="*/ 1230249 w 1230249"/>
                      <a:gd name="connsiteY3" fmla="*/ 615125 h 1230153"/>
                      <a:gd name="connsiteX4" fmla="*/ 615125 w 1230249"/>
                      <a:gd name="connsiteY4" fmla="*/ 1230154 h 1230153"/>
                      <a:gd name="connsiteX5" fmla="*/ 615125 w 1230249"/>
                      <a:gd name="connsiteY5" fmla="*/ 1230154 h 12301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30249" h="1230153">
                        <a:moveTo>
                          <a:pt x="615125" y="1230154"/>
                        </a:moveTo>
                        <a:cubicBezTo>
                          <a:pt x="275368" y="1230154"/>
                          <a:pt x="0" y="954786"/>
                          <a:pt x="0" y="615125"/>
                        </a:cubicBezTo>
                        <a:cubicBezTo>
                          <a:pt x="0" y="275368"/>
                          <a:pt x="275368" y="0"/>
                          <a:pt x="615125" y="0"/>
                        </a:cubicBezTo>
                        <a:cubicBezTo>
                          <a:pt x="954786" y="0"/>
                          <a:pt x="1230249" y="275368"/>
                          <a:pt x="1230249" y="615125"/>
                        </a:cubicBezTo>
                        <a:cubicBezTo>
                          <a:pt x="1230154" y="954786"/>
                          <a:pt x="954786" y="1230154"/>
                          <a:pt x="615125" y="1230154"/>
                        </a:cubicBezTo>
                        <a:lnTo>
                          <a:pt x="615125" y="1230154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sz="2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68" name="자유형: 도형 67">
                    <a:extLst>
                      <a:ext uri="{FF2B5EF4-FFF2-40B4-BE49-F238E27FC236}">
                        <a16:creationId xmlns:a16="http://schemas.microsoft.com/office/drawing/2014/main" id="{E8055100-7166-F31C-9CED-9E4464CEC1E5}"/>
                      </a:ext>
                    </a:extLst>
                  </p:cNvPr>
                  <p:cNvSpPr/>
                  <p:nvPr/>
                </p:nvSpPr>
                <p:spPr>
                  <a:xfrm>
                    <a:off x="4954899" y="3388831"/>
                    <a:ext cx="785125" cy="785124"/>
                  </a:xfrm>
                  <a:custGeom>
                    <a:avLst/>
                    <a:gdLst>
                      <a:gd name="connsiteX0" fmla="*/ 455200 w 634174"/>
                      <a:gd name="connsiteY0" fmla="*/ 317087 h 634174"/>
                      <a:gd name="connsiteX1" fmla="*/ 227171 w 634174"/>
                      <a:gd name="connsiteY1" fmla="*/ 492538 h 634174"/>
                      <a:gd name="connsiteX2" fmla="*/ 227171 w 634174"/>
                      <a:gd name="connsiteY2" fmla="*/ 141637 h 634174"/>
                      <a:gd name="connsiteX3" fmla="*/ 455200 w 634174"/>
                      <a:gd name="connsiteY3" fmla="*/ 317087 h 634174"/>
                      <a:gd name="connsiteX4" fmla="*/ 455200 w 634174"/>
                      <a:gd name="connsiteY4" fmla="*/ 317087 h 634174"/>
                      <a:gd name="connsiteX5" fmla="*/ 317087 w 634174"/>
                      <a:gd name="connsiteY5" fmla="*/ 634175 h 634174"/>
                      <a:gd name="connsiteX6" fmla="*/ 0 w 634174"/>
                      <a:gd name="connsiteY6" fmla="*/ 317087 h 634174"/>
                      <a:gd name="connsiteX7" fmla="*/ 317087 w 634174"/>
                      <a:gd name="connsiteY7" fmla="*/ 0 h 634174"/>
                      <a:gd name="connsiteX8" fmla="*/ 634175 w 634174"/>
                      <a:gd name="connsiteY8" fmla="*/ 317087 h 634174"/>
                      <a:gd name="connsiteX9" fmla="*/ 317087 w 634174"/>
                      <a:gd name="connsiteY9" fmla="*/ 634175 h 634174"/>
                      <a:gd name="connsiteX10" fmla="*/ 317087 w 634174"/>
                      <a:gd name="connsiteY10" fmla="*/ 634175 h 634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34174" h="634174">
                        <a:moveTo>
                          <a:pt x="455200" y="317087"/>
                        </a:moveTo>
                        <a:lnTo>
                          <a:pt x="227171" y="492538"/>
                        </a:lnTo>
                        <a:lnTo>
                          <a:pt x="227171" y="141637"/>
                        </a:lnTo>
                        <a:lnTo>
                          <a:pt x="455200" y="317087"/>
                        </a:lnTo>
                        <a:lnTo>
                          <a:pt x="455200" y="317087"/>
                        </a:lnTo>
                        <a:close/>
                        <a:moveTo>
                          <a:pt x="317087" y="634175"/>
                        </a:moveTo>
                        <a:cubicBezTo>
                          <a:pt x="141922" y="634175"/>
                          <a:pt x="0" y="492157"/>
                          <a:pt x="0" y="317087"/>
                        </a:cubicBezTo>
                        <a:cubicBezTo>
                          <a:pt x="0" y="141922"/>
                          <a:pt x="141922" y="0"/>
                          <a:pt x="317087" y="0"/>
                        </a:cubicBezTo>
                        <a:cubicBezTo>
                          <a:pt x="492252" y="0"/>
                          <a:pt x="634175" y="141922"/>
                          <a:pt x="634175" y="317087"/>
                        </a:cubicBezTo>
                        <a:cubicBezTo>
                          <a:pt x="634175" y="492157"/>
                          <a:pt x="492157" y="634175"/>
                          <a:pt x="317087" y="634175"/>
                        </a:cubicBezTo>
                        <a:lnTo>
                          <a:pt x="317087" y="63417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  <p:grpSp>
            <p:nvGrpSpPr>
              <p:cNvPr id="77" name="그룹 76">
                <a:extLst>
                  <a:ext uri="{FF2B5EF4-FFF2-40B4-BE49-F238E27FC236}">
                    <a16:creationId xmlns:a16="http://schemas.microsoft.com/office/drawing/2014/main" id="{F06ABAAE-F9A9-E234-1E67-3AF136932D1E}"/>
                  </a:ext>
                </a:extLst>
              </p:cNvPr>
              <p:cNvGrpSpPr/>
              <p:nvPr/>
            </p:nvGrpSpPr>
            <p:grpSpPr>
              <a:xfrm>
                <a:off x="609348" y="4394547"/>
                <a:ext cx="2911164" cy="1074019"/>
                <a:chOff x="629306" y="4257992"/>
                <a:chExt cx="2911164" cy="1074019"/>
              </a:xfrm>
            </p:grpSpPr>
            <p:grpSp>
              <p:nvGrpSpPr>
                <p:cNvPr id="69" name="그룹 68">
                  <a:extLst>
                    <a:ext uri="{FF2B5EF4-FFF2-40B4-BE49-F238E27FC236}">
                      <a16:creationId xmlns:a16="http://schemas.microsoft.com/office/drawing/2014/main" id="{F80BC79A-F133-885F-DFD0-9F7B0705D05C}"/>
                    </a:ext>
                  </a:extLst>
                </p:cNvPr>
                <p:cNvGrpSpPr/>
                <p:nvPr/>
              </p:nvGrpSpPr>
              <p:grpSpPr>
                <a:xfrm>
                  <a:off x="629306" y="4257992"/>
                  <a:ext cx="1461728" cy="215444"/>
                  <a:chOff x="465218" y="1938900"/>
                  <a:chExt cx="1461728" cy="215444"/>
                </a:xfrm>
              </p:grpSpPr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417C7DCD-46EE-0578-887F-1E2D69A7236E}"/>
                      </a:ext>
                    </a:extLst>
                  </p:cNvPr>
                  <p:cNvSpPr txBox="1"/>
                  <p:nvPr/>
                </p:nvSpPr>
                <p:spPr>
                  <a:xfrm>
                    <a:off x="724694" y="1938900"/>
                    <a:ext cx="1202252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ko-KR" altLang="en-US" sz="14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타 교과와의 연계</a:t>
                    </a:r>
                  </a:p>
                </p:txBody>
              </p:sp>
              <p:grpSp>
                <p:nvGrpSpPr>
                  <p:cNvPr id="71" name="그룹 70">
                    <a:extLst>
                      <a:ext uri="{FF2B5EF4-FFF2-40B4-BE49-F238E27FC236}">
                        <a16:creationId xmlns:a16="http://schemas.microsoft.com/office/drawing/2014/main" id="{0A8C60A1-E4F5-256E-31C0-13FD1B00EA79}"/>
                      </a:ext>
                    </a:extLst>
                  </p:cNvPr>
                  <p:cNvGrpSpPr/>
                  <p:nvPr/>
                </p:nvGrpSpPr>
                <p:grpSpPr>
                  <a:xfrm>
                    <a:off x="465218" y="1945101"/>
                    <a:ext cx="203058" cy="203042"/>
                    <a:chOff x="4732337" y="3166269"/>
                    <a:chExt cx="1230249" cy="1230153"/>
                  </a:xfrm>
                </p:grpSpPr>
                <p:sp>
                  <p:nvSpPr>
                    <p:cNvPr id="72" name="자유형: 도형 71">
                      <a:extLst>
                        <a:ext uri="{FF2B5EF4-FFF2-40B4-BE49-F238E27FC236}">
                          <a16:creationId xmlns:a16="http://schemas.microsoft.com/office/drawing/2014/main" id="{54C2D3C8-C1DC-F483-417D-BA6A8959EF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32337" y="3166269"/>
                      <a:ext cx="1230249" cy="1230153"/>
                    </a:xfrm>
                    <a:custGeom>
                      <a:avLst/>
                      <a:gdLst>
                        <a:gd name="connsiteX0" fmla="*/ 615125 w 1230249"/>
                        <a:gd name="connsiteY0" fmla="*/ 1230154 h 1230153"/>
                        <a:gd name="connsiteX1" fmla="*/ 0 w 1230249"/>
                        <a:gd name="connsiteY1" fmla="*/ 615125 h 1230153"/>
                        <a:gd name="connsiteX2" fmla="*/ 615125 w 1230249"/>
                        <a:gd name="connsiteY2" fmla="*/ 0 h 1230153"/>
                        <a:gd name="connsiteX3" fmla="*/ 1230249 w 1230249"/>
                        <a:gd name="connsiteY3" fmla="*/ 615125 h 1230153"/>
                        <a:gd name="connsiteX4" fmla="*/ 615125 w 1230249"/>
                        <a:gd name="connsiteY4" fmla="*/ 1230154 h 1230153"/>
                        <a:gd name="connsiteX5" fmla="*/ 615125 w 1230249"/>
                        <a:gd name="connsiteY5" fmla="*/ 1230154 h 1230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30249" h="1230153">
                          <a:moveTo>
                            <a:pt x="615125" y="1230154"/>
                          </a:moveTo>
                          <a:cubicBezTo>
                            <a:pt x="275368" y="1230154"/>
                            <a:pt x="0" y="954786"/>
                            <a:pt x="0" y="615125"/>
                          </a:cubicBezTo>
                          <a:cubicBezTo>
                            <a:pt x="0" y="275368"/>
                            <a:pt x="275368" y="0"/>
                            <a:pt x="615125" y="0"/>
                          </a:cubicBezTo>
                          <a:cubicBezTo>
                            <a:pt x="954786" y="0"/>
                            <a:pt x="1230249" y="275368"/>
                            <a:pt x="1230249" y="615125"/>
                          </a:cubicBezTo>
                          <a:cubicBezTo>
                            <a:pt x="1230154" y="954786"/>
                            <a:pt x="954786" y="1230154"/>
                            <a:pt x="615125" y="1230154"/>
                          </a:cubicBezTo>
                          <a:lnTo>
                            <a:pt x="615125" y="1230154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ko-KR" altLang="en-US" sz="2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73" name="자유형: 도형 72">
                      <a:extLst>
                        <a:ext uri="{FF2B5EF4-FFF2-40B4-BE49-F238E27FC236}">
                          <a16:creationId xmlns:a16="http://schemas.microsoft.com/office/drawing/2014/main" id="{5862D140-2296-4B3F-562E-F0F1CE0BAA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54899" y="3388831"/>
                      <a:ext cx="785125" cy="785124"/>
                    </a:xfrm>
                    <a:custGeom>
                      <a:avLst/>
                      <a:gdLst>
                        <a:gd name="connsiteX0" fmla="*/ 455200 w 634174"/>
                        <a:gd name="connsiteY0" fmla="*/ 317087 h 634174"/>
                        <a:gd name="connsiteX1" fmla="*/ 227171 w 634174"/>
                        <a:gd name="connsiteY1" fmla="*/ 492538 h 634174"/>
                        <a:gd name="connsiteX2" fmla="*/ 227171 w 634174"/>
                        <a:gd name="connsiteY2" fmla="*/ 141637 h 634174"/>
                        <a:gd name="connsiteX3" fmla="*/ 455200 w 634174"/>
                        <a:gd name="connsiteY3" fmla="*/ 317087 h 634174"/>
                        <a:gd name="connsiteX4" fmla="*/ 455200 w 634174"/>
                        <a:gd name="connsiteY4" fmla="*/ 317087 h 634174"/>
                        <a:gd name="connsiteX5" fmla="*/ 317087 w 634174"/>
                        <a:gd name="connsiteY5" fmla="*/ 634175 h 634174"/>
                        <a:gd name="connsiteX6" fmla="*/ 0 w 634174"/>
                        <a:gd name="connsiteY6" fmla="*/ 317087 h 634174"/>
                        <a:gd name="connsiteX7" fmla="*/ 317087 w 634174"/>
                        <a:gd name="connsiteY7" fmla="*/ 0 h 634174"/>
                        <a:gd name="connsiteX8" fmla="*/ 634175 w 634174"/>
                        <a:gd name="connsiteY8" fmla="*/ 317087 h 634174"/>
                        <a:gd name="connsiteX9" fmla="*/ 317087 w 634174"/>
                        <a:gd name="connsiteY9" fmla="*/ 634175 h 634174"/>
                        <a:gd name="connsiteX10" fmla="*/ 317087 w 634174"/>
                        <a:gd name="connsiteY10" fmla="*/ 634175 h 6341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34174" h="634174">
                          <a:moveTo>
                            <a:pt x="455200" y="317087"/>
                          </a:moveTo>
                          <a:lnTo>
                            <a:pt x="227171" y="492538"/>
                          </a:lnTo>
                          <a:lnTo>
                            <a:pt x="227171" y="141637"/>
                          </a:lnTo>
                          <a:lnTo>
                            <a:pt x="455200" y="317087"/>
                          </a:lnTo>
                          <a:lnTo>
                            <a:pt x="455200" y="317087"/>
                          </a:lnTo>
                          <a:close/>
                          <a:moveTo>
                            <a:pt x="317087" y="634175"/>
                          </a:moveTo>
                          <a:cubicBezTo>
                            <a:pt x="141922" y="634175"/>
                            <a:pt x="0" y="492157"/>
                            <a:pt x="0" y="317087"/>
                          </a:cubicBezTo>
                          <a:cubicBezTo>
                            <a:pt x="0" y="141922"/>
                            <a:pt x="141922" y="0"/>
                            <a:pt x="317087" y="0"/>
                          </a:cubicBezTo>
                          <a:cubicBezTo>
                            <a:pt x="492252" y="0"/>
                            <a:pt x="634175" y="141922"/>
                            <a:pt x="634175" y="317087"/>
                          </a:cubicBezTo>
                          <a:cubicBezTo>
                            <a:pt x="634175" y="492157"/>
                            <a:pt x="492157" y="634175"/>
                            <a:pt x="317087" y="634175"/>
                          </a:cubicBezTo>
                          <a:lnTo>
                            <a:pt x="317087" y="63417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  <a:effectLst/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76" name="그룹 75">
                  <a:extLst>
                    <a:ext uri="{FF2B5EF4-FFF2-40B4-BE49-F238E27FC236}">
                      <a16:creationId xmlns:a16="http://schemas.microsoft.com/office/drawing/2014/main" id="{BA8090E6-FAE5-E4A0-A493-2CE884948711}"/>
                    </a:ext>
                  </a:extLst>
                </p:cNvPr>
                <p:cNvGrpSpPr/>
                <p:nvPr/>
              </p:nvGrpSpPr>
              <p:grpSpPr>
                <a:xfrm>
                  <a:off x="888782" y="4538506"/>
                  <a:ext cx="2651688" cy="793505"/>
                  <a:chOff x="888782" y="4538506"/>
                  <a:chExt cx="2651688" cy="793505"/>
                </a:xfrm>
              </p:grpSpPr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3E84CABC-B87C-E39A-7590-2798E8BDAB81}"/>
                      </a:ext>
                    </a:extLst>
                  </p:cNvPr>
                  <p:cNvSpPr txBox="1"/>
                  <p:nvPr/>
                </p:nvSpPr>
                <p:spPr>
                  <a:xfrm>
                    <a:off x="888782" y="4538506"/>
                    <a:ext cx="2478564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103188" indent="-103188">
                      <a:spcAft>
                        <a:spcPts val="200"/>
                      </a:spcAft>
                      <a:buClr>
                        <a:schemeClr val="bg1">
                          <a:lumMod val="65000"/>
                        </a:schemeClr>
                      </a:buClr>
                      <a:buFont typeface="Arial" panose="020B0604020202020204" pitchFamily="34" charset="0"/>
                      <a:buChar char="•"/>
                    </a:pPr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다른 예술 영역들과의 연계</a:t>
                    </a:r>
                    <a:b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</a:b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sym typeface="Wingdings" panose="05000000000000000000" pitchFamily="2" charset="2"/>
                      </a:rPr>
                      <a:t>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음악적 정서 표현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다양한 소통 방법</a:t>
                    </a:r>
                  </a:p>
                </p:txBody>
              </p:sp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36C725EA-57C8-4C76-7AD0-AF4363B76F7B}"/>
                      </a:ext>
                    </a:extLst>
                  </p:cNvPr>
                  <p:cNvSpPr txBox="1"/>
                  <p:nvPr/>
                </p:nvSpPr>
                <p:spPr>
                  <a:xfrm>
                    <a:off x="888782" y="4962679"/>
                    <a:ext cx="2651688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103188" indent="-103188">
                      <a:spcAft>
                        <a:spcPts val="200"/>
                      </a:spcAft>
                      <a:buClr>
                        <a:schemeClr val="bg1">
                          <a:lumMod val="65000"/>
                        </a:schemeClr>
                      </a:buClr>
                      <a:buFont typeface="Arial" panose="020B0604020202020204" pitchFamily="34" charset="0"/>
                      <a:buChar char="•"/>
                    </a:pPr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다른 교과와의 연계</a:t>
                    </a:r>
                    <a:b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</a:b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sym typeface="Wingdings" panose="05000000000000000000" pitchFamily="2" charset="2"/>
                      </a:rPr>
                      <a:t>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음악에 대한 시각 확장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학습 효과 증대</a:t>
                    </a:r>
                  </a:p>
                </p:txBody>
              </p:sp>
            </p:grpSp>
          </p:grpSp>
        </p:grp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34F3964E-EE26-5398-FF76-ECE7FD655B9F}"/>
                </a:ext>
              </a:extLst>
            </p:cNvPr>
            <p:cNvGrpSpPr/>
            <p:nvPr/>
          </p:nvGrpSpPr>
          <p:grpSpPr>
            <a:xfrm>
              <a:off x="4764025" y="1638723"/>
              <a:ext cx="3904980" cy="4408809"/>
              <a:chOff x="4764025" y="1638723"/>
              <a:chExt cx="3904980" cy="4408809"/>
            </a:xfrm>
          </p:grpSpPr>
          <p:sp>
            <p:nvSpPr>
              <p:cNvPr id="31" name="사각형: 둥근 모서리 30">
                <a:extLst>
                  <a:ext uri="{FF2B5EF4-FFF2-40B4-BE49-F238E27FC236}">
                    <a16:creationId xmlns:a16="http://schemas.microsoft.com/office/drawing/2014/main" id="{1622BF19-09C8-DF20-166A-6D63C01063A6}"/>
                  </a:ext>
                </a:extLst>
              </p:cNvPr>
              <p:cNvSpPr/>
              <p:nvPr/>
            </p:nvSpPr>
            <p:spPr>
              <a:xfrm>
                <a:off x="4764025" y="2095280"/>
                <a:ext cx="3904980" cy="3952252"/>
              </a:xfrm>
              <a:prstGeom prst="roundRect">
                <a:avLst>
                  <a:gd name="adj" fmla="val 1975"/>
                </a:avLst>
              </a:prstGeom>
              <a:solidFill>
                <a:schemeClr val="bg1"/>
              </a:solidFill>
              <a:ln w="19050">
                <a:solidFill>
                  <a:srgbClr val="B2DDDB"/>
                </a:solidFill>
              </a:ln>
              <a:effectLst>
                <a:outerShdw dist="25400" dir="5400000" algn="t" rotWithShape="0">
                  <a:srgbClr val="B2DDDB"/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ADDA33D1-111E-CF4D-7DEF-2A34FCE9315E}"/>
                  </a:ext>
                </a:extLst>
              </p:cNvPr>
              <p:cNvGrpSpPr/>
              <p:nvPr/>
            </p:nvGrpSpPr>
            <p:grpSpPr>
              <a:xfrm>
                <a:off x="4812585" y="1638723"/>
                <a:ext cx="3807861" cy="388673"/>
                <a:chOff x="4812585" y="1638723"/>
                <a:chExt cx="3807861" cy="388673"/>
              </a:xfrm>
            </p:grpSpPr>
            <p:grpSp>
              <p:nvGrpSpPr>
                <p:cNvPr id="45" name="그룹 44">
                  <a:extLst>
                    <a:ext uri="{FF2B5EF4-FFF2-40B4-BE49-F238E27FC236}">
                      <a16:creationId xmlns:a16="http://schemas.microsoft.com/office/drawing/2014/main" id="{EA133955-4774-E0B1-CCA5-A04468496934}"/>
                    </a:ext>
                  </a:extLst>
                </p:cNvPr>
                <p:cNvGrpSpPr/>
                <p:nvPr/>
              </p:nvGrpSpPr>
              <p:grpSpPr>
                <a:xfrm>
                  <a:off x="4812585" y="1638723"/>
                  <a:ext cx="3807861" cy="388673"/>
                  <a:chOff x="4812585" y="1638723"/>
                  <a:chExt cx="3807861" cy="388673"/>
                </a:xfrm>
                <a:gradFill>
                  <a:gsLst>
                    <a:gs pos="0">
                      <a:srgbClr val="0F958E"/>
                    </a:gs>
                    <a:gs pos="100000">
                      <a:srgbClr val="276DB5"/>
                    </a:gs>
                  </a:gsLst>
                  <a:lin ang="0" scaled="0"/>
                </a:gradFill>
              </p:grpSpPr>
              <p:sp>
                <p:nvSpPr>
                  <p:cNvPr id="50" name="사각형: 둥근 모서리 49">
                    <a:extLst>
                      <a:ext uri="{FF2B5EF4-FFF2-40B4-BE49-F238E27FC236}">
                        <a16:creationId xmlns:a16="http://schemas.microsoft.com/office/drawing/2014/main" id="{EC25EAA8-0248-DDEF-BD2B-B1AA52DF306F}"/>
                      </a:ext>
                    </a:extLst>
                  </p:cNvPr>
                  <p:cNvSpPr/>
                  <p:nvPr/>
                </p:nvSpPr>
                <p:spPr>
                  <a:xfrm rot="10800000" flipH="1">
                    <a:off x="4883735" y="1638723"/>
                    <a:ext cx="3665061" cy="388671"/>
                  </a:xfrm>
                  <a:prstGeom prst="roundRect">
                    <a:avLst>
                      <a:gd name="adj" fmla="val 19754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grpSp>
                <p:nvGrpSpPr>
                  <p:cNvPr id="51" name="그룹 50">
                    <a:extLst>
                      <a:ext uri="{FF2B5EF4-FFF2-40B4-BE49-F238E27FC236}">
                        <a16:creationId xmlns:a16="http://schemas.microsoft.com/office/drawing/2014/main" id="{A60DE4B1-1A0B-32F2-343E-78806BC78862}"/>
                      </a:ext>
                    </a:extLst>
                  </p:cNvPr>
                  <p:cNvGrpSpPr/>
                  <p:nvPr/>
                </p:nvGrpSpPr>
                <p:grpSpPr>
                  <a:xfrm>
                    <a:off x="4812585" y="1815543"/>
                    <a:ext cx="3807861" cy="211853"/>
                    <a:chOff x="129149" y="1890877"/>
                    <a:chExt cx="3807861" cy="211853"/>
                  </a:xfrm>
                  <a:grpFill/>
                </p:grpSpPr>
                <p:sp>
                  <p:nvSpPr>
                    <p:cNvPr id="52" name="자유형: 도형 51">
                      <a:extLst>
                        <a:ext uri="{FF2B5EF4-FFF2-40B4-BE49-F238E27FC236}">
                          <a16:creationId xmlns:a16="http://schemas.microsoft.com/office/drawing/2014/main" id="{1A87F853-2F54-C81E-022A-18FA0B26A7F2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166492" y="1853534"/>
                      <a:ext cx="21185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53" name="자유형: 도형 52">
                      <a:extLst>
                        <a:ext uri="{FF2B5EF4-FFF2-40B4-BE49-F238E27FC236}">
                          <a16:creationId xmlns:a16="http://schemas.microsoft.com/office/drawing/2014/main" id="{C057CF0D-96E1-B7A1-156C-46FAFA53F7F5}"/>
                        </a:ext>
                      </a:extLst>
                    </p:cNvPr>
                    <p:cNvSpPr/>
                    <p:nvPr/>
                  </p:nvSpPr>
                  <p:spPr>
                    <a:xfrm rot="5400000" flipH="1" flipV="1">
                      <a:off x="3687813" y="1853534"/>
                      <a:ext cx="21185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</p:grpSp>
            <p:grpSp>
              <p:nvGrpSpPr>
                <p:cNvPr id="46" name="그룹 45">
                  <a:extLst>
                    <a:ext uri="{FF2B5EF4-FFF2-40B4-BE49-F238E27FC236}">
                      <a16:creationId xmlns:a16="http://schemas.microsoft.com/office/drawing/2014/main" id="{4093BFE9-0D33-D207-A836-6259D3A98217}"/>
                    </a:ext>
                  </a:extLst>
                </p:cNvPr>
                <p:cNvGrpSpPr/>
                <p:nvPr/>
              </p:nvGrpSpPr>
              <p:grpSpPr>
                <a:xfrm>
                  <a:off x="8232747" y="1696025"/>
                  <a:ext cx="230922" cy="0"/>
                  <a:chOff x="1316890" y="1406709"/>
                  <a:chExt cx="230922" cy="0"/>
                </a:xfrm>
              </p:grpSpPr>
              <p:cxnSp>
                <p:nvCxnSpPr>
                  <p:cNvPr id="48" name="직선 연결선 47">
                    <a:extLst>
                      <a:ext uri="{FF2B5EF4-FFF2-40B4-BE49-F238E27FC236}">
                        <a16:creationId xmlns:a16="http://schemas.microsoft.com/office/drawing/2014/main" id="{FA9BD278-52FD-2289-B2FB-7100614A1E6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16890" y="1406709"/>
                    <a:ext cx="157102" cy="0"/>
                  </a:xfrm>
                  <a:prstGeom prst="line">
                    <a:avLst/>
                  </a:prstGeom>
                  <a:ln w="28575" cap="rnd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직선 연결선 48">
                    <a:extLst>
                      <a:ext uri="{FF2B5EF4-FFF2-40B4-BE49-F238E27FC236}">
                        <a16:creationId xmlns:a16="http://schemas.microsoft.com/office/drawing/2014/main" id="{AE9AB057-0DF0-B055-1E0A-F0593748538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538347" y="1406709"/>
                    <a:ext cx="9465" cy="0"/>
                  </a:xfrm>
                  <a:prstGeom prst="line">
                    <a:avLst/>
                  </a:prstGeom>
                  <a:ln w="28575" cap="rnd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DC1323D7-B194-5EA6-1A47-963D2F03D91A}"/>
                    </a:ext>
                  </a:extLst>
                </p:cNvPr>
                <p:cNvSpPr txBox="1"/>
                <p:nvPr/>
              </p:nvSpPr>
              <p:spPr>
                <a:xfrm>
                  <a:off x="5472585" y="1726324"/>
                  <a:ext cx="248786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6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2022 </a:t>
                  </a:r>
                  <a:r>
                    <a:rPr lang="ko-KR" altLang="en-US" sz="16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개정 교육과정 음악과</a:t>
                  </a:r>
                  <a:endParaRPr lang="en-US" altLang="ko-KR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endParaRPr>
                </a:p>
              </p:txBody>
            </p:sp>
          </p:grpSp>
          <p:grpSp>
            <p:nvGrpSpPr>
              <p:cNvPr id="78" name="그룹 77">
                <a:extLst>
                  <a:ext uri="{FF2B5EF4-FFF2-40B4-BE49-F238E27FC236}">
                    <a16:creationId xmlns:a16="http://schemas.microsoft.com/office/drawing/2014/main" id="{5718E5BD-84A8-7A5E-B0C7-BC56229C938B}"/>
                  </a:ext>
                </a:extLst>
              </p:cNvPr>
              <p:cNvGrpSpPr/>
              <p:nvPr/>
            </p:nvGrpSpPr>
            <p:grpSpPr>
              <a:xfrm>
                <a:off x="4920061" y="2223261"/>
                <a:ext cx="1101053" cy="215444"/>
                <a:chOff x="465218" y="1938900"/>
                <a:chExt cx="1101053" cy="215444"/>
              </a:xfrm>
            </p:grpSpPr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F0463ABF-4F6B-0BCC-F2F7-C33B45B4B402}"/>
                    </a:ext>
                  </a:extLst>
                </p:cNvPr>
                <p:cNvSpPr txBox="1"/>
                <p:nvPr/>
              </p:nvSpPr>
              <p:spPr>
                <a:xfrm>
                  <a:off x="724694" y="1938900"/>
                  <a:ext cx="841577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음악의 본질</a:t>
                  </a:r>
                </a:p>
              </p:txBody>
            </p:sp>
            <p:grpSp>
              <p:nvGrpSpPr>
                <p:cNvPr id="80" name="그룹 79">
                  <a:extLst>
                    <a:ext uri="{FF2B5EF4-FFF2-40B4-BE49-F238E27FC236}">
                      <a16:creationId xmlns:a16="http://schemas.microsoft.com/office/drawing/2014/main" id="{E5C4BB46-DAD6-3053-CA48-36AC92997583}"/>
                    </a:ext>
                  </a:extLst>
                </p:cNvPr>
                <p:cNvGrpSpPr/>
                <p:nvPr/>
              </p:nvGrpSpPr>
              <p:grpSpPr>
                <a:xfrm>
                  <a:off x="465218" y="1945101"/>
                  <a:ext cx="203058" cy="203042"/>
                  <a:chOff x="4732337" y="3166269"/>
                  <a:chExt cx="1230249" cy="1230153"/>
                </a:xfrm>
              </p:grpSpPr>
              <p:sp>
                <p:nvSpPr>
                  <p:cNvPr id="81" name="자유형: 도형 80">
                    <a:extLst>
                      <a:ext uri="{FF2B5EF4-FFF2-40B4-BE49-F238E27FC236}">
                        <a16:creationId xmlns:a16="http://schemas.microsoft.com/office/drawing/2014/main" id="{E9E9A69C-D66B-F357-663E-A83B1D3186E8}"/>
                      </a:ext>
                    </a:extLst>
                  </p:cNvPr>
                  <p:cNvSpPr/>
                  <p:nvPr/>
                </p:nvSpPr>
                <p:spPr>
                  <a:xfrm>
                    <a:off x="4732337" y="3166269"/>
                    <a:ext cx="1230249" cy="1230153"/>
                  </a:xfrm>
                  <a:custGeom>
                    <a:avLst/>
                    <a:gdLst>
                      <a:gd name="connsiteX0" fmla="*/ 615125 w 1230249"/>
                      <a:gd name="connsiteY0" fmla="*/ 1230154 h 1230153"/>
                      <a:gd name="connsiteX1" fmla="*/ 0 w 1230249"/>
                      <a:gd name="connsiteY1" fmla="*/ 615125 h 1230153"/>
                      <a:gd name="connsiteX2" fmla="*/ 615125 w 1230249"/>
                      <a:gd name="connsiteY2" fmla="*/ 0 h 1230153"/>
                      <a:gd name="connsiteX3" fmla="*/ 1230249 w 1230249"/>
                      <a:gd name="connsiteY3" fmla="*/ 615125 h 1230153"/>
                      <a:gd name="connsiteX4" fmla="*/ 615125 w 1230249"/>
                      <a:gd name="connsiteY4" fmla="*/ 1230154 h 1230153"/>
                      <a:gd name="connsiteX5" fmla="*/ 615125 w 1230249"/>
                      <a:gd name="connsiteY5" fmla="*/ 1230154 h 12301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30249" h="1230153">
                        <a:moveTo>
                          <a:pt x="615125" y="1230154"/>
                        </a:moveTo>
                        <a:cubicBezTo>
                          <a:pt x="275368" y="1230154"/>
                          <a:pt x="0" y="954786"/>
                          <a:pt x="0" y="615125"/>
                        </a:cubicBezTo>
                        <a:cubicBezTo>
                          <a:pt x="0" y="275368"/>
                          <a:pt x="275368" y="0"/>
                          <a:pt x="615125" y="0"/>
                        </a:cubicBezTo>
                        <a:cubicBezTo>
                          <a:pt x="954786" y="0"/>
                          <a:pt x="1230249" y="275368"/>
                          <a:pt x="1230249" y="615125"/>
                        </a:cubicBezTo>
                        <a:cubicBezTo>
                          <a:pt x="1230154" y="954786"/>
                          <a:pt x="954786" y="1230154"/>
                          <a:pt x="615125" y="1230154"/>
                        </a:cubicBezTo>
                        <a:lnTo>
                          <a:pt x="615125" y="1230154"/>
                        </a:ln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sz="2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82" name="자유형: 도형 81">
                    <a:extLst>
                      <a:ext uri="{FF2B5EF4-FFF2-40B4-BE49-F238E27FC236}">
                        <a16:creationId xmlns:a16="http://schemas.microsoft.com/office/drawing/2014/main" id="{5D3E05FD-D36B-E6B5-E0D6-771235A0A982}"/>
                      </a:ext>
                    </a:extLst>
                  </p:cNvPr>
                  <p:cNvSpPr/>
                  <p:nvPr/>
                </p:nvSpPr>
                <p:spPr>
                  <a:xfrm>
                    <a:off x="4954899" y="3388831"/>
                    <a:ext cx="785125" cy="785124"/>
                  </a:xfrm>
                  <a:custGeom>
                    <a:avLst/>
                    <a:gdLst>
                      <a:gd name="connsiteX0" fmla="*/ 455200 w 634174"/>
                      <a:gd name="connsiteY0" fmla="*/ 317087 h 634174"/>
                      <a:gd name="connsiteX1" fmla="*/ 227171 w 634174"/>
                      <a:gd name="connsiteY1" fmla="*/ 492538 h 634174"/>
                      <a:gd name="connsiteX2" fmla="*/ 227171 w 634174"/>
                      <a:gd name="connsiteY2" fmla="*/ 141637 h 634174"/>
                      <a:gd name="connsiteX3" fmla="*/ 455200 w 634174"/>
                      <a:gd name="connsiteY3" fmla="*/ 317087 h 634174"/>
                      <a:gd name="connsiteX4" fmla="*/ 455200 w 634174"/>
                      <a:gd name="connsiteY4" fmla="*/ 317087 h 634174"/>
                      <a:gd name="connsiteX5" fmla="*/ 317087 w 634174"/>
                      <a:gd name="connsiteY5" fmla="*/ 634175 h 634174"/>
                      <a:gd name="connsiteX6" fmla="*/ 0 w 634174"/>
                      <a:gd name="connsiteY6" fmla="*/ 317087 h 634174"/>
                      <a:gd name="connsiteX7" fmla="*/ 317087 w 634174"/>
                      <a:gd name="connsiteY7" fmla="*/ 0 h 634174"/>
                      <a:gd name="connsiteX8" fmla="*/ 634175 w 634174"/>
                      <a:gd name="connsiteY8" fmla="*/ 317087 h 634174"/>
                      <a:gd name="connsiteX9" fmla="*/ 317087 w 634174"/>
                      <a:gd name="connsiteY9" fmla="*/ 634175 h 634174"/>
                      <a:gd name="connsiteX10" fmla="*/ 317087 w 634174"/>
                      <a:gd name="connsiteY10" fmla="*/ 634175 h 634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34174" h="634174">
                        <a:moveTo>
                          <a:pt x="455200" y="317087"/>
                        </a:moveTo>
                        <a:lnTo>
                          <a:pt x="227171" y="492538"/>
                        </a:lnTo>
                        <a:lnTo>
                          <a:pt x="227171" y="141637"/>
                        </a:lnTo>
                        <a:lnTo>
                          <a:pt x="455200" y="317087"/>
                        </a:lnTo>
                        <a:lnTo>
                          <a:pt x="455200" y="317087"/>
                        </a:lnTo>
                        <a:close/>
                        <a:moveTo>
                          <a:pt x="317087" y="634175"/>
                        </a:moveTo>
                        <a:cubicBezTo>
                          <a:pt x="141922" y="634175"/>
                          <a:pt x="0" y="492157"/>
                          <a:pt x="0" y="317087"/>
                        </a:cubicBezTo>
                        <a:cubicBezTo>
                          <a:pt x="0" y="141922"/>
                          <a:pt x="141922" y="0"/>
                          <a:pt x="317087" y="0"/>
                        </a:cubicBezTo>
                        <a:cubicBezTo>
                          <a:pt x="492252" y="0"/>
                          <a:pt x="634175" y="141922"/>
                          <a:pt x="634175" y="317087"/>
                        </a:cubicBezTo>
                        <a:cubicBezTo>
                          <a:pt x="634175" y="492157"/>
                          <a:pt x="492157" y="634175"/>
                          <a:pt x="317087" y="634175"/>
                        </a:cubicBezTo>
                        <a:lnTo>
                          <a:pt x="317087" y="63417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  <p:grpSp>
            <p:nvGrpSpPr>
              <p:cNvPr id="83" name="그룹 82">
                <a:extLst>
                  <a:ext uri="{FF2B5EF4-FFF2-40B4-BE49-F238E27FC236}">
                    <a16:creationId xmlns:a16="http://schemas.microsoft.com/office/drawing/2014/main" id="{BE2FC092-E8BC-2037-87E9-D63BD0349B5F}"/>
                  </a:ext>
                </a:extLst>
              </p:cNvPr>
              <p:cNvGrpSpPr/>
              <p:nvPr/>
            </p:nvGrpSpPr>
            <p:grpSpPr>
              <a:xfrm>
                <a:off x="4920061" y="3460563"/>
                <a:ext cx="1782329" cy="215444"/>
                <a:chOff x="465218" y="1938900"/>
                <a:chExt cx="1782329" cy="215444"/>
              </a:xfrm>
            </p:grpSpPr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2ABF12F7-3EC3-3793-734E-C2A22B580B1C}"/>
                    </a:ext>
                  </a:extLst>
                </p:cNvPr>
                <p:cNvSpPr txBox="1"/>
                <p:nvPr/>
              </p:nvSpPr>
              <p:spPr>
                <a:xfrm>
                  <a:off x="724694" y="1938900"/>
                  <a:ext cx="152285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음악의 가치와 영향력</a:t>
                  </a:r>
                </a:p>
              </p:txBody>
            </p:sp>
            <p:grpSp>
              <p:nvGrpSpPr>
                <p:cNvPr id="85" name="그룹 84">
                  <a:extLst>
                    <a:ext uri="{FF2B5EF4-FFF2-40B4-BE49-F238E27FC236}">
                      <a16:creationId xmlns:a16="http://schemas.microsoft.com/office/drawing/2014/main" id="{982265F0-07F1-81FC-58E7-C6CE6F5578F6}"/>
                    </a:ext>
                  </a:extLst>
                </p:cNvPr>
                <p:cNvGrpSpPr/>
                <p:nvPr/>
              </p:nvGrpSpPr>
              <p:grpSpPr>
                <a:xfrm>
                  <a:off x="465218" y="1945101"/>
                  <a:ext cx="203058" cy="203042"/>
                  <a:chOff x="4732337" y="3166269"/>
                  <a:chExt cx="1230249" cy="1230153"/>
                </a:xfrm>
              </p:grpSpPr>
              <p:sp>
                <p:nvSpPr>
                  <p:cNvPr id="86" name="자유형: 도형 85">
                    <a:extLst>
                      <a:ext uri="{FF2B5EF4-FFF2-40B4-BE49-F238E27FC236}">
                        <a16:creationId xmlns:a16="http://schemas.microsoft.com/office/drawing/2014/main" id="{A86C3D7C-0982-6017-B49E-1C49C90186FC}"/>
                      </a:ext>
                    </a:extLst>
                  </p:cNvPr>
                  <p:cNvSpPr/>
                  <p:nvPr/>
                </p:nvSpPr>
                <p:spPr>
                  <a:xfrm>
                    <a:off x="4732337" y="3166269"/>
                    <a:ext cx="1230249" cy="1230153"/>
                  </a:xfrm>
                  <a:custGeom>
                    <a:avLst/>
                    <a:gdLst>
                      <a:gd name="connsiteX0" fmla="*/ 615125 w 1230249"/>
                      <a:gd name="connsiteY0" fmla="*/ 1230154 h 1230153"/>
                      <a:gd name="connsiteX1" fmla="*/ 0 w 1230249"/>
                      <a:gd name="connsiteY1" fmla="*/ 615125 h 1230153"/>
                      <a:gd name="connsiteX2" fmla="*/ 615125 w 1230249"/>
                      <a:gd name="connsiteY2" fmla="*/ 0 h 1230153"/>
                      <a:gd name="connsiteX3" fmla="*/ 1230249 w 1230249"/>
                      <a:gd name="connsiteY3" fmla="*/ 615125 h 1230153"/>
                      <a:gd name="connsiteX4" fmla="*/ 615125 w 1230249"/>
                      <a:gd name="connsiteY4" fmla="*/ 1230154 h 1230153"/>
                      <a:gd name="connsiteX5" fmla="*/ 615125 w 1230249"/>
                      <a:gd name="connsiteY5" fmla="*/ 1230154 h 12301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30249" h="1230153">
                        <a:moveTo>
                          <a:pt x="615125" y="1230154"/>
                        </a:moveTo>
                        <a:cubicBezTo>
                          <a:pt x="275368" y="1230154"/>
                          <a:pt x="0" y="954786"/>
                          <a:pt x="0" y="615125"/>
                        </a:cubicBezTo>
                        <a:cubicBezTo>
                          <a:pt x="0" y="275368"/>
                          <a:pt x="275368" y="0"/>
                          <a:pt x="615125" y="0"/>
                        </a:cubicBezTo>
                        <a:cubicBezTo>
                          <a:pt x="954786" y="0"/>
                          <a:pt x="1230249" y="275368"/>
                          <a:pt x="1230249" y="615125"/>
                        </a:cubicBezTo>
                        <a:cubicBezTo>
                          <a:pt x="1230154" y="954786"/>
                          <a:pt x="954786" y="1230154"/>
                          <a:pt x="615125" y="1230154"/>
                        </a:cubicBezTo>
                        <a:lnTo>
                          <a:pt x="615125" y="1230154"/>
                        </a:ln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sz="2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87" name="자유형: 도형 86">
                    <a:extLst>
                      <a:ext uri="{FF2B5EF4-FFF2-40B4-BE49-F238E27FC236}">
                        <a16:creationId xmlns:a16="http://schemas.microsoft.com/office/drawing/2014/main" id="{34AE2C13-7BA4-E9EF-53A2-0AE79584453A}"/>
                      </a:ext>
                    </a:extLst>
                  </p:cNvPr>
                  <p:cNvSpPr/>
                  <p:nvPr/>
                </p:nvSpPr>
                <p:spPr>
                  <a:xfrm>
                    <a:off x="4954899" y="3388831"/>
                    <a:ext cx="785125" cy="785124"/>
                  </a:xfrm>
                  <a:custGeom>
                    <a:avLst/>
                    <a:gdLst>
                      <a:gd name="connsiteX0" fmla="*/ 455200 w 634174"/>
                      <a:gd name="connsiteY0" fmla="*/ 317087 h 634174"/>
                      <a:gd name="connsiteX1" fmla="*/ 227171 w 634174"/>
                      <a:gd name="connsiteY1" fmla="*/ 492538 h 634174"/>
                      <a:gd name="connsiteX2" fmla="*/ 227171 w 634174"/>
                      <a:gd name="connsiteY2" fmla="*/ 141637 h 634174"/>
                      <a:gd name="connsiteX3" fmla="*/ 455200 w 634174"/>
                      <a:gd name="connsiteY3" fmla="*/ 317087 h 634174"/>
                      <a:gd name="connsiteX4" fmla="*/ 455200 w 634174"/>
                      <a:gd name="connsiteY4" fmla="*/ 317087 h 634174"/>
                      <a:gd name="connsiteX5" fmla="*/ 317087 w 634174"/>
                      <a:gd name="connsiteY5" fmla="*/ 634175 h 634174"/>
                      <a:gd name="connsiteX6" fmla="*/ 0 w 634174"/>
                      <a:gd name="connsiteY6" fmla="*/ 317087 h 634174"/>
                      <a:gd name="connsiteX7" fmla="*/ 317087 w 634174"/>
                      <a:gd name="connsiteY7" fmla="*/ 0 h 634174"/>
                      <a:gd name="connsiteX8" fmla="*/ 634175 w 634174"/>
                      <a:gd name="connsiteY8" fmla="*/ 317087 h 634174"/>
                      <a:gd name="connsiteX9" fmla="*/ 317087 w 634174"/>
                      <a:gd name="connsiteY9" fmla="*/ 634175 h 634174"/>
                      <a:gd name="connsiteX10" fmla="*/ 317087 w 634174"/>
                      <a:gd name="connsiteY10" fmla="*/ 634175 h 634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34174" h="634174">
                        <a:moveTo>
                          <a:pt x="455200" y="317087"/>
                        </a:moveTo>
                        <a:lnTo>
                          <a:pt x="227171" y="492538"/>
                        </a:lnTo>
                        <a:lnTo>
                          <a:pt x="227171" y="141637"/>
                        </a:lnTo>
                        <a:lnTo>
                          <a:pt x="455200" y="317087"/>
                        </a:lnTo>
                        <a:lnTo>
                          <a:pt x="455200" y="317087"/>
                        </a:lnTo>
                        <a:close/>
                        <a:moveTo>
                          <a:pt x="317087" y="634175"/>
                        </a:moveTo>
                        <a:cubicBezTo>
                          <a:pt x="141922" y="634175"/>
                          <a:pt x="0" y="492157"/>
                          <a:pt x="0" y="317087"/>
                        </a:cubicBezTo>
                        <a:cubicBezTo>
                          <a:pt x="0" y="141922"/>
                          <a:pt x="141922" y="0"/>
                          <a:pt x="317087" y="0"/>
                        </a:cubicBezTo>
                        <a:cubicBezTo>
                          <a:pt x="492252" y="0"/>
                          <a:pt x="634175" y="141922"/>
                          <a:pt x="634175" y="317087"/>
                        </a:cubicBezTo>
                        <a:cubicBezTo>
                          <a:pt x="634175" y="492157"/>
                          <a:pt x="492157" y="634175"/>
                          <a:pt x="317087" y="634175"/>
                        </a:cubicBezTo>
                        <a:lnTo>
                          <a:pt x="317087" y="63417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  <p:grpSp>
            <p:nvGrpSpPr>
              <p:cNvPr id="93" name="그룹 92">
                <a:extLst>
                  <a:ext uri="{FF2B5EF4-FFF2-40B4-BE49-F238E27FC236}">
                    <a16:creationId xmlns:a16="http://schemas.microsoft.com/office/drawing/2014/main" id="{F49C23C2-C640-DB38-BD82-D1C8D92FDBB8}"/>
                  </a:ext>
                </a:extLst>
              </p:cNvPr>
              <p:cNvGrpSpPr/>
              <p:nvPr/>
            </p:nvGrpSpPr>
            <p:grpSpPr>
              <a:xfrm>
                <a:off x="4920061" y="2600598"/>
                <a:ext cx="2502398" cy="698072"/>
                <a:chOff x="629306" y="4257992"/>
                <a:chExt cx="2502398" cy="698072"/>
              </a:xfrm>
            </p:grpSpPr>
            <p:grpSp>
              <p:nvGrpSpPr>
                <p:cNvPr id="94" name="그룹 93">
                  <a:extLst>
                    <a:ext uri="{FF2B5EF4-FFF2-40B4-BE49-F238E27FC236}">
                      <a16:creationId xmlns:a16="http://schemas.microsoft.com/office/drawing/2014/main" id="{6D94A298-7C38-9291-92E6-0D1294E8A24A}"/>
                    </a:ext>
                  </a:extLst>
                </p:cNvPr>
                <p:cNvGrpSpPr/>
                <p:nvPr/>
              </p:nvGrpSpPr>
              <p:grpSpPr>
                <a:xfrm>
                  <a:off x="629306" y="4257992"/>
                  <a:ext cx="1461728" cy="215444"/>
                  <a:chOff x="465218" y="1938900"/>
                  <a:chExt cx="1461728" cy="215444"/>
                </a:xfrm>
              </p:grpSpPr>
              <p:sp>
                <p:nvSpPr>
                  <p:cNvPr id="98" name="TextBox 97">
                    <a:extLst>
                      <a:ext uri="{FF2B5EF4-FFF2-40B4-BE49-F238E27FC236}">
                        <a16:creationId xmlns:a16="http://schemas.microsoft.com/office/drawing/2014/main" id="{7BDCB642-A8B3-2EDF-AFAE-67EB2C7A187A}"/>
                      </a:ext>
                    </a:extLst>
                  </p:cNvPr>
                  <p:cNvSpPr txBox="1"/>
                  <p:nvPr/>
                </p:nvSpPr>
                <p:spPr>
                  <a:xfrm>
                    <a:off x="724694" y="1938900"/>
                    <a:ext cx="1202252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ko-KR" altLang="en-US" sz="14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음악 활동의 가치</a:t>
                    </a:r>
                  </a:p>
                </p:txBody>
              </p:sp>
              <p:grpSp>
                <p:nvGrpSpPr>
                  <p:cNvPr id="99" name="그룹 98">
                    <a:extLst>
                      <a:ext uri="{FF2B5EF4-FFF2-40B4-BE49-F238E27FC236}">
                        <a16:creationId xmlns:a16="http://schemas.microsoft.com/office/drawing/2014/main" id="{6AAD8A95-033B-DB8C-124C-5D8FEBE340C1}"/>
                      </a:ext>
                    </a:extLst>
                  </p:cNvPr>
                  <p:cNvGrpSpPr/>
                  <p:nvPr/>
                </p:nvGrpSpPr>
                <p:grpSpPr>
                  <a:xfrm>
                    <a:off x="465218" y="1945101"/>
                    <a:ext cx="203058" cy="203042"/>
                    <a:chOff x="4732337" y="3166269"/>
                    <a:chExt cx="1230249" cy="1230153"/>
                  </a:xfrm>
                </p:grpSpPr>
                <p:sp>
                  <p:nvSpPr>
                    <p:cNvPr id="100" name="자유형: 도형 99">
                      <a:extLst>
                        <a:ext uri="{FF2B5EF4-FFF2-40B4-BE49-F238E27FC236}">
                          <a16:creationId xmlns:a16="http://schemas.microsoft.com/office/drawing/2014/main" id="{3F100194-93A9-BC3B-1053-8BEFEB1A53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32337" y="3166269"/>
                      <a:ext cx="1230249" cy="1230153"/>
                    </a:xfrm>
                    <a:custGeom>
                      <a:avLst/>
                      <a:gdLst>
                        <a:gd name="connsiteX0" fmla="*/ 615125 w 1230249"/>
                        <a:gd name="connsiteY0" fmla="*/ 1230154 h 1230153"/>
                        <a:gd name="connsiteX1" fmla="*/ 0 w 1230249"/>
                        <a:gd name="connsiteY1" fmla="*/ 615125 h 1230153"/>
                        <a:gd name="connsiteX2" fmla="*/ 615125 w 1230249"/>
                        <a:gd name="connsiteY2" fmla="*/ 0 h 1230153"/>
                        <a:gd name="connsiteX3" fmla="*/ 1230249 w 1230249"/>
                        <a:gd name="connsiteY3" fmla="*/ 615125 h 1230153"/>
                        <a:gd name="connsiteX4" fmla="*/ 615125 w 1230249"/>
                        <a:gd name="connsiteY4" fmla="*/ 1230154 h 1230153"/>
                        <a:gd name="connsiteX5" fmla="*/ 615125 w 1230249"/>
                        <a:gd name="connsiteY5" fmla="*/ 1230154 h 1230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30249" h="1230153">
                          <a:moveTo>
                            <a:pt x="615125" y="1230154"/>
                          </a:moveTo>
                          <a:cubicBezTo>
                            <a:pt x="275368" y="1230154"/>
                            <a:pt x="0" y="954786"/>
                            <a:pt x="0" y="615125"/>
                          </a:cubicBezTo>
                          <a:cubicBezTo>
                            <a:pt x="0" y="275368"/>
                            <a:pt x="275368" y="0"/>
                            <a:pt x="615125" y="0"/>
                          </a:cubicBezTo>
                          <a:cubicBezTo>
                            <a:pt x="954786" y="0"/>
                            <a:pt x="1230249" y="275368"/>
                            <a:pt x="1230249" y="615125"/>
                          </a:cubicBezTo>
                          <a:cubicBezTo>
                            <a:pt x="1230154" y="954786"/>
                            <a:pt x="954786" y="1230154"/>
                            <a:pt x="615125" y="1230154"/>
                          </a:cubicBezTo>
                          <a:lnTo>
                            <a:pt x="615125" y="1230154"/>
                          </a:ln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ko-KR" altLang="en-US" sz="2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01" name="자유형: 도형 100">
                      <a:extLst>
                        <a:ext uri="{FF2B5EF4-FFF2-40B4-BE49-F238E27FC236}">
                          <a16:creationId xmlns:a16="http://schemas.microsoft.com/office/drawing/2014/main" id="{34337B50-3F0D-D5F3-C324-8350974A8D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54900" y="3388784"/>
                      <a:ext cx="785123" cy="785124"/>
                    </a:xfrm>
                    <a:custGeom>
                      <a:avLst/>
                      <a:gdLst>
                        <a:gd name="connsiteX0" fmla="*/ 455200 w 634174"/>
                        <a:gd name="connsiteY0" fmla="*/ 317087 h 634174"/>
                        <a:gd name="connsiteX1" fmla="*/ 227171 w 634174"/>
                        <a:gd name="connsiteY1" fmla="*/ 492538 h 634174"/>
                        <a:gd name="connsiteX2" fmla="*/ 227171 w 634174"/>
                        <a:gd name="connsiteY2" fmla="*/ 141637 h 634174"/>
                        <a:gd name="connsiteX3" fmla="*/ 455200 w 634174"/>
                        <a:gd name="connsiteY3" fmla="*/ 317087 h 634174"/>
                        <a:gd name="connsiteX4" fmla="*/ 455200 w 634174"/>
                        <a:gd name="connsiteY4" fmla="*/ 317087 h 634174"/>
                        <a:gd name="connsiteX5" fmla="*/ 317087 w 634174"/>
                        <a:gd name="connsiteY5" fmla="*/ 634175 h 634174"/>
                        <a:gd name="connsiteX6" fmla="*/ 0 w 634174"/>
                        <a:gd name="connsiteY6" fmla="*/ 317087 h 634174"/>
                        <a:gd name="connsiteX7" fmla="*/ 317087 w 634174"/>
                        <a:gd name="connsiteY7" fmla="*/ 0 h 634174"/>
                        <a:gd name="connsiteX8" fmla="*/ 634175 w 634174"/>
                        <a:gd name="connsiteY8" fmla="*/ 317087 h 634174"/>
                        <a:gd name="connsiteX9" fmla="*/ 317087 w 634174"/>
                        <a:gd name="connsiteY9" fmla="*/ 634175 h 634174"/>
                        <a:gd name="connsiteX10" fmla="*/ 317087 w 634174"/>
                        <a:gd name="connsiteY10" fmla="*/ 634175 h 6341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34174" h="634174">
                          <a:moveTo>
                            <a:pt x="455200" y="317087"/>
                          </a:moveTo>
                          <a:lnTo>
                            <a:pt x="227171" y="492538"/>
                          </a:lnTo>
                          <a:lnTo>
                            <a:pt x="227171" y="141637"/>
                          </a:lnTo>
                          <a:lnTo>
                            <a:pt x="455200" y="317087"/>
                          </a:lnTo>
                          <a:lnTo>
                            <a:pt x="455200" y="317087"/>
                          </a:lnTo>
                          <a:close/>
                          <a:moveTo>
                            <a:pt x="317087" y="634175"/>
                          </a:moveTo>
                          <a:cubicBezTo>
                            <a:pt x="141922" y="634175"/>
                            <a:pt x="0" y="492157"/>
                            <a:pt x="0" y="317087"/>
                          </a:cubicBezTo>
                          <a:cubicBezTo>
                            <a:pt x="0" y="141922"/>
                            <a:pt x="141922" y="0"/>
                            <a:pt x="317087" y="0"/>
                          </a:cubicBezTo>
                          <a:cubicBezTo>
                            <a:pt x="492252" y="0"/>
                            <a:pt x="634175" y="141922"/>
                            <a:pt x="634175" y="317087"/>
                          </a:cubicBezTo>
                          <a:cubicBezTo>
                            <a:pt x="634175" y="492157"/>
                            <a:pt x="492157" y="634175"/>
                            <a:pt x="317087" y="634175"/>
                          </a:cubicBezTo>
                          <a:lnTo>
                            <a:pt x="317087" y="63417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  <a:effectLst/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95" name="그룹 94">
                  <a:extLst>
                    <a:ext uri="{FF2B5EF4-FFF2-40B4-BE49-F238E27FC236}">
                      <a16:creationId xmlns:a16="http://schemas.microsoft.com/office/drawing/2014/main" id="{47158DA0-246B-5D0F-0ACC-066442E4B4C1}"/>
                    </a:ext>
                  </a:extLst>
                </p:cNvPr>
                <p:cNvGrpSpPr/>
                <p:nvPr/>
              </p:nvGrpSpPr>
              <p:grpSpPr>
                <a:xfrm>
                  <a:off x="888782" y="4538506"/>
                  <a:ext cx="2242922" cy="417558"/>
                  <a:chOff x="888782" y="4538506"/>
                  <a:chExt cx="2242922" cy="417558"/>
                </a:xfrm>
              </p:grpSpPr>
              <p:sp>
                <p:nvSpPr>
                  <p:cNvPr id="96" name="TextBox 95">
                    <a:extLst>
                      <a:ext uri="{FF2B5EF4-FFF2-40B4-BE49-F238E27FC236}">
                        <a16:creationId xmlns:a16="http://schemas.microsoft.com/office/drawing/2014/main" id="{8334001D-B5B3-3762-8E76-D0AC505DAD0C}"/>
                      </a:ext>
                    </a:extLst>
                  </p:cNvPr>
                  <p:cNvSpPr txBox="1"/>
                  <p:nvPr/>
                </p:nvSpPr>
                <p:spPr>
                  <a:xfrm>
                    <a:off x="888782" y="4538506"/>
                    <a:ext cx="2242922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103188" indent="-103188">
                      <a:spcAft>
                        <a:spcPts val="200"/>
                      </a:spcAft>
                      <a:buClr>
                        <a:srgbClr val="0F958E"/>
                      </a:buClr>
                      <a:buFont typeface="Arial" panose="020B0604020202020204" pitchFamily="34" charset="0"/>
                      <a:buChar char="•"/>
                    </a:pPr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개인의 음악적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정서적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사회적 성장</a:t>
                    </a:r>
                  </a:p>
                </p:txBody>
              </p:sp>
              <p:sp>
                <p:nvSpPr>
                  <p:cNvPr id="97" name="TextBox 96">
                    <a:extLst>
                      <a:ext uri="{FF2B5EF4-FFF2-40B4-BE49-F238E27FC236}">
                        <a16:creationId xmlns:a16="http://schemas.microsoft.com/office/drawing/2014/main" id="{FFE4A0F9-9892-4FC9-7CEF-D1B145143163}"/>
                      </a:ext>
                    </a:extLst>
                  </p:cNvPr>
                  <p:cNvSpPr txBox="1"/>
                  <p:nvPr/>
                </p:nvSpPr>
                <p:spPr>
                  <a:xfrm>
                    <a:off x="888782" y="4771398"/>
                    <a:ext cx="1762021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103188" indent="-103188">
                      <a:spcAft>
                        <a:spcPts val="200"/>
                      </a:spcAft>
                      <a:buClr>
                        <a:srgbClr val="0F958E"/>
                      </a:buClr>
                      <a:buFont typeface="Arial" panose="020B0604020202020204" pitchFamily="34" charset="0"/>
                      <a:buChar char="•"/>
                    </a:pPr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문화의 계승과 사회의 발전 </a:t>
                    </a:r>
                  </a:p>
                </p:txBody>
              </p:sp>
            </p:grpSp>
          </p:grpSp>
          <p:grpSp>
            <p:nvGrpSpPr>
              <p:cNvPr id="102" name="그룹 101">
                <a:extLst>
                  <a:ext uri="{FF2B5EF4-FFF2-40B4-BE49-F238E27FC236}">
                    <a16:creationId xmlns:a16="http://schemas.microsoft.com/office/drawing/2014/main" id="{8DB26849-423C-D59B-10A8-A8F72627B6C4}"/>
                  </a:ext>
                </a:extLst>
              </p:cNvPr>
              <p:cNvGrpSpPr/>
              <p:nvPr/>
            </p:nvGrpSpPr>
            <p:grpSpPr>
              <a:xfrm>
                <a:off x="4920061" y="3837900"/>
                <a:ext cx="2883912" cy="1061530"/>
                <a:chOff x="629306" y="4257992"/>
                <a:chExt cx="2883912" cy="1061530"/>
              </a:xfrm>
            </p:grpSpPr>
            <p:grpSp>
              <p:nvGrpSpPr>
                <p:cNvPr id="103" name="그룹 102">
                  <a:extLst>
                    <a:ext uri="{FF2B5EF4-FFF2-40B4-BE49-F238E27FC236}">
                      <a16:creationId xmlns:a16="http://schemas.microsoft.com/office/drawing/2014/main" id="{A7B9F027-DDA6-9D49-F4CA-496491B7BABE}"/>
                    </a:ext>
                  </a:extLst>
                </p:cNvPr>
                <p:cNvGrpSpPr/>
                <p:nvPr/>
              </p:nvGrpSpPr>
              <p:grpSpPr>
                <a:xfrm>
                  <a:off x="629306" y="4257992"/>
                  <a:ext cx="1982705" cy="215444"/>
                  <a:chOff x="465218" y="1938900"/>
                  <a:chExt cx="1982705" cy="215444"/>
                </a:xfrm>
              </p:grpSpPr>
              <p:sp>
                <p:nvSpPr>
                  <p:cNvPr id="107" name="TextBox 106">
                    <a:extLst>
                      <a:ext uri="{FF2B5EF4-FFF2-40B4-BE49-F238E27FC236}">
                        <a16:creationId xmlns:a16="http://schemas.microsoft.com/office/drawing/2014/main" id="{5445388B-B70C-9649-36A8-5D7F20000ABF}"/>
                      </a:ext>
                    </a:extLst>
                  </p:cNvPr>
                  <p:cNvSpPr txBox="1"/>
                  <p:nvPr/>
                </p:nvSpPr>
                <p:spPr>
                  <a:xfrm>
                    <a:off x="724694" y="1938900"/>
                    <a:ext cx="172322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ko-KR" altLang="en-US" sz="14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음악 교과의 본질과 가치</a:t>
                    </a:r>
                  </a:p>
                </p:txBody>
              </p:sp>
              <p:grpSp>
                <p:nvGrpSpPr>
                  <p:cNvPr id="108" name="그룹 107">
                    <a:extLst>
                      <a:ext uri="{FF2B5EF4-FFF2-40B4-BE49-F238E27FC236}">
                        <a16:creationId xmlns:a16="http://schemas.microsoft.com/office/drawing/2014/main" id="{24D9087A-FB87-3D4C-32CA-706A492370A1}"/>
                      </a:ext>
                    </a:extLst>
                  </p:cNvPr>
                  <p:cNvGrpSpPr/>
                  <p:nvPr/>
                </p:nvGrpSpPr>
                <p:grpSpPr>
                  <a:xfrm>
                    <a:off x="465218" y="1945101"/>
                    <a:ext cx="203058" cy="203042"/>
                    <a:chOff x="4732337" y="3166269"/>
                    <a:chExt cx="1230249" cy="1230153"/>
                  </a:xfrm>
                </p:grpSpPr>
                <p:sp>
                  <p:nvSpPr>
                    <p:cNvPr id="109" name="자유형: 도형 108">
                      <a:extLst>
                        <a:ext uri="{FF2B5EF4-FFF2-40B4-BE49-F238E27FC236}">
                          <a16:creationId xmlns:a16="http://schemas.microsoft.com/office/drawing/2014/main" id="{20574126-510E-3F71-17E7-5A98A37234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32337" y="3166269"/>
                      <a:ext cx="1230249" cy="1230153"/>
                    </a:xfrm>
                    <a:custGeom>
                      <a:avLst/>
                      <a:gdLst>
                        <a:gd name="connsiteX0" fmla="*/ 615125 w 1230249"/>
                        <a:gd name="connsiteY0" fmla="*/ 1230154 h 1230153"/>
                        <a:gd name="connsiteX1" fmla="*/ 0 w 1230249"/>
                        <a:gd name="connsiteY1" fmla="*/ 615125 h 1230153"/>
                        <a:gd name="connsiteX2" fmla="*/ 615125 w 1230249"/>
                        <a:gd name="connsiteY2" fmla="*/ 0 h 1230153"/>
                        <a:gd name="connsiteX3" fmla="*/ 1230249 w 1230249"/>
                        <a:gd name="connsiteY3" fmla="*/ 615125 h 1230153"/>
                        <a:gd name="connsiteX4" fmla="*/ 615125 w 1230249"/>
                        <a:gd name="connsiteY4" fmla="*/ 1230154 h 1230153"/>
                        <a:gd name="connsiteX5" fmla="*/ 615125 w 1230249"/>
                        <a:gd name="connsiteY5" fmla="*/ 1230154 h 1230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30249" h="1230153">
                          <a:moveTo>
                            <a:pt x="615125" y="1230154"/>
                          </a:moveTo>
                          <a:cubicBezTo>
                            <a:pt x="275368" y="1230154"/>
                            <a:pt x="0" y="954786"/>
                            <a:pt x="0" y="615125"/>
                          </a:cubicBezTo>
                          <a:cubicBezTo>
                            <a:pt x="0" y="275368"/>
                            <a:pt x="275368" y="0"/>
                            <a:pt x="615125" y="0"/>
                          </a:cubicBezTo>
                          <a:cubicBezTo>
                            <a:pt x="954786" y="0"/>
                            <a:pt x="1230249" y="275368"/>
                            <a:pt x="1230249" y="615125"/>
                          </a:cubicBezTo>
                          <a:cubicBezTo>
                            <a:pt x="1230154" y="954786"/>
                            <a:pt x="954786" y="1230154"/>
                            <a:pt x="615125" y="1230154"/>
                          </a:cubicBezTo>
                          <a:lnTo>
                            <a:pt x="615125" y="1230154"/>
                          </a:ln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ko-KR" altLang="en-US" sz="2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10" name="자유형: 도형 109">
                      <a:extLst>
                        <a:ext uri="{FF2B5EF4-FFF2-40B4-BE49-F238E27FC236}">
                          <a16:creationId xmlns:a16="http://schemas.microsoft.com/office/drawing/2014/main" id="{BBFB34DC-44B4-1391-BF58-CCE868EBE0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54899" y="3388831"/>
                      <a:ext cx="785125" cy="785124"/>
                    </a:xfrm>
                    <a:custGeom>
                      <a:avLst/>
                      <a:gdLst>
                        <a:gd name="connsiteX0" fmla="*/ 455200 w 634174"/>
                        <a:gd name="connsiteY0" fmla="*/ 317087 h 634174"/>
                        <a:gd name="connsiteX1" fmla="*/ 227171 w 634174"/>
                        <a:gd name="connsiteY1" fmla="*/ 492538 h 634174"/>
                        <a:gd name="connsiteX2" fmla="*/ 227171 w 634174"/>
                        <a:gd name="connsiteY2" fmla="*/ 141637 h 634174"/>
                        <a:gd name="connsiteX3" fmla="*/ 455200 w 634174"/>
                        <a:gd name="connsiteY3" fmla="*/ 317087 h 634174"/>
                        <a:gd name="connsiteX4" fmla="*/ 455200 w 634174"/>
                        <a:gd name="connsiteY4" fmla="*/ 317087 h 634174"/>
                        <a:gd name="connsiteX5" fmla="*/ 317087 w 634174"/>
                        <a:gd name="connsiteY5" fmla="*/ 634175 h 634174"/>
                        <a:gd name="connsiteX6" fmla="*/ 0 w 634174"/>
                        <a:gd name="connsiteY6" fmla="*/ 317087 h 634174"/>
                        <a:gd name="connsiteX7" fmla="*/ 317087 w 634174"/>
                        <a:gd name="connsiteY7" fmla="*/ 0 h 634174"/>
                        <a:gd name="connsiteX8" fmla="*/ 634175 w 634174"/>
                        <a:gd name="connsiteY8" fmla="*/ 317087 h 634174"/>
                        <a:gd name="connsiteX9" fmla="*/ 317087 w 634174"/>
                        <a:gd name="connsiteY9" fmla="*/ 634175 h 634174"/>
                        <a:gd name="connsiteX10" fmla="*/ 317087 w 634174"/>
                        <a:gd name="connsiteY10" fmla="*/ 634175 h 6341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34174" h="634174">
                          <a:moveTo>
                            <a:pt x="455200" y="317087"/>
                          </a:moveTo>
                          <a:lnTo>
                            <a:pt x="227171" y="492538"/>
                          </a:lnTo>
                          <a:lnTo>
                            <a:pt x="227171" y="141637"/>
                          </a:lnTo>
                          <a:lnTo>
                            <a:pt x="455200" y="317087"/>
                          </a:lnTo>
                          <a:lnTo>
                            <a:pt x="455200" y="317087"/>
                          </a:lnTo>
                          <a:close/>
                          <a:moveTo>
                            <a:pt x="317087" y="634175"/>
                          </a:moveTo>
                          <a:cubicBezTo>
                            <a:pt x="141922" y="634175"/>
                            <a:pt x="0" y="492157"/>
                            <a:pt x="0" y="317087"/>
                          </a:cubicBezTo>
                          <a:cubicBezTo>
                            <a:pt x="0" y="141922"/>
                            <a:pt x="141922" y="0"/>
                            <a:pt x="317087" y="0"/>
                          </a:cubicBezTo>
                          <a:cubicBezTo>
                            <a:pt x="492252" y="0"/>
                            <a:pt x="634175" y="141922"/>
                            <a:pt x="634175" y="317087"/>
                          </a:cubicBezTo>
                          <a:cubicBezTo>
                            <a:pt x="634175" y="492157"/>
                            <a:pt x="492157" y="634175"/>
                            <a:pt x="317087" y="634175"/>
                          </a:cubicBezTo>
                          <a:lnTo>
                            <a:pt x="317087" y="63417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  <a:effectLst/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04" name="그룹 103">
                  <a:extLst>
                    <a:ext uri="{FF2B5EF4-FFF2-40B4-BE49-F238E27FC236}">
                      <a16:creationId xmlns:a16="http://schemas.microsoft.com/office/drawing/2014/main" id="{6843B9DC-F630-AE7A-B335-BAFCD97620F1}"/>
                    </a:ext>
                  </a:extLst>
                </p:cNvPr>
                <p:cNvGrpSpPr/>
                <p:nvPr/>
              </p:nvGrpSpPr>
              <p:grpSpPr>
                <a:xfrm>
                  <a:off x="888782" y="4521361"/>
                  <a:ext cx="2624436" cy="798161"/>
                  <a:chOff x="888782" y="4521361"/>
                  <a:chExt cx="2624436" cy="798161"/>
                </a:xfrm>
              </p:grpSpPr>
              <p:sp>
                <p:nvSpPr>
                  <p:cNvPr id="105" name="TextBox 104">
                    <a:extLst>
                      <a:ext uri="{FF2B5EF4-FFF2-40B4-BE49-F238E27FC236}">
                        <a16:creationId xmlns:a16="http://schemas.microsoft.com/office/drawing/2014/main" id="{0DD6428E-F2F1-0BDB-5A1F-0D0247004902}"/>
                      </a:ext>
                    </a:extLst>
                  </p:cNvPr>
                  <p:cNvSpPr txBox="1"/>
                  <p:nvPr/>
                </p:nvSpPr>
                <p:spPr>
                  <a:xfrm>
                    <a:off x="888782" y="4521361"/>
                    <a:ext cx="2534668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103188" indent="-103188">
                      <a:spcAft>
                        <a:spcPts val="200"/>
                      </a:spcAft>
                      <a:buClr>
                        <a:srgbClr val="0F958E"/>
                      </a:buClr>
                      <a:buFont typeface="Arial" panose="020B0604020202020204" pitchFamily="34" charset="0"/>
                      <a:buChar char="•"/>
                    </a:pPr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학생의 음악적 발달</a:t>
                    </a:r>
                    <a:b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</a:b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sym typeface="Wingdings" panose="05000000000000000000" pitchFamily="2" charset="2"/>
                      </a:rPr>
                      <a:t>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살아가는 데에 필요한 미래 역량 발달</a:t>
                    </a:r>
                  </a:p>
                </p:txBody>
              </p:sp>
              <p:sp>
                <p:nvSpPr>
                  <p:cNvPr id="106" name="TextBox 105">
                    <a:extLst>
                      <a:ext uri="{FF2B5EF4-FFF2-40B4-BE49-F238E27FC236}">
                        <a16:creationId xmlns:a16="http://schemas.microsoft.com/office/drawing/2014/main" id="{81ABD85F-1F5D-A385-ADC0-AE5384E197AA}"/>
                      </a:ext>
                    </a:extLst>
                  </p:cNvPr>
                  <p:cNvSpPr txBox="1"/>
                  <p:nvPr/>
                </p:nvSpPr>
                <p:spPr>
                  <a:xfrm>
                    <a:off x="888782" y="4950190"/>
                    <a:ext cx="2624436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103188" indent="-103188">
                      <a:spcAft>
                        <a:spcPts val="200"/>
                      </a:spcAft>
                      <a:buClr>
                        <a:srgbClr val="0F958E"/>
                      </a:buClr>
                      <a:buFont typeface="Arial" panose="020B0604020202020204" pitchFamily="34" charset="0"/>
                      <a:buChar char="•"/>
                    </a:pPr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다양한 분야와 연계한 창의적인 음악 활동</a:t>
                    </a:r>
                    <a:b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</a:b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sym typeface="Wingdings" panose="05000000000000000000" pitchFamily="2" charset="2"/>
                      </a:rPr>
                      <a:t>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타인과 소통하는 전인적 성장 촉진</a:t>
                    </a:r>
                  </a:p>
                </p:txBody>
              </p:sp>
            </p:grpSp>
          </p:grpSp>
          <p:grpSp>
            <p:nvGrpSpPr>
              <p:cNvPr id="111" name="그룹 110">
                <a:extLst>
                  <a:ext uri="{FF2B5EF4-FFF2-40B4-BE49-F238E27FC236}">
                    <a16:creationId xmlns:a16="http://schemas.microsoft.com/office/drawing/2014/main" id="{4B8C103B-20E2-FFCD-2644-F5EAF719A991}"/>
                  </a:ext>
                </a:extLst>
              </p:cNvPr>
              <p:cNvGrpSpPr/>
              <p:nvPr/>
            </p:nvGrpSpPr>
            <p:grpSpPr>
              <a:xfrm>
                <a:off x="4920061" y="5061323"/>
                <a:ext cx="1461728" cy="215444"/>
                <a:chOff x="465218" y="1938900"/>
                <a:chExt cx="1461728" cy="215444"/>
              </a:xfrm>
            </p:grpSpPr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BE8739FC-4390-C290-D8D9-5D2D4C3F3E3E}"/>
                    </a:ext>
                  </a:extLst>
                </p:cNvPr>
                <p:cNvSpPr txBox="1"/>
                <p:nvPr/>
              </p:nvSpPr>
              <p:spPr>
                <a:xfrm>
                  <a:off x="724694" y="1938900"/>
                  <a:ext cx="120225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음악 교과의 방향</a:t>
                  </a:r>
                </a:p>
              </p:txBody>
            </p:sp>
            <p:grpSp>
              <p:nvGrpSpPr>
                <p:cNvPr id="113" name="그룹 112">
                  <a:extLst>
                    <a:ext uri="{FF2B5EF4-FFF2-40B4-BE49-F238E27FC236}">
                      <a16:creationId xmlns:a16="http://schemas.microsoft.com/office/drawing/2014/main" id="{BA72A948-F9AD-9DD9-DF86-6504708EA947}"/>
                    </a:ext>
                  </a:extLst>
                </p:cNvPr>
                <p:cNvGrpSpPr/>
                <p:nvPr/>
              </p:nvGrpSpPr>
              <p:grpSpPr>
                <a:xfrm>
                  <a:off x="465218" y="1945101"/>
                  <a:ext cx="203058" cy="203042"/>
                  <a:chOff x="4732337" y="3166269"/>
                  <a:chExt cx="1230249" cy="1230153"/>
                </a:xfrm>
              </p:grpSpPr>
              <p:sp>
                <p:nvSpPr>
                  <p:cNvPr id="114" name="자유형: 도형 113">
                    <a:extLst>
                      <a:ext uri="{FF2B5EF4-FFF2-40B4-BE49-F238E27FC236}">
                        <a16:creationId xmlns:a16="http://schemas.microsoft.com/office/drawing/2014/main" id="{699F3197-9099-F5A2-643A-4E8550DD6389}"/>
                      </a:ext>
                    </a:extLst>
                  </p:cNvPr>
                  <p:cNvSpPr/>
                  <p:nvPr/>
                </p:nvSpPr>
                <p:spPr>
                  <a:xfrm>
                    <a:off x="4732337" y="3166269"/>
                    <a:ext cx="1230249" cy="1230153"/>
                  </a:xfrm>
                  <a:custGeom>
                    <a:avLst/>
                    <a:gdLst>
                      <a:gd name="connsiteX0" fmla="*/ 615125 w 1230249"/>
                      <a:gd name="connsiteY0" fmla="*/ 1230154 h 1230153"/>
                      <a:gd name="connsiteX1" fmla="*/ 0 w 1230249"/>
                      <a:gd name="connsiteY1" fmla="*/ 615125 h 1230153"/>
                      <a:gd name="connsiteX2" fmla="*/ 615125 w 1230249"/>
                      <a:gd name="connsiteY2" fmla="*/ 0 h 1230153"/>
                      <a:gd name="connsiteX3" fmla="*/ 1230249 w 1230249"/>
                      <a:gd name="connsiteY3" fmla="*/ 615125 h 1230153"/>
                      <a:gd name="connsiteX4" fmla="*/ 615125 w 1230249"/>
                      <a:gd name="connsiteY4" fmla="*/ 1230154 h 1230153"/>
                      <a:gd name="connsiteX5" fmla="*/ 615125 w 1230249"/>
                      <a:gd name="connsiteY5" fmla="*/ 1230154 h 12301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30249" h="1230153">
                        <a:moveTo>
                          <a:pt x="615125" y="1230154"/>
                        </a:moveTo>
                        <a:cubicBezTo>
                          <a:pt x="275368" y="1230154"/>
                          <a:pt x="0" y="954786"/>
                          <a:pt x="0" y="615125"/>
                        </a:cubicBezTo>
                        <a:cubicBezTo>
                          <a:pt x="0" y="275368"/>
                          <a:pt x="275368" y="0"/>
                          <a:pt x="615125" y="0"/>
                        </a:cubicBezTo>
                        <a:cubicBezTo>
                          <a:pt x="954786" y="0"/>
                          <a:pt x="1230249" y="275368"/>
                          <a:pt x="1230249" y="615125"/>
                        </a:cubicBezTo>
                        <a:cubicBezTo>
                          <a:pt x="1230154" y="954786"/>
                          <a:pt x="954786" y="1230154"/>
                          <a:pt x="615125" y="1230154"/>
                        </a:cubicBezTo>
                        <a:lnTo>
                          <a:pt x="615125" y="1230154"/>
                        </a:ln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sz="2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15" name="자유형: 도형 114">
                    <a:extLst>
                      <a:ext uri="{FF2B5EF4-FFF2-40B4-BE49-F238E27FC236}">
                        <a16:creationId xmlns:a16="http://schemas.microsoft.com/office/drawing/2014/main" id="{D7F42B7D-597F-F6DA-24D5-9D6DB5BCA880}"/>
                      </a:ext>
                    </a:extLst>
                  </p:cNvPr>
                  <p:cNvSpPr/>
                  <p:nvPr/>
                </p:nvSpPr>
                <p:spPr>
                  <a:xfrm>
                    <a:off x="4954899" y="3388831"/>
                    <a:ext cx="785125" cy="785124"/>
                  </a:xfrm>
                  <a:custGeom>
                    <a:avLst/>
                    <a:gdLst>
                      <a:gd name="connsiteX0" fmla="*/ 455200 w 634174"/>
                      <a:gd name="connsiteY0" fmla="*/ 317087 h 634174"/>
                      <a:gd name="connsiteX1" fmla="*/ 227171 w 634174"/>
                      <a:gd name="connsiteY1" fmla="*/ 492538 h 634174"/>
                      <a:gd name="connsiteX2" fmla="*/ 227171 w 634174"/>
                      <a:gd name="connsiteY2" fmla="*/ 141637 h 634174"/>
                      <a:gd name="connsiteX3" fmla="*/ 455200 w 634174"/>
                      <a:gd name="connsiteY3" fmla="*/ 317087 h 634174"/>
                      <a:gd name="connsiteX4" fmla="*/ 455200 w 634174"/>
                      <a:gd name="connsiteY4" fmla="*/ 317087 h 634174"/>
                      <a:gd name="connsiteX5" fmla="*/ 317087 w 634174"/>
                      <a:gd name="connsiteY5" fmla="*/ 634175 h 634174"/>
                      <a:gd name="connsiteX6" fmla="*/ 0 w 634174"/>
                      <a:gd name="connsiteY6" fmla="*/ 317087 h 634174"/>
                      <a:gd name="connsiteX7" fmla="*/ 317087 w 634174"/>
                      <a:gd name="connsiteY7" fmla="*/ 0 h 634174"/>
                      <a:gd name="connsiteX8" fmla="*/ 634175 w 634174"/>
                      <a:gd name="connsiteY8" fmla="*/ 317087 h 634174"/>
                      <a:gd name="connsiteX9" fmla="*/ 317087 w 634174"/>
                      <a:gd name="connsiteY9" fmla="*/ 634175 h 634174"/>
                      <a:gd name="connsiteX10" fmla="*/ 317087 w 634174"/>
                      <a:gd name="connsiteY10" fmla="*/ 634175 h 634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34174" h="634174">
                        <a:moveTo>
                          <a:pt x="455200" y="317087"/>
                        </a:moveTo>
                        <a:lnTo>
                          <a:pt x="227171" y="492538"/>
                        </a:lnTo>
                        <a:lnTo>
                          <a:pt x="227171" y="141637"/>
                        </a:lnTo>
                        <a:lnTo>
                          <a:pt x="455200" y="317087"/>
                        </a:lnTo>
                        <a:lnTo>
                          <a:pt x="455200" y="317087"/>
                        </a:lnTo>
                        <a:close/>
                        <a:moveTo>
                          <a:pt x="317087" y="634175"/>
                        </a:moveTo>
                        <a:cubicBezTo>
                          <a:pt x="141922" y="634175"/>
                          <a:pt x="0" y="492157"/>
                          <a:pt x="0" y="317087"/>
                        </a:cubicBezTo>
                        <a:cubicBezTo>
                          <a:pt x="0" y="141922"/>
                          <a:pt x="141922" y="0"/>
                          <a:pt x="317087" y="0"/>
                        </a:cubicBezTo>
                        <a:cubicBezTo>
                          <a:pt x="492252" y="0"/>
                          <a:pt x="634175" y="141922"/>
                          <a:pt x="634175" y="317087"/>
                        </a:cubicBezTo>
                        <a:cubicBezTo>
                          <a:pt x="634175" y="492157"/>
                          <a:pt x="492157" y="634175"/>
                          <a:pt x="317087" y="634175"/>
                        </a:cubicBezTo>
                        <a:lnTo>
                          <a:pt x="317087" y="63417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  <p:grpSp>
            <p:nvGrpSpPr>
              <p:cNvPr id="117" name="그룹 116">
                <a:extLst>
                  <a:ext uri="{FF2B5EF4-FFF2-40B4-BE49-F238E27FC236}">
                    <a16:creationId xmlns:a16="http://schemas.microsoft.com/office/drawing/2014/main" id="{7EB85C0C-FEE4-5254-8408-CA66DCDAF48E}"/>
                  </a:ext>
                </a:extLst>
              </p:cNvPr>
              <p:cNvGrpSpPr/>
              <p:nvPr/>
            </p:nvGrpSpPr>
            <p:grpSpPr>
              <a:xfrm>
                <a:off x="4920061" y="5438661"/>
                <a:ext cx="1622028" cy="215444"/>
                <a:chOff x="465218" y="1938900"/>
                <a:chExt cx="1622028" cy="215444"/>
              </a:xfrm>
            </p:grpSpPr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335A33FC-9AFF-55BD-F96D-31FB44DCACC6}"/>
                    </a:ext>
                  </a:extLst>
                </p:cNvPr>
                <p:cNvSpPr txBox="1"/>
                <p:nvPr/>
              </p:nvSpPr>
              <p:spPr>
                <a:xfrm>
                  <a:off x="724694" y="1938900"/>
                  <a:ext cx="136255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ko-KR" altLang="en-US" sz="14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학교급별 중점 사항</a:t>
                  </a:r>
                </a:p>
              </p:txBody>
            </p:sp>
            <p:grpSp>
              <p:nvGrpSpPr>
                <p:cNvPr id="119" name="그룹 118">
                  <a:extLst>
                    <a:ext uri="{FF2B5EF4-FFF2-40B4-BE49-F238E27FC236}">
                      <a16:creationId xmlns:a16="http://schemas.microsoft.com/office/drawing/2014/main" id="{A32041B0-6E24-015B-D11C-5AF409C56278}"/>
                    </a:ext>
                  </a:extLst>
                </p:cNvPr>
                <p:cNvGrpSpPr/>
                <p:nvPr/>
              </p:nvGrpSpPr>
              <p:grpSpPr>
                <a:xfrm>
                  <a:off x="465218" y="1945101"/>
                  <a:ext cx="203058" cy="203042"/>
                  <a:chOff x="4732337" y="3166269"/>
                  <a:chExt cx="1230249" cy="1230153"/>
                </a:xfrm>
              </p:grpSpPr>
              <p:sp>
                <p:nvSpPr>
                  <p:cNvPr id="120" name="자유형: 도형 119">
                    <a:extLst>
                      <a:ext uri="{FF2B5EF4-FFF2-40B4-BE49-F238E27FC236}">
                        <a16:creationId xmlns:a16="http://schemas.microsoft.com/office/drawing/2014/main" id="{9A79E30C-5A94-88CA-48E5-853DEB5B084F}"/>
                      </a:ext>
                    </a:extLst>
                  </p:cNvPr>
                  <p:cNvSpPr/>
                  <p:nvPr/>
                </p:nvSpPr>
                <p:spPr>
                  <a:xfrm>
                    <a:off x="4732337" y="3166269"/>
                    <a:ext cx="1230249" cy="1230153"/>
                  </a:xfrm>
                  <a:custGeom>
                    <a:avLst/>
                    <a:gdLst>
                      <a:gd name="connsiteX0" fmla="*/ 615125 w 1230249"/>
                      <a:gd name="connsiteY0" fmla="*/ 1230154 h 1230153"/>
                      <a:gd name="connsiteX1" fmla="*/ 0 w 1230249"/>
                      <a:gd name="connsiteY1" fmla="*/ 615125 h 1230153"/>
                      <a:gd name="connsiteX2" fmla="*/ 615125 w 1230249"/>
                      <a:gd name="connsiteY2" fmla="*/ 0 h 1230153"/>
                      <a:gd name="connsiteX3" fmla="*/ 1230249 w 1230249"/>
                      <a:gd name="connsiteY3" fmla="*/ 615125 h 1230153"/>
                      <a:gd name="connsiteX4" fmla="*/ 615125 w 1230249"/>
                      <a:gd name="connsiteY4" fmla="*/ 1230154 h 1230153"/>
                      <a:gd name="connsiteX5" fmla="*/ 615125 w 1230249"/>
                      <a:gd name="connsiteY5" fmla="*/ 1230154 h 12301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30249" h="1230153">
                        <a:moveTo>
                          <a:pt x="615125" y="1230154"/>
                        </a:moveTo>
                        <a:cubicBezTo>
                          <a:pt x="275368" y="1230154"/>
                          <a:pt x="0" y="954786"/>
                          <a:pt x="0" y="615125"/>
                        </a:cubicBezTo>
                        <a:cubicBezTo>
                          <a:pt x="0" y="275368"/>
                          <a:pt x="275368" y="0"/>
                          <a:pt x="615125" y="0"/>
                        </a:cubicBezTo>
                        <a:cubicBezTo>
                          <a:pt x="954786" y="0"/>
                          <a:pt x="1230249" y="275368"/>
                          <a:pt x="1230249" y="615125"/>
                        </a:cubicBezTo>
                        <a:cubicBezTo>
                          <a:pt x="1230154" y="954786"/>
                          <a:pt x="954786" y="1230154"/>
                          <a:pt x="615125" y="1230154"/>
                        </a:cubicBezTo>
                        <a:lnTo>
                          <a:pt x="615125" y="1230154"/>
                        </a:ln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sz="2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21" name="자유형: 도형 120">
                    <a:extLst>
                      <a:ext uri="{FF2B5EF4-FFF2-40B4-BE49-F238E27FC236}">
                        <a16:creationId xmlns:a16="http://schemas.microsoft.com/office/drawing/2014/main" id="{74264A22-7877-355A-B380-52B36E5B0285}"/>
                      </a:ext>
                    </a:extLst>
                  </p:cNvPr>
                  <p:cNvSpPr/>
                  <p:nvPr/>
                </p:nvSpPr>
                <p:spPr>
                  <a:xfrm>
                    <a:off x="4954899" y="3388831"/>
                    <a:ext cx="785125" cy="785124"/>
                  </a:xfrm>
                  <a:custGeom>
                    <a:avLst/>
                    <a:gdLst>
                      <a:gd name="connsiteX0" fmla="*/ 455200 w 634174"/>
                      <a:gd name="connsiteY0" fmla="*/ 317087 h 634174"/>
                      <a:gd name="connsiteX1" fmla="*/ 227171 w 634174"/>
                      <a:gd name="connsiteY1" fmla="*/ 492538 h 634174"/>
                      <a:gd name="connsiteX2" fmla="*/ 227171 w 634174"/>
                      <a:gd name="connsiteY2" fmla="*/ 141637 h 634174"/>
                      <a:gd name="connsiteX3" fmla="*/ 455200 w 634174"/>
                      <a:gd name="connsiteY3" fmla="*/ 317087 h 634174"/>
                      <a:gd name="connsiteX4" fmla="*/ 455200 w 634174"/>
                      <a:gd name="connsiteY4" fmla="*/ 317087 h 634174"/>
                      <a:gd name="connsiteX5" fmla="*/ 317087 w 634174"/>
                      <a:gd name="connsiteY5" fmla="*/ 634175 h 634174"/>
                      <a:gd name="connsiteX6" fmla="*/ 0 w 634174"/>
                      <a:gd name="connsiteY6" fmla="*/ 317087 h 634174"/>
                      <a:gd name="connsiteX7" fmla="*/ 317087 w 634174"/>
                      <a:gd name="connsiteY7" fmla="*/ 0 h 634174"/>
                      <a:gd name="connsiteX8" fmla="*/ 634175 w 634174"/>
                      <a:gd name="connsiteY8" fmla="*/ 317087 h 634174"/>
                      <a:gd name="connsiteX9" fmla="*/ 317087 w 634174"/>
                      <a:gd name="connsiteY9" fmla="*/ 634175 h 634174"/>
                      <a:gd name="connsiteX10" fmla="*/ 317087 w 634174"/>
                      <a:gd name="connsiteY10" fmla="*/ 634175 h 634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34174" h="634174">
                        <a:moveTo>
                          <a:pt x="455200" y="317087"/>
                        </a:moveTo>
                        <a:lnTo>
                          <a:pt x="227171" y="492538"/>
                        </a:lnTo>
                        <a:lnTo>
                          <a:pt x="227171" y="141637"/>
                        </a:lnTo>
                        <a:lnTo>
                          <a:pt x="455200" y="317087"/>
                        </a:lnTo>
                        <a:lnTo>
                          <a:pt x="455200" y="317087"/>
                        </a:lnTo>
                        <a:close/>
                        <a:moveTo>
                          <a:pt x="317087" y="634175"/>
                        </a:moveTo>
                        <a:cubicBezTo>
                          <a:pt x="141922" y="634175"/>
                          <a:pt x="0" y="492157"/>
                          <a:pt x="0" y="317087"/>
                        </a:cubicBezTo>
                        <a:cubicBezTo>
                          <a:pt x="0" y="141922"/>
                          <a:pt x="141922" y="0"/>
                          <a:pt x="317087" y="0"/>
                        </a:cubicBezTo>
                        <a:cubicBezTo>
                          <a:pt x="492252" y="0"/>
                          <a:pt x="634175" y="141922"/>
                          <a:pt x="634175" y="317087"/>
                        </a:cubicBezTo>
                        <a:cubicBezTo>
                          <a:pt x="634175" y="492157"/>
                          <a:pt x="492157" y="634175"/>
                          <a:pt x="317087" y="634175"/>
                        </a:cubicBezTo>
                        <a:lnTo>
                          <a:pt x="317087" y="63417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7032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그룹 53">
            <a:extLst>
              <a:ext uri="{FF2B5EF4-FFF2-40B4-BE49-F238E27FC236}">
                <a16:creationId xmlns:a16="http://schemas.microsoft.com/office/drawing/2014/main" id="{531A8E55-50CB-5849-BEB5-67A76D7F6617}"/>
              </a:ext>
            </a:extLst>
          </p:cNvPr>
          <p:cNvGrpSpPr/>
          <p:nvPr/>
        </p:nvGrpSpPr>
        <p:grpSpPr>
          <a:xfrm>
            <a:off x="468313" y="1268760"/>
            <a:ext cx="5103083" cy="274162"/>
            <a:chOff x="570310" y="1357064"/>
            <a:chExt cx="5103083" cy="274162"/>
          </a:xfrm>
        </p:grpSpPr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98A2B9A1-E2C9-5C3A-A20B-05FE53848EE4}"/>
                </a:ext>
              </a:extLst>
            </p:cNvPr>
            <p:cNvGrpSpPr/>
            <p:nvPr/>
          </p:nvGrpSpPr>
          <p:grpSpPr>
            <a:xfrm>
              <a:off x="570310" y="1357064"/>
              <a:ext cx="292697" cy="271712"/>
              <a:chOff x="480080" y="1326455"/>
              <a:chExt cx="439242" cy="407751"/>
            </a:xfrm>
          </p:grpSpPr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67B146F6-E8DF-B149-6783-9B8D23C774F6}"/>
                  </a:ext>
                </a:extLst>
              </p:cNvPr>
              <p:cNvGrpSpPr/>
              <p:nvPr/>
            </p:nvGrpSpPr>
            <p:grpSpPr>
              <a:xfrm>
                <a:off x="480080" y="1326455"/>
                <a:ext cx="439242" cy="407751"/>
                <a:chOff x="480080" y="1326455"/>
                <a:chExt cx="439242" cy="407751"/>
              </a:xfrm>
            </p:grpSpPr>
            <p:sp>
              <p:nvSpPr>
                <p:cNvPr id="60" name="타원 59">
                  <a:extLst>
                    <a:ext uri="{FF2B5EF4-FFF2-40B4-BE49-F238E27FC236}">
                      <a16:creationId xmlns:a16="http://schemas.microsoft.com/office/drawing/2014/main" id="{59F9773B-5499-744E-2837-70EE0AABC184}"/>
                    </a:ext>
                  </a:extLst>
                </p:cNvPr>
                <p:cNvSpPr/>
                <p:nvPr/>
              </p:nvSpPr>
              <p:spPr>
                <a:xfrm>
                  <a:off x="578902" y="1326455"/>
                  <a:ext cx="241598" cy="241598"/>
                </a:xfrm>
                <a:prstGeom prst="ellipse">
                  <a:avLst/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1" name="타원 60">
                  <a:extLst>
                    <a:ext uri="{FF2B5EF4-FFF2-40B4-BE49-F238E27FC236}">
                      <a16:creationId xmlns:a16="http://schemas.microsoft.com/office/drawing/2014/main" id="{78838F51-CDAB-415A-8B58-ABE489485B4F}"/>
                    </a:ext>
                  </a:extLst>
                </p:cNvPr>
                <p:cNvSpPr/>
                <p:nvPr/>
              </p:nvSpPr>
              <p:spPr>
                <a:xfrm>
                  <a:off x="480080" y="1492608"/>
                  <a:ext cx="241598" cy="241598"/>
                </a:xfrm>
                <a:prstGeom prst="ellipse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2" name="타원 61">
                  <a:extLst>
                    <a:ext uri="{FF2B5EF4-FFF2-40B4-BE49-F238E27FC236}">
                      <a16:creationId xmlns:a16="http://schemas.microsoft.com/office/drawing/2014/main" id="{15DD7CBA-BBDC-3825-E1C1-3692BCFA77EA}"/>
                    </a:ext>
                  </a:extLst>
                </p:cNvPr>
                <p:cNvSpPr/>
                <p:nvPr/>
              </p:nvSpPr>
              <p:spPr>
                <a:xfrm>
                  <a:off x="677724" y="1492608"/>
                  <a:ext cx="241598" cy="241598"/>
                </a:xfrm>
                <a:prstGeom prst="ellipse">
                  <a:avLst/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58" name="타원 57">
                <a:extLst>
                  <a:ext uri="{FF2B5EF4-FFF2-40B4-BE49-F238E27FC236}">
                    <a16:creationId xmlns:a16="http://schemas.microsoft.com/office/drawing/2014/main" id="{4138EE18-A329-C619-7DF1-8C3AD7009D29}"/>
                  </a:ext>
                </a:extLst>
              </p:cNvPr>
              <p:cNvSpPr/>
              <p:nvPr/>
            </p:nvSpPr>
            <p:spPr>
              <a:xfrm>
                <a:off x="566500" y="1423591"/>
                <a:ext cx="266401" cy="2664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9" name="타원 58">
                <a:extLst>
                  <a:ext uri="{FF2B5EF4-FFF2-40B4-BE49-F238E27FC236}">
                    <a16:creationId xmlns:a16="http://schemas.microsoft.com/office/drawing/2014/main" id="{5F1FC88E-5C9A-E2E6-38AE-440664C63F51}"/>
                  </a:ext>
                </a:extLst>
              </p:cNvPr>
              <p:cNvSpPr/>
              <p:nvPr/>
            </p:nvSpPr>
            <p:spPr>
              <a:xfrm>
                <a:off x="616110" y="1473201"/>
                <a:ext cx="167182" cy="167182"/>
              </a:xfrm>
              <a:prstGeom prst="ellipse">
                <a:avLst/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1A46736-E288-6A48-6919-386CA1626654}"/>
                </a:ext>
              </a:extLst>
            </p:cNvPr>
            <p:cNvSpPr txBox="1"/>
            <p:nvPr/>
          </p:nvSpPr>
          <p:spPr>
            <a:xfrm>
              <a:off x="941328" y="1385005"/>
              <a:ext cx="4732065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음악과 교육과정의 성격에 나타난 학교급별 중점 사항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597B2F9-E86B-0197-886B-982FE051F623}"/>
              </a:ext>
            </a:extLst>
          </p:cNvPr>
          <p:cNvGrpSpPr/>
          <p:nvPr/>
        </p:nvGrpSpPr>
        <p:grpSpPr>
          <a:xfrm>
            <a:off x="449261" y="1739975"/>
            <a:ext cx="8226426" cy="4421431"/>
            <a:chOff x="449261" y="1739975"/>
            <a:chExt cx="8226426" cy="4421431"/>
          </a:xfrm>
        </p:grpSpPr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E4A08B56-B771-FD90-A9CC-1918AED5DB76}"/>
                </a:ext>
              </a:extLst>
            </p:cNvPr>
            <p:cNvGrpSpPr/>
            <p:nvPr/>
          </p:nvGrpSpPr>
          <p:grpSpPr>
            <a:xfrm>
              <a:off x="468311" y="1739975"/>
              <a:ext cx="8207376" cy="1404193"/>
              <a:chOff x="468311" y="1739975"/>
              <a:chExt cx="8207376" cy="1404193"/>
            </a:xfrm>
          </p:grpSpPr>
          <p:sp>
            <p:nvSpPr>
              <p:cNvPr id="64" name="사각형: 둥근 모서리 63">
                <a:extLst>
                  <a:ext uri="{FF2B5EF4-FFF2-40B4-BE49-F238E27FC236}">
                    <a16:creationId xmlns:a16="http://schemas.microsoft.com/office/drawing/2014/main" id="{691BCFB9-19BC-3211-087B-5FFFB12ED79D}"/>
                  </a:ext>
                </a:extLst>
              </p:cNvPr>
              <p:cNvSpPr/>
              <p:nvPr/>
            </p:nvSpPr>
            <p:spPr>
              <a:xfrm flipH="1">
                <a:off x="468311" y="1739975"/>
                <a:ext cx="1655416" cy="1404193"/>
              </a:xfrm>
              <a:prstGeom prst="roundRect">
                <a:avLst>
                  <a:gd name="adj" fmla="val 7783"/>
                </a:avLst>
              </a:prstGeom>
              <a:solidFill>
                <a:srgbClr val="0F958E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5" name="사각형: 둥근 모서리 64">
                <a:extLst>
                  <a:ext uri="{FF2B5EF4-FFF2-40B4-BE49-F238E27FC236}">
                    <a16:creationId xmlns:a16="http://schemas.microsoft.com/office/drawing/2014/main" id="{80CB6CBE-D2E9-EFDF-5150-A18EB9665448}"/>
                  </a:ext>
                </a:extLst>
              </p:cNvPr>
              <p:cNvSpPr/>
              <p:nvPr/>
            </p:nvSpPr>
            <p:spPr>
              <a:xfrm>
                <a:off x="1787442" y="1739975"/>
                <a:ext cx="6888245" cy="1404193"/>
              </a:xfrm>
              <a:prstGeom prst="roundRect">
                <a:avLst>
                  <a:gd name="adj" fmla="val 4970"/>
                </a:avLst>
              </a:prstGeom>
              <a:solidFill>
                <a:srgbClr val="E2F2F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150DB66-4F0E-5282-3F7B-EC5AD4FC7C7C}"/>
                  </a:ext>
                </a:extLst>
              </p:cNvPr>
              <p:cNvSpPr txBox="1"/>
              <p:nvPr/>
            </p:nvSpPr>
            <p:spPr>
              <a:xfrm>
                <a:off x="2006000" y="2118906"/>
                <a:ext cx="4696799" cy="64633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E20C4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생활 속 음악의 기초 지식</a:t>
                </a:r>
                <a:r>
                  <a:rPr lang="en-US" altLang="ko-KR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E20C4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E20C4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기능</a:t>
                </a:r>
                <a:r>
                  <a:rPr lang="en-US" altLang="ko-KR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E20C4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E20C4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태도를 바탕으로 음악을 학습하고</a:t>
                </a:r>
                <a:endParaRPr lang="en-US" altLang="ko-KR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스스로 즐길 수 있는 능력을 개발하여</a:t>
                </a:r>
                <a:endParaRPr lang="en-US" altLang="ko-KR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6B4173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 학습자 겸 향유자로 성장하도록 하는 데에 중점</a:t>
                </a:r>
              </a:p>
            </p:txBody>
          </p:sp>
          <p:pic>
            <p:nvPicPr>
              <p:cNvPr id="67" name="그림 66" descr="만화 영화, 의류이(가) 표시된 사진&#10;&#10;자동 생성된 설명">
                <a:extLst>
                  <a:ext uri="{FF2B5EF4-FFF2-40B4-BE49-F238E27FC236}">
                    <a16:creationId xmlns:a16="http://schemas.microsoft.com/office/drawing/2014/main" id="{FDC9CFA1-26FA-1C86-0AF8-A53370B20D3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b="44833"/>
              <a:stretch/>
            </p:blipFill>
            <p:spPr>
              <a:xfrm flipH="1">
                <a:off x="755576" y="2234551"/>
                <a:ext cx="771479" cy="909617"/>
              </a:xfrm>
              <a:prstGeom prst="rect">
                <a:avLst/>
              </a:prstGeom>
              <a:effectLst/>
            </p:spPr>
          </p:pic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4D2AEFD-DFD2-F165-CB60-289616B4284C}"/>
                  </a:ext>
                </a:extLst>
              </p:cNvPr>
              <p:cNvSpPr txBox="1"/>
              <p:nvPr/>
            </p:nvSpPr>
            <p:spPr>
              <a:xfrm>
                <a:off x="775831" y="1857127"/>
                <a:ext cx="730969" cy="2526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초등학교</a:t>
                </a:r>
                <a:endParaRPr lang="en-US" altLang="ko-KR" sz="1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42228D09-5C8E-D87C-2DB6-E8C8B539236F}"/>
                </a:ext>
              </a:extLst>
            </p:cNvPr>
            <p:cNvGrpSpPr/>
            <p:nvPr/>
          </p:nvGrpSpPr>
          <p:grpSpPr>
            <a:xfrm>
              <a:off x="468311" y="3248593"/>
              <a:ext cx="8207376" cy="1404193"/>
              <a:chOff x="468311" y="3248593"/>
              <a:chExt cx="8207376" cy="1404193"/>
            </a:xfrm>
          </p:grpSpPr>
          <p:sp>
            <p:nvSpPr>
              <p:cNvPr id="71" name="사각형: 둥근 모서리 70">
                <a:extLst>
                  <a:ext uri="{FF2B5EF4-FFF2-40B4-BE49-F238E27FC236}">
                    <a16:creationId xmlns:a16="http://schemas.microsoft.com/office/drawing/2014/main" id="{F6D4AE70-36CF-1652-122C-CE66BF3959E2}"/>
                  </a:ext>
                </a:extLst>
              </p:cNvPr>
              <p:cNvSpPr/>
              <p:nvPr/>
            </p:nvSpPr>
            <p:spPr>
              <a:xfrm flipH="1">
                <a:off x="468311" y="3248593"/>
                <a:ext cx="1655416" cy="1404193"/>
              </a:xfrm>
              <a:prstGeom prst="roundRect">
                <a:avLst>
                  <a:gd name="adj" fmla="val 7783"/>
                </a:avLst>
              </a:prstGeom>
              <a:solidFill>
                <a:srgbClr val="276DB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2" name="사각형: 둥근 모서리 71">
                <a:extLst>
                  <a:ext uri="{FF2B5EF4-FFF2-40B4-BE49-F238E27FC236}">
                    <a16:creationId xmlns:a16="http://schemas.microsoft.com/office/drawing/2014/main" id="{71A515D1-D783-199A-E494-20B5AFF7D3CE}"/>
                  </a:ext>
                </a:extLst>
              </p:cNvPr>
              <p:cNvSpPr/>
              <p:nvPr/>
            </p:nvSpPr>
            <p:spPr>
              <a:xfrm>
                <a:off x="1787442" y="3248593"/>
                <a:ext cx="6888245" cy="1404193"/>
              </a:xfrm>
              <a:prstGeom prst="roundRect">
                <a:avLst>
                  <a:gd name="adj" fmla="val 4970"/>
                </a:avLst>
              </a:prstGeom>
              <a:solidFill>
                <a:srgbClr val="E5ED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959E40BE-EA87-1D91-2C5C-BE3065958FBB}"/>
                  </a:ext>
                </a:extLst>
              </p:cNvPr>
              <p:cNvSpPr txBox="1"/>
              <p:nvPr/>
            </p:nvSpPr>
            <p:spPr>
              <a:xfrm>
                <a:off x="2006000" y="3627524"/>
                <a:ext cx="5475858" cy="64633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E20C4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사회나 문화 속 음악의 다양한 지식</a:t>
                </a:r>
                <a:r>
                  <a:rPr lang="en-US" altLang="ko-KR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E20C4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E20C4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기능</a:t>
                </a:r>
                <a:r>
                  <a:rPr lang="en-US" altLang="ko-KR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E20C4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E20C4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태도를 바탕으로 음악을 가치화하고</a:t>
                </a:r>
              </a:p>
              <a:p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학생의 음악적 발달을 도모하여</a:t>
                </a:r>
              </a:p>
              <a:p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6B4173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미래지향적 음악 문화의 능동적 일원으로 성장하도록 하는 데에 중점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E016B186-F974-408C-F4C2-B46AEDA3F9A1}"/>
                  </a:ext>
                </a:extLst>
              </p:cNvPr>
              <p:cNvSpPr txBox="1"/>
              <p:nvPr/>
            </p:nvSpPr>
            <p:spPr>
              <a:xfrm>
                <a:off x="867202" y="3365745"/>
                <a:ext cx="54822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중학교</a:t>
                </a:r>
                <a:endParaRPr lang="en-US" altLang="ko-KR" sz="1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78" name="그림 77">
                <a:extLst>
                  <a:ext uri="{FF2B5EF4-FFF2-40B4-BE49-F238E27FC236}">
                    <a16:creationId xmlns:a16="http://schemas.microsoft.com/office/drawing/2014/main" id="{C5F91802-27EB-5C26-B536-339BD42A778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-118" b="68678"/>
              <a:stretch/>
            </p:blipFill>
            <p:spPr>
              <a:xfrm>
                <a:off x="653921" y="3769566"/>
                <a:ext cx="1041454" cy="883219"/>
              </a:xfrm>
              <a:prstGeom prst="rect">
                <a:avLst/>
              </a:prstGeom>
              <a:effectLst/>
            </p:spPr>
          </p:pic>
        </p:grp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18F3ED9E-0D41-5CB4-4976-C0D382740055}"/>
                </a:ext>
              </a:extLst>
            </p:cNvPr>
            <p:cNvGrpSpPr/>
            <p:nvPr/>
          </p:nvGrpSpPr>
          <p:grpSpPr>
            <a:xfrm>
              <a:off x="449261" y="4757212"/>
              <a:ext cx="8226426" cy="1404194"/>
              <a:chOff x="449261" y="4757212"/>
              <a:chExt cx="8226426" cy="1404194"/>
            </a:xfrm>
          </p:grpSpPr>
          <p:sp>
            <p:nvSpPr>
              <p:cNvPr id="83" name="사각형: 둥근 모서리 82">
                <a:extLst>
                  <a:ext uri="{FF2B5EF4-FFF2-40B4-BE49-F238E27FC236}">
                    <a16:creationId xmlns:a16="http://schemas.microsoft.com/office/drawing/2014/main" id="{7EAB846C-1492-967B-C916-FC6FE53C9144}"/>
                  </a:ext>
                </a:extLst>
              </p:cNvPr>
              <p:cNvSpPr/>
              <p:nvPr/>
            </p:nvSpPr>
            <p:spPr>
              <a:xfrm flipH="1">
                <a:off x="468311" y="4757212"/>
                <a:ext cx="1655416" cy="1404193"/>
              </a:xfrm>
              <a:prstGeom prst="roundRect">
                <a:avLst>
                  <a:gd name="adj" fmla="val 7783"/>
                </a:avLst>
              </a:prstGeom>
              <a:solidFill>
                <a:srgbClr val="935A9E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4E7FD72A-6971-DFED-CC97-A008B6FFAA7D}"/>
                  </a:ext>
                </a:extLst>
              </p:cNvPr>
              <p:cNvSpPr txBox="1"/>
              <p:nvPr/>
            </p:nvSpPr>
            <p:spPr>
              <a:xfrm>
                <a:off x="775831" y="4874364"/>
                <a:ext cx="73097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고등학교</a:t>
                </a:r>
                <a:endParaRPr lang="en-US" altLang="ko-KR" sz="1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85" name="그림 84">
                <a:extLst>
                  <a:ext uri="{FF2B5EF4-FFF2-40B4-BE49-F238E27FC236}">
                    <a16:creationId xmlns:a16="http://schemas.microsoft.com/office/drawing/2014/main" id="{7D2B999F-74DF-447D-4B00-DA8D426A5C8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15520" t="-1300" r="2706" b="71944"/>
              <a:stretch/>
            </p:blipFill>
            <p:spPr>
              <a:xfrm flipH="1">
                <a:off x="449261" y="5137444"/>
                <a:ext cx="1546228" cy="1023962"/>
              </a:xfrm>
              <a:prstGeom prst="rect">
                <a:avLst/>
              </a:prstGeom>
              <a:effectLst/>
            </p:spPr>
          </p:pic>
          <p:sp>
            <p:nvSpPr>
              <p:cNvPr id="88" name="사각형: 둥근 모서리 87">
                <a:extLst>
                  <a:ext uri="{FF2B5EF4-FFF2-40B4-BE49-F238E27FC236}">
                    <a16:creationId xmlns:a16="http://schemas.microsoft.com/office/drawing/2014/main" id="{739E3DED-B3A3-3CDE-1C48-04E9BD89A438}"/>
                  </a:ext>
                </a:extLst>
              </p:cNvPr>
              <p:cNvSpPr/>
              <p:nvPr/>
            </p:nvSpPr>
            <p:spPr>
              <a:xfrm>
                <a:off x="1787442" y="4757212"/>
                <a:ext cx="6888245" cy="1404193"/>
              </a:xfrm>
              <a:prstGeom prst="roundRect">
                <a:avLst>
                  <a:gd name="adj" fmla="val 4970"/>
                </a:avLst>
              </a:prstGeom>
              <a:solidFill>
                <a:srgbClr val="EFE6F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D1C54910-A36B-A093-B49F-A2AC63FE70CF}"/>
                  </a:ext>
                </a:extLst>
              </p:cNvPr>
              <p:cNvSpPr txBox="1"/>
              <p:nvPr/>
            </p:nvSpPr>
            <p:spPr>
              <a:xfrm>
                <a:off x="2006000" y="5136143"/>
                <a:ext cx="6009658" cy="64633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E20C4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음악의 다양한 지식</a:t>
                </a:r>
                <a:r>
                  <a:rPr lang="en-US" altLang="ko-KR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E20C4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E20C4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기능</a:t>
                </a:r>
                <a:r>
                  <a:rPr lang="en-US" altLang="ko-KR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E20C4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E20C4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태도</a:t>
                </a:r>
                <a:r>
                  <a:rPr lang="en-US" altLang="ko-KR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E20C4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E20C4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가치를 음악 및 음악 밖의 여러 영역과 연계 융합하고</a:t>
                </a:r>
              </a:p>
              <a:p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음악에 대한 판단력과 정체성을 확립하여</a:t>
                </a:r>
              </a:p>
              <a:p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6B4173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공동체의 주체적 음악 향유자로 책임감을 지닌 성숙한 인간이 되도록 하는 데에 중점</a:t>
                </a:r>
              </a:p>
            </p:txBody>
          </p:sp>
        </p:grp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F138D570-CABB-A81F-BB81-C94B920C85A1}"/>
              </a:ext>
            </a:extLst>
          </p:cNvPr>
          <p:cNvSpPr txBox="1"/>
          <p:nvPr/>
        </p:nvSpPr>
        <p:spPr>
          <a:xfrm>
            <a:off x="1087593" y="569974"/>
            <a:ext cx="383278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음악과 개정 교육과정의 성격</a:t>
            </a:r>
            <a:endParaRPr lang="en-US" altLang="ko-KR" sz="2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666A6F2-4A25-8D1D-82F2-749E86307D53}"/>
              </a:ext>
            </a:extLst>
          </p:cNvPr>
          <p:cNvSpPr txBox="1"/>
          <p:nvPr/>
        </p:nvSpPr>
        <p:spPr>
          <a:xfrm>
            <a:off x="190938" y="524669"/>
            <a:ext cx="549830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2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3-1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A322B28D-235C-018D-8B3E-295106A29DA9}"/>
              </a:ext>
            </a:extLst>
          </p:cNvPr>
          <p:cNvGrpSpPr/>
          <p:nvPr/>
        </p:nvGrpSpPr>
        <p:grpSpPr>
          <a:xfrm>
            <a:off x="1119981" y="277153"/>
            <a:ext cx="2566262" cy="204923"/>
            <a:chOff x="1119981" y="277153"/>
            <a:chExt cx="2566262" cy="20492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AF62A12-8C7D-BD36-6FCD-411FD67637FB}"/>
                </a:ext>
              </a:extLst>
            </p:cNvPr>
            <p:cNvSpPr txBox="1"/>
            <p:nvPr/>
          </p:nvSpPr>
          <p:spPr>
            <a:xfrm>
              <a:off x="1397155" y="312799"/>
              <a:ext cx="2289088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음악과 개정 교육과정의 성격 및 목표 </a:t>
              </a:r>
            </a:p>
          </p:txBody>
        </p: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765E2466-0818-D29F-4A28-55A3FA3244AB}"/>
                </a:ext>
              </a:extLst>
            </p:cNvPr>
            <p:cNvGrpSpPr/>
            <p:nvPr/>
          </p:nvGrpSpPr>
          <p:grpSpPr>
            <a:xfrm>
              <a:off x="1119981" y="277153"/>
              <a:ext cx="204788" cy="204788"/>
              <a:chOff x="1107281" y="226353"/>
              <a:chExt cx="204788" cy="204788"/>
            </a:xfrm>
          </p:grpSpPr>
          <p:sp>
            <p:nvSpPr>
              <p:cNvPr id="5" name="타원 4">
                <a:extLst>
                  <a:ext uri="{FF2B5EF4-FFF2-40B4-BE49-F238E27FC236}">
                    <a16:creationId xmlns:a16="http://schemas.microsoft.com/office/drawing/2014/main" id="{504103AD-1468-BD9F-8525-DF8119A12F6E}"/>
                  </a:ext>
                </a:extLst>
              </p:cNvPr>
              <p:cNvSpPr/>
              <p:nvPr/>
            </p:nvSpPr>
            <p:spPr>
              <a:xfrm>
                <a:off x="1107281" y="226353"/>
                <a:ext cx="204788" cy="20478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95D4D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AED33DB-E99D-2A69-09F4-ACEA5ECFA4E2}"/>
                  </a:ext>
                </a:extLst>
              </p:cNvPr>
              <p:cNvSpPr txBox="1"/>
              <p:nvPr/>
            </p:nvSpPr>
            <p:spPr>
              <a:xfrm>
                <a:off x="1165592" y="258397"/>
                <a:ext cx="88166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9196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2A3B940-9C53-0B89-E3D8-340FCA5A959E}"/>
              </a:ext>
            </a:extLst>
          </p:cNvPr>
          <p:cNvSpPr txBox="1"/>
          <p:nvPr/>
        </p:nvSpPr>
        <p:spPr>
          <a:xfrm>
            <a:off x="1087593" y="569974"/>
            <a:ext cx="383278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음악과 개정 교육과정의 목표</a:t>
            </a:r>
            <a:endParaRPr lang="en-US" altLang="ko-KR" sz="2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E06F24-78D2-1263-910E-AED61553E04B}"/>
              </a:ext>
            </a:extLst>
          </p:cNvPr>
          <p:cNvSpPr txBox="1"/>
          <p:nvPr/>
        </p:nvSpPr>
        <p:spPr>
          <a:xfrm>
            <a:off x="156473" y="524669"/>
            <a:ext cx="618759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2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3-2</a:t>
            </a: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BAD55588-F4BB-CF23-00FB-DD04016812CC}"/>
              </a:ext>
            </a:extLst>
          </p:cNvPr>
          <p:cNvGrpSpPr/>
          <p:nvPr/>
        </p:nvGrpSpPr>
        <p:grpSpPr>
          <a:xfrm>
            <a:off x="468313" y="1268760"/>
            <a:ext cx="8200084" cy="520384"/>
            <a:chOff x="570310" y="1357064"/>
            <a:chExt cx="8200084" cy="520384"/>
          </a:xfrm>
        </p:grpSpPr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4BAA31F6-0CCD-3036-32D9-A754CE60E2D7}"/>
                </a:ext>
              </a:extLst>
            </p:cNvPr>
            <p:cNvGrpSpPr/>
            <p:nvPr/>
          </p:nvGrpSpPr>
          <p:grpSpPr>
            <a:xfrm>
              <a:off x="570310" y="1357064"/>
              <a:ext cx="292697" cy="271712"/>
              <a:chOff x="480080" y="1326455"/>
              <a:chExt cx="439242" cy="407751"/>
            </a:xfrm>
          </p:grpSpPr>
          <p:grpSp>
            <p:nvGrpSpPr>
              <p:cNvPr id="28" name="그룹 27">
                <a:extLst>
                  <a:ext uri="{FF2B5EF4-FFF2-40B4-BE49-F238E27FC236}">
                    <a16:creationId xmlns:a16="http://schemas.microsoft.com/office/drawing/2014/main" id="{5EDA5C62-80C6-2E7F-6C5B-D94DCAE4F718}"/>
                  </a:ext>
                </a:extLst>
              </p:cNvPr>
              <p:cNvGrpSpPr/>
              <p:nvPr/>
            </p:nvGrpSpPr>
            <p:grpSpPr>
              <a:xfrm>
                <a:off x="480080" y="1326455"/>
                <a:ext cx="439242" cy="407751"/>
                <a:chOff x="480080" y="1326455"/>
                <a:chExt cx="439242" cy="407751"/>
              </a:xfrm>
            </p:grpSpPr>
            <p:sp>
              <p:nvSpPr>
                <p:cNvPr id="31" name="타원 30">
                  <a:extLst>
                    <a:ext uri="{FF2B5EF4-FFF2-40B4-BE49-F238E27FC236}">
                      <a16:creationId xmlns:a16="http://schemas.microsoft.com/office/drawing/2014/main" id="{4E126E29-9191-581A-F94A-0F4C280A571B}"/>
                    </a:ext>
                  </a:extLst>
                </p:cNvPr>
                <p:cNvSpPr/>
                <p:nvPr/>
              </p:nvSpPr>
              <p:spPr>
                <a:xfrm>
                  <a:off x="578902" y="1326455"/>
                  <a:ext cx="241598" cy="241598"/>
                </a:xfrm>
                <a:prstGeom prst="ellipse">
                  <a:avLst/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2" name="타원 31">
                  <a:extLst>
                    <a:ext uri="{FF2B5EF4-FFF2-40B4-BE49-F238E27FC236}">
                      <a16:creationId xmlns:a16="http://schemas.microsoft.com/office/drawing/2014/main" id="{27DADC03-81DA-32DF-8A8C-C9E4060D7A1D}"/>
                    </a:ext>
                  </a:extLst>
                </p:cNvPr>
                <p:cNvSpPr/>
                <p:nvPr/>
              </p:nvSpPr>
              <p:spPr>
                <a:xfrm>
                  <a:off x="480080" y="1492608"/>
                  <a:ext cx="241598" cy="241598"/>
                </a:xfrm>
                <a:prstGeom prst="ellipse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3" name="타원 32">
                  <a:extLst>
                    <a:ext uri="{FF2B5EF4-FFF2-40B4-BE49-F238E27FC236}">
                      <a16:creationId xmlns:a16="http://schemas.microsoft.com/office/drawing/2014/main" id="{579C1490-2E3E-6F58-5FB5-DAEE86D85A65}"/>
                    </a:ext>
                  </a:extLst>
                </p:cNvPr>
                <p:cNvSpPr/>
                <p:nvPr/>
              </p:nvSpPr>
              <p:spPr>
                <a:xfrm>
                  <a:off x="677724" y="1492608"/>
                  <a:ext cx="241598" cy="241598"/>
                </a:xfrm>
                <a:prstGeom prst="ellipse">
                  <a:avLst/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29" name="타원 28">
                <a:extLst>
                  <a:ext uri="{FF2B5EF4-FFF2-40B4-BE49-F238E27FC236}">
                    <a16:creationId xmlns:a16="http://schemas.microsoft.com/office/drawing/2014/main" id="{463EAB3D-FE91-EB56-4083-E2848DB856DE}"/>
                  </a:ext>
                </a:extLst>
              </p:cNvPr>
              <p:cNvSpPr/>
              <p:nvPr/>
            </p:nvSpPr>
            <p:spPr>
              <a:xfrm>
                <a:off x="566500" y="1423591"/>
                <a:ext cx="266401" cy="2664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0" name="타원 29">
                <a:extLst>
                  <a:ext uri="{FF2B5EF4-FFF2-40B4-BE49-F238E27FC236}">
                    <a16:creationId xmlns:a16="http://schemas.microsoft.com/office/drawing/2014/main" id="{9968FB68-E35F-65D9-5CF9-480BF34D812C}"/>
                  </a:ext>
                </a:extLst>
              </p:cNvPr>
              <p:cNvSpPr/>
              <p:nvPr/>
            </p:nvSpPr>
            <p:spPr>
              <a:xfrm>
                <a:off x="616110" y="1473201"/>
                <a:ext cx="167182" cy="167182"/>
              </a:xfrm>
              <a:prstGeom prst="ellipse">
                <a:avLst/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4F40577-1310-4CB0-05E0-485986C889F5}"/>
                </a:ext>
              </a:extLst>
            </p:cNvPr>
            <p:cNvSpPr txBox="1"/>
            <p:nvPr/>
          </p:nvSpPr>
          <p:spPr>
            <a:xfrm>
              <a:off x="941328" y="1385005"/>
              <a:ext cx="7829066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목표 설정의 방향 </a:t>
              </a:r>
              <a:r>
                <a: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:</a:t>
              </a:r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 </a:t>
              </a:r>
              <a:r>
                <a:rPr lang="ko-KR" altLang="en-US" sz="1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감성</a:t>
              </a:r>
              <a:r>
                <a:rPr lang="en-US" altLang="ko-KR" sz="1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/</a:t>
              </a:r>
              <a:r>
                <a:rPr lang="ko-KR" altLang="en-US" sz="1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창의성</a:t>
              </a:r>
              <a:r>
                <a:rPr lang="en-US" altLang="ko-KR" sz="1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/ </a:t>
              </a:r>
              <a:r>
                <a:rPr lang="ko-KR" altLang="en-US" sz="1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자기주도성</a:t>
              </a:r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을 발휘하여 </a:t>
              </a:r>
              <a:r>
                <a:rPr lang="ko-KR" altLang="en-US" sz="1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음악 활동</a:t>
              </a:r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을 하며 삶 속 </a:t>
              </a:r>
              <a:r>
                <a:rPr lang="ko-KR" altLang="en-US" sz="1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공동체 </a:t>
              </a:r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내에서 </a:t>
              </a:r>
              <a:endPara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r>
                <a:rPr lang="ko-KR" altLang="en-US" sz="1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소통</a:t>
              </a:r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하는 학습자 </a:t>
              </a:r>
            </a:p>
          </p:txBody>
        </p:sp>
      </p:grpSp>
      <p:grpSp>
        <p:nvGrpSpPr>
          <p:cNvPr id="259" name="그룹 258">
            <a:extLst>
              <a:ext uri="{FF2B5EF4-FFF2-40B4-BE49-F238E27FC236}">
                <a16:creationId xmlns:a16="http://schemas.microsoft.com/office/drawing/2014/main" id="{FBA27226-C39A-C63F-26E8-6E2596B5E92A}"/>
              </a:ext>
            </a:extLst>
          </p:cNvPr>
          <p:cNvGrpSpPr/>
          <p:nvPr/>
        </p:nvGrpSpPr>
        <p:grpSpPr>
          <a:xfrm>
            <a:off x="468313" y="3138721"/>
            <a:ext cx="8374812" cy="1722089"/>
            <a:chOff x="468313" y="3240435"/>
            <a:chExt cx="8374812" cy="1722089"/>
          </a:xfrm>
        </p:grpSpPr>
        <p:grpSp>
          <p:nvGrpSpPr>
            <p:cNvPr id="153" name="그룹 152">
              <a:extLst>
                <a:ext uri="{FF2B5EF4-FFF2-40B4-BE49-F238E27FC236}">
                  <a16:creationId xmlns:a16="http://schemas.microsoft.com/office/drawing/2014/main" id="{0B63A3AE-C779-C5EF-B3BA-0674FFB6D730}"/>
                </a:ext>
              </a:extLst>
            </p:cNvPr>
            <p:cNvGrpSpPr/>
            <p:nvPr/>
          </p:nvGrpSpPr>
          <p:grpSpPr>
            <a:xfrm>
              <a:off x="468313" y="3240435"/>
              <a:ext cx="8374812" cy="520384"/>
              <a:chOff x="570310" y="1357064"/>
              <a:chExt cx="8374812" cy="520384"/>
            </a:xfrm>
          </p:grpSpPr>
          <p:grpSp>
            <p:nvGrpSpPr>
              <p:cNvPr id="154" name="그룹 153">
                <a:extLst>
                  <a:ext uri="{FF2B5EF4-FFF2-40B4-BE49-F238E27FC236}">
                    <a16:creationId xmlns:a16="http://schemas.microsoft.com/office/drawing/2014/main" id="{8C4F480C-0A0D-77FF-58A9-B7CB06C466D8}"/>
                  </a:ext>
                </a:extLst>
              </p:cNvPr>
              <p:cNvGrpSpPr/>
              <p:nvPr/>
            </p:nvGrpSpPr>
            <p:grpSpPr>
              <a:xfrm>
                <a:off x="570310" y="1357064"/>
                <a:ext cx="292697" cy="271712"/>
                <a:chOff x="480080" y="1326455"/>
                <a:chExt cx="439242" cy="407751"/>
              </a:xfrm>
            </p:grpSpPr>
            <p:grpSp>
              <p:nvGrpSpPr>
                <p:cNvPr id="156" name="그룹 155">
                  <a:extLst>
                    <a:ext uri="{FF2B5EF4-FFF2-40B4-BE49-F238E27FC236}">
                      <a16:creationId xmlns:a16="http://schemas.microsoft.com/office/drawing/2014/main" id="{2F36E832-61F3-BCDB-5CE8-60431A7A3C93}"/>
                    </a:ext>
                  </a:extLst>
                </p:cNvPr>
                <p:cNvGrpSpPr/>
                <p:nvPr/>
              </p:nvGrpSpPr>
              <p:grpSpPr>
                <a:xfrm>
                  <a:off x="480080" y="1326455"/>
                  <a:ext cx="439242" cy="407751"/>
                  <a:chOff x="480080" y="1326455"/>
                  <a:chExt cx="439242" cy="407751"/>
                </a:xfrm>
              </p:grpSpPr>
              <p:sp>
                <p:nvSpPr>
                  <p:cNvPr id="159" name="타원 158">
                    <a:extLst>
                      <a:ext uri="{FF2B5EF4-FFF2-40B4-BE49-F238E27FC236}">
                        <a16:creationId xmlns:a16="http://schemas.microsoft.com/office/drawing/2014/main" id="{2DE35FAC-EF6C-9A73-3907-54938081B16B}"/>
                      </a:ext>
                    </a:extLst>
                  </p:cNvPr>
                  <p:cNvSpPr/>
                  <p:nvPr/>
                </p:nvSpPr>
                <p:spPr>
                  <a:xfrm>
                    <a:off x="578902" y="1326455"/>
                    <a:ext cx="241598" cy="241598"/>
                  </a:xfrm>
                  <a:prstGeom prst="ellipse">
                    <a:avLst/>
                  </a:pr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60" name="타원 159">
                    <a:extLst>
                      <a:ext uri="{FF2B5EF4-FFF2-40B4-BE49-F238E27FC236}">
                        <a16:creationId xmlns:a16="http://schemas.microsoft.com/office/drawing/2014/main" id="{97C93D0F-19D7-ECB5-A21D-70FA1728FFBB}"/>
                      </a:ext>
                    </a:extLst>
                  </p:cNvPr>
                  <p:cNvSpPr/>
                  <p:nvPr/>
                </p:nvSpPr>
                <p:spPr>
                  <a:xfrm>
                    <a:off x="480080" y="1492608"/>
                    <a:ext cx="241598" cy="241598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61" name="타원 160">
                    <a:extLst>
                      <a:ext uri="{FF2B5EF4-FFF2-40B4-BE49-F238E27FC236}">
                        <a16:creationId xmlns:a16="http://schemas.microsoft.com/office/drawing/2014/main" id="{4B349492-F929-1034-E34D-1226E6180064}"/>
                      </a:ext>
                    </a:extLst>
                  </p:cNvPr>
                  <p:cNvSpPr/>
                  <p:nvPr/>
                </p:nvSpPr>
                <p:spPr>
                  <a:xfrm>
                    <a:off x="677724" y="1492608"/>
                    <a:ext cx="241598" cy="241598"/>
                  </a:xfrm>
                  <a:prstGeom prst="ellipse">
                    <a:avLst/>
                  </a:prstGeom>
                  <a:solidFill>
                    <a:srgbClr val="935A9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157" name="타원 156">
                  <a:extLst>
                    <a:ext uri="{FF2B5EF4-FFF2-40B4-BE49-F238E27FC236}">
                      <a16:creationId xmlns:a16="http://schemas.microsoft.com/office/drawing/2014/main" id="{B399D22B-C579-EB1B-DA37-09BE393296FF}"/>
                    </a:ext>
                  </a:extLst>
                </p:cNvPr>
                <p:cNvSpPr/>
                <p:nvPr/>
              </p:nvSpPr>
              <p:spPr>
                <a:xfrm>
                  <a:off x="566500" y="1423591"/>
                  <a:ext cx="266401" cy="26640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58" name="타원 157">
                  <a:extLst>
                    <a:ext uri="{FF2B5EF4-FFF2-40B4-BE49-F238E27FC236}">
                      <a16:creationId xmlns:a16="http://schemas.microsoft.com/office/drawing/2014/main" id="{B225E82F-59FF-23CE-CCE3-BE6D51A224CB}"/>
                    </a:ext>
                  </a:extLst>
                </p:cNvPr>
                <p:cNvSpPr/>
                <p:nvPr/>
              </p:nvSpPr>
              <p:spPr>
                <a:xfrm>
                  <a:off x="616110" y="1473201"/>
                  <a:ext cx="167182" cy="167182"/>
                </a:xfrm>
                <a:prstGeom prst="ellipse">
                  <a:avLst/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99176F6E-F08B-FF07-2FB8-33E4CC22A5C2}"/>
                  </a:ext>
                </a:extLst>
              </p:cNvPr>
              <p:cNvSpPr txBox="1"/>
              <p:nvPr/>
            </p:nvSpPr>
            <p:spPr>
              <a:xfrm>
                <a:off x="941328" y="1385005"/>
                <a:ext cx="800379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역량 기반 교과목표 설정 </a:t>
                </a:r>
                <a:r>
                  <a:rPr lang="en-US" altLang="ko-KR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:</a:t>
                </a:r>
                <a:r>
                  <a:rPr lang="ko-KR" altLang="en-US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 </a:t>
                </a:r>
                <a:r>
                  <a:rPr lang="ko-KR" altLang="en-US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총론의 역량과 연계하여 음악 교과 역량을 설정하고 음악 교과 역량을 </a:t>
                </a:r>
                <a:endPara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음악과 ‘목표’로 구성 </a:t>
                </a:r>
              </a:p>
            </p:txBody>
          </p:sp>
        </p:grpSp>
        <p:grpSp>
          <p:nvGrpSpPr>
            <p:cNvPr id="209" name="그룹 208">
              <a:extLst>
                <a:ext uri="{FF2B5EF4-FFF2-40B4-BE49-F238E27FC236}">
                  <a16:creationId xmlns:a16="http://schemas.microsoft.com/office/drawing/2014/main" id="{9FEBCF4A-42CF-1FDB-761B-6E8BFBE63B26}"/>
                </a:ext>
              </a:extLst>
            </p:cNvPr>
            <p:cNvGrpSpPr/>
            <p:nvPr/>
          </p:nvGrpSpPr>
          <p:grpSpPr>
            <a:xfrm>
              <a:off x="468313" y="3870799"/>
              <a:ext cx="8207375" cy="1091725"/>
              <a:chOff x="468313" y="3870799"/>
              <a:chExt cx="8207375" cy="1091725"/>
            </a:xfrm>
          </p:grpSpPr>
          <p:sp>
            <p:nvSpPr>
              <p:cNvPr id="173" name="사각형: 둥근 모서리 172">
                <a:extLst>
                  <a:ext uri="{FF2B5EF4-FFF2-40B4-BE49-F238E27FC236}">
                    <a16:creationId xmlns:a16="http://schemas.microsoft.com/office/drawing/2014/main" id="{B33AFC21-E748-6989-B342-EE4E7BD0B08A}"/>
                  </a:ext>
                </a:extLst>
              </p:cNvPr>
              <p:cNvSpPr/>
              <p:nvPr/>
            </p:nvSpPr>
            <p:spPr>
              <a:xfrm>
                <a:off x="468313" y="3870799"/>
                <a:ext cx="8207375" cy="1091725"/>
              </a:xfrm>
              <a:prstGeom prst="roundRect">
                <a:avLst>
                  <a:gd name="adj" fmla="val 9024"/>
                </a:avLst>
              </a:prstGeom>
              <a:gradFill>
                <a:gsLst>
                  <a:gs pos="0">
                    <a:srgbClr val="DDF0EF"/>
                  </a:gs>
                  <a:gs pos="100000">
                    <a:srgbClr val="D4E2F0"/>
                  </a:gs>
                </a:gsLst>
                <a:lin ang="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208" name="그룹 207">
                <a:extLst>
                  <a:ext uri="{FF2B5EF4-FFF2-40B4-BE49-F238E27FC236}">
                    <a16:creationId xmlns:a16="http://schemas.microsoft.com/office/drawing/2014/main" id="{333F7403-39A5-37E7-FF80-FB44B3C1DABB}"/>
                  </a:ext>
                </a:extLst>
              </p:cNvPr>
              <p:cNvGrpSpPr/>
              <p:nvPr/>
            </p:nvGrpSpPr>
            <p:grpSpPr>
              <a:xfrm>
                <a:off x="607558" y="3980848"/>
                <a:ext cx="5323948" cy="871627"/>
                <a:chOff x="607558" y="3974257"/>
                <a:chExt cx="5323948" cy="871627"/>
              </a:xfrm>
            </p:grpSpPr>
            <p:grpSp>
              <p:nvGrpSpPr>
                <p:cNvPr id="186" name="그룹 185">
                  <a:extLst>
                    <a:ext uri="{FF2B5EF4-FFF2-40B4-BE49-F238E27FC236}">
                      <a16:creationId xmlns:a16="http://schemas.microsoft.com/office/drawing/2014/main" id="{3A182979-112F-33C7-2B2B-BEAF141A13F3}"/>
                    </a:ext>
                  </a:extLst>
                </p:cNvPr>
                <p:cNvGrpSpPr/>
                <p:nvPr/>
              </p:nvGrpSpPr>
              <p:grpSpPr>
                <a:xfrm>
                  <a:off x="616914" y="3974257"/>
                  <a:ext cx="1975274" cy="185827"/>
                  <a:chOff x="690492" y="4025702"/>
                  <a:chExt cx="1975274" cy="185827"/>
                </a:xfrm>
              </p:grpSpPr>
              <p:sp>
                <p:nvSpPr>
                  <p:cNvPr id="180" name="TextBox 179">
                    <a:extLst>
                      <a:ext uri="{FF2B5EF4-FFF2-40B4-BE49-F238E27FC236}">
                        <a16:creationId xmlns:a16="http://schemas.microsoft.com/office/drawing/2014/main" id="{E2ED531B-E046-C3F9-B531-0B5826BF2733}"/>
                      </a:ext>
                    </a:extLst>
                  </p:cNvPr>
                  <p:cNvSpPr txBox="1"/>
                  <p:nvPr/>
                </p:nvSpPr>
                <p:spPr>
                  <a:xfrm>
                    <a:off x="905669" y="4026863"/>
                    <a:ext cx="1760097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총론의 역량과 연계하여 구성</a:t>
                    </a:r>
                  </a:p>
                </p:txBody>
              </p:sp>
              <p:grpSp>
                <p:nvGrpSpPr>
                  <p:cNvPr id="181" name="그룹 180">
                    <a:extLst>
                      <a:ext uri="{FF2B5EF4-FFF2-40B4-BE49-F238E27FC236}">
                        <a16:creationId xmlns:a16="http://schemas.microsoft.com/office/drawing/2014/main" id="{6558885F-4577-16C6-B0DD-2C0EF42403B8}"/>
                      </a:ext>
                    </a:extLst>
                  </p:cNvPr>
                  <p:cNvGrpSpPr/>
                  <p:nvPr/>
                </p:nvGrpSpPr>
                <p:grpSpPr>
                  <a:xfrm>
                    <a:off x="690492" y="4025702"/>
                    <a:ext cx="152560" cy="152549"/>
                    <a:chOff x="4732337" y="3166269"/>
                    <a:chExt cx="1230249" cy="1230153"/>
                  </a:xfrm>
                </p:grpSpPr>
                <p:sp>
                  <p:nvSpPr>
                    <p:cNvPr id="182" name="자유형: 도형 181">
                      <a:extLst>
                        <a:ext uri="{FF2B5EF4-FFF2-40B4-BE49-F238E27FC236}">
                          <a16:creationId xmlns:a16="http://schemas.microsoft.com/office/drawing/2014/main" id="{A863FAF1-2F76-B7BA-DAA0-01903F870C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32337" y="3166269"/>
                      <a:ext cx="1230249" cy="1230153"/>
                    </a:xfrm>
                    <a:custGeom>
                      <a:avLst/>
                      <a:gdLst>
                        <a:gd name="connsiteX0" fmla="*/ 615125 w 1230249"/>
                        <a:gd name="connsiteY0" fmla="*/ 1230154 h 1230153"/>
                        <a:gd name="connsiteX1" fmla="*/ 0 w 1230249"/>
                        <a:gd name="connsiteY1" fmla="*/ 615125 h 1230153"/>
                        <a:gd name="connsiteX2" fmla="*/ 615125 w 1230249"/>
                        <a:gd name="connsiteY2" fmla="*/ 0 h 1230153"/>
                        <a:gd name="connsiteX3" fmla="*/ 1230249 w 1230249"/>
                        <a:gd name="connsiteY3" fmla="*/ 615125 h 1230153"/>
                        <a:gd name="connsiteX4" fmla="*/ 615125 w 1230249"/>
                        <a:gd name="connsiteY4" fmla="*/ 1230154 h 1230153"/>
                        <a:gd name="connsiteX5" fmla="*/ 615125 w 1230249"/>
                        <a:gd name="connsiteY5" fmla="*/ 1230154 h 1230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30249" h="1230153">
                          <a:moveTo>
                            <a:pt x="615125" y="1230154"/>
                          </a:moveTo>
                          <a:cubicBezTo>
                            <a:pt x="275368" y="1230154"/>
                            <a:pt x="0" y="954786"/>
                            <a:pt x="0" y="615125"/>
                          </a:cubicBezTo>
                          <a:cubicBezTo>
                            <a:pt x="0" y="275368"/>
                            <a:pt x="275368" y="0"/>
                            <a:pt x="615125" y="0"/>
                          </a:cubicBezTo>
                          <a:cubicBezTo>
                            <a:pt x="954786" y="0"/>
                            <a:pt x="1230249" y="275368"/>
                            <a:pt x="1230249" y="615125"/>
                          </a:cubicBezTo>
                          <a:cubicBezTo>
                            <a:pt x="1230154" y="954786"/>
                            <a:pt x="954786" y="1230154"/>
                            <a:pt x="615125" y="1230154"/>
                          </a:cubicBezTo>
                          <a:lnTo>
                            <a:pt x="615125" y="1230154"/>
                          </a:ln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ko-KR" altLang="en-US" sz="2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83" name="자유형: 도형 182">
                      <a:extLst>
                        <a:ext uri="{FF2B5EF4-FFF2-40B4-BE49-F238E27FC236}">
                          <a16:creationId xmlns:a16="http://schemas.microsoft.com/office/drawing/2014/main" id="{CC1F6AD2-CFD2-3980-A8E7-1F3FEAE7DE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54899" y="3388831"/>
                      <a:ext cx="785125" cy="785124"/>
                    </a:xfrm>
                    <a:custGeom>
                      <a:avLst/>
                      <a:gdLst>
                        <a:gd name="connsiteX0" fmla="*/ 455200 w 634174"/>
                        <a:gd name="connsiteY0" fmla="*/ 317087 h 634174"/>
                        <a:gd name="connsiteX1" fmla="*/ 227171 w 634174"/>
                        <a:gd name="connsiteY1" fmla="*/ 492538 h 634174"/>
                        <a:gd name="connsiteX2" fmla="*/ 227171 w 634174"/>
                        <a:gd name="connsiteY2" fmla="*/ 141637 h 634174"/>
                        <a:gd name="connsiteX3" fmla="*/ 455200 w 634174"/>
                        <a:gd name="connsiteY3" fmla="*/ 317087 h 634174"/>
                        <a:gd name="connsiteX4" fmla="*/ 455200 w 634174"/>
                        <a:gd name="connsiteY4" fmla="*/ 317087 h 634174"/>
                        <a:gd name="connsiteX5" fmla="*/ 317087 w 634174"/>
                        <a:gd name="connsiteY5" fmla="*/ 634175 h 634174"/>
                        <a:gd name="connsiteX6" fmla="*/ 0 w 634174"/>
                        <a:gd name="connsiteY6" fmla="*/ 317087 h 634174"/>
                        <a:gd name="connsiteX7" fmla="*/ 317087 w 634174"/>
                        <a:gd name="connsiteY7" fmla="*/ 0 h 634174"/>
                        <a:gd name="connsiteX8" fmla="*/ 634175 w 634174"/>
                        <a:gd name="connsiteY8" fmla="*/ 317087 h 634174"/>
                        <a:gd name="connsiteX9" fmla="*/ 317087 w 634174"/>
                        <a:gd name="connsiteY9" fmla="*/ 634175 h 634174"/>
                        <a:gd name="connsiteX10" fmla="*/ 317087 w 634174"/>
                        <a:gd name="connsiteY10" fmla="*/ 634175 h 6341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34174" h="634174">
                          <a:moveTo>
                            <a:pt x="455200" y="317087"/>
                          </a:moveTo>
                          <a:lnTo>
                            <a:pt x="227171" y="492538"/>
                          </a:lnTo>
                          <a:lnTo>
                            <a:pt x="227171" y="141637"/>
                          </a:lnTo>
                          <a:lnTo>
                            <a:pt x="455200" y="317087"/>
                          </a:lnTo>
                          <a:lnTo>
                            <a:pt x="455200" y="317087"/>
                          </a:lnTo>
                          <a:close/>
                          <a:moveTo>
                            <a:pt x="317087" y="634175"/>
                          </a:moveTo>
                          <a:cubicBezTo>
                            <a:pt x="141922" y="634175"/>
                            <a:pt x="0" y="492157"/>
                            <a:pt x="0" y="317087"/>
                          </a:cubicBezTo>
                          <a:cubicBezTo>
                            <a:pt x="0" y="141922"/>
                            <a:pt x="141922" y="0"/>
                            <a:pt x="317087" y="0"/>
                          </a:cubicBezTo>
                          <a:cubicBezTo>
                            <a:pt x="492252" y="0"/>
                            <a:pt x="634175" y="141922"/>
                            <a:pt x="634175" y="317087"/>
                          </a:cubicBezTo>
                          <a:cubicBezTo>
                            <a:pt x="634175" y="492157"/>
                            <a:pt x="492157" y="634175"/>
                            <a:pt x="317087" y="634175"/>
                          </a:cubicBezTo>
                          <a:lnTo>
                            <a:pt x="317087" y="63417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  <a:effectLst/>
                  </p:spPr>
                  <p:txBody>
                    <a:bodyPr rtlCol="0" anchor="ctr"/>
                    <a:lstStyle/>
                    <a:p>
                      <a:endParaRPr lang="ko-KR" altLang="en-US" sz="2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87" name="그룹 186">
                  <a:extLst>
                    <a:ext uri="{FF2B5EF4-FFF2-40B4-BE49-F238E27FC236}">
                      <a16:creationId xmlns:a16="http://schemas.microsoft.com/office/drawing/2014/main" id="{223C8926-57FE-3EB3-D0E2-8319C8F6E730}"/>
                    </a:ext>
                  </a:extLst>
                </p:cNvPr>
                <p:cNvGrpSpPr/>
                <p:nvPr/>
              </p:nvGrpSpPr>
              <p:grpSpPr>
                <a:xfrm>
                  <a:off x="616914" y="4202857"/>
                  <a:ext cx="3219204" cy="185827"/>
                  <a:chOff x="690492" y="4025702"/>
                  <a:chExt cx="3219204" cy="185827"/>
                </a:xfrm>
              </p:grpSpPr>
              <p:sp>
                <p:nvSpPr>
                  <p:cNvPr id="188" name="TextBox 187">
                    <a:extLst>
                      <a:ext uri="{FF2B5EF4-FFF2-40B4-BE49-F238E27FC236}">
                        <a16:creationId xmlns:a16="http://schemas.microsoft.com/office/drawing/2014/main" id="{40241812-46D3-ABB8-C3B5-031098D7B66E}"/>
                      </a:ext>
                    </a:extLst>
                  </p:cNvPr>
                  <p:cNvSpPr txBox="1"/>
                  <p:nvPr/>
                </p:nvSpPr>
                <p:spPr>
                  <a:xfrm>
                    <a:off x="905669" y="4026863"/>
                    <a:ext cx="3004027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문화를 넘어 공동체 형성에 기여한 음악 역할 강조</a:t>
                    </a:r>
                  </a:p>
                </p:txBody>
              </p:sp>
              <p:grpSp>
                <p:nvGrpSpPr>
                  <p:cNvPr id="189" name="그룹 188">
                    <a:extLst>
                      <a:ext uri="{FF2B5EF4-FFF2-40B4-BE49-F238E27FC236}">
                        <a16:creationId xmlns:a16="http://schemas.microsoft.com/office/drawing/2014/main" id="{09604F1E-1B39-7C21-3034-9C773ABD4D04}"/>
                      </a:ext>
                    </a:extLst>
                  </p:cNvPr>
                  <p:cNvGrpSpPr/>
                  <p:nvPr/>
                </p:nvGrpSpPr>
                <p:grpSpPr>
                  <a:xfrm>
                    <a:off x="690492" y="4025702"/>
                    <a:ext cx="152560" cy="152549"/>
                    <a:chOff x="4732337" y="3166269"/>
                    <a:chExt cx="1230249" cy="1230153"/>
                  </a:xfrm>
                </p:grpSpPr>
                <p:sp>
                  <p:nvSpPr>
                    <p:cNvPr id="190" name="자유형: 도형 189">
                      <a:extLst>
                        <a:ext uri="{FF2B5EF4-FFF2-40B4-BE49-F238E27FC236}">
                          <a16:creationId xmlns:a16="http://schemas.microsoft.com/office/drawing/2014/main" id="{CD9B925A-3380-5964-5110-E04622EEA3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32337" y="3166269"/>
                      <a:ext cx="1230249" cy="1230153"/>
                    </a:xfrm>
                    <a:custGeom>
                      <a:avLst/>
                      <a:gdLst>
                        <a:gd name="connsiteX0" fmla="*/ 615125 w 1230249"/>
                        <a:gd name="connsiteY0" fmla="*/ 1230154 h 1230153"/>
                        <a:gd name="connsiteX1" fmla="*/ 0 w 1230249"/>
                        <a:gd name="connsiteY1" fmla="*/ 615125 h 1230153"/>
                        <a:gd name="connsiteX2" fmla="*/ 615125 w 1230249"/>
                        <a:gd name="connsiteY2" fmla="*/ 0 h 1230153"/>
                        <a:gd name="connsiteX3" fmla="*/ 1230249 w 1230249"/>
                        <a:gd name="connsiteY3" fmla="*/ 615125 h 1230153"/>
                        <a:gd name="connsiteX4" fmla="*/ 615125 w 1230249"/>
                        <a:gd name="connsiteY4" fmla="*/ 1230154 h 1230153"/>
                        <a:gd name="connsiteX5" fmla="*/ 615125 w 1230249"/>
                        <a:gd name="connsiteY5" fmla="*/ 1230154 h 1230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30249" h="1230153">
                          <a:moveTo>
                            <a:pt x="615125" y="1230154"/>
                          </a:moveTo>
                          <a:cubicBezTo>
                            <a:pt x="275368" y="1230154"/>
                            <a:pt x="0" y="954786"/>
                            <a:pt x="0" y="615125"/>
                          </a:cubicBezTo>
                          <a:cubicBezTo>
                            <a:pt x="0" y="275368"/>
                            <a:pt x="275368" y="0"/>
                            <a:pt x="615125" y="0"/>
                          </a:cubicBezTo>
                          <a:cubicBezTo>
                            <a:pt x="954786" y="0"/>
                            <a:pt x="1230249" y="275368"/>
                            <a:pt x="1230249" y="615125"/>
                          </a:cubicBezTo>
                          <a:cubicBezTo>
                            <a:pt x="1230154" y="954786"/>
                            <a:pt x="954786" y="1230154"/>
                            <a:pt x="615125" y="1230154"/>
                          </a:cubicBezTo>
                          <a:lnTo>
                            <a:pt x="615125" y="1230154"/>
                          </a:ln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ko-KR" altLang="en-US" sz="2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91" name="자유형: 도형 190">
                      <a:extLst>
                        <a:ext uri="{FF2B5EF4-FFF2-40B4-BE49-F238E27FC236}">
                          <a16:creationId xmlns:a16="http://schemas.microsoft.com/office/drawing/2014/main" id="{357070D3-0C35-8295-3167-73DCC51001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54899" y="3388831"/>
                      <a:ext cx="785125" cy="785124"/>
                    </a:xfrm>
                    <a:custGeom>
                      <a:avLst/>
                      <a:gdLst>
                        <a:gd name="connsiteX0" fmla="*/ 455200 w 634174"/>
                        <a:gd name="connsiteY0" fmla="*/ 317087 h 634174"/>
                        <a:gd name="connsiteX1" fmla="*/ 227171 w 634174"/>
                        <a:gd name="connsiteY1" fmla="*/ 492538 h 634174"/>
                        <a:gd name="connsiteX2" fmla="*/ 227171 w 634174"/>
                        <a:gd name="connsiteY2" fmla="*/ 141637 h 634174"/>
                        <a:gd name="connsiteX3" fmla="*/ 455200 w 634174"/>
                        <a:gd name="connsiteY3" fmla="*/ 317087 h 634174"/>
                        <a:gd name="connsiteX4" fmla="*/ 455200 w 634174"/>
                        <a:gd name="connsiteY4" fmla="*/ 317087 h 634174"/>
                        <a:gd name="connsiteX5" fmla="*/ 317087 w 634174"/>
                        <a:gd name="connsiteY5" fmla="*/ 634175 h 634174"/>
                        <a:gd name="connsiteX6" fmla="*/ 0 w 634174"/>
                        <a:gd name="connsiteY6" fmla="*/ 317087 h 634174"/>
                        <a:gd name="connsiteX7" fmla="*/ 317087 w 634174"/>
                        <a:gd name="connsiteY7" fmla="*/ 0 h 634174"/>
                        <a:gd name="connsiteX8" fmla="*/ 634175 w 634174"/>
                        <a:gd name="connsiteY8" fmla="*/ 317087 h 634174"/>
                        <a:gd name="connsiteX9" fmla="*/ 317087 w 634174"/>
                        <a:gd name="connsiteY9" fmla="*/ 634175 h 634174"/>
                        <a:gd name="connsiteX10" fmla="*/ 317087 w 634174"/>
                        <a:gd name="connsiteY10" fmla="*/ 634175 h 6341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34174" h="634174">
                          <a:moveTo>
                            <a:pt x="455200" y="317087"/>
                          </a:moveTo>
                          <a:lnTo>
                            <a:pt x="227171" y="492538"/>
                          </a:lnTo>
                          <a:lnTo>
                            <a:pt x="227171" y="141637"/>
                          </a:lnTo>
                          <a:lnTo>
                            <a:pt x="455200" y="317087"/>
                          </a:lnTo>
                          <a:lnTo>
                            <a:pt x="455200" y="317087"/>
                          </a:lnTo>
                          <a:close/>
                          <a:moveTo>
                            <a:pt x="317087" y="634175"/>
                          </a:moveTo>
                          <a:cubicBezTo>
                            <a:pt x="141922" y="634175"/>
                            <a:pt x="0" y="492157"/>
                            <a:pt x="0" y="317087"/>
                          </a:cubicBezTo>
                          <a:cubicBezTo>
                            <a:pt x="0" y="141922"/>
                            <a:pt x="141922" y="0"/>
                            <a:pt x="317087" y="0"/>
                          </a:cubicBezTo>
                          <a:cubicBezTo>
                            <a:pt x="492252" y="0"/>
                            <a:pt x="634175" y="141922"/>
                            <a:pt x="634175" y="317087"/>
                          </a:cubicBezTo>
                          <a:cubicBezTo>
                            <a:pt x="634175" y="492157"/>
                            <a:pt x="492157" y="634175"/>
                            <a:pt x="317087" y="634175"/>
                          </a:cubicBezTo>
                          <a:lnTo>
                            <a:pt x="317087" y="63417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  <a:effectLst/>
                  </p:spPr>
                  <p:txBody>
                    <a:bodyPr rtlCol="0" anchor="ctr"/>
                    <a:lstStyle/>
                    <a:p>
                      <a:endParaRPr lang="ko-KR" altLang="en-US" sz="2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92" name="그룹 191">
                  <a:extLst>
                    <a:ext uri="{FF2B5EF4-FFF2-40B4-BE49-F238E27FC236}">
                      <a16:creationId xmlns:a16="http://schemas.microsoft.com/office/drawing/2014/main" id="{D490889F-ED07-7818-5104-04C6AF84C896}"/>
                    </a:ext>
                  </a:extLst>
                </p:cNvPr>
                <p:cNvGrpSpPr/>
                <p:nvPr/>
              </p:nvGrpSpPr>
              <p:grpSpPr>
                <a:xfrm>
                  <a:off x="607558" y="4431457"/>
                  <a:ext cx="3219204" cy="185827"/>
                  <a:chOff x="690492" y="4025702"/>
                  <a:chExt cx="3219204" cy="185827"/>
                </a:xfrm>
              </p:grpSpPr>
              <p:sp>
                <p:nvSpPr>
                  <p:cNvPr id="193" name="TextBox 192">
                    <a:extLst>
                      <a:ext uri="{FF2B5EF4-FFF2-40B4-BE49-F238E27FC236}">
                        <a16:creationId xmlns:a16="http://schemas.microsoft.com/office/drawing/2014/main" id="{66C9FD09-CFDE-8C6B-6136-CCA92C3B753F}"/>
                      </a:ext>
                    </a:extLst>
                  </p:cNvPr>
                  <p:cNvSpPr txBox="1"/>
                  <p:nvPr/>
                </p:nvSpPr>
                <p:spPr>
                  <a:xfrm>
                    <a:off x="905669" y="4026863"/>
                    <a:ext cx="3004027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자기관리보다 능동성을 강조한 자기주도성 강조</a:t>
                    </a:r>
                  </a:p>
                </p:txBody>
              </p:sp>
              <p:grpSp>
                <p:nvGrpSpPr>
                  <p:cNvPr id="194" name="그룹 193">
                    <a:extLst>
                      <a:ext uri="{FF2B5EF4-FFF2-40B4-BE49-F238E27FC236}">
                        <a16:creationId xmlns:a16="http://schemas.microsoft.com/office/drawing/2014/main" id="{2AE241BF-9C4E-6580-5723-A07A4AF56F26}"/>
                      </a:ext>
                    </a:extLst>
                  </p:cNvPr>
                  <p:cNvGrpSpPr/>
                  <p:nvPr/>
                </p:nvGrpSpPr>
                <p:grpSpPr>
                  <a:xfrm>
                    <a:off x="690492" y="4025702"/>
                    <a:ext cx="152560" cy="152549"/>
                    <a:chOff x="4732337" y="3166269"/>
                    <a:chExt cx="1230249" cy="1230153"/>
                  </a:xfrm>
                </p:grpSpPr>
                <p:sp>
                  <p:nvSpPr>
                    <p:cNvPr id="195" name="자유형: 도형 194">
                      <a:extLst>
                        <a:ext uri="{FF2B5EF4-FFF2-40B4-BE49-F238E27FC236}">
                          <a16:creationId xmlns:a16="http://schemas.microsoft.com/office/drawing/2014/main" id="{8F4EC1B4-A4BD-45C2-13CE-D5051459D6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32337" y="3166269"/>
                      <a:ext cx="1230249" cy="1230153"/>
                    </a:xfrm>
                    <a:custGeom>
                      <a:avLst/>
                      <a:gdLst>
                        <a:gd name="connsiteX0" fmla="*/ 615125 w 1230249"/>
                        <a:gd name="connsiteY0" fmla="*/ 1230154 h 1230153"/>
                        <a:gd name="connsiteX1" fmla="*/ 0 w 1230249"/>
                        <a:gd name="connsiteY1" fmla="*/ 615125 h 1230153"/>
                        <a:gd name="connsiteX2" fmla="*/ 615125 w 1230249"/>
                        <a:gd name="connsiteY2" fmla="*/ 0 h 1230153"/>
                        <a:gd name="connsiteX3" fmla="*/ 1230249 w 1230249"/>
                        <a:gd name="connsiteY3" fmla="*/ 615125 h 1230153"/>
                        <a:gd name="connsiteX4" fmla="*/ 615125 w 1230249"/>
                        <a:gd name="connsiteY4" fmla="*/ 1230154 h 1230153"/>
                        <a:gd name="connsiteX5" fmla="*/ 615125 w 1230249"/>
                        <a:gd name="connsiteY5" fmla="*/ 1230154 h 1230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30249" h="1230153">
                          <a:moveTo>
                            <a:pt x="615125" y="1230154"/>
                          </a:moveTo>
                          <a:cubicBezTo>
                            <a:pt x="275368" y="1230154"/>
                            <a:pt x="0" y="954786"/>
                            <a:pt x="0" y="615125"/>
                          </a:cubicBezTo>
                          <a:cubicBezTo>
                            <a:pt x="0" y="275368"/>
                            <a:pt x="275368" y="0"/>
                            <a:pt x="615125" y="0"/>
                          </a:cubicBezTo>
                          <a:cubicBezTo>
                            <a:pt x="954786" y="0"/>
                            <a:pt x="1230249" y="275368"/>
                            <a:pt x="1230249" y="615125"/>
                          </a:cubicBezTo>
                          <a:cubicBezTo>
                            <a:pt x="1230154" y="954786"/>
                            <a:pt x="954786" y="1230154"/>
                            <a:pt x="615125" y="1230154"/>
                          </a:cubicBezTo>
                          <a:lnTo>
                            <a:pt x="615125" y="1230154"/>
                          </a:ln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ko-KR" altLang="en-US" sz="2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96" name="자유형: 도형 195">
                      <a:extLst>
                        <a:ext uri="{FF2B5EF4-FFF2-40B4-BE49-F238E27FC236}">
                          <a16:creationId xmlns:a16="http://schemas.microsoft.com/office/drawing/2014/main" id="{45EFDB38-E0D3-3CE6-B0AE-21FA02DDEF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54899" y="3388831"/>
                      <a:ext cx="785125" cy="785124"/>
                    </a:xfrm>
                    <a:custGeom>
                      <a:avLst/>
                      <a:gdLst>
                        <a:gd name="connsiteX0" fmla="*/ 455200 w 634174"/>
                        <a:gd name="connsiteY0" fmla="*/ 317087 h 634174"/>
                        <a:gd name="connsiteX1" fmla="*/ 227171 w 634174"/>
                        <a:gd name="connsiteY1" fmla="*/ 492538 h 634174"/>
                        <a:gd name="connsiteX2" fmla="*/ 227171 w 634174"/>
                        <a:gd name="connsiteY2" fmla="*/ 141637 h 634174"/>
                        <a:gd name="connsiteX3" fmla="*/ 455200 w 634174"/>
                        <a:gd name="connsiteY3" fmla="*/ 317087 h 634174"/>
                        <a:gd name="connsiteX4" fmla="*/ 455200 w 634174"/>
                        <a:gd name="connsiteY4" fmla="*/ 317087 h 634174"/>
                        <a:gd name="connsiteX5" fmla="*/ 317087 w 634174"/>
                        <a:gd name="connsiteY5" fmla="*/ 634175 h 634174"/>
                        <a:gd name="connsiteX6" fmla="*/ 0 w 634174"/>
                        <a:gd name="connsiteY6" fmla="*/ 317087 h 634174"/>
                        <a:gd name="connsiteX7" fmla="*/ 317087 w 634174"/>
                        <a:gd name="connsiteY7" fmla="*/ 0 h 634174"/>
                        <a:gd name="connsiteX8" fmla="*/ 634175 w 634174"/>
                        <a:gd name="connsiteY8" fmla="*/ 317087 h 634174"/>
                        <a:gd name="connsiteX9" fmla="*/ 317087 w 634174"/>
                        <a:gd name="connsiteY9" fmla="*/ 634175 h 634174"/>
                        <a:gd name="connsiteX10" fmla="*/ 317087 w 634174"/>
                        <a:gd name="connsiteY10" fmla="*/ 634175 h 6341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34174" h="634174">
                          <a:moveTo>
                            <a:pt x="455200" y="317087"/>
                          </a:moveTo>
                          <a:lnTo>
                            <a:pt x="227171" y="492538"/>
                          </a:lnTo>
                          <a:lnTo>
                            <a:pt x="227171" y="141637"/>
                          </a:lnTo>
                          <a:lnTo>
                            <a:pt x="455200" y="317087"/>
                          </a:lnTo>
                          <a:lnTo>
                            <a:pt x="455200" y="317087"/>
                          </a:lnTo>
                          <a:close/>
                          <a:moveTo>
                            <a:pt x="317087" y="634175"/>
                          </a:moveTo>
                          <a:cubicBezTo>
                            <a:pt x="141922" y="634175"/>
                            <a:pt x="0" y="492157"/>
                            <a:pt x="0" y="317087"/>
                          </a:cubicBezTo>
                          <a:cubicBezTo>
                            <a:pt x="0" y="141922"/>
                            <a:pt x="141922" y="0"/>
                            <a:pt x="317087" y="0"/>
                          </a:cubicBezTo>
                          <a:cubicBezTo>
                            <a:pt x="492252" y="0"/>
                            <a:pt x="634175" y="141922"/>
                            <a:pt x="634175" y="317087"/>
                          </a:cubicBezTo>
                          <a:cubicBezTo>
                            <a:pt x="634175" y="492157"/>
                            <a:pt x="492157" y="634175"/>
                            <a:pt x="317087" y="634175"/>
                          </a:cubicBezTo>
                          <a:lnTo>
                            <a:pt x="317087" y="63417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  <a:effectLst/>
                  </p:spPr>
                  <p:txBody>
                    <a:bodyPr rtlCol="0" anchor="ctr"/>
                    <a:lstStyle/>
                    <a:p>
                      <a:endParaRPr lang="ko-KR" altLang="en-US" sz="2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97" name="그룹 196">
                  <a:extLst>
                    <a:ext uri="{FF2B5EF4-FFF2-40B4-BE49-F238E27FC236}">
                      <a16:creationId xmlns:a16="http://schemas.microsoft.com/office/drawing/2014/main" id="{DE272D86-26B5-5EDD-4729-29963E1B4B3F}"/>
                    </a:ext>
                  </a:extLst>
                </p:cNvPr>
                <p:cNvGrpSpPr/>
                <p:nvPr/>
              </p:nvGrpSpPr>
              <p:grpSpPr>
                <a:xfrm>
                  <a:off x="607558" y="4660057"/>
                  <a:ext cx="5323948" cy="185827"/>
                  <a:chOff x="690492" y="4025702"/>
                  <a:chExt cx="5323948" cy="185827"/>
                </a:xfrm>
              </p:grpSpPr>
              <p:sp>
                <p:nvSpPr>
                  <p:cNvPr id="198" name="TextBox 197">
                    <a:extLst>
                      <a:ext uri="{FF2B5EF4-FFF2-40B4-BE49-F238E27FC236}">
                        <a16:creationId xmlns:a16="http://schemas.microsoft.com/office/drawing/2014/main" id="{33432BBD-6FA7-13F8-89C0-964082273C54}"/>
                      </a:ext>
                    </a:extLst>
                  </p:cNvPr>
                  <p:cNvSpPr txBox="1"/>
                  <p:nvPr/>
                </p:nvSpPr>
                <p:spPr>
                  <a:xfrm>
                    <a:off x="905669" y="4026863"/>
                    <a:ext cx="5108771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디지털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·AI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의 적용 범위를 고려하여 음악적 정보처리는 영역 및 내용체계 전반에 연계</a:t>
                    </a:r>
                  </a:p>
                </p:txBody>
              </p:sp>
              <p:grpSp>
                <p:nvGrpSpPr>
                  <p:cNvPr id="199" name="그룹 198">
                    <a:extLst>
                      <a:ext uri="{FF2B5EF4-FFF2-40B4-BE49-F238E27FC236}">
                        <a16:creationId xmlns:a16="http://schemas.microsoft.com/office/drawing/2014/main" id="{C5CB56A0-3109-2739-F46A-2A85B02A1947}"/>
                      </a:ext>
                    </a:extLst>
                  </p:cNvPr>
                  <p:cNvGrpSpPr/>
                  <p:nvPr/>
                </p:nvGrpSpPr>
                <p:grpSpPr>
                  <a:xfrm>
                    <a:off x="690492" y="4025702"/>
                    <a:ext cx="152560" cy="152549"/>
                    <a:chOff x="4732337" y="3166269"/>
                    <a:chExt cx="1230249" cy="1230153"/>
                  </a:xfrm>
                </p:grpSpPr>
                <p:sp>
                  <p:nvSpPr>
                    <p:cNvPr id="200" name="자유형: 도형 199">
                      <a:extLst>
                        <a:ext uri="{FF2B5EF4-FFF2-40B4-BE49-F238E27FC236}">
                          <a16:creationId xmlns:a16="http://schemas.microsoft.com/office/drawing/2014/main" id="{DE807B86-26F3-1B4D-B01C-9658206BCC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32337" y="3166269"/>
                      <a:ext cx="1230249" cy="1230153"/>
                    </a:xfrm>
                    <a:custGeom>
                      <a:avLst/>
                      <a:gdLst>
                        <a:gd name="connsiteX0" fmla="*/ 615125 w 1230249"/>
                        <a:gd name="connsiteY0" fmla="*/ 1230154 h 1230153"/>
                        <a:gd name="connsiteX1" fmla="*/ 0 w 1230249"/>
                        <a:gd name="connsiteY1" fmla="*/ 615125 h 1230153"/>
                        <a:gd name="connsiteX2" fmla="*/ 615125 w 1230249"/>
                        <a:gd name="connsiteY2" fmla="*/ 0 h 1230153"/>
                        <a:gd name="connsiteX3" fmla="*/ 1230249 w 1230249"/>
                        <a:gd name="connsiteY3" fmla="*/ 615125 h 1230153"/>
                        <a:gd name="connsiteX4" fmla="*/ 615125 w 1230249"/>
                        <a:gd name="connsiteY4" fmla="*/ 1230154 h 1230153"/>
                        <a:gd name="connsiteX5" fmla="*/ 615125 w 1230249"/>
                        <a:gd name="connsiteY5" fmla="*/ 1230154 h 1230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30249" h="1230153">
                          <a:moveTo>
                            <a:pt x="615125" y="1230154"/>
                          </a:moveTo>
                          <a:cubicBezTo>
                            <a:pt x="275368" y="1230154"/>
                            <a:pt x="0" y="954786"/>
                            <a:pt x="0" y="615125"/>
                          </a:cubicBezTo>
                          <a:cubicBezTo>
                            <a:pt x="0" y="275368"/>
                            <a:pt x="275368" y="0"/>
                            <a:pt x="615125" y="0"/>
                          </a:cubicBezTo>
                          <a:cubicBezTo>
                            <a:pt x="954786" y="0"/>
                            <a:pt x="1230249" y="275368"/>
                            <a:pt x="1230249" y="615125"/>
                          </a:cubicBezTo>
                          <a:cubicBezTo>
                            <a:pt x="1230154" y="954786"/>
                            <a:pt x="954786" y="1230154"/>
                            <a:pt x="615125" y="1230154"/>
                          </a:cubicBezTo>
                          <a:lnTo>
                            <a:pt x="615125" y="1230154"/>
                          </a:ln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ko-KR" altLang="en-US" sz="2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201" name="자유형: 도형 200">
                      <a:extLst>
                        <a:ext uri="{FF2B5EF4-FFF2-40B4-BE49-F238E27FC236}">
                          <a16:creationId xmlns:a16="http://schemas.microsoft.com/office/drawing/2014/main" id="{CF2BE8FA-3B6F-B9B5-3480-23D852425D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54899" y="3388831"/>
                      <a:ext cx="785125" cy="785124"/>
                    </a:xfrm>
                    <a:custGeom>
                      <a:avLst/>
                      <a:gdLst>
                        <a:gd name="connsiteX0" fmla="*/ 455200 w 634174"/>
                        <a:gd name="connsiteY0" fmla="*/ 317087 h 634174"/>
                        <a:gd name="connsiteX1" fmla="*/ 227171 w 634174"/>
                        <a:gd name="connsiteY1" fmla="*/ 492538 h 634174"/>
                        <a:gd name="connsiteX2" fmla="*/ 227171 w 634174"/>
                        <a:gd name="connsiteY2" fmla="*/ 141637 h 634174"/>
                        <a:gd name="connsiteX3" fmla="*/ 455200 w 634174"/>
                        <a:gd name="connsiteY3" fmla="*/ 317087 h 634174"/>
                        <a:gd name="connsiteX4" fmla="*/ 455200 w 634174"/>
                        <a:gd name="connsiteY4" fmla="*/ 317087 h 634174"/>
                        <a:gd name="connsiteX5" fmla="*/ 317087 w 634174"/>
                        <a:gd name="connsiteY5" fmla="*/ 634175 h 634174"/>
                        <a:gd name="connsiteX6" fmla="*/ 0 w 634174"/>
                        <a:gd name="connsiteY6" fmla="*/ 317087 h 634174"/>
                        <a:gd name="connsiteX7" fmla="*/ 317087 w 634174"/>
                        <a:gd name="connsiteY7" fmla="*/ 0 h 634174"/>
                        <a:gd name="connsiteX8" fmla="*/ 634175 w 634174"/>
                        <a:gd name="connsiteY8" fmla="*/ 317087 h 634174"/>
                        <a:gd name="connsiteX9" fmla="*/ 317087 w 634174"/>
                        <a:gd name="connsiteY9" fmla="*/ 634175 h 634174"/>
                        <a:gd name="connsiteX10" fmla="*/ 317087 w 634174"/>
                        <a:gd name="connsiteY10" fmla="*/ 634175 h 6341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34174" h="634174">
                          <a:moveTo>
                            <a:pt x="455200" y="317087"/>
                          </a:moveTo>
                          <a:lnTo>
                            <a:pt x="227171" y="492538"/>
                          </a:lnTo>
                          <a:lnTo>
                            <a:pt x="227171" y="141637"/>
                          </a:lnTo>
                          <a:lnTo>
                            <a:pt x="455200" y="317087"/>
                          </a:lnTo>
                          <a:lnTo>
                            <a:pt x="455200" y="317087"/>
                          </a:lnTo>
                          <a:close/>
                          <a:moveTo>
                            <a:pt x="317087" y="634175"/>
                          </a:moveTo>
                          <a:cubicBezTo>
                            <a:pt x="141922" y="634175"/>
                            <a:pt x="0" y="492157"/>
                            <a:pt x="0" y="317087"/>
                          </a:cubicBezTo>
                          <a:cubicBezTo>
                            <a:pt x="0" y="141922"/>
                            <a:pt x="141922" y="0"/>
                            <a:pt x="317087" y="0"/>
                          </a:cubicBezTo>
                          <a:cubicBezTo>
                            <a:pt x="492252" y="0"/>
                            <a:pt x="634175" y="141922"/>
                            <a:pt x="634175" y="317087"/>
                          </a:cubicBezTo>
                          <a:cubicBezTo>
                            <a:pt x="634175" y="492157"/>
                            <a:pt x="492157" y="634175"/>
                            <a:pt x="317087" y="634175"/>
                          </a:cubicBezTo>
                          <a:lnTo>
                            <a:pt x="317087" y="63417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  <a:effectLst/>
                  </p:spPr>
                  <p:txBody>
                    <a:bodyPr rtlCol="0" anchor="ctr"/>
                    <a:lstStyle/>
                    <a:p>
                      <a:endParaRPr lang="ko-KR" altLang="en-US" sz="2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</p:grpSp>
        </p:grpSp>
      </p:grpSp>
      <p:grpSp>
        <p:nvGrpSpPr>
          <p:cNvPr id="258" name="그룹 257">
            <a:extLst>
              <a:ext uri="{FF2B5EF4-FFF2-40B4-BE49-F238E27FC236}">
                <a16:creationId xmlns:a16="http://schemas.microsoft.com/office/drawing/2014/main" id="{6003D723-6262-F6BB-DAD2-B12D26F5EEAE}"/>
              </a:ext>
            </a:extLst>
          </p:cNvPr>
          <p:cNvGrpSpPr/>
          <p:nvPr/>
        </p:nvGrpSpPr>
        <p:grpSpPr>
          <a:xfrm>
            <a:off x="468313" y="5053356"/>
            <a:ext cx="8207375" cy="1112494"/>
            <a:chOff x="468313" y="5154956"/>
            <a:chExt cx="8207375" cy="1112494"/>
          </a:xfrm>
        </p:grpSpPr>
        <p:grpSp>
          <p:nvGrpSpPr>
            <p:cNvPr id="163" name="그룹 162">
              <a:extLst>
                <a:ext uri="{FF2B5EF4-FFF2-40B4-BE49-F238E27FC236}">
                  <a16:creationId xmlns:a16="http://schemas.microsoft.com/office/drawing/2014/main" id="{A48F25AB-56C0-9767-77BD-7E0771F1065B}"/>
                </a:ext>
              </a:extLst>
            </p:cNvPr>
            <p:cNvGrpSpPr/>
            <p:nvPr/>
          </p:nvGrpSpPr>
          <p:grpSpPr>
            <a:xfrm>
              <a:off x="468313" y="5154960"/>
              <a:ext cx="2054171" cy="274162"/>
              <a:chOff x="570310" y="1357064"/>
              <a:chExt cx="2054171" cy="274162"/>
            </a:xfrm>
          </p:grpSpPr>
          <p:grpSp>
            <p:nvGrpSpPr>
              <p:cNvPr id="164" name="그룹 163">
                <a:extLst>
                  <a:ext uri="{FF2B5EF4-FFF2-40B4-BE49-F238E27FC236}">
                    <a16:creationId xmlns:a16="http://schemas.microsoft.com/office/drawing/2014/main" id="{8D53438D-5751-2E2F-ECEB-EEF0C89ADB8A}"/>
                  </a:ext>
                </a:extLst>
              </p:cNvPr>
              <p:cNvGrpSpPr/>
              <p:nvPr/>
            </p:nvGrpSpPr>
            <p:grpSpPr>
              <a:xfrm>
                <a:off x="570310" y="1357064"/>
                <a:ext cx="292697" cy="271712"/>
                <a:chOff x="480080" y="1326455"/>
                <a:chExt cx="439242" cy="407751"/>
              </a:xfrm>
            </p:grpSpPr>
            <p:grpSp>
              <p:nvGrpSpPr>
                <p:cNvPr id="166" name="그룹 165">
                  <a:extLst>
                    <a:ext uri="{FF2B5EF4-FFF2-40B4-BE49-F238E27FC236}">
                      <a16:creationId xmlns:a16="http://schemas.microsoft.com/office/drawing/2014/main" id="{F31C06DB-AF00-051D-9DB9-B3E1004B7112}"/>
                    </a:ext>
                  </a:extLst>
                </p:cNvPr>
                <p:cNvGrpSpPr/>
                <p:nvPr/>
              </p:nvGrpSpPr>
              <p:grpSpPr>
                <a:xfrm>
                  <a:off x="480080" y="1326455"/>
                  <a:ext cx="439242" cy="407751"/>
                  <a:chOff x="480080" y="1326455"/>
                  <a:chExt cx="439242" cy="407751"/>
                </a:xfrm>
              </p:grpSpPr>
              <p:sp>
                <p:nvSpPr>
                  <p:cNvPr id="169" name="타원 168">
                    <a:extLst>
                      <a:ext uri="{FF2B5EF4-FFF2-40B4-BE49-F238E27FC236}">
                        <a16:creationId xmlns:a16="http://schemas.microsoft.com/office/drawing/2014/main" id="{C3AB59B0-9263-CA02-C2A7-5D06BB6BF240}"/>
                      </a:ext>
                    </a:extLst>
                  </p:cNvPr>
                  <p:cNvSpPr/>
                  <p:nvPr/>
                </p:nvSpPr>
                <p:spPr>
                  <a:xfrm>
                    <a:off x="578902" y="1326455"/>
                    <a:ext cx="241598" cy="241598"/>
                  </a:xfrm>
                  <a:prstGeom prst="ellipse">
                    <a:avLst/>
                  </a:pr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70" name="타원 169">
                    <a:extLst>
                      <a:ext uri="{FF2B5EF4-FFF2-40B4-BE49-F238E27FC236}">
                        <a16:creationId xmlns:a16="http://schemas.microsoft.com/office/drawing/2014/main" id="{80FC0857-E794-C71B-150B-61C489D09FE2}"/>
                      </a:ext>
                    </a:extLst>
                  </p:cNvPr>
                  <p:cNvSpPr/>
                  <p:nvPr/>
                </p:nvSpPr>
                <p:spPr>
                  <a:xfrm>
                    <a:off x="480080" y="1492608"/>
                    <a:ext cx="241598" cy="241598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71" name="타원 170">
                    <a:extLst>
                      <a:ext uri="{FF2B5EF4-FFF2-40B4-BE49-F238E27FC236}">
                        <a16:creationId xmlns:a16="http://schemas.microsoft.com/office/drawing/2014/main" id="{3061253E-DE1A-2091-BC4D-E04D8025C9F8}"/>
                      </a:ext>
                    </a:extLst>
                  </p:cNvPr>
                  <p:cNvSpPr/>
                  <p:nvPr/>
                </p:nvSpPr>
                <p:spPr>
                  <a:xfrm>
                    <a:off x="677724" y="1492608"/>
                    <a:ext cx="241598" cy="241598"/>
                  </a:xfrm>
                  <a:prstGeom prst="ellipse">
                    <a:avLst/>
                  </a:prstGeom>
                  <a:solidFill>
                    <a:srgbClr val="935A9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167" name="타원 166">
                  <a:extLst>
                    <a:ext uri="{FF2B5EF4-FFF2-40B4-BE49-F238E27FC236}">
                      <a16:creationId xmlns:a16="http://schemas.microsoft.com/office/drawing/2014/main" id="{4D5D73A7-0B26-734D-61E0-43784A4E6D1B}"/>
                    </a:ext>
                  </a:extLst>
                </p:cNvPr>
                <p:cNvSpPr/>
                <p:nvPr/>
              </p:nvSpPr>
              <p:spPr>
                <a:xfrm>
                  <a:off x="566500" y="1423591"/>
                  <a:ext cx="266401" cy="26640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68" name="타원 167">
                  <a:extLst>
                    <a:ext uri="{FF2B5EF4-FFF2-40B4-BE49-F238E27FC236}">
                      <a16:creationId xmlns:a16="http://schemas.microsoft.com/office/drawing/2014/main" id="{4E9B466A-238A-909D-441D-26788C30669B}"/>
                    </a:ext>
                  </a:extLst>
                </p:cNvPr>
                <p:cNvSpPr/>
                <p:nvPr/>
              </p:nvSpPr>
              <p:spPr>
                <a:xfrm>
                  <a:off x="616110" y="1473201"/>
                  <a:ext cx="167182" cy="167182"/>
                </a:xfrm>
                <a:prstGeom prst="ellipse">
                  <a:avLst/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AAE3D189-F153-5A6E-4FE1-A2F8E56392CD}"/>
                  </a:ext>
                </a:extLst>
              </p:cNvPr>
              <p:cNvSpPr txBox="1"/>
              <p:nvPr/>
            </p:nvSpPr>
            <p:spPr>
              <a:xfrm>
                <a:off x="941328" y="1385005"/>
                <a:ext cx="16831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‘목표’ 구성의 변화 </a:t>
                </a:r>
                <a:endPara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256" name="그룹 255">
              <a:extLst>
                <a:ext uri="{FF2B5EF4-FFF2-40B4-BE49-F238E27FC236}">
                  <a16:creationId xmlns:a16="http://schemas.microsoft.com/office/drawing/2014/main" id="{83818BF5-A7B3-FB8D-2366-642CC11E1779}"/>
                </a:ext>
              </a:extLst>
            </p:cNvPr>
            <p:cNvGrpSpPr/>
            <p:nvPr/>
          </p:nvGrpSpPr>
          <p:grpSpPr>
            <a:xfrm>
              <a:off x="2713997" y="5154956"/>
              <a:ext cx="5961691" cy="1112494"/>
              <a:chOff x="2713997" y="5154956"/>
              <a:chExt cx="5961691" cy="1112494"/>
            </a:xfrm>
          </p:grpSpPr>
          <p:grpSp>
            <p:nvGrpSpPr>
              <p:cNvPr id="254" name="그룹 253">
                <a:extLst>
                  <a:ext uri="{FF2B5EF4-FFF2-40B4-BE49-F238E27FC236}">
                    <a16:creationId xmlns:a16="http://schemas.microsoft.com/office/drawing/2014/main" id="{AAE31348-1C1C-E702-4962-CB26D709ED57}"/>
                  </a:ext>
                </a:extLst>
              </p:cNvPr>
              <p:cNvGrpSpPr/>
              <p:nvPr/>
            </p:nvGrpSpPr>
            <p:grpSpPr>
              <a:xfrm>
                <a:off x="2713997" y="5154959"/>
                <a:ext cx="2332872" cy="1112491"/>
                <a:chOff x="2713997" y="5154959"/>
                <a:chExt cx="2332872" cy="1112491"/>
              </a:xfrm>
            </p:grpSpPr>
            <p:sp>
              <p:nvSpPr>
                <p:cNvPr id="220" name="사각형: 둥근 모서리 219">
                  <a:extLst>
                    <a:ext uri="{FF2B5EF4-FFF2-40B4-BE49-F238E27FC236}">
                      <a16:creationId xmlns:a16="http://schemas.microsoft.com/office/drawing/2014/main" id="{ECD2C22F-C7FB-8D40-9C67-AB6B1C6AA0F8}"/>
                    </a:ext>
                  </a:extLst>
                </p:cNvPr>
                <p:cNvSpPr/>
                <p:nvPr/>
              </p:nvSpPr>
              <p:spPr>
                <a:xfrm>
                  <a:off x="2770780" y="5298350"/>
                  <a:ext cx="2220320" cy="969100"/>
                </a:xfrm>
                <a:prstGeom prst="roundRect">
                  <a:avLst>
                    <a:gd name="adj" fmla="val 6876"/>
                  </a:avLst>
                </a:prstGeom>
                <a:solidFill>
                  <a:schemeClr val="bg1"/>
                </a:solidFill>
                <a:ln w="19050">
                  <a:solidFill>
                    <a:schemeClr val="bg1">
                      <a:lumMod val="8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221" name="그룹 220">
                  <a:extLst>
                    <a:ext uri="{FF2B5EF4-FFF2-40B4-BE49-F238E27FC236}">
                      <a16:creationId xmlns:a16="http://schemas.microsoft.com/office/drawing/2014/main" id="{9F9BBCB0-B8FA-9FD9-F570-5B19676873A3}"/>
                    </a:ext>
                  </a:extLst>
                </p:cNvPr>
                <p:cNvGrpSpPr/>
                <p:nvPr/>
              </p:nvGrpSpPr>
              <p:grpSpPr>
                <a:xfrm rot="16200000" flipV="1">
                  <a:off x="3717321" y="4151635"/>
                  <a:ext cx="326224" cy="2332872"/>
                  <a:chOff x="525465" y="-694168"/>
                  <a:chExt cx="341141" cy="2439545"/>
                </a:xfrm>
                <a:solidFill>
                  <a:schemeClr val="bg1">
                    <a:lumMod val="65000"/>
                  </a:schemeClr>
                </a:solidFill>
              </p:grpSpPr>
              <p:sp>
                <p:nvSpPr>
                  <p:cNvPr id="222" name="사각형: 둥근 모서리 221">
                    <a:extLst>
                      <a:ext uri="{FF2B5EF4-FFF2-40B4-BE49-F238E27FC236}">
                        <a16:creationId xmlns:a16="http://schemas.microsoft.com/office/drawing/2014/main" id="{2B15517F-454B-2966-69D9-E22CC6A5700C}"/>
                      </a:ext>
                    </a:extLst>
                  </p:cNvPr>
                  <p:cNvSpPr/>
                  <p:nvPr/>
                </p:nvSpPr>
                <p:spPr>
                  <a:xfrm rot="10800000" flipH="1">
                    <a:off x="597889" y="-694168"/>
                    <a:ext cx="268717" cy="2439540"/>
                  </a:xfrm>
                  <a:prstGeom prst="roundRect">
                    <a:avLst>
                      <a:gd name="adj" fmla="val 21459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23" name="자유형: 도형 222">
                    <a:extLst>
                      <a:ext uri="{FF2B5EF4-FFF2-40B4-BE49-F238E27FC236}">
                        <a16:creationId xmlns:a16="http://schemas.microsoft.com/office/drawing/2014/main" id="{B921A697-97F8-42DF-5F19-DF5329A7CA21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562808" y="1496181"/>
                    <a:ext cx="211853" cy="286540"/>
                  </a:xfrm>
                  <a:custGeom>
                    <a:avLst/>
                    <a:gdLst>
                      <a:gd name="connsiteX0" fmla="*/ 211853 w 211853"/>
                      <a:gd name="connsiteY0" fmla="*/ 209773 h 286540"/>
                      <a:gd name="connsiteX1" fmla="*/ 211853 w 211853"/>
                      <a:gd name="connsiteY1" fmla="*/ 0 h 286540"/>
                      <a:gd name="connsiteX2" fmla="*/ 65786 w 211853"/>
                      <a:gd name="connsiteY2" fmla="*/ 0 h 286540"/>
                      <a:gd name="connsiteX3" fmla="*/ 0 w 211853"/>
                      <a:gd name="connsiteY3" fmla="*/ 72806 h 286540"/>
                      <a:gd name="connsiteX4" fmla="*/ 0 w 211853"/>
                      <a:gd name="connsiteY4" fmla="*/ 214195 h 286540"/>
                      <a:gd name="connsiteX5" fmla="*/ 40179 w 211853"/>
                      <a:gd name="connsiteY5" fmla="*/ 281280 h 286540"/>
                      <a:gd name="connsiteX6" fmla="*/ 63721 w 211853"/>
                      <a:gd name="connsiteY6" fmla="*/ 286540 h 286540"/>
                      <a:gd name="connsiteX7" fmla="*/ 63721 w 211853"/>
                      <a:gd name="connsiteY7" fmla="*/ 278318 h 286540"/>
                      <a:gd name="connsiteX8" fmla="*/ 125657 w 211853"/>
                      <a:gd name="connsiteY8" fmla="*/ 209773 h 2865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1853" h="286540">
                        <a:moveTo>
                          <a:pt x="211853" y="209773"/>
                        </a:moveTo>
                        <a:lnTo>
                          <a:pt x="211853" y="0"/>
                        </a:lnTo>
                        <a:lnTo>
                          <a:pt x="65786" y="0"/>
                        </a:lnTo>
                        <a:cubicBezTo>
                          <a:pt x="29453" y="0"/>
                          <a:pt x="0" y="32596"/>
                          <a:pt x="0" y="72806"/>
                        </a:cubicBezTo>
                        <a:lnTo>
                          <a:pt x="0" y="214195"/>
                        </a:lnTo>
                        <a:cubicBezTo>
                          <a:pt x="0" y="244353"/>
                          <a:pt x="16568" y="270227"/>
                          <a:pt x="40179" y="281280"/>
                        </a:cubicBezTo>
                        <a:lnTo>
                          <a:pt x="63721" y="286540"/>
                        </a:lnTo>
                        <a:lnTo>
                          <a:pt x="63721" y="278318"/>
                        </a:lnTo>
                        <a:cubicBezTo>
                          <a:pt x="63721" y="240462"/>
                          <a:pt x="91451" y="209773"/>
                          <a:pt x="125657" y="20977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24" name="자유형: 도형 223">
                    <a:extLst>
                      <a:ext uri="{FF2B5EF4-FFF2-40B4-BE49-F238E27FC236}">
                        <a16:creationId xmlns:a16="http://schemas.microsoft.com/office/drawing/2014/main" id="{7FD6ACF1-BCF2-9B79-F57B-0FEB126BEBD2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562809" y="-731510"/>
                    <a:ext cx="211853" cy="286539"/>
                  </a:xfrm>
                  <a:custGeom>
                    <a:avLst/>
                    <a:gdLst>
                      <a:gd name="connsiteX0" fmla="*/ 211853 w 211853"/>
                      <a:gd name="connsiteY0" fmla="*/ 209773 h 286540"/>
                      <a:gd name="connsiteX1" fmla="*/ 211853 w 211853"/>
                      <a:gd name="connsiteY1" fmla="*/ 0 h 286540"/>
                      <a:gd name="connsiteX2" fmla="*/ 65786 w 211853"/>
                      <a:gd name="connsiteY2" fmla="*/ 0 h 286540"/>
                      <a:gd name="connsiteX3" fmla="*/ 0 w 211853"/>
                      <a:gd name="connsiteY3" fmla="*/ 72806 h 286540"/>
                      <a:gd name="connsiteX4" fmla="*/ 0 w 211853"/>
                      <a:gd name="connsiteY4" fmla="*/ 214195 h 286540"/>
                      <a:gd name="connsiteX5" fmla="*/ 40179 w 211853"/>
                      <a:gd name="connsiteY5" fmla="*/ 281280 h 286540"/>
                      <a:gd name="connsiteX6" fmla="*/ 63721 w 211853"/>
                      <a:gd name="connsiteY6" fmla="*/ 286540 h 286540"/>
                      <a:gd name="connsiteX7" fmla="*/ 63721 w 211853"/>
                      <a:gd name="connsiteY7" fmla="*/ 278318 h 286540"/>
                      <a:gd name="connsiteX8" fmla="*/ 125657 w 211853"/>
                      <a:gd name="connsiteY8" fmla="*/ 209773 h 2865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1853" h="286540">
                        <a:moveTo>
                          <a:pt x="211853" y="209773"/>
                        </a:moveTo>
                        <a:lnTo>
                          <a:pt x="211853" y="0"/>
                        </a:lnTo>
                        <a:lnTo>
                          <a:pt x="65786" y="0"/>
                        </a:lnTo>
                        <a:cubicBezTo>
                          <a:pt x="29453" y="0"/>
                          <a:pt x="0" y="32596"/>
                          <a:pt x="0" y="72806"/>
                        </a:cubicBezTo>
                        <a:lnTo>
                          <a:pt x="0" y="214195"/>
                        </a:lnTo>
                        <a:cubicBezTo>
                          <a:pt x="0" y="244353"/>
                          <a:pt x="16568" y="270227"/>
                          <a:pt x="40179" y="281280"/>
                        </a:cubicBezTo>
                        <a:lnTo>
                          <a:pt x="63721" y="286540"/>
                        </a:lnTo>
                        <a:lnTo>
                          <a:pt x="63721" y="278318"/>
                        </a:lnTo>
                        <a:cubicBezTo>
                          <a:pt x="63721" y="240462"/>
                          <a:pt x="91451" y="209773"/>
                          <a:pt x="125657" y="20977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2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219" name="TextBox 218">
                  <a:extLst>
                    <a:ext uri="{FF2B5EF4-FFF2-40B4-BE49-F238E27FC236}">
                      <a16:creationId xmlns:a16="http://schemas.microsoft.com/office/drawing/2014/main" id="{6EE54BB3-4705-C13A-3DD5-DE921B496A1D}"/>
                    </a:ext>
                  </a:extLst>
                </p:cNvPr>
                <p:cNvSpPr txBox="1"/>
                <p:nvPr/>
              </p:nvSpPr>
              <p:spPr>
                <a:xfrm>
                  <a:off x="2973660" y="5193165"/>
                  <a:ext cx="170559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2015 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개정 음악과 교육과정</a:t>
                  </a:r>
                </a:p>
              </p:txBody>
            </p:sp>
            <p:sp>
              <p:nvSpPr>
                <p:cNvPr id="215" name="TextBox 214">
                  <a:extLst>
                    <a:ext uri="{FF2B5EF4-FFF2-40B4-BE49-F238E27FC236}">
                      <a16:creationId xmlns:a16="http://schemas.microsoft.com/office/drawing/2014/main" id="{0C3FEDC4-F8BB-DC4E-C377-5925F1390114}"/>
                    </a:ext>
                  </a:extLst>
                </p:cNvPr>
                <p:cNvSpPr txBox="1"/>
                <p:nvPr/>
              </p:nvSpPr>
              <p:spPr>
                <a:xfrm>
                  <a:off x="2895114" y="5486161"/>
                  <a:ext cx="1989327" cy="72327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 marL="104775" indent="-104775">
                    <a:spcAft>
                      <a:spcPts val="300"/>
                    </a:spcAft>
                    <a:buClr>
                      <a:srgbClr val="019E95"/>
                    </a:buClr>
                    <a:buFont typeface="Arial" panose="020B0604020202020204" pitchFamily="34" charset="0"/>
                    <a:buChar char="•"/>
                    <a:defRPr sz="10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>
                    <a:buClr>
                      <a:schemeClr val="bg1">
                        <a:lumMod val="65000"/>
                      </a:schemeClr>
                    </a:buClr>
                  </a:pPr>
                  <a:r>
                    <a:rPr lang="ko-KR" altLang="en-US" dirty="0"/>
                    <a:t>총괄 목표</a:t>
                  </a:r>
                </a:p>
                <a:p>
                  <a:pPr>
                    <a:buClr>
                      <a:schemeClr val="bg1">
                        <a:lumMod val="65000"/>
                      </a:schemeClr>
                    </a:buClr>
                  </a:pPr>
                  <a:r>
                    <a:rPr lang="ko-KR" altLang="en-US" b="1" dirty="0"/>
                    <a:t>학교급별 목표 </a:t>
                  </a:r>
                  <a:r>
                    <a:rPr lang="en-US" altLang="ko-KR" b="1" dirty="0"/>
                    <a:t>: </a:t>
                  </a:r>
                  <a:r>
                    <a:rPr lang="ko-KR" altLang="en-US" b="1" dirty="0">
                      <a:solidFill>
                        <a:srgbClr val="E20C4E"/>
                      </a:solidFill>
                    </a:rPr>
                    <a:t>초등학교</a:t>
                  </a:r>
                  <a:r>
                    <a:rPr lang="en-US" altLang="ko-KR" b="1" dirty="0">
                      <a:solidFill>
                        <a:srgbClr val="E20C4E"/>
                      </a:solidFill>
                    </a:rPr>
                    <a:t>, </a:t>
                  </a:r>
                  <a:r>
                    <a:rPr lang="ko-KR" altLang="en-US" b="1" dirty="0">
                      <a:solidFill>
                        <a:srgbClr val="E20C4E"/>
                      </a:solidFill>
                    </a:rPr>
                    <a:t>중학교</a:t>
                  </a:r>
                  <a:r>
                    <a:rPr lang="en-US" altLang="ko-KR" b="1" dirty="0">
                      <a:solidFill>
                        <a:srgbClr val="E20C4E"/>
                      </a:solidFill>
                    </a:rPr>
                    <a:t>,</a:t>
                  </a:r>
                  <a:br>
                    <a:rPr lang="en-US" altLang="ko-KR" b="1" dirty="0">
                      <a:solidFill>
                        <a:srgbClr val="E20C4E"/>
                      </a:solidFill>
                    </a:rPr>
                  </a:br>
                  <a:r>
                    <a:rPr lang="ko-KR" altLang="en-US" b="1" dirty="0">
                      <a:solidFill>
                        <a:srgbClr val="E20C4E"/>
                      </a:solidFill>
                    </a:rPr>
                    <a:t>고등학교 </a:t>
                  </a:r>
                  <a:r>
                    <a:rPr lang="en-US" altLang="ko-KR" b="1" dirty="0">
                      <a:solidFill>
                        <a:srgbClr val="E20C4E"/>
                      </a:solidFill>
                    </a:rPr>
                    <a:t>(</a:t>
                  </a:r>
                  <a:r>
                    <a:rPr lang="ko-KR" altLang="en-US" b="1" dirty="0">
                      <a:solidFill>
                        <a:srgbClr val="E20C4E"/>
                      </a:solidFill>
                    </a:rPr>
                    <a:t>일반 선택</a:t>
                  </a:r>
                  <a:r>
                    <a:rPr lang="en-US" altLang="ko-KR" b="1" dirty="0">
                      <a:solidFill>
                        <a:srgbClr val="E20C4E"/>
                      </a:solidFill>
                    </a:rPr>
                    <a:t>)</a:t>
                  </a:r>
                  <a:r>
                    <a:rPr lang="ko-KR" altLang="en-US" b="1" dirty="0">
                      <a:solidFill>
                        <a:srgbClr val="E20C4E"/>
                      </a:solidFill>
                    </a:rPr>
                    <a:t> 별도 제시</a:t>
                  </a:r>
                  <a:endParaRPr lang="en-US" altLang="ko-KR" b="1" dirty="0">
                    <a:solidFill>
                      <a:srgbClr val="E20C4E"/>
                    </a:solidFill>
                  </a:endParaRPr>
                </a:p>
                <a:p>
                  <a:pPr>
                    <a:buClr>
                      <a:schemeClr val="bg1">
                        <a:lumMod val="65000"/>
                      </a:schemeClr>
                    </a:buClr>
                  </a:pPr>
                  <a:r>
                    <a:rPr lang="ko-KR" altLang="en-US" b="1" dirty="0">
                      <a:solidFill>
                        <a:srgbClr val="E20C4E"/>
                      </a:solidFill>
                    </a:rPr>
                    <a:t>학교급당 </a:t>
                  </a:r>
                  <a:r>
                    <a:rPr lang="en-US" altLang="ko-KR" b="1" dirty="0">
                      <a:solidFill>
                        <a:srgbClr val="E20C4E"/>
                      </a:solidFill>
                    </a:rPr>
                    <a:t>3</a:t>
                  </a:r>
                  <a:r>
                    <a:rPr lang="ko-KR" altLang="en-US" b="1" dirty="0">
                      <a:solidFill>
                        <a:srgbClr val="E20C4E"/>
                      </a:solidFill>
                    </a:rPr>
                    <a:t>가지 영역별 목표로 제시</a:t>
                  </a:r>
                </a:p>
              </p:txBody>
            </p:sp>
          </p:grpSp>
          <p:grpSp>
            <p:nvGrpSpPr>
              <p:cNvPr id="255" name="그룹 254">
                <a:extLst>
                  <a:ext uri="{FF2B5EF4-FFF2-40B4-BE49-F238E27FC236}">
                    <a16:creationId xmlns:a16="http://schemas.microsoft.com/office/drawing/2014/main" id="{FC42AD6C-4179-3B02-FC31-920D43713BEA}"/>
                  </a:ext>
                </a:extLst>
              </p:cNvPr>
              <p:cNvGrpSpPr/>
              <p:nvPr/>
            </p:nvGrpSpPr>
            <p:grpSpPr>
              <a:xfrm>
                <a:off x="5152551" y="5154956"/>
                <a:ext cx="3523137" cy="1112494"/>
                <a:chOff x="5152551" y="5154956"/>
                <a:chExt cx="3523137" cy="1112494"/>
              </a:xfrm>
            </p:grpSpPr>
            <p:sp>
              <p:nvSpPr>
                <p:cNvPr id="244" name="사각형: 둥근 모서리 243">
                  <a:extLst>
                    <a:ext uri="{FF2B5EF4-FFF2-40B4-BE49-F238E27FC236}">
                      <a16:creationId xmlns:a16="http://schemas.microsoft.com/office/drawing/2014/main" id="{FAC31DFB-01C1-1909-5C02-B3BC9D63850F}"/>
                    </a:ext>
                  </a:extLst>
                </p:cNvPr>
                <p:cNvSpPr/>
                <p:nvPr/>
              </p:nvSpPr>
              <p:spPr>
                <a:xfrm>
                  <a:off x="5200650" y="5298350"/>
                  <a:ext cx="3415579" cy="969100"/>
                </a:xfrm>
                <a:prstGeom prst="roundRect">
                  <a:avLst>
                    <a:gd name="adj" fmla="val 6876"/>
                  </a:avLst>
                </a:prstGeom>
                <a:solidFill>
                  <a:schemeClr val="bg1"/>
                </a:solidFill>
                <a:ln w="19050">
                  <a:solidFill>
                    <a:srgbClr val="B2DDDB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00" dirty="0"/>
                </a:p>
              </p:txBody>
            </p:sp>
            <p:grpSp>
              <p:nvGrpSpPr>
                <p:cNvPr id="245" name="그룹 244">
                  <a:extLst>
                    <a:ext uri="{FF2B5EF4-FFF2-40B4-BE49-F238E27FC236}">
                      <a16:creationId xmlns:a16="http://schemas.microsoft.com/office/drawing/2014/main" id="{B6B5201D-DB7F-4953-4480-4544225DBCF9}"/>
                    </a:ext>
                  </a:extLst>
                </p:cNvPr>
                <p:cNvGrpSpPr/>
                <p:nvPr/>
              </p:nvGrpSpPr>
              <p:grpSpPr>
                <a:xfrm rot="16200000" flipV="1">
                  <a:off x="6751007" y="3556500"/>
                  <a:ext cx="326226" cy="3523137"/>
                  <a:chOff x="525465" y="-1938859"/>
                  <a:chExt cx="341143" cy="3684236"/>
                </a:xfrm>
                <a:gradFill>
                  <a:gsLst>
                    <a:gs pos="0">
                      <a:srgbClr val="0F958E"/>
                    </a:gs>
                    <a:gs pos="100000">
                      <a:srgbClr val="276DB5"/>
                    </a:gs>
                  </a:gsLst>
                  <a:lin ang="16200000" scaled="0"/>
                </a:gradFill>
              </p:grpSpPr>
              <p:sp>
                <p:nvSpPr>
                  <p:cNvPr id="248" name="사각형: 둥근 모서리 247">
                    <a:extLst>
                      <a:ext uri="{FF2B5EF4-FFF2-40B4-BE49-F238E27FC236}">
                        <a16:creationId xmlns:a16="http://schemas.microsoft.com/office/drawing/2014/main" id="{7F5DE534-76D6-0F07-8293-AF15F3FAD80F}"/>
                      </a:ext>
                    </a:extLst>
                  </p:cNvPr>
                  <p:cNvSpPr/>
                  <p:nvPr/>
                </p:nvSpPr>
                <p:spPr>
                  <a:xfrm rot="10800000" flipH="1">
                    <a:off x="597891" y="-1938859"/>
                    <a:ext cx="268717" cy="3684230"/>
                  </a:xfrm>
                  <a:prstGeom prst="roundRect">
                    <a:avLst>
                      <a:gd name="adj" fmla="val 21459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49" name="자유형: 도형 248">
                    <a:extLst>
                      <a:ext uri="{FF2B5EF4-FFF2-40B4-BE49-F238E27FC236}">
                        <a16:creationId xmlns:a16="http://schemas.microsoft.com/office/drawing/2014/main" id="{06F48F27-B0B6-BBC1-A220-A9EBE510351F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562808" y="1496181"/>
                    <a:ext cx="211853" cy="286540"/>
                  </a:xfrm>
                  <a:custGeom>
                    <a:avLst/>
                    <a:gdLst>
                      <a:gd name="connsiteX0" fmla="*/ 211853 w 211853"/>
                      <a:gd name="connsiteY0" fmla="*/ 209773 h 286540"/>
                      <a:gd name="connsiteX1" fmla="*/ 211853 w 211853"/>
                      <a:gd name="connsiteY1" fmla="*/ 0 h 286540"/>
                      <a:gd name="connsiteX2" fmla="*/ 65786 w 211853"/>
                      <a:gd name="connsiteY2" fmla="*/ 0 h 286540"/>
                      <a:gd name="connsiteX3" fmla="*/ 0 w 211853"/>
                      <a:gd name="connsiteY3" fmla="*/ 72806 h 286540"/>
                      <a:gd name="connsiteX4" fmla="*/ 0 w 211853"/>
                      <a:gd name="connsiteY4" fmla="*/ 214195 h 286540"/>
                      <a:gd name="connsiteX5" fmla="*/ 40179 w 211853"/>
                      <a:gd name="connsiteY5" fmla="*/ 281280 h 286540"/>
                      <a:gd name="connsiteX6" fmla="*/ 63721 w 211853"/>
                      <a:gd name="connsiteY6" fmla="*/ 286540 h 286540"/>
                      <a:gd name="connsiteX7" fmla="*/ 63721 w 211853"/>
                      <a:gd name="connsiteY7" fmla="*/ 278318 h 286540"/>
                      <a:gd name="connsiteX8" fmla="*/ 125657 w 211853"/>
                      <a:gd name="connsiteY8" fmla="*/ 209773 h 2865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1853" h="286540">
                        <a:moveTo>
                          <a:pt x="211853" y="209773"/>
                        </a:moveTo>
                        <a:lnTo>
                          <a:pt x="211853" y="0"/>
                        </a:lnTo>
                        <a:lnTo>
                          <a:pt x="65786" y="0"/>
                        </a:lnTo>
                        <a:cubicBezTo>
                          <a:pt x="29453" y="0"/>
                          <a:pt x="0" y="32596"/>
                          <a:pt x="0" y="72806"/>
                        </a:cubicBezTo>
                        <a:lnTo>
                          <a:pt x="0" y="214195"/>
                        </a:lnTo>
                        <a:cubicBezTo>
                          <a:pt x="0" y="244353"/>
                          <a:pt x="16568" y="270227"/>
                          <a:pt x="40179" y="281280"/>
                        </a:cubicBezTo>
                        <a:lnTo>
                          <a:pt x="63721" y="286540"/>
                        </a:lnTo>
                        <a:lnTo>
                          <a:pt x="63721" y="278318"/>
                        </a:lnTo>
                        <a:cubicBezTo>
                          <a:pt x="63721" y="240462"/>
                          <a:pt x="91451" y="209773"/>
                          <a:pt x="125657" y="20977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50" name="자유형: 도형 249">
                    <a:extLst>
                      <a:ext uri="{FF2B5EF4-FFF2-40B4-BE49-F238E27FC236}">
                        <a16:creationId xmlns:a16="http://schemas.microsoft.com/office/drawing/2014/main" id="{FA504BBF-A820-6A70-9E6C-52C551CE4A10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562809" y="-1976202"/>
                    <a:ext cx="211853" cy="286539"/>
                  </a:xfrm>
                  <a:custGeom>
                    <a:avLst/>
                    <a:gdLst>
                      <a:gd name="connsiteX0" fmla="*/ 211853 w 211853"/>
                      <a:gd name="connsiteY0" fmla="*/ 209773 h 286540"/>
                      <a:gd name="connsiteX1" fmla="*/ 211853 w 211853"/>
                      <a:gd name="connsiteY1" fmla="*/ 0 h 286540"/>
                      <a:gd name="connsiteX2" fmla="*/ 65786 w 211853"/>
                      <a:gd name="connsiteY2" fmla="*/ 0 h 286540"/>
                      <a:gd name="connsiteX3" fmla="*/ 0 w 211853"/>
                      <a:gd name="connsiteY3" fmla="*/ 72806 h 286540"/>
                      <a:gd name="connsiteX4" fmla="*/ 0 w 211853"/>
                      <a:gd name="connsiteY4" fmla="*/ 214195 h 286540"/>
                      <a:gd name="connsiteX5" fmla="*/ 40179 w 211853"/>
                      <a:gd name="connsiteY5" fmla="*/ 281280 h 286540"/>
                      <a:gd name="connsiteX6" fmla="*/ 63721 w 211853"/>
                      <a:gd name="connsiteY6" fmla="*/ 286540 h 286540"/>
                      <a:gd name="connsiteX7" fmla="*/ 63721 w 211853"/>
                      <a:gd name="connsiteY7" fmla="*/ 278318 h 286540"/>
                      <a:gd name="connsiteX8" fmla="*/ 125657 w 211853"/>
                      <a:gd name="connsiteY8" fmla="*/ 209773 h 2865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1853" h="286540">
                        <a:moveTo>
                          <a:pt x="211853" y="209773"/>
                        </a:moveTo>
                        <a:lnTo>
                          <a:pt x="211853" y="0"/>
                        </a:lnTo>
                        <a:lnTo>
                          <a:pt x="65786" y="0"/>
                        </a:lnTo>
                        <a:cubicBezTo>
                          <a:pt x="29453" y="0"/>
                          <a:pt x="0" y="32596"/>
                          <a:pt x="0" y="72806"/>
                        </a:cubicBezTo>
                        <a:lnTo>
                          <a:pt x="0" y="214195"/>
                        </a:lnTo>
                        <a:cubicBezTo>
                          <a:pt x="0" y="244353"/>
                          <a:pt x="16568" y="270227"/>
                          <a:pt x="40179" y="281280"/>
                        </a:cubicBezTo>
                        <a:lnTo>
                          <a:pt x="63721" y="286540"/>
                        </a:lnTo>
                        <a:lnTo>
                          <a:pt x="63721" y="278318"/>
                        </a:lnTo>
                        <a:cubicBezTo>
                          <a:pt x="63721" y="240462"/>
                          <a:pt x="91451" y="209773"/>
                          <a:pt x="125657" y="20977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2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246" name="TextBox 245">
                  <a:extLst>
                    <a:ext uri="{FF2B5EF4-FFF2-40B4-BE49-F238E27FC236}">
                      <a16:creationId xmlns:a16="http://schemas.microsoft.com/office/drawing/2014/main" id="{91892ACA-4666-645C-B0F9-39849824A05C}"/>
                    </a:ext>
                  </a:extLst>
                </p:cNvPr>
                <p:cNvSpPr txBox="1"/>
                <p:nvPr/>
              </p:nvSpPr>
              <p:spPr>
                <a:xfrm>
                  <a:off x="6061322" y="5193165"/>
                  <a:ext cx="170559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2022 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개정 음악과 교육과정</a:t>
                  </a:r>
                </a:p>
              </p:txBody>
            </p:sp>
            <p:sp>
              <p:nvSpPr>
                <p:cNvPr id="247" name="TextBox 246">
                  <a:extLst>
                    <a:ext uri="{FF2B5EF4-FFF2-40B4-BE49-F238E27FC236}">
                      <a16:creationId xmlns:a16="http://schemas.microsoft.com/office/drawing/2014/main" id="{003C7F80-6EE7-AAEA-6F7E-9EC2192A23E0}"/>
                    </a:ext>
                  </a:extLst>
                </p:cNvPr>
                <p:cNvSpPr txBox="1"/>
                <p:nvPr/>
              </p:nvSpPr>
              <p:spPr>
                <a:xfrm>
                  <a:off x="5334038" y="5486161"/>
                  <a:ext cx="3202800" cy="56169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 marL="104775" indent="-104775">
                    <a:spcAft>
                      <a:spcPts val="300"/>
                    </a:spcAft>
                    <a:buClr>
                      <a:srgbClr val="019E95"/>
                    </a:buClr>
                    <a:buFont typeface="Arial" panose="020B0604020202020204" pitchFamily="34" charset="0"/>
                    <a:buChar char="•"/>
                    <a:defRPr sz="105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dirty="0"/>
                    <a:t>총괄 목표 </a:t>
                  </a:r>
                  <a:r>
                    <a:rPr lang="en-US" altLang="ko-KR" dirty="0"/>
                    <a:t>: 5</a:t>
                  </a:r>
                  <a:r>
                    <a:rPr lang="ko-KR" altLang="en-US" dirty="0"/>
                    <a:t>가지 음악 교과 </a:t>
                  </a:r>
                  <a:r>
                    <a:rPr lang="ko-KR" altLang="en-US" b="1" dirty="0"/>
                    <a:t>역량</a:t>
                  </a:r>
                  <a:r>
                    <a:rPr lang="ko-KR" altLang="en-US" dirty="0"/>
                    <a:t>과 관련하여 목표 기술</a:t>
                  </a:r>
                </a:p>
                <a:p>
                  <a:r>
                    <a:rPr lang="ko-KR" altLang="en-US" b="1" dirty="0"/>
                    <a:t>세부 목표 </a:t>
                  </a:r>
                  <a:r>
                    <a:rPr lang="en-US" altLang="ko-KR" dirty="0"/>
                    <a:t>: 5</a:t>
                  </a:r>
                  <a:r>
                    <a:rPr lang="ko-KR" altLang="en-US" dirty="0"/>
                    <a:t>가지 음악 교과 </a:t>
                  </a:r>
                  <a:r>
                    <a:rPr lang="ko-KR" altLang="en-US" b="1" dirty="0"/>
                    <a:t>역량</a:t>
                  </a:r>
                  <a:r>
                    <a:rPr lang="ko-KR" altLang="en-US" dirty="0"/>
                    <a:t>을 세부적으로 기술</a:t>
                  </a:r>
                  <a:endParaRPr lang="en-US" altLang="ko-KR" dirty="0"/>
                </a:p>
                <a:p>
                  <a:r>
                    <a:rPr lang="ko-KR" altLang="en-US" b="1" dirty="0">
                      <a:solidFill>
                        <a:srgbClr val="E20C4E"/>
                      </a:solidFill>
                    </a:rPr>
                    <a:t>초</a:t>
                  </a:r>
                  <a:r>
                    <a:rPr lang="en-US" altLang="ko-KR" b="1" dirty="0">
                      <a:solidFill>
                        <a:srgbClr val="E20C4E"/>
                      </a:solidFill>
                    </a:rPr>
                    <a:t>·</a:t>
                  </a:r>
                  <a:r>
                    <a:rPr lang="ko-KR" altLang="en-US" b="1" dirty="0">
                      <a:solidFill>
                        <a:srgbClr val="E20C4E"/>
                      </a:solidFill>
                    </a:rPr>
                    <a:t>중학교는 공동 목표 기술</a:t>
                  </a:r>
                  <a:r>
                    <a:rPr lang="en-US" altLang="ko-KR" b="1" dirty="0">
                      <a:solidFill>
                        <a:srgbClr val="E20C4E"/>
                      </a:solidFill>
                    </a:rPr>
                    <a:t>/</a:t>
                  </a:r>
                  <a:r>
                    <a:rPr lang="ko-KR" altLang="en-US" b="1" dirty="0">
                      <a:solidFill>
                        <a:srgbClr val="E20C4E"/>
                      </a:solidFill>
                    </a:rPr>
                    <a:t>고등학교는 과목별 목표 기술</a:t>
                  </a:r>
                </a:p>
              </p:txBody>
            </p:sp>
          </p:grp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5C262AC-4DE0-7DA0-301C-861D86B865F1}"/>
              </a:ext>
            </a:extLst>
          </p:cNvPr>
          <p:cNvGrpSpPr/>
          <p:nvPr/>
        </p:nvGrpSpPr>
        <p:grpSpPr>
          <a:xfrm>
            <a:off x="1119981" y="277153"/>
            <a:ext cx="2566262" cy="204923"/>
            <a:chOff x="1119981" y="277153"/>
            <a:chExt cx="2566262" cy="20492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38EF7F2-240C-B01B-99B7-9946E409D9B2}"/>
                </a:ext>
              </a:extLst>
            </p:cNvPr>
            <p:cNvSpPr txBox="1"/>
            <p:nvPr/>
          </p:nvSpPr>
          <p:spPr>
            <a:xfrm>
              <a:off x="1397155" y="312799"/>
              <a:ext cx="2289088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음악과 개정 교육과정의 성격 및 목표 </a:t>
              </a:r>
            </a:p>
          </p:txBody>
        </p: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C0735EF3-A3CD-0E4D-5FBC-657F0932AD8C}"/>
                </a:ext>
              </a:extLst>
            </p:cNvPr>
            <p:cNvGrpSpPr/>
            <p:nvPr/>
          </p:nvGrpSpPr>
          <p:grpSpPr>
            <a:xfrm>
              <a:off x="1119981" y="277153"/>
              <a:ext cx="204788" cy="204788"/>
              <a:chOff x="1107281" y="226353"/>
              <a:chExt cx="204788" cy="204788"/>
            </a:xfrm>
          </p:grpSpPr>
          <p:sp>
            <p:nvSpPr>
              <p:cNvPr id="5" name="타원 4">
                <a:extLst>
                  <a:ext uri="{FF2B5EF4-FFF2-40B4-BE49-F238E27FC236}">
                    <a16:creationId xmlns:a16="http://schemas.microsoft.com/office/drawing/2014/main" id="{DAEF82CD-43A2-2F7C-A444-A3E5413A8709}"/>
                  </a:ext>
                </a:extLst>
              </p:cNvPr>
              <p:cNvSpPr/>
              <p:nvPr/>
            </p:nvSpPr>
            <p:spPr>
              <a:xfrm>
                <a:off x="1107281" y="226353"/>
                <a:ext cx="204788" cy="20478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95D4D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D700210-3D66-49D8-1373-F953E51A41E8}"/>
                  </a:ext>
                </a:extLst>
              </p:cNvPr>
              <p:cNvSpPr txBox="1"/>
              <p:nvPr/>
            </p:nvSpPr>
            <p:spPr>
              <a:xfrm>
                <a:off x="1165592" y="258397"/>
                <a:ext cx="88166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3</a:t>
                </a:r>
              </a:p>
            </p:txBody>
          </p:sp>
        </p:grp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125A43A-AA4D-F352-3D96-F4323380F8C6}"/>
              </a:ext>
            </a:extLst>
          </p:cNvPr>
          <p:cNvGrpSpPr/>
          <p:nvPr/>
        </p:nvGrpSpPr>
        <p:grpSpPr>
          <a:xfrm>
            <a:off x="468313" y="1841357"/>
            <a:ext cx="8215311" cy="1142919"/>
            <a:chOff x="468313" y="1841357"/>
            <a:chExt cx="8215311" cy="1142919"/>
          </a:xfrm>
        </p:grpSpPr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84ED568F-7A0B-4E20-DA37-CE0E604DEC6A}"/>
                </a:ext>
              </a:extLst>
            </p:cNvPr>
            <p:cNvGrpSpPr/>
            <p:nvPr/>
          </p:nvGrpSpPr>
          <p:grpSpPr>
            <a:xfrm>
              <a:off x="468313" y="1844850"/>
              <a:ext cx="4179887" cy="1139426"/>
              <a:chOff x="468313" y="1844850"/>
              <a:chExt cx="4179887" cy="1139426"/>
            </a:xfrm>
          </p:grpSpPr>
          <p:sp>
            <p:nvSpPr>
              <p:cNvPr id="45" name="사각형: 둥근 모서리 44">
                <a:extLst>
                  <a:ext uri="{FF2B5EF4-FFF2-40B4-BE49-F238E27FC236}">
                    <a16:creationId xmlns:a16="http://schemas.microsoft.com/office/drawing/2014/main" id="{CF2F7665-560D-05B4-BF38-2D2C3A92278F}"/>
                  </a:ext>
                </a:extLst>
              </p:cNvPr>
              <p:cNvSpPr/>
              <p:nvPr/>
            </p:nvSpPr>
            <p:spPr>
              <a:xfrm>
                <a:off x="468313" y="1844850"/>
                <a:ext cx="4179887" cy="1139426"/>
              </a:xfrm>
              <a:prstGeom prst="roundRect">
                <a:avLst>
                  <a:gd name="adj" fmla="val 8133"/>
                </a:avLst>
              </a:prstGeom>
              <a:solidFill>
                <a:schemeClr val="bg1"/>
              </a:solidFill>
              <a:ln w="19050">
                <a:gradFill>
                  <a:gsLst>
                    <a:gs pos="0">
                      <a:srgbClr val="DCEFEF"/>
                    </a:gs>
                    <a:gs pos="100000">
                      <a:srgbClr val="D7E7F0"/>
                    </a:gs>
                  </a:gsLst>
                  <a:lin ang="0" scaled="0"/>
                </a:gra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508E3EE1-1D15-0E03-48F3-1DD50E34F166}"/>
                  </a:ext>
                </a:extLst>
              </p:cNvPr>
              <p:cNvGrpSpPr/>
              <p:nvPr/>
            </p:nvGrpSpPr>
            <p:grpSpPr>
              <a:xfrm>
                <a:off x="636347" y="1931404"/>
                <a:ext cx="3843818" cy="966319"/>
                <a:chOff x="733621" y="1931402"/>
                <a:chExt cx="3843818" cy="966319"/>
              </a:xfrm>
            </p:grpSpPr>
            <p:grpSp>
              <p:nvGrpSpPr>
                <p:cNvPr id="89" name="그룹 88">
                  <a:extLst>
                    <a:ext uri="{FF2B5EF4-FFF2-40B4-BE49-F238E27FC236}">
                      <a16:creationId xmlns:a16="http://schemas.microsoft.com/office/drawing/2014/main" id="{025A12D2-6404-232A-9AE9-264DAE656E49}"/>
                    </a:ext>
                  </a:extLst>
                </p:cNvPr>
                <p:cNvGrpSpPr/>
                <p:nvPr/>
              </p:nvGrpSpPr>
              <p:grpSpPr>
                <a:xfrm>
                  <a:off x="733621" y="1944064"/>
                  <a:ext cx="1219205" cy="940995"/>
                  <a:chOff x="2698240" y="1986465"/>
                  <a:chExt cx="1341126" cy="1035095"/>
                </a:xfrm>
              </p:grpSpPr>
              <p:sp>
                <p:nvSpPr>
                  <p:cNvPr id="84" name="그래픽 82">
                    <a:extLst>
                      <a:ext uri="{FF2B5EF4-FFF2-40B4-BE49-F238E27FC236}">
                        <a16:creationId xmlns:a16="http://schemas.microsoft.com/office/drawing/2014/main" id="{E69863D7-9BD5-C36E-BC20-04D470155E7C}"/>
                      </a:ext>
                    </a:extLst>
                  </p:cNvPr>
                  <p:cNvSpPr/>
                  <p:nvPr/>
                </p:nvSpPr>
                <p:spPr>
                  <a:xfrm>
                    <a:off x="3021519" y="1986465"/>
                    <a:ext cx="694568" cy="858336"/>
                  </a:xfrm>
                  <a:custGeom>
                    <a:avLst/>
                    <a:gdLst>
                      <a:gd name="connsiteX0" fmla="*/ 383000 w 559498"/>
                      <a:gd name="connsiteY0" fmla="*/ 378809 h 691419"/>
                      <a:gd name="connsiteX1" fmla="*/ 382619 w 559498"/>
                      <a:gd name="connsiteY1" fmla="*/ 378619 h 691419"/>
                      <a:gd name="connsiteX2" fmla="*/ 351092 w 559498"/>
                      <a:gd name="connsiteY2" fmla="*/ 368237 h 691419"/>
                      <a:gd name="connsiteX3" fmla="*/ 347948 w 559498"/>
                      <a:gd name="connsiteY3" fmla="*/ 367379 h 691419"/>
                      <a:gd name="connsiteX4" fmla="*/ 332137 w 559498"/>
                      <a:gd name="connsiteY4" fmla="*/ 363855 h 691419"/>
                      <a:gd name="connsiteX5" fmla="*/ 332137 w 559498"/>
                      <a:gd name="connsiteY5" fmla="*/ 324707 h 691419"/>
                      <a:gd name="connsiteX6" fmla="*/ 446437 w 559498"/>
                      <a:gd name="connsiteY6" fmla="*/ 166497 h 691419"/>
                      <a:gd name="connsiteX7" fmla="*/ 279749 w 559498"/>
                      <a:gd name="connsiteY7" fmla="*/ 0 h 691419"/>
                      <a:gd name="connsiteX8" fmla="*/ 279749 w 559498"/>
                      <a:gd name="connsiteY8" fmla="*/ 0 h 691419"/>
                      <a:gd name="connsiteX9" fmla="*/ 113157 w 559498"/>
                      <a:gd name="connsiteY9" fmla="*/ 166688 h 691419"/>
                      <a:gd name="connsiteX10" fmla="*/ 227457 w 559498"/>
                      <a:gd name="connsiteY10" fmla="*/ 324898 h 691419"/>
                      <a:gd name="connsiteX11" fmla="*/ 227457 w 559498"/>
                      <a:gd name="connsiteY11" fmla="*/ 364046 h 691419"/>
                      <a:gd name="connsiteX12" fmla="*/ 211646 w 559498"/>
                      <a:gd name="connsiteY12" fmla="*/ 367570 h 691419"/>
                      <a:gd name="connsiteX13" fmla="*/ 208502 w 559498"/>
                      <a:gd name="connsiteY13" fmla="*/ 368427 h 691419"/>
                      <a:gd name="connsiteX14" fmla="*/ 176879 w 559498"/>
                      <a:gd name="connsiteY14" fmla="*/ 378809 h 691419"/>
                      <a:gd name="connsiteX15" fmla="*/ 176498 w 559498"/>
                      <a:gd name="connsiteY15" fmla="*/ 379000 h 691419"/>
                      <a:gd name="connsiteX16" fmla="*/ 0 w 559498"/>
                      <a:gd name="connsiteY16" fmla="*/ 638747 h 691419"/>
                      <a:gd name="connsiteX17" fmla="*/ 0 w 559498"/>
                      <a:gd name="connsiteY17" fmla="*/ 691420 h 691419"/>
                      <a:gd name="connsiteX18" fmla="*/ 559499 w 559498"/>
                      <a:gd name="connsiteY18" fmla="*/ 691420 h 691419"/>
                      <a:gd name="connsiteX19" fmla="*/ 559499 w 559498"/>
                      <a:gd name="connsiteY19" fmla="*/ 638747 h 691419"/>
                      <a:gd name="connsiteX20" fmla="*/ 383000 w 559498"/>
                      <a:gd name="connsiteY20" fmla="*/ 378809 h 6914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559498" h="691419">
                        <a:moveTo>
                          <a:pt x="383000" y="378809"/>
                        </a:moveTo>
                        <a:cubicBezTo>
                          <a:pt x="383000" y="378809"/>
                          <a:pt x="382715" y="378714"/>
                          <a:pt x="382619" y="378619"/>
                        </a:cubicBezTo>
                        <a:cubicBezTo>
                          <a:pt x="372332" y="374523"/>
                          <a:pt x="361855" y="371094"/>
                          <a:pt x="351092" y="368237"/>
                        </a:cubicBezTo>
                        <a:cubicBezTo>
                          <a:pt x="350044" y="367951"/>
                          <a:pt x="348996" y="367665"/>
                          <a:pt x="347948" y="367379"/>
                        </a:cubicBezTo>
                        <a:cubicBezTo>
                          <a:pt x="342710" y="366046"/>
                          <a:pt x="337471" y="364903"/>
                          <a:pt x="332137" y="363855"/>
                        </a:cubicBezTo>
                        <a:lnTo>
                          <a:pt x="332137" y="324707"/>
                        </a:lnTo>
                        <a:cubicBezTo>
                          <a:pt x="398526" y="302800"/>
                          <a:pt x="446437" y="240221"/>
                          <a:pt x="446437" y="166497"/>
                        </a:cubicBezTo>
                        <a:cubicBezTo>
                          <a:pt x="446342" y="74581"/>
                          <a:pt x="371761" y="0"/>
                          <a:pt x="279749" y="0"/>
                        </a:cubicBezTo>
                        <a:lnTo>
                          <a:pt x="279749" y="0"/>
                        </a:lnTo>
                        <a:cubicBezTo>
                          <a:pt x="187738" y="0"/>
                          <a:pt x="113157" y="74581"/>
                          <a:pt x="113157" y="166688"/>
                        </a:cubicBezTo>
                        <a:cubicBezTo>
                          <a:pt x="113157" y="240411"/>
                          <a:pt x="161068" y="302895"/>
                          <a:pt x="227457" y="324898"/>
                        </a:cubicBezTo>
                        <a:lnTo>
                          <a:pt x="227457" y="364046"/>
                        </a:lnTo>
                        <a:cubicBezTo>
                          <a:pt x="222123" y="365093"/>
                          <a:pt x="216884" y="366236"/>
                          <a:pt x="211646" y="367570"/>
                        </a:cubicBezTo>
                        <a:cubicBezTo>
                          <a:pt x="210598" y="367856"/>
                          <a:pt x="209550" y="368141"/>
                          <a:pt x="208502" y="368427"/>
                        </a:cubicBezTo>
                        <a:cubicBezTo>
                          <a:pt x="197739" y="371285"/>
                          <a:pt x="187166" y="374714"/>
                          <a:pt x="176879" y="378809"/>
                        </a:cubicBezTo>
                        <a:cubicBezTo>
                          <a:pt x="176784" y="378809"/>
                          <a:pt x="176594" y="378905"/>
                          <a:pt x="176498" y="379000"/>
                        </a:cubicBezTo>
                        <a:cubicBezTo>
                          <a:pt x="73057" y="419957"/>
                          <a:pt x="0" y="520732"/>
                          <a:pt x="0" y="638747"/>
                        </a:cubicBezTo>
                        <a:lnTo>
                          <a:pt x="0" y="691420"/>
                        </a:lnTo>
                        <a:lnTo>
                          <a:pt x="559499" y="691420"/>
                        </a:lnTo>
                        <a:lnTo>
                          <a:pt x="559499" y="638747"/>
                        </a:lnTo>
                        <a:cubicBezTo>
                          <a:pt x="559499" y="520732"/>
                          <a:pt x="486442" y="419862"/>
                          <a:pt x="383000" y="378809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0F958E">
                          <a:alpha val="37000"/>
                        </a:srgbClr>
                      </a:gs>
                      <a:gs pos="100000">
                        <a:srgbClr val="276DB5">
                          <a:alpha val="38000"/>
                        </a:srgbClr>
                      </a:gs>
                    </a:gsLst>
                    <a:lin ang="5400000" scaled="0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sz="1400" dirty="0"/>
                  </a:p>
                </p:txBody>
              </p:sp>
              <p:grpSp>
                <p:nvGrpSpPr>
                  <p:cNvPr id="80" name="그룹 79">
                    <a:extLst>
                      <a:ext uri="{FF2B5EF4-FFF2-40B4-BE49-F238E27FC236}">
                        <a16:creationId xmlns:a16="http://schemas.microsoft.com/office/drawing/2014/main" id="{DF88E652-1ABF-17A4-D8F1-817E306F2606}"/>
                      </a:ext>
                    </a:extLst>
                  </p:cNvPr>
                  <p:cNvGrpSpPr/>
                  <p:nvPr/>
                </p:nvGrpSpPr>
                <p:grpSpPr>
                  <a:xfrm>
                    <a:off x="2698240" y="2496271"/>
                    <a:ext cx="1341126" cy="243708"/>
                    <a:chOff x="2799840" y="2426421"/>
                    <a:chExt cx="1341126" cy="243708"/>
                  </a:xfrm>
                </p:grpSpPr>
                <p:grpSp>
                  <p:nvGrpSpPr>
                    <p:cNvPr id="73" name="그룹 72">
                      <a:extLst>
                        <a:ext uri="{FF2B5EF4-FFF2-40B4-BE49-F238E27FC236}">
                          <a16:creationId xmlns:a16="http://schemas.microsoft.com/office/drawing/2014/main" id="{5CE01807-9005-74D2-D4A3-A11DD7954FC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99840" y="2426421"/>
                      <a:ext cx="642628" cy="243708"/>
                      <a:chOff x="3187334" y="2085626"/>
                      <a:chExt cx="667741" cy="253232"/>
                    </a:xfrm>
                  </p:grpSpPr>
                  <p:sp>
                    <p:nvSpPr>
                      <p:cNvPr id="67" name="사각형: 둥근 모서리 66">
                        <a:extLst>
                          <a:ext uri="{FF2B5EF4-FFF2-40B4-BE49-F238E27FC236}">
                            <a16:creationId xmlns:a16="http://schemas.microsoft.com/office/drawing/2014/main" id="{E13A3977-C687-F12E-AE37-63D84C5AAB5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187334" y="2085626"/>
                        <a:ext cx="667741" cy="253232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rgbClr val="019E95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200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  <p:sp>
                    <p:nvSpPr>
                      <p:cNvPr id="62" name="TextBox 61">
                        <a:extLst>
                          <a:ext uri="{FF2B5EF4-FFF2-40B4-BE49-F238E27FC236}">
                            <a16:creationId xmlns:a16="http://schemas.microsoft.com/office/drawing/2014/main" id="{F10CB9BA-067E-C590-AC12-6F49DDD8631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402944" y="2132293"/>
                        <a:ext cx="236521" cy="15990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0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감성</a:t>
                        </a:r>
                        <a:endParaRPr lang="ko-KR" altLang="en-US" sz="8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72" name="그룹 71">
                      <a:extLst>
                        <a:ext uri="{FF2B5EF4-FFF2-40B4-BE49-F238E27FC236}">
                          <a16:creationId xmlns:a16="http://schemas.microsoft.com/office/drawing/2014/main" id="{7E31856F-4A2E-827B-700F-B5EAD98E7A4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498338" y="2426421"/>
                      <a:ext cx="642628" cy="243708"/>
                      <a:chOff x="3035577" y="2385662"/>
                      <a:chExt cx="667742" cy="253232"/>
                    </a:xfrm>
                  </p:grpSpPr>
                  <p:sp>
                    <p:nvSpPr>
                      <p:cNvPr id="69" name="사각형: 둥근 모서리 68">
                        <a:extLst>
                          <a:ext uri="{FF2B5EF4-FFF2-40B4-BE49-F238E27FC236}">
                            <a16:creationId xmlns:a16="http://schemas.microsoft.com/office/drawing/2014/main" id="{630E7B50-3F19-9BE6-11B9-9406C34A206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5577" y="2385662"/>
                        <a:ext cx="667742" cy="253232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rgbClr val="276DB5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200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  <p:sp>
                    <p:nvSpPr>
                      <p:cNvPr id="63" name="TextBox 62">
                        <a:extLst>
                          <a:ext uri="{FF2B5EF4-FFF2-40B4-BE49-F238E27FC236}">
                            <a16:creationId xmlns:a16="http://schemas.microsoft.com/office/drawing/2014/main" id="{048ACEDC-61B2-470C-42CC-0825D043D0E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192058" y="2432330"/>
                        <a:ext cx="354782" cy="15990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0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창의성</a:t>
                        </a:r>
                        <a:endParaRPr lang="ko-KR" altLang="en-US" sz="8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endParaRPr>
                      </a:p>
                    </p:txBody>
                  </p:sp>
                </p:grpSp>
              </p:grpSp>
              <p:grpSp>
                <p:nvGrpSpPr>
                  <p:cNvPr id="71" name="그룹 70">
                    <a:extLst>
                      <a:ext uri="{FF2B5EF4-FFF2-40B4-BE49-F238E27FC236}">
                        <a16:creationId xmlns:a16="http://schemas.microsoft.com/office/drawing/2014/main" id="{3D9CB761-82A5-6A64-FBAB-E84DFAF400E8}"/>
                      </a:ext>
                    </a:extLst>
                  </p:cNvPr>
                  <p:cNvGrpSpPr/>
                  <p:nvPr/>
                </p:nvGrpSpPr>
                <p:grpSpPr>
                  <a:xfrm>
                    <a:off x="2898367" y="2777852"/>
                    <a:ext cx="940872" cy="243708"/>
                    <a:chOff x="3032385" y="2655615"/>
                    <a:chExt cx="977640" cy="253232"/>
                  </a:xfrm>
                </p:grpSpPr>
                <p:sp>
                  <p:nvSpPr>
                    <p:cNvPr id="70" name="사각형: 둥근 모서리 69">
                      <a:extLst>
                        <a:ext uri="{FF2B5EF4-FFF2-40B4-BE49-F238E27FC236}">
                          <a16:creationId xmlns:a16="http://schemas.microsoft.com/office/drawing/2014/main" id="{8D3F58DA-D6CA-0A93-466A-B2023828C9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385" y="2655615"/>
                      <a:ext cx="977640" cy="253232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935A9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64" name="TextBox 63">
                      <a:extLst>
                        <a:ext uri="{FF2B5EF4-FFF2-40B4-BE49-F238E27FC236}">
                          <a16:creationId xmlns:a16="http://schemas.microsoft.com/office/drawing/2014/main" id="{630AA36F-0816-1DDB-9FF2-52404E175FE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25553" y="2702279"/>
                      <a:ext cx="591304" cy="15990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0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자기주도성</a:t>
                      </a:r>
                      <a:endParaRPr lang="ko-KR" altLang="en-US" sz="8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sp>
                <p:nvSpPr>
                  <p:cNvPr id="87" name="TextBox 86">
                    <a:extLst>
                      <a:ext uri="{FF2B5EF4-FFF2-40B4-BE49-F238E27FC236}">
                        <a16:creationId xmlns:a16="http://schemas.microsoft.com/office/drawing/2014/main" id="{8F44E8D9-DDF6-399D-7BD8-4CFE72711AD4}"/>
                      </a:ext>
                    </a:extLst>
                  </p:cNvPr>
                  <p:cNvSpPr txBox="1"/>
                  <p:nvPr/>
                </p:nvSpPr>
                <p:spPr>
                  <a:xfrm>
                    <a:off x="3277432" y="2151074"/>
                    <a:ext cx="182742" cy="12311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인간</a:t>
                    </a:r>
                    <a:endParaRPr lang="ko-KR" altLang="en-US" sz="6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115" name="그룹 114">
                  <a:extLst>
                    <a:ext uri="{FF2B5EF4-FFF2-40B4-BE49-F238E27FC236}">
                      <a16:creationId xmlns:a16="http://schemas.microsoft.com/office/drawing/2014/main" id="{DECAD55C-2282-8CA5-2CC0-423272F5EB3A}"/>
                    </a:ext>
                  </a:extLst>
                </p:cNvPr>
                <p:cNvGrpSpPr/>
                <p:nvPr/>
              </p:nvGrpSpPr>
              <p:grpSpPr>
                <a:xfrm>
                  <a:off x="3722101" y="1945449"/>
                  <a:ext cx="855338" cy="938225"/>
                  <a:chOff x="5491707" y="1989513"/>
                  <a:chExt cx="940872" cy="1032047"/>
                </a:xfrm>
              </p:grpSpPr>
              <p:grpSp>
                <p:nvGrpSpPr>
                  <p:cNvPr id="113" name="그룹 112">
                    <a:extLst>
                      <a:ext uri="{FF2B5EF4-FFF2-40B4-BE49-F238E27FC236}">
                        <a16:creationId xmlns:a16="http://schemas.microsoft.com/office/drawing/2014/main" id="{ED1B0292-15C2-0EC2-FC96-C28B7341CA03}"/>
                      </a:ext>
                    </a:extLst>
                  </p:cNvPr>
                  <p:cNvGrpSpPr/>
                  <p:nvPr/>
                </p:nvGrpSpPr>
                <p:grpSpPr>
                  <a:xfrm>
                    <a:off x="5637603" y="1989513"/>
                    <a:ext cx="649081" cy="753686"/>
                    <a:chOff x="1617869" y="0"/>
                    <a:chExt cx="5906162" cy="6857999"/>
                  </a:xfrm>
                </p:grpSpPr>
                <p:sp>
                  <p:nvSpPr>
                    <p:cNvPr id="107" name="자유형: 도형 106">
                      <a:extLst>
                        <a:ext uri="{FF2B5EF4-FFF2-40B4-BE49-F238E27FC236}">
                          <a16:creationId xmlns:a16="http://schemas.microsoft.com/office/drawing/2014/main" id="{73C4AE20-68DF-DD8B-6D21-EC517E2C7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26748" y="593616"/>
                      <a:ext cx="983657" cy="983557"/>
                    </a:xfrm>
                    <a:custGeom>
                      <a:avLst/>
                      <a:gdLst>
                        <a:gd name="connsiteX0" fmla="*/ 976750 w 983657"/>
                        <a:gd name="connsiteY0" fmla="*/ 408855 h 983557"/>
                        <a:gd name="connsiteX1" fmla="*/ 574768 w 983657"/>
                        <a:gd name="connsiteY1" fmla="*/ 6817 h 983557"/>
                        <a:gd name="connsiteX2" fmla="*/ 144072 w 983657"/>
                        <a:gd name="connsiteY2" fmla="*/ 144088 h 983557"/>
                        <a:gd name="connsiteX3" fmla="*/ 6857 w 983657"/>
                        <a:gd name="connsiteY3" fmla="*/ 574728 h 983557"/>
                        <a:gd name="connsiteX4" fmla="*/ 408895 w 983657"/>
                        <a:gd name="connsiteY4" fmla="*/ 976711 h 983557"/>
                        <a:gd name="connsiteX5" fmla="*/ 408895 w 983657"/>
                        <a:gd name="connsiteY5" fmla="*/ 976711 h 983557"/>
                        <a:gd name="connsiteX6" fmla="*/ 492383 w 983657"/>
                        <a:gd name="connsiteY6" fmla="*/ 983558 h 983557"/>
                        <a:gd name="connsiteX7" fmla="*/ 839535 w 983657"/>
                        <a:gd name="connsiteY7" fmla="*/ 839495 h 983557"/>
                        <a:gd name="connsiteX8" fmla="*/ 976805 w 983657"/>
                        <a:gd name="connsiteY8" fmla="*/ 408800 h 9835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983657" h="983557">
                          <a:moveTo>
                            <a:pt x="976750" y="408855"/>
                          </a:moveTo>
                          <a:cubicBezTo>
                            <a:pt x="943344" y="205489"/>
                            <a:pt x="778078" y="40224"/>
                            <a:pt x="574768" y="6817"/>
                          </a:cubicBezTo>
                          <a:cubicBezTo>
                            <a:pt x="414361" y="-19356"/>
                            <a:pt x="257488" y="30561"/>
                            <a:pt x="144072" y="144088"/>
                          </a:cubicBezTo>
                          <a:cubicBezTo>
                            <a:pt x="30600" y="257559"/>
                            <a:pt x="-19427" y="414542"/>
                            <a:pt x="6857" y="574728"/>
                          </a:cubicBezTo>
                          <a:cubicBezTo>
                            <a:pt x="40263" y="778038"/>
                            <a:pt x="205584" y="943359"/>
                            <a:pt x="408895" y="976711"/>
                          </a:cubicBezTo>
                          <a:lnTo>
                            <a:pt x="408895" y="976711"/>
                          </a:lnTo>
                          <a:cubicBezTo>
                            <a:pt x="436890" y="981349"/>
                            <a:pt x="464775" y="983558"/>
                            <a:pt x="492383" y="983558"/>
                          </a:cubicBezTo>
                          <a:cubicBezTo>
                            <a:pt x="622641" y="983558"/>
                            <a:pt x="745886" y="933144"/>
                            <a:pt x="839535" y="839495"/>
                          </a:cubicBezTo>
                          <a:cubicBezTo>
                            <a:pt x="953007" y="725968"/>
                            <a:pt x="1003089" y="568985"/>
                            <a:pt x="976805" y="40880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0F958E">
                            <a:alpha val="37000"/>
                          </a:srgbClr>
                        </a:gs>
                        <a:gs pos="100000">
                          <a:srgbClr val="276DB5">
                            <a:alpha val="38000"/>
                          </a:srgbClr>
                        </a:gs>
                      </a:gsLst>
                      <a:lin ang="5400000" scaled="0"/>
                    </a:gra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sz="1400" dirty="0"/>
                    </a:p>
                  </p:txBody>
                </p:sp>
                <p:sp>
                  <p:nvSpPr>
                    <p:cNvPr id="108" name="자유형: 도형 107">
                      <a:extLst>
                        <a:ext uri="{FF2B5EF4-FFF2-40B4-BE49-F238E27FC236}">
                          <a16:creationId xmlns:a16="http://schemas.microsoft.com/office/drawing/2014/main" id="{0A50321B-FA2E-FC6F-8315-72A68D99CF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61970" y="593616"/>
                      <a:ext cx="983626" cy="983557"/>
                    </a:xfrm>
                    <a:custGeom>
                      <a:avLst/>
                      <a:gdLst>
                        <a:gd name="connsiteX0" fmla="*/ 976695 w 983626"/>
                        <a:gd name="connsiteY0" fmla="*/ 408855 h 983557"/>
                        <a:gd name="connsiteX1" fmla="*/ 574712 w 983626"/>
                        <a:gd name="connsiteY1" fmla="*/ 6817 h 983557"/>
                        <a:gd name="connsiteX2" fmla="*/ 144072 w 983626"/>
                        <a:gd name="connsiteY2" fmla="*/ 144088 h 983557"/>
                        <a:gd name="connsiteX3" fmla="*/ 6857 w 983626"/>
                        <a:gd name="connsiteY3" fmla="*/ 574728 h 983557"/>
                        <a:gd name="connsiteX4" fmla="*/ 408895 w 983626"/>
                        <a:gd name="connsiteY4" fmla="*/ 976711 h 983557"/>
                        <a:gd name="connsiteX5" fmla="*/ 408895 w 983626"/>
                        <a:gd name="connsiteY5" fmla="*/ 976711 h 983557"/>
                        <a:gd name="connsiteX6" fmla="*/ 492383 w 983626"/>
                        <a:gd name="connsiteY6" fmla="*/ 983558 h 983557"/>
                        <a:gd name="connsiteX7" fmla="*/ 839535 w 983626"/>
                        <a:gd name="connsiteY7" fmla="*/ 839495 h 983557"/>
                        <a:gd name="connsiteX8" fmla="*/ 976750 w 983626"/>
                        <a:gd name="connsiteY8" fmla="*/ 408800 h 9835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983626" h="983557">
                          <a:moveTo>
                            <a:pt x="976695" y="408855"/>
                          </a:moveTo>
                          <a:cubicBezTo>
                            <a:pt x="943289" y="205489"/>
                            <a:pt x="778023" y="40224"/>
                            <a:pt x="574712" y="6817"/>
                          </a:cubicBezTo>
                          <a:cubicBezTo>
                            <a:pt x="414306" y="-19356"/>
                            <a:pt x="257433" y="30561"/>
                            <a:pt x="144072" y="144088"/>
                          </a:cubicBezTo>
                          <a:cubicBezTo>
                            <a:pt x="30600" y="257559"/>
                            <a:pt x="-19427" y="414542"/>
                            <a:pt x="6857" y="574728"/>
                          </a:cubicBezTo>
                          <a:cubicBezTo>
                            <a:pt x="40263" y="778038"/>
                            <a:pt x="205584" y="943359"/>
                            <a:pt x="408895" y="976711"/>
                          </a:cubicBezTo>
                          <a:lnTo>
                            <a:pt x="408895" y="976711"/>
                          </a:lnTo>
                          <a:cubicBezTo>
                            <a:pt x="436890" y="981349"/>
                            <a:pt x="464775" y="983558"/>
                            <a:pt x="492383" y="983558"/>
                          </a:cubicBezTo>
                          <a:cubicBezTo>
                            <a:pt x="622641" y="983558"/>
                            <a:pt x="745886" y="933144"/>
                            <a:pt x="839535" y="839495"/>
                          </a:cubicBezTo>
                          <a:cubicBezTo>
                            <a:pt x="953007" y="725968"/>
                            <a:pt x="1003089" y="568985"/>
                            <a:pt x="976750" y="40880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0F958E">
                            <a:alpha val="37000"/>
                          </a:srgbClr>
                        </a:gs>
                        <a:gs pos="100000">
                          <a:srgbClr val="276DB5">
                            <a:alpha val="38000"/>
                          </a:srgbClr>
                        </a:gs>
                      </a:gsLst>
                      <a:lin ang="5400000" scaled="0"/>
                    </a:gra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sz="1400" dirty="0"/>
                    </a:p>
                  </p:txBody>
                </p:sp>
                <p:sp>
                  <p:nvSpPr>
                    <p:cNvPr id="109" name="자유형: 도형 108">
                      <a:extLst>
                        <a:ext uri="{FF2B5EF4-FFF2-40B4-BE49-F238E27FC236}">
                          <a16:creationId xmlns:a16="http://schemas.microsoft.com/office/drawing/2014/main" id="{E5181038-7CC1-C73B-72FF-81B9BA9454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48240" y="0"/>
                      <a:ext cx="1089814" cy="1089880"/>
                    </a:xfrm>
                    <a:custGeom>
                      <a:avLst/>
                      <a:gdLst>
                        <a:gd name="connsiteX0" fmla="*/ 1082228 w 1089814"/>
                        <a:gd name="connsiteY0" fmla="*/ 453003 h 1089880"/>
                        <a:gd name="connsiteX1" fmla="*/ 636844 w 1089814"/>
                        <a:gd name="connsiteY1" fmla="*/ 7565 h 1089880"/>
                        <a:gd name="connsiteX2" fmla="*/ 544410 w 1089814"/>
                        <a:gd name="connsiteY2" fmla="*/ 0 h 1089880"/>
                        <a:gd name="connsiteX3" fmla="*/ 159655 w 1089814"/>
                        <a:gd name="connsiteY3" fmla="*/ 159689 h 1089880"/>
                        <a:gd name="connsiteX4" fmla="*/ 7587 w 1089814"/>
                        <a:gd name="connsiteY4" fmla="*/ 636877 h 1089880"/>
                        <a:gd name="connsiteX5" fmla="*/ 453025 w 1089814"/>
                        <a:gd name="connsiteY5" fmla="*/ 1082261 h 1089880"/>
                        <a:gd name="connsiteX6" fmla="*/ 453025 w 1089814"/>
                        <a:gd name="connsiteY6" fmla="*/ 1082261 h 1089880"/>
                        <a:gd name="connsiteX7" fmla="*/ 545515 w 1089814"/>
                        <a:gd name="connsiteY7" fmla="*/ 1089881 h 1089880"/>
                        <a:gd name="connsiteX8" fmla="*/ 930159 w 1089814"/>
                        <a:gd name="connsiteY8" fmla="*/ 930247 h 1089880"/>
                        <a:gd name="connsiteX9" fmla="*/ 1082228 w 1089814"/>
                        <a:gd name="connsiteY9" fmla="*/ 453003 h 10898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089814" h="1089880">
                          <a:moveTo>
                            <a:pt x="1082228" y="453003"/>
                          </a:moveTo>
                          <a:cubicBezTo>
                            <a:pt x="1045232" y="227717"/>
                            <a:pt x="862131" y="44560"/>
                            <a:pt x="636844" y="7565"/>
                          </a:cubicBezTo>
                          <a:cubicBezTo>
                            <a:pt x="605867" y="2485"/>
                            <a:pt x="574946" y="0"/>
                            <a:pt x="544410" y="0"/>
                          </a:cubicBezTo>
                          <a:cubicBezTo>
                            <a:pt x="399906" y="0"/>
                            <a:pt x="263409" y="55825"/>
                            <a:pt x="159655" y="159689"/>
                          </a:cubicBezTo>
                          <a:cubicBezTo>
                            <a:pt x="33926" y="285419"/>
                            <a:pt x="-21513" y="459354"/>
                            <a:pt x="7587" y="636877"/>
                          </a:cubicBezTo>
                          <a:cubicBezTo>
                            <a:pt x="44582" y="862164"/>
                            <a:pt x="227739" y="1045320"/>
                            <a:pt x="453025" y="1082261"/>
                          </a:cubicBezTo>
                          <a:lnTo>
                            <a:pt x="453025" y="1082261"/>
                          </a:lnTo>
                          <a:cubicBezTo>
                            <a:pt x="484002" y="1087396"/>
                            <a:pt x="514924" y="1089881"/>
                            <a:pt x="545515" y="1089881"/>
                          </a:cubicBezTo>
                          <a:cubicBezTo>
                            <a:pt x="689798" y="1089881"/>
                            <a:pt x="826405" y="1034001"/>
                            <a:pt x="930159" y="930247"/>
                          </a:cubicBezTo>
                          <a:cubicBezTo>
                            <a:pt x="1055889" y="804517"/>
                            <a:pt x="1111327" y="630527"/>
                            <a:pt x="1082228" y="453003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0F958E">
                            <a:alpha val="37000"/>
                          </a:srgbClr>
                        </a:gs>
                        <a:gs pos="100000">
                          <a:srgbClr val="276DB5">
                            <a:alpha val="38000"/>
                          </a:srgbClr>
                        </a:gs>
                      </a:gsLst>
                      <a:lin ang="5400000" scaled="0"/>
                    </a:gra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sz="1400" dirty="0"/>
                    </a:p>
                  </p:txBody>
                </p:sp>
                <p:sp>
                  <p:nvSpPr>
                    <p:cNvPr id="110" name="자유형: 도형 109">
                      <a:extLst>
                        <a:ext uri="{FF2B5EF4-FFF2-40B4-BE49-F238E27FC236}">
                          <a16:creationId xmlns:a16="http://schemas.microsoft.com/office/drawing/2014/main" id="{1AD94037-082E-EFFB-1AF5-CE537ED27E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9392" y="1315664"/>
                      <a:ext cx="2514047" cy="5542335"/>
                    </a:xfrm>
                    <a:custGeom>
                      <a:avLst/>
                      <a:gdLst>
                        <a:gd name="connsiteX0" fmla="*/ 2514048 w 2514047"/>
                        <a:gd name="connsiteY0" fmla="*/ 791376 h 5542335"/>
                        <a:gd name="connsiteX1" fmla="*/ 2304553 w 2514047"/>
                        <a:gd name="connsiteY1" fmla="*/ 258528 h 5542335"/>
                        <a:gd name="connsiteX2" fmla="*/ 1787774 w 2514047"/>
                        <a:gd name="connsiteY2" fmla="*/ 10712 h 5542335"/>
                        <a:gd name="connsiteX3" fmla="*/ 1374858 w 2514047"/>
                        <a:gd name="connsiteY3" fmla="*/ 0 h 5542335"/>
                        <a:gd name="connsiteX4" fmla="*/ 727489 w 2514047"/>
                        <a:gd name="connsiteY4" fmla="*/ 11872 h 5542335"/>
                        <a:gd name="connsiteX5" fmla="*/ 0 w 2514047"/>
                        <a:gd name="connsiteY5" fmla="*/ 792590 h 5542335"/>
                        <a:gd name="connsiteX6" fmla="*/ 0 w 2514047"/>
                        <a:gd name="connsiteY6" fmla="*/ 2549001 h 5542335"/>
                        <a:gd name="connsiteX7" fmla="*/ 398007 w 2514047"/>
                        <a:gd name="connsiteY7" fmla="*/ 2947725 h 5542335"/>
                        <a:gd name="connsiteX8" fmla="*/ 398007 w 2514047"/>
                        <a:gd name="connsiteY8" fmla="*/ 1028921 h 5542335"/>
                        <a:gd name="connsiteX9" fmla="*/ 453224 w 2514047"/>
                        <a:gd name="connsiteY9" fmla="*/ 973703 h 5542335"/>
                        <a:gd name="connsiteX10" fmla="*/ 508442 w 2514047"/>
                        <a:gd name="connsiteY10" fmla="*/ 1028921 h 5542335"/>
                        <a:gd name="connsiteX11" fmla="*/ 508442 w 2514047"/>
                        <a:gd name="connsiteY11" fmla="*/ 2947725 h 5542335"/>
                        <a:gd name="connsiteX12" fmla="*/ 509657 w 2514047"/>
                        <a:gd name="connsiteY12" fmla="*/ 2947725 h 5542335"/>
                        <a:gd name="connsiteX13" fmla="*/ 509657 w 2514047"/>
                        <a:gd name="connsiteY13" fmla="*/ 5207773 h 5542335"/>
                        <a:gd name="connsiteX14" fmla="*/ 766528 w 2514047"/>
                        <a:gd name="connsiteY14" fmla="*/ 5535710 h 5542335"/>
                        <a:gd name="connsiteX15" fmla="*/ 832513 w 2514047"/>
                        <a:gd name="connsiteY15" fmla="*/ 5542280 h 5542335"/>
                        <a:gd name="connsiteX16" fmla="*/ 1038142 w 2514047"/>
                        <a:gd name="connsiteY16" fmla="*/ 5469172 h 5542335"/>
                        <a:gd name="connsiteX17" fmla="*/ 1156749 w 2514047"/>
                        <a:gd name="connsiteY17" fmla="*/ 5218762 h 5542335"/>
                        <a:gd name="connsiteX18" fmla="*/ 1156749 w 2514047"/>
                        <a:gd name="connsiteY18" fmla="*/ 2969260 h 5542335"/>
                        <a:gd name="connsiteX19" fmla="*/ 1190045 w 2514047"/>
                        <a:gd name="connsiteY19" fmla="*/ 2888864 h 5542335"/>
                        <a:gd name="connsiteX20" fmla="*/ 1270497 w 2514047"/>
                        <a:gd name="connsiteY20" fmla="*/ 2855567 h 5542335"/>
                        <a:gd name="connsiteX21" fmla="*/ 1384190 w 2514047"/>
                        <a:gd name="connsiteY21" fmla="*/ 2969315 h 5542335"/>
                        <a:gd name="connsiteX22" fmla="*/ 1384190 w 2514047"/>
                        <a:gd name="connsiteY22" fmla="*/ 5207829 h 5542335"/>
                        <a:gd name="connsiteX23" fmla="*/ 1641006 w 2514047"/>
                        <a:gd name="connsiteY23" fmla="*/ 5535765 h 5542335"/>
                        <a:gd name="connsiteX24" fmla="*/ 1706936 w 2514047"/>
                        <a:gd name="connsiteY24" fmla="*/ 5542335 h 5542335"/>
                        <a:gd name="connsiteX25" fmla="*/ 1912565 w 2514047"/>
                        <a:gd name="connsiteY25" fmla="*/ 5469228 h 5542335"/>
                        <a:gd name="connsiteX26" fmla="*/ 2031282 w 2514047"/>
                        <a:gd name="connsiteY26" fmla="*/ 5218817 h 5542335"/>
                        <a:gd name="connsiteX27" fmla="*/ 2031282 w 2514047"/>
                        <a:gd name="connsiteY27" fmla="*/ 2947781 h 5542335"/>
                        <a:gd name="connsiteX28" fmla="*/ 2032166 w 2514047"/>
                        <a:gd name="connsiteY28" fmla="*/ 2947781 h 5542335"/>
                        <a:gd name="connsiteX29" fmla="*/ 2032166 w 2514047"/>
                        <a:gd name="connsiteY29" fmla="*/ 1028976 h 5542335"/>
                        <a:gd name="connsiteX30" fmla="*/ 2087383 w 2514047"/>
                        <a:gd name="connsiteY30" fmla="*/ 973759 h 5542335"/>
                        <a:gd name="connsiteX31" fmla="*/ 2142601 w 2514047"/>
                        <a:gd name="connsiteY31" fmla="*/ 1028976 h 5542335"/>
                        <a:gd name="connsiteX32" fmla="*/ 2142601 w 2514047"/>
                        <a:gd name="connsiteY32" fmla="*/ 2947781 h 5542335"/>
                        <a:gd name="connsiteX33" fmla="*/ 2193125 w 2514047"/>
                        <a:gd name="connsiteY33" fmla="*/ 2947781 h 5542335"/>
                        <a:gd name="connsiteX34" fmla="*/ 2513938 w 2514047"/>
                        <a:gd name="connsiteY34" fmla="*/ 2626415 h 5542335"/>
                        <a:gd name="connsiteX35" fmla="*/ 2513938 w 2514047"/>
                        <a:gd name="connsiteY35" fmla="*/ 791541 h 55423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</a:cxnLst>
                      <a:rect l="l" t="t" r="r" b="b"/>
                      <a:pathLst>
                        <a:path w="2514047" h="5542335">
                          <a:moveTo>
                            <a:pt x="2514048" y="791376"/>
                          </a:moveTo>
                          <a:cubicBezTo>
                            <a:pt x="2514048" y="592980"/>
                            <a:pt x="2439615" y="403750"/>
                            <a:pt x="2304553" y="258528"/>
                          </a:cubicBezTo>
                          <a:cubicBezTo>
                            <a:pt x="2169271" y="113085"/>
                            <a:pt x="1985728" y="25069"/>
                            <a:pt x="1787774" y="10712"/>
                          </a:cubicBezTo>
                          <a:cubicBezTo>
                            <a:pt x="1677118" y="2706"/>
                            <a:pt x="1527147" y="0"/>
                            <a:pt x="1374858" y="0"/>
                          </a:cubicBezTo>
                          <a:cubicBezTo>
                            <a:pt x="1058849" y="0"/>
                            <a:pt x="732956" y="11651"/>
                            <a:pt x="727489" y="11872"/>
                          </a:cubicBezTo>
                          <a:cubicBezTo>
                            <a:pt x="319543" y="40916"/>
                            <a:pt x="0" y="383816"/>
                            <a:pt x="0" y="792590"/>
                          </a:cubicBezTo>
                          <a:lnTo>
                            <a:pt x="0" y="2549001"/>
                          </a:lnTo>
                          <a:cubicBezTo>
                            <a:pt x="0" y="2768821"/>
                            <a:pt x="178518" y="2947670"/>
                            <a:pt x="398007" y="2947725"/>
                          </a:cubicBezTo>
                          <a:lnTo>
                            <a:pt x="398007" y="1028921"/>
                          </a:lnTo>
                          <a:cubicBezTo>
                            <a:pt x="398007" y="998386"/>
                            <a:pt x="422689" y="973703"/>
                            <a:pt x="453224" y="973703"/>
                          </a:cubicBezTo>
                          <a:cubicBezTo>
                            <a:pt x="483760" y="973703"/>
                            <a:pt x="508442" y="998386"/>
                            <a:pt x="508442" y="1028921"/>
                          </a:cubicBezTo>
                          <a:lnTo>
                            <a:pt x="508442" y="2947725"/>
                          </a:lnTo>
                          <a:lnTo>
                            <a:pt x="509657" y="2947725"/>
                          </a:lnTo>
                          <a:lnTo>
                            <a:pt x="509657" y="5207773"/>
                          </a:lnTo>
                          <a:cubicBezTo>
                            <a:pt x="509657" y="5367738"/>
                            <a:pt x="617662" y="5505671"/>
                            <a:pt x="766528" y="5535710"/>
                          </a:cubicBezTo>
                          <a:cubicBezTo>
                            <a:pt x="788504" y="5540127"/>
                            <a:pt x="810647" y="5542280"/>
                            <a:pt x="832513" y="5542280"/>
                          </a:cubicBezTo>
                          <a:cubicBezTo>
                            <a:pt x="907443" y="5542280"/>
                            <a:pt x="979888" y="5516936"/>
                            <a:pt x="1038142" y="5469172"/>
                          </a:cubicBezTo>
                          <a:cubicBezTo>
                            <a:pt x="1113514" y="5407384"/>
                            <a:pt x="1156749" y="5316110"/>
                            <a:pt x="1156749" y="5218762"/>
                          </a:cubicBezTo>
                          <a:lnTo>
                            <a:pt x="1156749" y="2969260"/>
                          </a:lnTo>
                          <a:cubicBezTo>
                            <a:pt x="1156749" y="2938835"/>
                            <a:pt x="1168566" y="2910343"/>
                            <a:pt x="1190045" y="2888864"/>
                          </a:cubicBezTo>
                          <a:cubicBezTo>
                            <a:pt x="1211525" y="2867329"/>
                            <a:pt x="1240072" y="2855567"/>
                            <a:pt x="1270497" y="2855567"/>
                          </a:cubicBezTo>
                          <a:cubicBezTo>
                            <a:pt x="1333224" y="2855567"/>
                            <a:pt x="1384190" y="2906588"/>
                            <a:pt x="1384190" y="2969315"/>
                          </a:cubicBezTo>
                          <a:lnTo>
                            <a:pt x="1384190" y="5207829"/>
                          </a:lnTo>
                          <a:cubicBezTo>
                            <a:pt x="1384190" y="5367849"/>
                            <a:pt x="1492195" y="5505837"/>
                            <a:pt x="1641006" y="5535765"/>
                          </a:cubicBezTo>
                          <a:cubicBezTo>
                            <a:pt x="1662982" y="5540182"/>
                            <a:pt x="1685069" y="5542335"/>
                            <a:pt x="1706936" y="5542335"/>
                          </a:cubicBezTo>
                          <a:cubicBezTo>
                            <a:pt x="1781700" y="5542335"/>
                            <a:pt x="1854200" y="5516991"/>
                            <a:pt x="1912565" y="5469228"/>
                          </a:cubicBezTo>
                          <a:cubicBezTo>
                            <a:pt x="1987992" y="5407384"/>
                            <a:pt x="2031282" y="5316110"/>
                            <a:pt x="2031282" y="5218817"/>
                          </a:cubicBezTo>
                          <a:lnTo>
                            <a:pt x="2031282" y="2947781"/>
                          </a:lnTo>
                          <a:lnTo>
                            <a:pt x="2032166" y="2947781"/>
                          </a:lnTo>
                          <a:lnTo>
                            <a:pt x="2032166" y="1028976"/>
                          </a:lnTo>
                          <a:cubicBezTo>
                            <a:pt x="2032166" y="998441"/>
                            <a:pt x="2056848" y="973759"/>
                            <a:pt x="2087383" y="973759"/>
                          </a:cubicBezTo>
                          <a:cubicBezTo>
                            <a:pt x="2117919" y="973759"/>
                            <a:pt x="2142601" y="998441"/>
                            <a:pt x="2142601" y="1028976"/>
                          </a:cubicBezTo>
                          <a:lnTo>
                            <a:pt x="2142601" y="2947781"/>
                          </a:lnTo>
                          <a:lnTo>
                            <a:pt x="2193125" y="2947781"/>
                          </a:lnTo>
                          <a:cubicBezTo>
                            <a:pt x="2369986" y="2947781"/>
                            <a:pt x="2513938" y="2803608"/>
                            <a:pt x="2513938" y="2626415"/>
                          </a:cubicBezTo>
                          <a:lnTo>
                            <a:pt x="2513938" y="79154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0F958E">
                            <a:alpha val="37000"/>
                          </a:srgbClr>
                        </a:gs>
                        <a:gs pos="100000">
                          <a:srgbClr val="276DB5">
                            <a:alpha val="38000"/>
                          </a:srgbClr>
                        </a:gs>
                      </a:gsLst>
                      <a:lin ang="5400000" scaled="0"/>
                    </a:gra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sz="1400" dirty="0"/>
                    </a:p>
                  </p:txBody>
                </p:sp>
                <p:sp>
                  <p:nvSpPr>
                    <p:cNvPr id="111" name="자유형: 도형 110">
                      <a:extLst>
                        <a:ext uri="{FF2B5EF4-FFF2-40B4-BE49-F238E27FC236}">
                          <a16:creationId xmlns:a16="http://schemas.microsoft.com/office/drawing/2014/main" id="{F6DA6F84-14DB-6D97-22DB-4FB1B42626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17869" y="1794754"/>
                      <a:ext cx="1806216" cy="4974707"/>
                    </a:xfrm>
                    <a:custGeom>
                      <a:avLst/>
                      <a:gdLst>
                        <a:gd name="connsiteX0" fmla="*/ 1591089 w 1806216"/>
                        <a:gd name="connsiteY0" fmla="*/ 2069855 h 4974707"/>
                        <a:gd name="connsiteX1" fmla="*/ 1591089 w 1806216"/>
                        <a:gd name="connsiteY1" fmla="*/ 313445 h 4974707"/>
                        <a:gd name="connsiteX2" fmla="*/ 1643822 w 1806216"/>
                        <a:gd name="connsiteY2" fmla="*/ 15106 h 4974707"/>
                        <a:gd name="connsiteX3" fmla="*/ 1598709 w 1806216"/>
                        <a:gd name="connsiteY3" fmla="*/ 9694 h 4974707"/>
                        <a:gd name="connsiteX4" fmla="*/ 645767 w 1806216"/>
                        <a:gd name="connsiteY4" fmla="*/ 10688 h 4974707"/>
                        <a:gd name="connsiteX5" fmla="*/ 0 w 1806216"/>
                        <a:gd name="connsiteY5" fmla="*/ 701568 h 4974707"/>
                        <a:gd name="connsiteX6" fmla="*/ 0 w 1806216"/>
                        <a:gd name="connsiteY6" fmla="*/ 2286860 h 4974707"/>
                        <a:gd name="connsiteX7" fmla="*/ 331636 w 1806216"/>
                        <a:gd name="connsiteY7" fmla="*/ 2632686 h 4974707"/>
                        <a:gd name="connsiteX8" fmla="*/ 331636 w 1806216"/>
                        <a:gd name="connsiteY8" fmla="*/ 914928 h 4974707"/>
                        <a:gd name="connsiteX9" fmla="*/ 395246 w 1806216"/>
                        <a:gd name="connsiteY9" fmla="*/ 851318 h 4974707"/>
                        <a:gd name="connsiteX10" fmla="*/ 458912 w 1806216"/>
                        <a:gd name="connsiteY10" fmla="*/ 914928 h 4974707"/>
                        <a:gd name="connsiteX11" fmla="*/ 458912 w 1806216"/>
                        <a:gd name="connsiteY11" fmla="*/ 2632962 h 4974707"/>
                        <a:gd name="connsiteX12" fmla="*/ 459906 w 1806216"/>
                        <a:gd name="connsiteY12" fmla="*/ 2646767 h 4974707"/>
                        <a:gd name="connsiteX13" fmla="*/ 459906 w 1806216"/>
                        <a:gd name="connsiteY13" fmla="*/ 4686553 h 4974707"/>
                        <a:gd name="connsiteX14" fmla="*/ 680720 w 1806216"/>
                        <a:gd name="connsiteY14" fmla="*/ 4968990 h 4974707"/>
                        <a:gd name="connsiteX15" fmla="*/ 914345 w 1806216"/>
                        <a:gd name="connsiteY15" fmla="*/ 4911784 h 4974707"/>
                        <a:gd name="connsiteX16" fmla="*/ 1016387 w 1806216"/>
                        <a:gd name="connsiteY16" fmla="*/ 4696491 h 4974707"/>
                        <a:gd name="connsiteX17" fmla="*/ 1016387 w 1806216"/>
                        <a:gd name="connsiteY17" fmla="*/ 2666203 h 4974707"/>
                        <a:gd name="connsiteX18" fmla="*/ 1050511 w 1806216"/>
                        <a:gd name="connsiteY18" fmla="*/ 2583874 h 4974707"/>
                        <a:gd name="connsiteX19" fmla="*/ 1132840 w 1806216"/>
                        <a:gd name="connsiteY19" fmla="*/ 2549750 h 4974707"/>
                        <a:gd name="connsiteX20" fmla="*/ 1249294 w 1806216"/>
                        <a:gd name="connsiteY20" fmla="*/ 2666203 h 4974707"/>
                        <a:gd name="connsiteX21" fmla="*/ 1249294 w 1806216"/>
                        <a:gd name="connsiteY21" fmla="*/ 4686608 h 4974707"/>
                        <a:gd name="connsiteX22" fmla="*/ 1470053 w 1806216"/>
                        <a:gd name="connsiteY22" fmla="*/ 4969044 h 4974707"/>
                        <a:gd name="connsiteX23" fmla="*/ 1703622 w 1806216"/>
                        <a:gd name="connsiteY23" fmla="*/ 4911839 h 4974707"/>
                        <a:gd name="connsiteX24" fmla="*/ 1805719 w 1806216"/>
                        <a:gd name="connsiteY24" fmla="*/ 4696547 h 4974707"/>
                        <a:gd name="connsiteX25" fmla="*/ 1806216 w 1806216"/>
                        <a:gd name="connsiteY25" fmla="*/ 2485090 h 4974707"/>
                        <a:gd name="connsiteX26" fmla="*/ 1590979 w 1806216"/>
                        <a:gd name="connsiteY26" fmla="*/ 2069911 h 49747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1806216" h="4974707">
                          <a:moveTo>
                            <a:pt x="1591089" y="2069855"/>
                          </a:moveTo>
                          <a:lnTo>
                            <a:pt x="1591089" y="313445"/>
                          </a:lnTo>
                          <a:cubicBezTo>
                            <a:pt x="1591089" y="209029"/>
                            <a:pt x="1610250" y="108810"/>
                            <a:pt x="1643822" y="15106"/>
                          </a:cubicBezTo>
                          <a:cubicBezTo>
                            <a:pt x="1628803" y="13008"/>
                            <a:pt x="1613894" y="10799"/>
                            <a:pt x="1598709" y="9694"/>
                          </a:cubicBezTo>
                          <a:cubicBezTo>
                            <a:pt x="1316217" y="-10736"/>
                            <a:pt x="755374" y="6878"/>
                            <a:pt x="645767" y="10688"/>
                          </a:cubicBezTo>
                          <a:cubicBezTo>
                            <a:pt x="282768" y="36475"/>
                            <a:pt x="0" y="339894"/>
                            <a:pt x="0" y="701568"/>
                          </a:cubicBezTo>
                          <a:lnTo>
                            <a:pt x="0" y="2286860"/>
                          </a:lnTo>
                          <a:cubicBezTo>
                            <a:pt x="0" y="2472998"/>
                            <a:pt x="147541" y="2625342"/>
                            <a:pt x="331636" y="2632686"/>
                          </a:cubicBezTo>
                          <a:lnTo>
                            <a:pt x="331636" y="914928"/>
                          </a:lnTo>
                          <a:cubicBezTo>
                            <a:pt x="331636" y="879810"/>
                            <a:pt x="360183" y="851318"/>
                            <a:pt x="395246" y="851318"/>
                          </a:cubicBezTo>
                          <a:cubicBezTo>
                            <a:pt x="430309" y="851318"/>
                            <a:pt x="458912" y="879865"/>
                            <a:pt x="458912" y="914928"/>
                          </a:cubicBezTo>
                          <a:lnTo>
                            <a:pt x="458912" y="2632962"/>
                          </a:lnTo>
                          <a:lnTo>
                            <a:pt x="459906" y="2646767"/>
                          </a:lnTo>
                          <a:lnTo>
                            <a:pt x="459906" y="4686553"/>
                          </a:lnTo>
                          <a:cubicBezTo>
                            <a:pt x="459906" y="4824320"/>
                            <a:pt x="552781" y="4943148"/>
                            <a:pt x="680720" y="4968990"/>
                          </a:cubicBezTo>
                          <a:cubicBezTo>
                            <a:pt x="764319" y="4985886"/>
                            <a:pt x="849630" y="4964903"/>
                            <a:pt x="914345" y="4911784"/>
                          </a:cubicBezTo>
                          <a:cubicBezTo>
                            <a:pt x="979170" y="4858665"/>
                            <a:pt x="1016387" y="4780146"/>
                            <a:pt x="1016387" y="4696491"/>
                          </a:cubicBezTo>
                          <a:lnTo>
                            <a:pt x="1016387" y="2666203"/>
                          </a:lnTo>
                          <a:cubicBezTo>
                            <a:pt x="1016387" y="2635061"/>
                            <a:pt x="1028534" y="2605795"/>
                            <a:pt x="1050511" y="2583874"/>
                          </a:cubicBezTo>
                          <a:cubicBezTo>
                            <a:pt x="1072487" y="2561898"/>
                            <a:pt x="1101698" y="2549750"/>
                            <a:pt x="1132840" y="2549750"/>
                          </a:cubicBezTo>
                          <a:cubicBezTo>
                            <a:pt x="1197058" y="2549750"/>
                            <a:pt x="1249294" y="2601985"/>
                            <a:pt x="1249294" y="2666203"/>
                          </a:cubicBezTo>
                          <a:lnTo>
                            <a:pt x="1249294" y="4686608"/>
                          </a:lnTo>
                          <a:cubicBezTo>
                            <a:pt x="1249294" y="4824486"/>
                            <a:pt x="1342169" y="4943258"/>
                            <a:pt x="1470053" y="4969044"/>
                          </a:cubicBezTo>
                          <a:cubicBezTo>
                            <a:pt x="1551995" y="4985555"/>
                            <a:pt x="1639460" y="4964296"/>
                            <a:pt x="1703622" y="4911839"/>
                          </a:cubicBezTo>
                          <a:cubicBezTo>
                            <a:pt x="1768503" y="4858665"/>
                            <a:pt x="1805719" y="4780201"/>
                            <a:pt x="1805719" y="4696547"/>
                          </a:cubicBezTo>
                          <a:lnTo>
                            <a:pt x="1806216" y="2485090"/>
                          </a:lnTo>
                          <a:cubicBezTo>
                            <a:pt x="1676234" y="2392767"/>
                            <a:pt x="1590979" y="2241250"/>
                            <a:pt x="1590979" y="2069911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0F958E">
                            <a:alpha val="37000"/>
                          </a:srgbClr>
                        </a:gs>
                        <a:gs pos="100000">
                          <a:srgbClr val="276DB5">
                            <a:alpha val="38000"/>
                          </a:srgbClr>
                        </a:gs>
                      </a:gsLst>
                      <a:lin ang="5400000" scaled="0"/>
                    </a:gra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sz="1400" dirty="0"/>
                    </a:p>
                  </p:txBody>
                </p:sp>
                <p:sp>
                  <p:nvSpPr>
                    <p:cNvPr id="112" name="자유형: 도형 111">
                      <a:extLst>
                        <a:ext uri="{FF2B5EF4-FFF2-40B4-BE49-F238E27FC236}">
                          <a16:creationId xmlns:a16="http://schemas.microsoft.com/office/drawing/2014/main" id="{2112A6A0-889B-0645-7BF4-53D3FB3604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41614" y="1794699"/>
                      <a:ext cx="1782417" cy="4974707"/>
                    </a:xfrm>
                    <a:custGeom>
                      <a:avLst/>
                      <a:gdLst>
                        <a:gd name="connsiteX0" fmla="*/ 1597163 w 1782417"/>
                        <a:gd name="connsiteY0" fmla="*/ 229018 h 4974707"/>
                        <a:gd name="connsiteX1" fmla="*/ 1139797 w 1782417"/>
                        <a:gd name="connsiteY1" fmla="*/ 9694 h 4974707"/>
                        <a:gd name="connsiteX2" fmla="*/ 186855 w 1782417"/>
                        <a:gd name="connsiteY2" fmla="*/ 10688 h 4974707"/>
                        <a:gd name="connsiteX3" fmla="*/ 150578 w 1782417"/>
                        <a:gd name="connsiteY3" fmla="*/ 15051 h 4974707"/>
                        <a:gd name="connsiteX4" fmla="*/ 202261 w 1782417"/>
                        <a:gd name="connsiteY4" fmla="*/ 312341 h 4974707"/>
                        <a:gd name="connsiteX5" fmla="*/ 202261 w 1782417"/>
                        <a:gd name="connsiteY5" fmla="*/ 2147215 h 4974707"/>
                        <a:gd name="connsiteX6" fmla="*/ 0 w 1782417"/>
                        <a:gd name="connsiteY6" fmla="*/ 2512478 h 4974707"/>
                        <a:gd name="connsiteX7" fmla="*/ 0 w 1782417"/>
                        <a:gd name="connsiteY7" fmla="*/ 2632962 h 4974707"/>
                        <a:gd name="connsiteX8" fmla="*/ 1049 w 1782417"/>
                        <a:gd name="connsiteY8" fmla="*/ 2646767 h 4974707"/>
                        <a:gd name="connsiteX9" fmla="*/ 1049 w 1782417"/>
                        <a:gd name="connsiteY9" fmla="*/ 4686553 h 4974707"/>
                        <a:gd name="connsiteX10" fmla="*/ 221863 w 1782417"/>
                        <a:gd name="connsiteY10" fmla="*/ 4968990 h 4974707"/>
                        <a:gd name="connsiteX11" fmla="*/ 455488 w 1782417"/>
                        <a:gd name="connsiteY11" fmla="*/ 4911785 h 4974707"/>
                        <a:gd name="connsiteX12" fmla="*/ 557530 w 1782417"/>
                        <a:gd name="connsiteY12" fmla="*/ 4696491 h 4974707"/>
                        <a:gd name="connsiteX13" fmla="*/ 557530 w 1782417"/>
                        <a:gd name="connsiteY13" fmla="*/ 2666203 h 4974707"/>
                        <a:gd name="connsiteX14" fmla="*/ 591654 w 1782417"/>
                        <a:gd name="connsiteY14" fmla="*/ 2583819 h 4974707"/>
                        <a:gd name="connsiteX15" fmla="*/ 673984 w 1782417"/>
                        <a:gd name="connsiteY15" fmla="*/ 2549750 h 4974707"/>
                        <a:gd name="connsiteX16" fmla="*/ 790437 w 1782417"/>
                        <a:gd name="connsiteY16" fmla="*/ 2666203 h 4974707"/>
                        <a:gd name="connsiteX17" fmla="*/ 790437 w 1782417"/>
                        <a:gd name="connsiteY17" fmla="*/ 4686608 h 4974707"/>
                        <a:gd name="connsiteX18" fmla="*/ 1011196 w 1782417"/>
                        <a:gd name="connsiteY18" fmla="*/ 4969045 h 4974707"/>
                        <a:gd name="connsiteX19" fmla="*/ 1244766 w 1782417"/>
                        <a:gd name="connsiteY19" fmla="*/ 4911839 h 4974707"/>
                        <a:gd name="connsiteX20" fmla="*/ 1346863 w 1782417"/>
                        <a:gd name="connsiteY20" fmla="*/ 4696547 h 4974707"/>
                        <a:gd name="connsiteX21" fmla="*/ 1347691 w 1782417"/>
                        <a:gd name="connsiteY21" fmla="*/ 914984 h 4974707"/>
                        <a:gd name="connsiteX22" fmla="*/ 1411301 w 1782417"/>
                        <a:gd name="connsiteY22" fmla="*/ 851373 h 4974707"/>
                        <a:gd name="connsiteX23" fmla="*/ 1474912 w 1782417"/>
                        <a:gd name="connsiteY23" fmla="*/ 914984 h 4974707"/>
                        <a:gd name="connsiteX24" fmla="*/ 1474912 w 1782417"/>
                        <a:gd name="connsiteY24" fmla="*/ 2633018 h 4974707"/>
                        <a:gd name="connsiteX25" fmla="*/ 1506717 w 1782417"/>
                        <a:gd name="connsiteY25" fmla="*/ 2633018 h 4974707"/>
                        <a:gd name="connsiteX26" fmla="*/ 1782417 w 1782417"/>
                        <a:gd name="connsiteY26" fmla="*/ 2356765 h 4974707"/>
                        <a:gd name="connsiteX27" fmla="*/ 1782417 w 1782417"/>
                        <a:gd name="connsiteY27" fmla="*/ 700630 h 4974707"/>
                        <a:gd name="connsiteX28" fmla="*/ 1597108 w 1782417"/>
                        <a:gd name="connsiteY28" fmla="*/ 229073 h 49747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1782417" h="4974707">
                          <a:moveTo>
                            <a:pt x="1597163" y="229018"/>
                          </a:moveTo>
                          <a:cubicBezTo>
                            <a:pt x="1477397" y="100361"/>
                            <a:pt x="1315002" y="22505"/>
                            <a:pt x="1139797" y="9694"/>
                          </a:cubicBezTo>
                          <a:cubicBezTo>
                            <a:pt x="857195" y="-10736"/>
                            <a:pt x="296352" y="6878"/>
                            <a:pt x="186855" y="10688"/>
                          </a:cubicBezTo>
                          <a:cubicBezTo>
                            <a:pt x="174542" y="11572"/>
                            <a:pt x="162615" y="13560"/>
                            <a:pt x="150578" y="15051"/>
                          </a:cubicBezTo>
                          <a:cubicBezTo>
                            <a:pt x="183929" y="109638"/>
                            <a:pt x="202261" y="209747"/>
                            <a:pt x="202261" y="312341"/>
                          </a:cubicBezTo>
                          <a:lnTo>
                            <a:pt x="202261" y="2147215"/>
                          </a:lnTo>
                          <a:cubicBezTo>
                            <a:pt x="202261" y="2301051"/>
                            <a:pt x="121258" y="2436002"/>
                            <a:pt x="0" y="2512478"/>
                          </a:cubicBezTo>
                          <a:lnTo>
                            <a:pt x="0" y="2632962"/>
                          </a:lnTo>
                          <a:lnTo>
                            <a:pt x="1049" y="2646767"/>
                          </a:lnTo>
                          <a:lnTo>
                            <a:pt x="1049" y="4686553"/>
                          </a:lnTo>
                          <a:cubicBezTo>
                            <a:pt x="1049" y="4824320"/>
                            <a:pt x="93925" y="4943148"/>
                            <a:pt x="221863" y="4968990"/>
                          </a:cubicBezTo>
                          <a:cubicBezTo>
                            <a:pt x="305628" y="4985886"/>
                            <a:pt x="390774" y="4964904"/>
                            <a:pt x="455488" y="4911785"/>
                          </a:cubicBezTo>
                          <a:cubicBezTo>
                            <a:pt x="520313" y="4858665"/>
                            <a:pt x="557530" y="4780146"/>
                            <a:pt x="557530" y="4696491"/>
                          </a:cubicBezTo>
                          <a:lnTo>
                            <a:pt x="557530" y="2666203"/>
                          </a:lnTo>
                          <a:cubicBezTo>
                            <a:pt x="557530" y="2635005"/>
                            <a:pt x="569678" y="2605740"/>
                            <a:pt x="591654" y="2583819"/>
                          </a:cubicBezTo>
                          <a:cubicBezTo>
                            <a:pt x="613631" y="2561842"/>
                            <a:pt x="642841" y="2549750"/>
                            <a:pt x="673984" y="2549750"/>
                          </a:cubicBezTo>
                          <a:cubicBezTo>
                            <a:pt x="738201" y="2549750"/>
                            <a:pt x="790437" y="2601985"/>
                            <a:pt x="790437" y="2666203"/>
                          </a:cubicBezTo>
                          <a:lnTo>
                            <a:pt x="790437" y="4686608"/>
                          </a:lnTo>
                          <a:cubicBezTo>
                            <a:pt x="790437" y="4824486"/>
                            <a:pt x="883312" y="4943258"/>
                            <a:pt x="1011196" y="4969045"/>
                          </a:cubicBezTo>
                          <a:cubicBezTo>
                            <a:pt x="1093084" y="4985555"/>
                            <a:pt x="1180658" y="4964296"/>
                            <a:pt x="1244766" y="4911839"/>
                          </a:cubicBezTo>
                          <a:cubicBezTo>
                            <a:pt x="1309646" y="4858665"/>
                            <a:pt x="1346863" y="4780201"/>
                            <a:pt x="1346863" y="4696547"/>
                          </a:cubicBezTo>
                          <a:lnTo>
                            <a:pt x="1347691" y="914984"/>
                          </a:lnTo>
                          <a:cubicBezTo>
                            <a:pt x="1347691" y="879865"/>
                            <a:pt x="1376238" y="851373"/>
                            <a:pt x="1411301" y="851373"/>
                          </a:cubicBezTo>
                          <a:cubicBezTo>
                            <a:pt x="1446364" y="851373"/>
                            <a:pt x="1474912" y="879921"/>
                            <a:pt x="1474912" y="914984"/>
                          </a:cubicBezTo>
                          <a:lnTo>
                            <a:pt x="1474912" y="2633018"/>
                          </a:lnTo>
                          <a:lnTo>
                            <a:pt x="1506717" y="2633018"/>
                          </a:lnTo>
                          <a:cubicBezTo>
                            <a:pt x="1658730" y="2633018"/>
                            <a:pt x="1782417" y="2509110"/>
                            <a:pt x="1782417" y="2356765"/>
                          </a:cubicBezTo>
                          <a:lnTo>
                            <a:pt x="1782417" y="700630"/>
                          </a:lnTo>
                          <a:cubicBezTo>
                            <a:pt x="1782417" y="525038"/>
                            <a:pt x="1716598" y="357619"/>
                            <a:pt x="1597108" y="229073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0F958E">
                            <a:alpha val="37000"/>
                          </a:srgbClr>
                        </a:gs>
                        <a:gs pos="100000">
                          <a:srgbClr val="276DB5">
                            <a:alpha val="38000"/>
                          </a:srgbClr>
                        </a:gs>
                      </a:gsLst>
                      <a:lin ang="5400000" scaled="0"/>
                    </a:gra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sz="1400" dirty="0"/>
                    </a:p>
                  </p:txBody>
                </p:sp>
              </p:grpSp>
              <p:grpSp>
                <p:nvGrpSpPr>
                  <p:cNvPr id="94" name="그룹 93">
                    <a:extLst>
                      <a:ext uri="{FF2B5EF4-FFF2-40B4-BE49-F238E27FC236}">
                        <a16:creationId xmlns:a16="http://schemas.microsoft.com/office/drawing/2014/main" id="{322D26E7-8D84-97FC-5C97-5535D70B644A}"/>
                      </a:ext>
                    </a:extLst>
                  </p:cNvPr>
                  <p:cNvGrpSpPr/>
                  <p:nvPr/>
                </p:nvGrpSpPr>
                <p:grpSpPr>
                  <a:xfrm>
                    <a:off x="5491707" y="2777852"/>
                    <a:ext cx="940872" cy="243708"/>
                    <a:chOff x="3032385" y="2655615"/>
                    <a:chExt cx="977640" cy="253232"/>
                  </a:xfrm>
                </p:grpSpPr>
                <p:sp>
                  <p:nvSpPr>
                    <p:cNvPr id="96" name="사각형: 둥근 모서리 95">
                      <a:extLst>
                        <a:ext uri="{FF2B5EF4-FFF2-40B4-BE49-F238E27FC236}">
                          <a16:creationId xmlns:a16="http://schemas.microsoft.com/office/drawing/2014/main" id="{020B623B-DE0F-19D3-6F4E-F0EC3A1558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385" y="2655615"/>
                      <a:ext cx="977640" cy="253232"/>
                    </a:xfrm>
                    <a:prstGeom prst="roundRect">
                      <a:avLst>
                        <a:gd name="adj" fmla="val 50000"/>
                      </a:avLst>
                    </a:prstGeom>
                    <a:gradFill>
                      <a:gsLst>
                        <a:gs pos="0">
                          <a:srgbClr val="0F958E"/>
                        </a:gs>
                        <a:gs pos="100000">
                          <a:srgbClr val="276DB5"/>
                        </a:gs>
                      </a:gsLst>
                      <a:lin ang="0" scaled="0"/>
                    </a:gra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97" name="TextBox 96">
                      <a:extLst>
                        <a:ext uri="{FF2B5EF4-FFF2-40B4-BE49-F238E27FC236}">
                          <a16:creationId xmlns:a16="http://schemas.microsoft.com/office/drawing/2014/main" id="{80B11E53-78A4-132C-69CF-8901F6E76D6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343815" y="2702279"/>
                      <a:ext cx="354782" cy="15990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0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공동체</a:t>
                      </a:r>
                      <a:endParaRPr lang="ko-KR" altLang="en-US" sz="8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147" name="그룹 146">
                  <a:extLst>
                    <a:ext uri="{FF2B5EF4-FFF2-40B4-BE49-F238E27FC236}">
                      <a16:creationId xmlns:a16="http://schemas.microsoft.com/office/drawing/2014/main" id="{33677B99-319E-79C5-28E0-C3087A87AB63}"/>
                    </a:ext>
                  </a:extLst>
                </p:cNvPr>
                <p:cNvGrpSpPr/>
                <p:nvPr/>
              </p:nvGrpSpPr>
              <p:grpSpPr>
                <a:xfrm>
                  <a:off x="2098251" y="1931402"/>
                  <a:ext cx="1493114" cy="966319"/>
                  <a:chOff x="4011347" y="1976578"/>
                  <a:chExt cx="1493114" cy="966319"/>
                </a:xfrm>
              </p:grpSpPr>
              <p:grpSp>
                <p:nvGrpSpPr>
                  <p:cNvPr id="140" name="그룹 139">
                    <a:extLst>
                      <a:ext uri="{FF2B5EF4-FFF2-40B4-BE49-F238E27FC236}">
                        <a16:creationId xmlns:a16="http://schemas.microsoft.com/office/drawing/2014/main" id="{5122F094-6C9E-1500-C185-8D539A8CC7A7}"/>
                      </a:ext>
                    </a:extLst>
                  </p:cNvPr>
                  <p:cNvGrpSpPr/>
                  <p:nvPr/>
                </p:nvGrpSpPr>
                <p:grpSpPr>
                  <a:xfrm>
                    <a:off x="4011347" y="1976578"/>
                    <a:ext cx="1493114" cy="380445"/>
                    <a:chOff x="4011347" y="1976578"/>
                    <a:chExt cx="1493114" cy="380445"/>
                  </a:xfrm>
                </p:grpSpPr>
                <p:grpSp>
                  <p:nvGrpSpPr>
                    <p:cNvPr id="126" name="그룹 125">
                      <a:extLst>
                        <a:ext uri="{FF2B5EF4-FFF2-40B4-BE49-F238E27FC236}">
                          <a16:creationId xmlns:a16="http://schemas.microsoft.com/office/drawing/2014/main" id="{B9CC9058-0AE9-B56D-61B7-E7B409394E8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11347" y="2230800"/>
                      <a:ext cx="1493114" cy="126223"/>
                      <a:chOff x="4028917" y="2152873"/>
                      <a:chExt cx="1493114" cy="126223"/>
                    </a:xfrm>
                  </p:grpSpPr>
                  <p:cxnSp>
                    <p:nvCxnSpPr>
                      <p:cNvPr id="120" name="직선 화살표 연결선 119">
                        <a:extLst>
                          <a:ext uri="{FF2B5EF4-FFF2-40B4-BE49-F238E27FC236}">
                            <a16:creationId xmlns:a16="http://schemas.microsoft.com/office/drawing/2014/main" id="{89AEB6FB-B325-12A0-61A2-DAE2CD73674F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4092228" y="2216150"/>
                        <a:ext cx="1337642" cy="0"/>
                      </a:xfrm>
                      <a:prstGeom prst="straightConnector1">
                        <a:avLst/>
                      </a:prstGeom>
                      <a:ln w="19050">
                        <a:solidFill>
                          <a:srgbClr val="E20C4E"/>
                        </a:solidFill>
                        <a:headEnd type="none"/>
                        <a:tailEnd type="non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22" name="이등변 삼각형 121">
                        <a:extLst>
                          <a:ext uri="{FF2B5EF4-FFF2-40B4-BE49-F238E27FC236}">
                            <a16:creationId xmlns:a16="http://schemas.microsoft.com/office/drawing/2014/main" id="{544603B3-A2D7-2BD7-C472-56A77B5C4E3A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4020212" y="2161578"/>
                        <a:ext cx="126223" cy="108814"/>
                      </a:xfrm>
                      <a:prstGeom prst="triangle">
                        <a:avLst/>
                      </a:prstGeom>
                      <a:solidFill>
                        <a:srgbClr val="E20C4E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123" name="이등변 삼각형 122">
                        <a:extLst>
                          <a:ext uri="{FF2B5EF4-FFF2-40B4-BE49-F238E27FC236}">
                            <a16:creationId xmlns:a16="http://schemas.microsoft.com/office/drawing/2014/main" id="{426CA0CF-1804-4F69-F8C3-C03A5F32C0DF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 flipH="1">
                        <a:off x="5404512" y="2161578"/>
                        <a:ext cx="126223" cy="108814"/>
                      </a:xfrm>
                      <a:prstGeom prst="triangle">
                        <a:avLst/>
                      </a:prstGeom>
                      <a:solidFill>
                        <a:srgbClr val="E20C4E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</p:grpSp>
                <p:sp>
                  <p:nvSpPr>
                    <p:cNvPr id="139" name="TextBox 138">
                      <a:extLst>
                        <a:ext uri="{FF2B5EF4-FFF2-40B4-BE49-F238E27FC236}">
                          <a16:creationId xmlns:a16="http://schemas.microsoft.com/office/drawing/2014/main" id="{367D5CE0-F4EC-3D87-09AE-FE2213827D2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39520" y="1976578"/>
                      <a:ext cx="836768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20C4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음악 활동</a:t>
                      </a:r>
                      <a:endPara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ctr"/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20C4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20C4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연주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20C4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20C4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창작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20C4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20C4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감상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20C4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</a:t>
                      </a:r>
                      <a:endParaRPr lang="ko-KR" altLang="en-US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141" name="그룹 140">
                    <a:extLst>
                      <a:ext uri="{FF2B5EF4-FFF2-40B4-BE49-F238E27FC236}">
                        <a16:creationId xmlns:a16="http://schemas.microsoft.com/office/drawing/2014/main" id="{7F3D7F64-579D-C166-532E-79A6727AE6C5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011347" y="2700952"/>
                    <a:ext cx="1493114" cy="241945"/>
                    <a:chOff x="4011347" y="2115078"/>
                    <a:chExt cx="1493114" cy="241945"/>
                  </a:xfrm>
                </p:grpSpPr>
                <p:grpSp>
                  <p:nvGrpSpPr>
                    <p:cNvPr id="142" name="그룹 141">
                      <a:extLst>
                        <a:ext uri="{FF2B5EF4-FFF2-40B4-BE49-F238E27FC236}">
                          <a16:creationId xmlns:a16="http://schemas.microsoft.com/office/drawing/2014/main" id="{A03911B5-E0ED-454D-E870-28274D88802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11347" y="2230800"/>
                      <a:ext cx="1493114" cy="126223"/>
                      <a:chOff x="4028917" y="2152873"/>
                      <a:chExt cx="1493114" cy="126223"/>
                    </a:xfrm>
                  </p:grpSpPr>
                  <p:cxnSp>
                    <p:nvCxnSpPr>
                      <p:cNvPr id="144" name="직선 화살표 연결선 143">
                        <a:extLst>
                          <a:ext uri="{FF2B5EF4-FFF2-40B4-BE49-F238E27FC236}">
                            <a16:creationId xmlns:a16="http://schemas.microsoft.com/office/drawing/2014/main" id="{284E7E48-6B5E-25EB-B4BA-AB0A281C1C68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4092228" y="2216150"/>
                        <a:ext cx="1337642" cy="0"/>
                      </a:xfrm>
                      <a:prstGeom prst="straightConnector1">
                        <a:avLst/>
                      </a:prstGeom>
                      <a:ln w="19050">
                        <a:solidFill>
                          <a:srgbClr val="019E95"/>
                        </a:solidFill>
                        <a:headEnd type="none"/>
                        <a:tailEnd type="non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45" name="이등변 삼각형 144">
                        <a:extLst>
                          <a:ext uri="{FF2B5EF4-FFF2-40B4-BE49-F238E27FC236}">
                            <a16:creationId xmlns:a16="http://schemas.microsoft.com/office/drawing/2014/main" id="{34F0DAAE-C50F-294D-D45E-23EFEC759859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4020212" y="2161578"/>
                        <a:ext cx="126223" cy="108814"/>
                      </a:xfrm>
                      <a:prstGeom prst="triangle">
                        <a:avLst/>
                      </a:prstGeom>
                      <a:solidFill>
                        <a:srgbClr val="019E95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146" name="이등변 삼각형 145">
                        <a:extLst>
                          <a:ext uri="{FF2B5EF4-FFF2-40B4-BE49-F238E27FC236}">
                            <a16:creationId xmlns:a16="http://schemas.microsoft.com/office/drawing/2014/main" id="{6C3CEBE2-324C-D878-AF27-D6E35D2B30C8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 flipH="1">
                        <a:off x="5404512" y="2161578"/>
                        <a:ext cx="126223" cy="108814"/>
                      </a:xfrm>
                      <a:prstGeom prst="triangle">
                        <a:avLst/>
                      </a:prstGeom>
                      <a:solidFill>
                        <a:srgbClr val="019E95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</p:grpSp>
                <p:sp>
                  <p:nvSpPr>
                    <p:cNvPr id="143" name="TextBox 142">
                      <a:extLst>
                        <a:ext uri="{FF2B5EF4-FFF2-40B4-BE49-F238E27FC236}">
                          <a16:creationId xmlns:a16="http://schemas.microsoft.com/office/drawing/2014/main" id="{647149CF-820E-7CB3-F02B-E3F7D624DBD1}"/>
                        </a:ext>
                      </a:extLst>
                    </p:cNvPr>
                    <p:cNvSpPr txBox="1"/>
                    <p:nvPr/>
                  </p:nvSpPr>
                  <p:spPr>
                    <a:xfrm flipV="1">
                      <a:off x="4523065" y="2115078"/>
                      <a:ext cx="469679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algn="ctr"/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9E9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생활</a:t>
                      </a:r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9E9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9E9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맥락</a:t>
                      </a:r>
                      <a:endParaRPr lang="ko-KR" altLang="en-US" sz="7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19E9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151" name="그룹 150">
                  <a:extLst>
                    <a:ext uri="{FF2B5EF4-FFF2-40B4-BE49-F238E27FC236}">
                      <a16:creationId xmlns:a16="http://schemas.microsoft.com/office/drawing/2014/main" id="{FCD10237-8CD1-3906-A68B-D36E14022D41}"/>
                    </a:ext>
                  </a:extLst>
                </p:cNvPr>
                <p:cNvGrpSpPr/>
                <p:nvPr/>
              </p:nvGrpSpPr>
              <p:grpSpPr>
                <a:xfrm>
                  <a:off x="2421898" y="2356485"/>
                  <a:ext cx="845820" cy="266700"/>
                  <a:chOff x="4334994" y="2423160"/>
                  <a:chExt cx="845820" cy="266700"/>
                </a:xfrm>
              </p:grpSpPr>
              <p:sp>
                <p:nvSpPr>
                  <p:cNvPr id="148" name="사각형: 둥근 모서리 147">
                    <a:extLst>
                      <a:ext uri="{FF2B5EF4-FFF2-40B4-BE49-F238E27FC236}">
                        <a16:creationId xmlns:a16="http://schemas.microsoft.com/office/drawing/2014/main" id="{BCB19FB5-3B0B-9B43-59AA-7EA093609E6E}"/>
                      </a:ext>
                    </a:extLst>
                  </p:cNvPr>
                  <p:cNvSpPr/>
                  <p:nvPr/>
                </p:nvSpPr>
                <p:spPr>
                  <a:xfrm>
                    <a:off x="4334994" y="2423160"/>
                    <a:ext cx="845820" cy="2667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50" name="TextBox 149">
                    <a:extLst>
                      <a:ext uri="{FF2B5EF4-FFF2-40B4-BE49-F238E27FC236}">
                        <a16:creationId xmlns:a16="http://schemas.microsoft.com/office/drawing/2014/main" id="{C2F41263-5A82-3B9A-49B5-3702B0A68DB6}"/>
                      </a:ext>
                    </a:extLst>
                  </p:cNvPr>
                  <p:cNvSpPr txBox="1"/>
                  <p:nvPr/>
                </p:nvSpPr>
                <p:spPr>
                  <a:xfrm>
                    <a:off x="4644091" y="2479567"/>
                    <a:ext cx="227626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소통</a:t>
                    </a:r>
                    <a:endParaRPr lang="ko-KR" altLang="en-US" sz="8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6AEFFEE2-DD89-B23D-F4DB-D9374F1047FF}"/>
                </a:ext>
              </a:extLst>
            </p:cNvPr>
            <p:cNvGrpSpPr/>
            <p:nvPr/>
          </p:nvGrpSpPr>
          <p:grpSpPr>
            <a:xfrm>
              <a:off x="4530730" y="1841357"/>
              <a:ext cx="4152894" cy="1142919"/>
              <a:chOff x="4530730" y="1841357"/>
              <a:chExt cx="4152894" cy="1142919"/>
            </a:xfrm>
          </p:grpSpPr>
          <p:sp>
            <p:nvSpPr>
              <p:cNvPr id="41" name="사각형: 둥근 모서리 40">
                <a:extLst>
                  <a:ext uri="{FF2B5EF4-FFF2-40B4-BE49-F238E27FC236}">
                    <a16:creationId xmlns:a16="http://schemas.microsoft.com/office/drawing/2014/main" id="{B8B8A1C3-7B32-8B45-D1F4-650D5F54D7BF}"/>
                  </a:ext>
                </a:extLst>
              </p:cNvPr>
              <p:cNvSpPr/>
              <p:nvPr/>
            </p:nvSpPr>
            <p:spPr>
              <a:xfrm>
                <a:off x="4908550" y="1841357"/>
                <a:ext cx="3775074" cy="452263"/>
              </a:xfrm>
              <a:prstGeom prst="roundRect">
                <a:avLst>
                  <a:gd name="adj" fmla="val 18467"/>
                </a:avLst>
              </a:prstGeom>
              <a:solidFill>
                <a:srgbClr val="DDF0E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7FF7EF7-95B7-0450-68FB-5BB7F7C21117}"/>
                  </a:ext>
                </a:extLst>
              </p:cNvPr>
              <p:cNvSpPr txBox="1"/>
              <p:nvPr/>
            </p:nvSpPr>
            <p:spPr>
              <a:xfrm>
                <a:off x="6142062" y="1975155"/>
                <a:ext cx="130805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 교과 역량 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목표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  <a:endPara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1" name="화살표: 위쪽/아래쪽 50">
                <a:extLst>
                  <a:ext uri="{FF2B5EF4-FFF2-40B4-BE49-F238E27FC236}">
                    <a16:creationId xmlns:a16="http://schemas.microsoft.com/office/drawing/2014/main" id="{9AA408F6-CEE5-BBCE-8094-5ED14F2A41AD}"/>
                  </a:ext>
                </a:extLst>
              </p:cNvPr>
              <p:cNvSpPr/>
              <p:nvPr/>
            </p:nvSpPr>
            <p:spPr>
              <a:xfrm rot="16200000" flipH="1">
                <a:off x="4626493" y="1827509"/>
                <a:ext cx="301673" cy="493200"/>
              </a:xfrm>
              <a:prstGeom prst="upDownArrow">
                <a:avLst>
                  <a:gd name="adj1" fmla="val 51953"/>
                  <a:gd name="adj2" fmla="val 42585"/>
                </a:avLst>
              </a:prstGeom>
              <a:solidFill>
                <a:srgbClr val="DDF0EF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" name="사각형: 둥근 모서리 10">
                <a:extLst>
                  <a:ext uri="{FF2B5EF4-FFF2-40B4-BE49-F238E27FC236}">
                    <a16:creationId xmlns:a16="http://schemas.microsoft.com/office/drawing/2014/main" id="{84DBF62E-A1C3-B0B8-DCA7-EFB0F2718F60}"/>
                  </a:ext>
                </a:extLst>
              </p:cNvPr>
              <p:cNvSpPr/>
              <p:nvPr/>
            </p:nvSpPr>
            <p:spPr>
              <a:xfrm>
                <a:off x="4908550" y="2532013"/>
                <a:ext cx="3775074" cy="452263"/>
              </a:xfrm>
              <a:prstGeom prst="roundRect">
                <a:avLst>
                  <a:gd name="adj" fmla="val 18467"/>
                </a:avLst>
              </a:prstGeom>
              <a:solidFill>
                <a:srgbClr val="D4E2F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4FAC9465-D49D-BC03-6BFD-35F09528B370}"/>
                  </a:ext>
                </a:extLst>
              </p:cNvPr>
              <p:cNvGrpSpPr/>
              <p:nvPr/>
            </p:nvGrpSpPr>
            <p:grpSpPr>
              <a:xfrm>
                <a:off x="5512082" y="2573285"/>
                <a:ext cx="2568011" cy="369718"/>
                <a:chOff x="5583837" y="2575666"/>
                <a:chExt cx="2568011" cy="369718"/>
              </a:xfrm>
            </p:grpSpPr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2897DFCC-C59C-D9E0-BE64-85A5DE83A486}"/>
                    </a:ext>
                  </a:extLst>
                </p:cNvPr>
                <p:cNvSpPr txBox="1"/>
                <p:nvPr/>
              </p:nvSpPr>
              <p:spPr>
                <a:xfrm>
                  <a:off x="5583837" y="2776107"/>
                  <a:ext cx="2568011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자기주도성 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/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창의성과 혁신 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/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포용성과 시민성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BA27BC3F-28A4-CFA5-ECBE-D06CFDAA6517}"/>
                    </a:ext>
                  </a:extLst>
                </p:cNvPr>
                <p:cNvSpPr txBox="1"/>
                <p:nvPr/>
              </p:nvSpPr>
              <p:spPr>
                <a:xfrm>
                  <a:off x="6395758" y="2575666"/>
                  <a:ext cx="944169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총론의 인간상 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:</a:t>
                  </a:r>
                  <a:endPara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18" name="화살표: 위쪽/아래쪽 17">
                <a:extLst>
                  <a:ext uri="{FF2B5EF4-FFF2-40B4-BE49-F238E27FC236}">
                    <a16:creationId xmlns:a16="http://schemas.microsoft.com/office/drawing/2014/main" id="{26E7A3D4-74CD-ECEF-B769-2E42A96C0C95}"/>
                  </a:ext>
                </a:extLst>
              </p:cNvPr>
              <p:cNvSpPr/>
              <p:nvPr/>
            </p:nvSpPr>
            <p:spPr>
              <a:xfrm rot="16200000" flipH="1">
                <a:off x="4626493" y="2511544"/>
                <a:ext cx="301673" cy="493200"/>
              </a:xfrm>
              <a:prstGeom prst="upDownArrow">
                <a:avLst>
                  <a:gd name="adj1" fmla="val 51953"/>
                  <a:gd name="adj2" fmla="val 45743"/>
                </a:avLst>
              </a:prstGeom>
              <a:solidFill>
                <a:srgbClr val="D4E2F0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9" name="화살표: 위쪽/아래쪽 18">
                <a:extLst>
                  <a:ext uri="{FF2B5EF4-FFF2-40B4-BE49-F238E27FC236}">
                    <a16:creationId xmlns:a16="http://schemas.microsoft.com/office/drawing/2014/main" id="{0C70AAE0-7045-6550-ABF9-592EBA200ADD}"/>
                  </a:ext>
                </a:extLst>
              </p:cNvPr>
              <p:cNvSpPr/>
              <p:nvPr/>
            </p:nvSpPr>
            <p:spPr>
              <a:xfrm flipH="1">
                <a:off x="5142747" y="2167117"/>
                <a:ext cx="301673" cy="491398"/>
              </a:xfrm>
              <a:prstGeom prst="upDownArrow">
                <a:avLst>
                  <a:gd name="adj1" fmla="val 51953"/>
                  <a:gd name="adj2" fmla="val 44690"/>
                </a:avLst>
              </a:prstGeom>
              <a:gradFill>
                <a:gsLst>
                  <a:gs pos="10000">
                    <a:srgbClr val="DCEFEF"/>
                  </a:gs>
                  <a:gs pos="90000">
                    <a:srgbClr val="D7E7F0"/>
                  </a:gs>
                </a:gsLst>
                <a:lin ang="5400000" scaled="0"/>
              </a:gra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8158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CEBE5E-D8A7-E227-33CE-77F96333E671}"/>
              </a:ext>
            </a:extLst>
          </p:cNvPr>
          <p:cNvSpPr txBox="1"/>
          <p:nvPr/>
        </p:nvSpPr>
        <p:spPr>
          <a:xfrm>
            <a:off x="1087593" y="569974"/>
            <a:ext cx="383278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음악과 개정 교육과정의 목표</a:t>
            </a:r>
            <a:endParaRPr lang="en-US" altLang="ko-KR" sz="2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E842F6-7FAD-DAE3-F67B-E15E24F390CD}"/>
              </a:ext>
            </a:extLst>
          </p:cNvPr>
          <p:cNvSpPr txBox="1"/>
          <p:nvPr/>
        </p:nvSpPr>
        <p:spPr>
          <a:xfrm>
            <a:off x="160480" y="524669"/>
            <a:ext cx="610745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2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3-2</a:t>
            </a: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CDBDB303-6E2E-A886-9C50-1EEBED3BBA41}"/>
              </a:ext>
            </a:extLst>
          </p:cNvPr>
          <p:cNvGrpSpPr/>
          <p:nvPr/>
        </p:nvGrpSpPr>
        <p:grpSpPr>
          <a:xfrm>
            <a:off x="1119981" y="277153"/>
            <a:ext cx="2566262" cy="204923"/>
            <a:chOff x="1119981" y="277153"/>
            <a:chExt cx="2566262" cy="20492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C0F25BC-6BE7-9BF6-CB7F-D04EF9F01376}"/>
                </a:ext>
              </a:extLst>
            </p:cNvPr>
            <p:cNvSpPr txBox="1"/>
            <p:nvPr/>
          </p:nvSpPr>
          <p:spPr>
            <a:xfrm>
              <a:off x="1397155" y="312799"/>
              <a:ext cx="2289088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음악과 개정 교육과정의 성격 및 목표 </a:t>
              </a: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30AA50B5-E0D0-9F21-1050-8BE0D8BB55FF}"/>
                </a:ext>
              </a:extLst>
            </p:cNvPr>
            <p:cNvGrpSpPr/>
            <p:nvPr/>
          </p:nvGrpSpPr>
          <p:grpSpPr>
            <a:xfrm>
              <a:off x="1119981" y="277153"/>
              <a:ext cx="204788" cy="204788"/>
              <a:chOff x="1107281" y="226353"/>
              <a:chExt cx="204788" cy="204788"/>
            </a:xfrm>
          </p:grpSpPr>
          <p:sp>
            <p:nvSpPr>
              <p:cNvPr id="19" name="타원 18">
                <a:extLst>
                  <a:ext uri="{FF2B5EF4-FFF2-40B4-BE49-F238E27FC236}">
                    <a16:creationId xmlns:a16="http://schemas.microsoft.com/office/drawing/2014/main" id="{35F42FE7-4305-7F76-65B8-7087B9C830C0}"/>
                  </a:ext>
                </a:extLst>
              </p:cNvPr>
              <p:cNvSpPr/>
              <p:nvPr/>
            </p:nvSpPr>
            <p:spPr>
              <a:xfrm>
                <a:off x="1107281" y="226353"/>
                <a:ext cx="204788" cy="20478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95D4D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8EDB8D6-A409-4BE3-0227-2F3143B60EA3}"/>
                  </a:ext>
                </a:extLst>
              </p:cNvPr>
              <p:cNvSpPr txBox="1"/>
              <p:nvPr/>
            </p:nvSpPr>
            <p:spPr>
              <a:xfrm>
                <a:off x="1165592" y="258397"/>
                <a:ext cx="88166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3</a:t>
                </a:r>
              </a:p>
            </p:txBody>
          </p:sp>
        </p:grp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E9F40A8F-6BAF-E90E-5130-33E8DD58A1C6}"/>
              </a:ext>
            </a:extLst>
          </p:cNvPr>
          <p:cNvGrpSpPr/>
          <p:nvPr/>
        </p:nvGrpSpPr>
        <p:grpSpPr>
          <a:xfrm>
            <a:off x="4749799" y="1356701"/>
            <a:ext cx="3923785" cy="4800612"/>
            <a:chOff x="4749799" y="1356701"/>
            <a:chExt cx="3923785" cy="4800612"/>
          </a:xfrm>
        </p:grpSpPr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EA9C24D0-BCF4-34DB-6BFF-2E72929B43BA}"/>
                </a:ext>
              </a:extLst>
            </p:cNvPr>
            <p:cNvGrpSpPr/>
            <p:nvPr/>
          </p:nvGrpSpPr>
          <p:grpSpPr>
            <a:xfrm>
              <a:off x="4749799" y="1356701"/>
              <a:ext cx="3923785" cy="4471696"/>
              <a:chOff x="4749799" y="1356701"/>
              <a:chExt cx="3923785" cy="4471696"/>
            </a:xfrm>
          </p:grpSpPr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id="{73525782-D335-63B2-FAFF-69E47A705CE9}"/>
                  </a:ext>
                </a:extLst>
              </p:cNvPr>
              <p:cNvGrpSpPr/>
              <p:nvPr/>
            </p:nvGrpSpPr>
            <p:grpSpPr>
              <a:xfrm>
                <a:off x="4784877" y="1356701"/>
                <a:ext cx="1126346" cy="389810"/>
                <a:chOff x="4784877" y="1356701"/>
                <a:chExt cx="1126346" cy="389810"/>
              </a:xfrm>
            </p:grpSpPr>
            <p:grpSp>
              <p:nvGrpSpPr>
                <p:cNvPr id="10" name="그룹 9">
                  <a:extLst>
                    <a:ext uri="{FF2B5EF4-FFF2-40B4-BE49-F238E27FC236}">
                      <a16:creationId xmlns:a16="http://schemas.microsoft.com/office/drawing/2014/main" id="{384BBDAA-ED90-2BEC-3443-F403E74ACAE8}"/>
                    </a:ext>
                  </a:extLst>
                </p:cNvPr>
                <p:cNvGrpSpPr/>
                <p:nvPr/>
              </p:nvGrpSpPr>
              <p:grpSpPr>
                <a:xfrm>
                  <a:off x="4784877" y="1356701"/>
                  <a:ext cx="1126346" cy="389810"/>
                  <a:chOff x="4784877" y="1356701"/>
                  <a:chExt cx="1126346" cy="389810"/>
                </a:xfrm>
              </p:grpSpPr>
              <p:sp>
                <p:nvSpPr>
                  <p:cNvPr id="8" name="자유형: 도형 7">
                    <a:extLst>
                      <a:ext uri="{FF2B5EF4-FFF2-40B4-BE49-F238E27FC236}">
                        <a16:creationId xmlns:a16="http://schemas.microsoft.com/office/drawing/2014/main" id="{94FF45C2-A81B-EDE2-EA23-7FB767E3E834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4822220" y="1497314"/>
                    <a:ext cx="211853" cy="286540"/>
                  </a:xfrm>
                  <a:custGeom>
                    <a:avLst/>
                    <a:gdLst>
                      <a:gd name="connsiteX0" fmla="*/ 211853 w 211853"/>
                      <a:gd name="connsiteY0" fmla="*/ 209773 h 286540"/>
                      <a:gd name="connsiteX1" fmla="*/ 211853 w 211853"/>
                      <a:gd name="connsiteY1" fmla="*/ 0 h 286540"/>
                      <a:gd name="connsiteX2" fmla="*/ 65786 w 211853"/>
                      <a:gd name="connsiteY2" fmla="*/ 0 h 286540"/>
                      <a:gd name="connsiteX3" fmla="*/ 0 w 211853"/>
                      <a:gd name="connsiteY3" fmla="*/ 72806 h 286540"/>
                      <a:gd name="connsiteX4" fmla="*/ 0 w 211853"/>
                      <a:gd name="connsiteY4" fmla="*/ 214195 h 286540"/>
                      <a:gd name="connsiteX5" fmla="*/ 40179 w 211853"/>
                      <a:gd name="connsiteY5" fmla="*/ 281280 h 286540"/>
                      <a:gd name="connsiteX6" fmla="*/ 63721 w 211853"/>
                      <a:gd name="connsiteY6" fmla="*/ 286540 h 286540"/>
                      <a:gd name="connsiteX7" fmla="*/ 63721 w 211853"/>
                      <a:gd name="connsiteY7" fmla="*/ 278318 h 286540"/>
                      <a:gd name="connsiteX8" fmla="*/ 125657 w 211853"/>
                      <a:gd name="connsiteY8" fmla="*/ 209773 h 2865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1853" h="286540">
                        <a:moveTo>
                          <a:pt x="211853" y="209773"/>
                        </a:moveTo>
                        <a:lnTo>
                          <a:pt x="211853" y="0"/>
                        </a:lnTo>
                        <a:lnTo>
                          <a:pt x="65786" y="0"/>
                        </a:lnTo>
                        <a:cubicBezTo>
                          <a:pt x="29453" y="0"/>
                          <a:pt x="0" y="32596"/>
                          <a:pt x="0" y="72806"/>
                        </a:cubicBezTo>
                        <a:lnTo>
                          <a:pt x="0" y="214195"/>
                        </a:lnTo>
                        <a:cubicBezTo>
                          <a:pt x="0" y="244353"/>
                          <a:pt x="16568" y="270227"/>
                          <a:pt x="40179" y="281280"/>
                        </a:cubicBezTo>
                        <a:lnTo>
                          <a:pt x="63721" y="286540"/>
                        </a:lnTo>
                        <a:lnTo>
                          <a:pt x="63721" y="278318"/>
                        </a:lnTo>
                        <a:cubicBezTo>
                          <a:pt x="63721" y="240462"/>
                          <a:pt x="91451" y="209773"/>
                          <a:pt x="125657" y="209773"/>
                        </a:cubicBezTo>
                        <a:close/>
                      </a:path>
                    </a:pathLst>
                  </a:custGeom>
                  <a:solidFill>
                    <a:srgbClr val="935A9E"/>
                  </a:solidFill>
                  <a:ln w="15875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  <p:sp>
                <p:nvSpPr>
                  <p:cNvPr id="75" name="사각형: 둥근 위쪽 모서리 74">
                    <a:extLst>
                      <a:ext uri="{FF2B5EF4-FFF2-40B4-BE49-F238E27FC236}">
                        <a16:creationId xmlns:a16="http://schemas.microsoft.com/office/drawing/2014/main" id="{A6146A09-2CBA-A90F-3714-D141D06F2CD4}"/>
                      </a:ext>
                    </a:extLst>
                  </p:cNvPr>
                  <p:cNvSpPr/>
                  <p:nvPr/>
                </p:nvSpPr>
                <p:spPr>
                  <a:xfrm>
                    <a:off x="4860343" y="1356701"/>
                    <a:ext cx="974810" cy="389810"/>
                  </a:xfrm>
                  <a:prstGeom prst="round2SameRect">
                    <a:avLst>
                      <a:gd name="adj1" fmla="val 19811"/>
                      <a:gd name="adj2" fmla="val 0"/>
                    </a:avLst>
                  </a:prstGeom>
                  <a:solidFill>
                    <a:srgbClr val="935A9E"/>
                  </a:solidFill>
                  <a:ln w="15875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  <p:sp>
                <p:nvSpPr>
                  <p:cNvPr id="54" name="자유형: 도형 53">
                    <a:extLst>
                      <a:ext uri="{FF2B5EF4-FFF2-40B4-BE49-F238E27FC236}">
                        <a16:creationId xmlns:a16="http://schemas.microsoft.com/office/drawing/2014/main" id="{221B825E-4BE3-EFB5-EA65-9C76B06A6950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5662026" y="1497314"/>
                    <a:ext cx="211853" cy="286540"/>
                  </a:xfrm>
                  <a:custGeom>
                    <a:avLst/>
                    <a:gdLst>
                      <a:gd name="connsiteX0" fmla="*/ 211853 w 211853"/>
                      <a:gd name="connsiteY0" fmla="*/ 209773 h 286540"/>
                      <a:gd name="connsiteX1" fmla="*/ 211853 w 211853"/>
                      <a:gd name="connsiteY1" fmla="*/ 0 h 286540"/>
                      <a:gd name="connsiteX2" fmla="*/ 65786 w 211853"/>
                      <a:gd name="connsiteY2" fmla="*/ 0 h 286540"/>
                      <a:gd name="connsiteX3" fmla="*/ 0 w 211853"/>
                      <a:gd name="connsiteY3" fmla="*/ 72806 h 286540"/>
                      <a:gd name="connsiteX4" fmla="*/ 0 w 211853"/>
                      <a:gd name="connsiteY4" fmla="*/ 214195 h 286540"/>
                      <a:gd name="connsiteX5" fmla="*/ 40179 w 211853"/>
                      <a:gd name="connsiteY5" fmla="*/ 281280 h 286540"/>
                      <a:gd name="connsiteX6" fmla="*/ 63721 w 211853"/>
                      <a:gd name="connsiteY6" fmla="*/ 286540 h 286540"/>
                      <a:gd name="connsiteX7" fmla="*/ 63721 w 211853"/>
                      <a:gd name="connsiteY7" fmla="*/ 278318 h 286540"/>
                      <a:gd name="connsiteX8" fmla="*/ 125657 w 211853"/>
                      <a:gd name="connsiteY8" fmla="*/ 209773 h 2865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1853" h="286540">
                        <a:moveTo>
                          <a:pt x="211853" y="209773"/>
                        </a:moveTo>
                        <a:lnTo>
                          <a:pt x="211853" y="0"/>
                        </a:lnTo>
                        <a:lnTo>
                          <a:pt x="65786" y="0"/>
                        </a:lnTo>
                        <a:cubicBezTo>
                          <a:pt x="29453" y="0"/>
                          <a:pt x="0" y="32596"/>
                          <a:pt x="0" y="72806"/>
                        </a:cubicBezTo>
                        <a:lnTo>
                          <a:pt x="0" y="214195"/>
                        </a:lnTo>
                        <a:cubicBezTo>
                          <a:pt x="0" y="244353"/>
                          <a:pt x="16568" y="270227"/>
                          <a:pt x="40179" y="281280"/>
                        </a:cubicBezTo>
                        <a:lnTo>
                          <a:pt x="63721" y="286540"/>
                        </a:lnTo>
                        <a:lnTo>
                          <a:pt x="63721" y="278318"/>
                        </a:lnTo>
                        <a:cubicBezTo>
                          <a:pt x="63721" y="240462"/>
                          <a:pt x="91451" y="209773"/>
                          <a:pt x="125657" y="209773"/>
                        </a:cubicBezTo>
                        <a:close/>
                      </a:path>
                    </a:pathLst>
                  </a:custGeom>
                  <a:solidFill>
                    <a:srgbClr val="935A9E"/>
                  </a:solidFill>
                  <a:ln w="15875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</p:grp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EA56545C-ECFB-A054-B738-25BD8F01CBDF}"/>
                    </a:ext>
                  </a:extLst>
                </p:cNvPr>
                <p:cNvSpPr txBox="1"/>
                <p:nvPr/>
              </p:nvSpPr>
              <p:spPr>
                <a:xfrm>
                  <a:off x="4961755" y="1447760"/>
                  <a:ext cx="771985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고등학교</a:t>
                  </a:r>
                </a:p>
              </p:txBody>
            </p:sp>
          </p:grpSp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8F0549AD-25DB-A837-8324-2E5EC35BCBFC}"/>
                  </a:ext>
                </a:extLst>
              </p:cNvPr>
              <p:cNvGrpSpPr/>
              <p:nvPr/>
            </p:nvGrpSpPr>
            <p:grpSpPr>
              <a:xfrm>
                <a:off x="4749799" y="1802227"/>
                <a:ext cx="3923785" cy="4026170"/>
                <a:chOff x="4749799" y="1802227"/>
                <a:chExt cx="3923785" cy="4026170"/>
              </a:xfrm>
            </p:grpSpPr>
            <p:grpSp>
              <p:nvGrpSpPr>
                <p:cNvPr id="41" name="그룹 40">
                  <a:extLst>
                    <a:ext uri="{FF2B5EF4-FFF2-40B4-BE49-F238E27FC236}">
                      <a16:creationId xmlns:a16="http://schemas.microsoft.com/office/drawing/2014/main" id="{CA44F242-56DE-9F50-4C86-232EA0F29D4A}"/>
                    </a:ext>
                  </a:extLst>
                </p:cNvPr>
                <p:cNvGrpSpPr/>
                <p:nvPr/>
              </p:nvGrpSpPr>
              <p:grpSpPr>
                <a:xfrm>
                  <a:off x="4749799" y="1802227"/>
                  <a:ext cx="3923785" cy="1109284"/>
                  <a:chOff x="4749799" y="1802227"/>
                  <a:chExt cx="3923785" cy="1109284"/>
                </a:xfrm>
              </p:grpSpPr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61C1CBCB-EAB4-2A27-950A-2AD8506F8B4E}"/>
                      </a:ext>
                    </a:extLst>
                  </p:cNvPr>
                  <p:cNvSpPr txBox="1"/>
                  <p:nvPr/>
                </p:nvSpPr>
                <p:spPr>
                  <a:xfrm>
                    <a:off x="4875644" y="2234403"/>
                    <a:ext cx="3497752" cy="67710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고등학교 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&lt;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음악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&gt;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과목은 음악의 핵심적 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지식</a:t>
                    </a:r>
                    <a:r>
                      <a:rPr lang="en-US" altLang="ko-KR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이해</a:t>
                    </a:r>
                    <a:r>
                      <a:rPr lang="en-US" altLang="ko-KR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과정</a:t>
                    </a:r>
                    <a:r>
                      <a:rPr lang="en-US" altLang="ko-KR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기능</a:t>
                    </a:r>
                    <a:r>
                      <a:rPr lang="en-US" altLang="ko-KR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</a:t>
                    </a:r>
                  </a:p>
                  <a:p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가치</a:t>
                    </a:r>
                    <a:r>
                      <a:rPr lang="en-US" altLang="ko-KR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태도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를 포괄하는 다양하고 심화된 음악 활동을 통하여</a:t>
                    </a:r>
                    <a:endPara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감성</a:t>
                    </a:r>
                    <a:r>
                      <a:rPr lang="en-US" altLang="ko-KR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창의성</a:t>
                    </a:r>
                    <a:r>
                      <a:rPr lang="en-US" altLang="ko-KR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자기주도성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을 기르고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삶 속 다양한 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공동체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안에서</a:t>
                    </a:r>
                    <a:endPara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미래 지향적으로 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소통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할 수 있는 인간 육성을 목표로 한다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 </a:t>
                    </a:r>
                    <a:endPara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grpSp>
                <p:nvGrpSpPr>
                  <p:cNvPr id="226" name="그룹 225">
                    <a:extLst>
                      <a:ext uri="{FF2B5EF4-FFF2-40B4-BE49-F238E27FC236}">
                        <a16:creationId xmlns:a16="http://schemas.microsoft.com/office/drawing/2014/main" id="{8BEE4701-8062-B98E-4114-F25F31185619}"/>
                      </a:ext>
                    </a:extLst>
                  </p:cNvPr>
                  <p:cNvGrpSpPr/>
                  <p:nvPr/>
                </p:nvGrpSpPr>
                <p:grpSpPr>
                  <a:xfrm>
                    <a:off x="4749799" y="1802227"/>
                    <a:ext cx="3923785" cy="311150"/>
                    <a:chOff x="4664963" y="1789527"/>
                    <a:chExt cx="4008622" cy="311150"/>
                  </a:xfrm>
                </p:grpSpPr>
                <p:sp>
                  <p:nvSpPr>
                    <p:cNvPr id="52" name="사각형: 둥근 위쪽 모서리 51">
                      <a:extLst>
                        <a:ext uri="{FF2B5EF4-FFF2-40B4-BE49-F238E27FC236}">
                          <a16:creationId xmlns:a16="http://schemas.microsoft.com/office/drawing/2014/main" id="{FEE38030-5716-E216-43E3-2F18F61252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64963" y="1789527"/>
                      <a:ext cx="4008622" cy="311150"/>
                    </a:xfrm>
                    <a:prstGeom prst="round2SameRect">
                      <a:avLst>
                        <a:gd name="adj1" fmla="val 24423"/>
                        <a:gd name="adj2" fmla="val 0"/>
                      </a:avLst>
                    </a:prstGeom>
                    <a:solidFill>
                      <a:srgbClr val="935A9E">
                        <a:alpha val="12000"/>
                      </a:srgbClr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53" name="TextBox 52">
                      <a:extLst>
                        <a:ext uri="{FF2B5EF4-FFF2-40B4-BE49-F238E27FC236}">
                          <a16:creationId xmlns:a16="http://schemas.microsoft.com/office/drawing/2014/main" id="{9F53D650-B550-9844-0F8F-06D60385C69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85909" y="1862294"/>
                      <a:ext cx="298159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목표</a:t>
                      </a:r>
                    </a:p>
                  </p:txBody>
                </p:sp>
              </p:grpSp>
            </p:grpSp>
            <p:grpSp>
              <p:nvGrpSpPr>
                <p:cNvPr id="40" name="그룹 39">
                  <a:extLst>
                    <a:ext uri="{FF2B5EF4-FFF2-40B4-BE49-F238E27FC236}">
                      <a16:creationId xmlns:a16="http://schemas.microsoft.com/office/drawing/2014/main" id="{A194CB1A-934F-C25C-5DBF-D9E1F21135D0}"/>
                    </a:ext>
                  </a:extLst>
                </p:cNvPr>
                <p:cNvGrpSpPr/>
                <p:nvPr/>
              </p:nvGrpSpPr>
              <p:grpSpPr>
                <a:xfrm>
                  <a:off x="4749799" y="3115770"/>
                  <a:ext cx="3923785" cy="2712627"/>
                  <a:chOff x="4749799" y="3115770"/>
                  <a:chExt cx="3923785" cy="2712627"/>
                </a:xfrm>
              </p:grpSpPr>
              <p:grpSp>
                <p:nvGrpSpPr>
                  <p:cNvPr id="31" name="그룹 30">
                    <a:extLst>
                      <a:ext uri="{FF2B5EF4-FFF2-40B4-BE49-F238E27FC236}">
                        <a16:creationId xmlns:a16="http://schemas.microsoft.com/office/drawing/2014/main" id="{651657B5-327C-9A2B-1C57-6082413AFC76}"/>
                      </a:ext>
                    </a:extLst>
                  </p:cNvPr>
                  <p:cNvGrpSpPr/>
                  <p:nvPr/>
                </p:nvGrpSpPr>
                <p:grpSpPr>
                  <a:xfrm>
                    <a:off x="4860343" y="3555568"/>
                    <a:ext cx="3621982" cy="2272829"/>
                    <a:chOff x="4860343" y="3638739"/>
                    <a:chExt cx="3621982" cy="2272829"/>
                  </a:xfrm>
                </p:grpSpPr>
                <p:grpSp>
                  <p:nvGrpSpPr>
                    <p:cNvPr id="30" name="그룹 29">
                      <a:extLst>
                        <a:ext uri="{FF2B5EF4-FFF2-40B4-BE49-F238E27FC236}">
                          <a16:creationId xmlns:a16="http://schemas.microsoft.com/office/drawing/2014/main" id="{008FED13-00F2-3779-C11D-93832B0AC41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60343" y="3638739"/>
                      <a:ext cx="3403974" cy="338554"/>
                      <a:chOff x="4860343" y="3638739"/>
                      <a:chExt cx="3403974" cy="338554"/>
                    </a:xfrm>
                  </p:grpSpPr>
                  <p:sp>
                    <p:nvSpPr>
                      <p:cNvPr id="87" name="TextBox 86">
                        <a:extLst>
                          <a:ext uri="{FF2B5EF4-FFF2-40B4-BE49-F238E27FC236}">
                            <a16:creationId xmlns:a16="http://schemas.microsoft.com/office/drawing/2014/main" id="{9E345E62-39E5-BC25-B74B-6B13574739A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090371" y="3638739"/>
                        <a:ext cx="3173946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음악의 아름다움과 다양한 가치를 이해하고 공감하며</a:t>
                        </a:r>
                        <a:r>
                          <a:rPr lang="en-US" altLang="ko-KR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,</a:t>
                        </a:r>
                      </a:p>
                      <a:p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정서적 안정과 행복을 느낄 수 있는 풍부한 </a:t>
                        </a:r>
                        <a:r>
                          <a:rPr lang="ko-KR" altLang="en-US" sz="11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E20C4E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감성</a:t>
                        </a:r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을 기른다</a:t>
                        </a:r>
                        <a:r>
                          <a:rPr lang="en-US" altLang="ko-KR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.</a:t>
                        </a:r>
                      </a:p>
                    </p:txBody>
                  </p:sp>
                  <p:grpSp>
                    <p:nvGrpSpPr>
                      <p:cNvPr id="101" name="그룹 100">
                        <a:extLst>
                          <a:ext uri="{FF2B5EF4-FFF2-40B4-BE49-F238E27FC236}">
                            <a16:creationId xmlns:a16="http://schemas.microsoft.com/office/drawing/2014/main" id="{69C62DF5-3C51-DD3E-898D-2D3E343DA47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860343" y="3638739"/>
                        <a:ext cx="170560" cy="169200"/>
                        <a:chOff x="4761101" y="3747464"/>
                        <a:chExt cx="161379" cy="156704"/>
                      </a:xfrm>
                    </p:grpSpPr>
                    <p:sp>
                      <p:nvSpPr>
                        <p:cNvPr id="99" name="타원 98">
                          <a:extLst>
                            <a:ext uri="{FF2B5EF4-FFF2-40B4-BE49-F238E27FC236}">
                              <a16:creationId xmlns:a16="http://schemas.microsoft.com/office/drawing/2014/main" id="{E9D38D43-E83F-AB0C-2D95-25C0636DA8F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61101" y="3747464"/>
                          <a:ext cx="161379" cy="156704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rgbClr val="935A9E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wrap="none" rtlCol="0" anchor="ctr"/>
                        <a:lstStyle/>
                        <a:p>
                          <a:pPr algn="ctr"/>
                          <a:endParaRPr lang="ko-KR" altLang="en-US" dirty="0"/>
                        </a:p>
                      </p:txBody>
                    </p:sp>
                    <p:sp>
                      <p:nvSpPr>
                        <p:cNvPr id="100" name="TextBox 99">
                          <a:extLst>
                            <a:ext uri="{FF2B5EF4-FFF2-40B4-BE49-F238E27FC236}">
                              <a16:creationId xmlns:a16="http://schemas.microsoft.com/office/drawing/2014/main" id="{5A77EA6E-2811-A061-BE1A-17B144455EFF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93255" y="3766049"/>
                          <a:ext cx="97070" cy="12827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t">
                          <a:spAutoFit/>
                        </a:bodyPr>
                        <a:lstStyle/>
                        <a:p>
                          <a:pPr algn="ctr"/>
                          <a:r>
                            <a:rPr lang="ko-KR" altLang="en-US" sz="9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935A9E"/>
                              </a:solidFill>
                              <a:latin typeface="나눔바른고딕" panose="020B0603020101020101" pitchFamily="50" charset="-127"/>
                              <a:ea typeface="나눔바른고딕" panose="020B0603020101020101" pitchFamily="50" charset="-127"/>
                            </a:rPr>
                            <a:t>가</a:t>
                          </a:r>
                          <a:endParaRPr lang="en-US" altLang="ko-KR" sz="9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935A9E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29" name="그룹 28">
                      <a:extLst>
                        <a:ext uri="{FF2B5EF4-FFF2-40B4-BE49-F238E27FC236}">
                          <a16:creationId xmlns:a16="http://schemas.microsoft.com/office/drawing/2014/main" id="{FB9B08EF-27BA-E0BE-F942-3ECE0FB19E5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60343" y="4122308"/>
                      <a:ext cx="3589922" cy="338554"/>
                      <a:chOff x="4860343" y="4122308"/>
                      <a:chExt cx="3589922" cy="338554"/>
                    </a:xfrm>
                  </p:grpSpPr>
                  <p:sp>
                    <p:nvSpPr>
                      <p:cNvPr id="92" name="TextBox 91">
                        <a:extLst>
                          <a:ext uri="{FF2B5EF4-FFF2-40B4-BE49-F238E27FC236}">
                            <a16:creationId xmlns:a16="http://schemas.microsoft.com/office/drawing/2014/main" id="{C25EBE73-A968-0BD9-61D9-42552A482AE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090371" y="4122308"/>
                        <a:ext cx="3359894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음악을 창의적으로 표현하고 음악과 관련한 다양한 과제를</a:t>
                        </a:r>
                        <a:endParaRPr lang="en-US" altLang="ko-KR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endParaRPr>
                      </a:p>
                      <a:p>
                        <a:r>
                          <a:rPr lang="ko-KR" altLang="en-US" sz="1100" spc="-5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해결하며</a:t>
                        </a:r>
                        <a:r>
                          <a:rPr lang="en-US" altLang="ko-KR" sz="1100" spc="-5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, </a:t>
                        </a:r>
                        <a:r>
                          <a:rPr lang="ko-KR" altLang="en-US" sz="1100" spc="-5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다른 분야와 연계하여 융합할 수 있는 </a:t>
                        </a:r>
                        <a:r>
                          <a:rPr lang="ko-KR" altLang="en-US" sz="11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E20C4E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창의성</a:t>
                        </a:r>
                        <a:r>
                          <a:rPr lang="ko-KR" altLang="en-US" sz="1100" spc="-5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을 기른다</a:t>
                        </a:r>
                        <a:r>
                          <a:rPr lang="en-US" altLang="ko-KR" sz="1100" spc="-5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.</a:t>
                        </a:r>
                      </a:p>
                    </p:txBody>
                  </p:sp>
                  <p:grpSp>
                    <p:nvGrpSpPr>
                      <p:cNvPr id="116" name="그룹 115">
                        <a:extLst>
                          <a:ext uri="{FF2B5EF4-FFF2-40B4-BE49-F238E27FC236}">
                            <a16:creationId xmlns:a16="http://schemas.microsoft.com/office/drawing/2014/main" id="{4F2FB570-00DC-0023-F644-D7F4E82D860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860343" y="4122308"/>
                        <a:ext cx="170560" cy="169200"/>
                        <a:chOff x="4761101" y="3747464"/>
                        <a:chExt cx="161379" cy="156704"/>
                      </a:xfrm>
                    </p:grpSpPr>
                    <p:sp>
                      <p:nvSpPr>
                        <p:cNvPr id="117" name="타원 116">
                          <a:extLst>
                            <a:ext uri="{FF2B5EF4-FFF2-40B4-BE49-F238E27FC236}">
                              <a16:creationId xmlns:a16="http://schemas.microsoft.com/office/drawing/2014/main" id="{08151D63-5E36-64AC-F748-2D94D7094EE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61101" y="3747464"/>
                          <a:ext cx="161379" cy="156704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rgbClr val="935A9E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wrap="none" rtlCol="0" anchor="ctr"/>
                        <a:lstStyle/>
                        <a:p>
                          <a:pPr algn="ctr"/>
                          <a:endParaRPr lang="ko-KR" altLang="en-US" dirty="0"/>
                        </a:p>
                      </p:txBody>
                    </p:sp>
                    <p:sp>
                      <p:nvSpPr>
                        <p:cNvPr id="118" name="TextBox 117">
                          <a:extLst>
                            <a:ext uri="{FF2B5EF4-FFF2-40B4-BE49-F238E27FC236}">
                              <a16:creationId xmlns:a16="http://schemas.microsoft.com/office/drawing/2014/main" id="{B4F162A4-45CC-A342-CFEA-8FC6CADE5324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93255" y="3766049"/>
                          <a:ext cx="97070" cy="12827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t">
                          <a:spAutoFit/>
                        </a:bodyPr>
                        <a:lstStyle/>
                        <a:p>
                          <a:pPr algn="ctr"/>
                          <a:r>
                            <a:rPr lang="ko-KR" altLang="en-US" sz="9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935A9E"/>
                              </a:solidFill>
                              <a:latin typeface="나눔바른고딕" panose="020B0603020101020101" pitchFamily="50" charset="-127"/>
                              <a:ea typeface="나눔바른고딕" panose="020B0603020101020101" pitchFamily="50" charset="-127"/>
                            </a:rPr>
                            <a:t>나</a:t>
                          </a:r>
                          <a:endParaRPr lang="en-US" altLang="ko-KR" sz="9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935A9E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28" name="그룹 27">
                      <a:extLst>
                        <a:ext uri="{FF2B5EF4-FFF2-40B4-BE49-F238E27FC236}">
                          <a16:creationId xmlns:a16="http://schemas.microsoft.com/office/drawing/2014/main" id="{51BF7D00-C00E-F4D2-79DA-38F0401D4F3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60343" y="4605877"/>
                      <a:ext cx="3394356" cy="338554"/>
                      <a:chOff x="4860343" y="4605877"/>
                      <a:chExt cx="3394356" cy="338554"/>
                    </a:xfrm>
                  </p:grpSpPr>
                  <p:sp>
                    <p:nvSpPr>
                      <p:cNvPr id="93" name="TextBox 92">
                        <a:extLst>
                          <a:ext uri="{FF2B5EF4-FFF2-40B4-BE49-F238E27FC236}">
                            <a16:creationId xmlns:a16="http://schemas.microsoft.com/office/drawing/2014/main" id="{167728CA-44B7-80C1-60D8-1BE860B428F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090371" y="4605877"/>
                        <a:ext cx="3164328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평생의 삶 속에서 다양한 음악 및 문화 현상에 대해 스스로</a:t>
                        </a:r>
                        <a:endParaRPr lang="en-US" altLang="ko-KR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endParaRPr>
                      </a:p>
                      <a:p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판단하고 참여할 수 있는 </a:t>
                        </a:r>
                        <a:r>
                          <a:rPr lang="ko-KR" altLang="en-US" sz="11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E20C4E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자기주도성</a:t>
                        </a:r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을 기른다</a:t>
                        </a:r>
                        <a:r>
                          <a:rPr lang="en-US" altLang="ko-KR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.</a:t>
                        </a:r>
                      </a:p>
                    </p:txBody>
                  </p:sp>
                  <p:grpSp>
                    <p:nvGrpSpPr>
                      <p:cNvPr id="119" name="그룹 118">
                        <a:extLst>
                          <a:ext uri="{FF2B5EF4-FFF2-40B4-BE49-F238E27FC236}">
                            <a16:creationId xmlns:a16="http://schemas.microsoft.com/office/drawing/2014/main" id="{03629C86-35B7-9A6F-E4A7-111C9AA0B0E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860343" y="4605877"/>
                        <a:ext cx="170560" cy="169200"/>
                        <a:chOff x="4761101" y="3747464"/>
                        <a:chExt cx="161379" cy="156704"/>
                      </a:xfrm>
                    </p:grpSpPr>
                    <p:sp>
                      <p:nvSpPr>
                        <p:cNvPr id="120" name="타원 119">
                          <a:extLst>
                            <a:ext uri="{FF2B5EF4-FFF2-40B4-BE49-F238E27FC236}">
                              <a16:creationId xmlns:a16="http://schemas.microsoft.com/office/drawing/2014/main" id="{84442FE5-2F83-752B-9F8A-48A6F6CB7DC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61101" y="3747464"/>
                          <a:ext cx="161379" cy="156704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rgbClr val="935A9E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wrap="none" rtlCol="0" anchor="ctr"/>
                        <a:lstStyle/>
                        <a:p>
                          <a:pPr algn="ctr"/>
                          <a:endParaRPr lang="ko-KR" altLang="en-US" dirty="0"/>
                        </a:p>
                      </p:txBody>
                    </p:sp>
                    <p:sp>
                      <p:nvSpPr>
                        <p:cNvPr id="121" name="TextBox 120">
                          <a:extLst>
                            <a:ext uri="{FF2B5EF4-FFF2-40B4-BE49-F238E27FC236}">
                              <a16:creationId xmlns:a16="http://schemas.microsoft.com/office/drawing/2014/main" id="{8C05E175-0B48-8E42-EE2A-221DA70D299B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93255" y="3766049"/>
                          <a:ext cx="97070" cy="12827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t">
                          <a:spAutoFit/>
                        </a:bodyPr>
                        <a:lstStyle/>
                        <a:p>
                          <a:pPr algn="ctr"/>
                          <a:r>
                            <a:rPr lang="ko-KR" altLang="en-US" sz="9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935A9E"/>
                              </a:solidFill>
                              <a:latin typeface="나눔바른고딕" panose="020B0603020101020101" pitchFamily="50" charset="-127"/>
                              <a:ea typeface="나눔바른고딕" panose="020B0603020101020101" pitchFamily="50" charset="-127"/>
                            </a:rPr>
                            <a:t>다</a:t>
                          </a:r>
                          <a:endParaRPr lang="en-US" altLang="ko-KR" sz="9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935A9E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27" name="그룹 26">
                      <a:extLst>
                        <a:ext uri="{FF2B5EF4-FFF2-40B4-BE49-F238E27FC236}">
                          <a16:creationId xmlns:a16="http://schemas.microsoft.com/office/drawing/2014/main" id="{B5CFF540-CB96-EEB5-EF5E-CFF3BA401CB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60343" y="5089446"/>
                      <a:ext cx="3403974" cy="338554"/>
                      <a:chOff x="4860343" y="5089446"/>
                      <a:chExt cx="3403974" cy="338554"/>
                    </a:xfrm>
                  </p:grpSpPr>
                  <p:sp>
                    <p:nvSpPr>
                      <p:cNvPr id="94" name="TextBox 93">
                        <a:extLst>
                          <a:ext uri="{FF2B5EF4-FFF2-40B4-BE49-F238E27FC236}">
                            <a16:creationId xmlns:a16="http://schemas.microsoft.com/office/drawing/2014/main" id="{D3770F8B-E861-E016-3B9E-809CA0EBD95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090371" y="5089446"/>
                        <a:ext cx="3173946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협력적 음악 활동을 통해 서로 다른 음악 표현을 존중하고</a:t>
                        </a:r>
                        <a:r>
                          <a:rPr lang="en-US" altLang="ko-KR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,</a:t>
                        </a:r>
                      </a:p>
                      <a:p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사회적</a:t>
                        </a:r>
                        <a:r>
                          <a:rPr lang="en-US" altLang="ko-KR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·</a:t>
                        </a:r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문화적</a:t>
                        </a:r>
                        <a:r>
                          <a:rPr lang="en-US" altLang="ko-KR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·</a:t>
                        </a:r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환경적으로 상호작용하며 </a:t>
                        </a:r>
                        <a:r>
                          <a:rPr lang="ko-KR" altLang="en-US" sz="11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E20C4E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소통</a:t>
                        </a:r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한다</a:t>
                        </a:r>
                        <a:r>
                          <a:rPr lang="en-US" altLang="ko-KR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.</a:t>
                        </a:r>
                      </a:p>
                    </p:txBody>
                  </p:sp>
                  <p:grpSp>
                    <p:nvGrpSpPr>
                      <p:cNvPr id="122" name="그룹 121">
                        <a:extLst>
                          <a:ext uri="{FF2B5EF4-FFF2-40B4-BE49-F238E27FC236}">
                            <a16:creationId xmlns:a16="http://schemas.microsoft.com/office/drawing/2014/main" id="{8EEB15A8-B65A-E715-4D29-F84A9486F65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860343" y="5089446"/>
                        <a:ext cx="170560" cy="169200"/>
                        <a:chOff x="4761101" y="3747464"/>
                        <a:chExt cx="161379" cy="156704"/>
                      </a:xfrm>
                    </p:grpSpPr>
                    <p:sp>
                      <p:nvSpPr>
                        <p:cNvPr id="123" name="타원 122">
                          <a:extLst>
                            <a:ext uri="{FF2B5EF4-FFF2-40B4-BE49-F238E27FC236}">
                              <a16:creationId xmlns:a16="http://schemas.microsoft.com/office/drawing/2014/main" id="{5813FB69-EA76-05D6-2193-FA543F76D69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61101" y="3747464"/>
                          <a:ext cx="161379" cy="156704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rgbClr val="935A9E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wrap="none" rtlCol="0" anchor="ctr"/>
                        <a:lstStyle/>
                        <a:p>
                          <a:pPr algn="ctr"/>
                          <a:endParaRPr lang="ko-KR" altLang="en-US" dirty="0"/>
                        </a:p>
                      </p:txBody>
                    </p:sp>
                    <p:sp>
                      <p:nvSpPr>
                        <p:cNvPr id="124" name="TextBox 123">
                          <a:extLst>
                            <a:ext uri="{FF2B5EF4-FFF2-40B4-BE49-F238E27FC236}">
                              <a16:creationId xmlns:a16="http://schemas.microsoft.com/office/drawing/2014/main" id="{0DC10174-B2A4-43A7-8C27-09316B71FBE6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93255" y="3766049"/>
                          <a:ext cx="97070" cy="12827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t">
                          <a:spAutoFit/>
                        </a:bodyPr>
                        <a:lstStyle/>
                        <a:p>
                          <a:pPr algn="ctr"/>
                          <a:r>
                            <a:rPr lang="ko-KR" altLang="en-US" sz="9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935A9E"/>
                              </a:solidFill>
                              <a:latin typeface="나눔바른고딕" panose="020B0603020101020101" pitchFamily="50" charset="-127"/>
                              <a:ea typeface="나눔바른고딕" panose="020B0603020101020101" pitchFamily="50" charset="-127"/>
                            </a:rPr>
                            <a:t>라</a:t>
                          </a:r>
                          <a:endParaRPr lang="en-US" altLang="ko-KR" sz="9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935A9E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26" name="그룹 25">
                      <a:extLst>
                        <a:ext uri="{FF2B5EF4-FFF2-40B4-BE49-F238E27FC236}">
                          <a16:creationId xmlns:a16="http://schemas.microsoft.com/office/drawing/2014/main" id="{A27FB5C4-1B90-8C71-0ED0-6DF7F053DD2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60343" y="5573014"/>
                      <a:ext cx="3621982" cy="338554"/>
                      <a:chOff x="4860343" y="5573014"/>
                      <a:chExt cx="3621982" cy="338554"/>
                    </a:xfrm>
                  </p:grpSpPr>
                  <p:sp>
                    <p:nvSpPr>
                      <p:cNvPr id="95" name="TextBox 94">
                        <a:extLst>
                          <a:ext uri="{FF2B5EF4-FFF2-40B4-BE49-F238E27FC236}">
                            <a16:creationId xmlns:a16="http://schemas.microsoft.com/office/drawing/2014/main" id="{C139CC95-753E-1874-933C-C4B6949ED71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090371" y="5573014"/>
                        <a:ext cx="3391954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다양한 음악 문화를 이해하고 포용하며</a:t>
                        </a:r>
                        <a:r>
                          <a:rPr lang="en-US" altLang="ko-KR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, </a:t>
                        </a:r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음악의 역할과 활용을</a:t>
                        </a:r>
                        <a:endParaRPr lang="en-US" altLang="ko-KR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endParaRPr>
                      </a:p>
                      <a:p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인식하여 미래 사회의 </a:t>
                        </a:r>
                        <a:r>
                          <a:rPr lang="ko-KR" altLang="en-US" sz="11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E20C4E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공동체</a:t>
                        </a:r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 발전에 기여한다</a:t>
                        </a:r>
                        <a:r>
                          <a:rPr lang="en-US" altLang="ko-KR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.</a:t>
                        </a:r>
                      </a:p>
                    </p:txBody>
                  </p:sp>
                  <p:grpSp>
                    <p:nvGrpSpPr>
                      <p:cNvPr id="125" name="그룹 124">
                        <a:extLst>
                          <a:ext uri="{FF2B5EF4-FFF2-40B4-BE49-F238E27FC236}">
                            <a16:creationId xmlns:a16="http://schemas.microsoft.com/office/drawing/2014/main" id="{ABBADAAE-35B3-C557-C74D-91C11AC1186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860343" y="5573014"/>
                        <a:ext cx="170560" cy="169200"/>
                        <a:chOff x="4761101" y="3747464"/>
                        <a:chExt cx="161379" cy="156704"/>
                      </a:xfrm>
                    </p:grpSpPr>
                    <p:sp>
                      <p:nvSpPr>
                        <p:cNvPr id="126" name="타원 125">
                          <a:extLst>
                            <a:ext uri="{FF2B5EF4-FFF2-40B4-BE49-F238E27FC236}">
                              <a16:creationId xmlns:a16="http://schemas.microsoft.com/office/drawing/2014/main" id="{43EB7303-8AC9-AF82-4075-CEFFF418487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61101" y="3747464"/>
                          <a:ext cx="161379" cy="156704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rgbClr val="935A9E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wrap="none" rtlCol="0" anchor="ctr"/>
                        <a:lstStyle/>
                        <a:p>
                          <a:pPr algn="ctr"/>
                          <a:endParaRPr lang="ko-KR" altLang="en-US" dirty="0"/>
                        </a:p>
                      </p:txBody>
                    </p:sp>
                    <p:sp>
                      <p:nvSpPr>
                        <p:cNvPr id="127" name="TextBox 126">
                          <a:extLst>
                            <a:ext uri="{FF2B5EF4-FFF2-40B4-BE49-F238E27FC236}">
                              <a16:creationId xmlns:a16="http://schemas.microsoft.com/office/drawing/2014/main" id="{2E34755F-55CD-7A02-49BB-B6DFC6043891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93255" y="3766049"/>
                          <a:ext cx="97070" cy="12827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t">
                          <a:spAutoFit/>
                        </a:bodyPr>
                        <a:lstStyle/>
                        <a:p>
                          <a:pPr algn="ctr"/>
                          <a:r>
                            <a:rPr lang="ko-KR" altLang="en-US" sz="9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935A9E"/>
                              </a:solidFill>
                              <a:latin typeface="나눔바른고딕" panose="020B0603020101020101" pitchFamily="50" charset="-127"/>
                              <a:ea typeface="나눔바른고딕" panose="020B0603020101020101" pitchFamily="50" charset="-127"/>
                            </a:rPr>
                            <a:t>마</a:t>
                          </a:r>
                          <a:endParaRPr lang="en-US" altLang="ko-KR" sz="9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935A9E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229" name="그룹 228">
                    <a:extLst>
                      <a:ext uri="{FF2B5EF4-FFF2-40B4-BE49-F238E27FC236}">
                        <a16:creationId xmlns:a16="http://schemas.microsoft.com/office/drawing/2014/main" id="{6C9F54A8-B62A-92B4-F191-2CF00853F414}"/>
                      </a:ext>
                    </a:extLst>
                  </p:cNvPr>
                  <p:cNvGrpSpPr/>
                  <p:nvPr/>
                </p:nvGrpSpPr>
                <p:grpSpPr>
                  <a:xfrm>
                    <a:off x="4749799" y="3115770"/>
                    <a:ext cx="3923785" cy="311150"/>
                    <a:chOff x="4664963" y="3198941"/>
                    <a:chExt cx="4008622" cy="311150"/>
                  </a:xfrm>
                </p:grpSpPr>
                <p:sp>
                  <p:nvSpPr>
                    <p:cNvPr id="88" name="직사각형 87">
                      <a:extLst>
                        <a:ext uri="{FF2B5EF4-FFF2-40B4-BE49-F238E27FC236}">
                          <a16:creationId xmlns:a16="http://schemas.microsoft.com/office/drawing/2014/main" id="{67ED7AE5-2E80-BD71-95F5-0F98B51DA4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64963" y="3198941"/>
                      <a:ext cx="4008622" cy="311150"/>
                    </a:xfrm>
                    <a:prstGeom prst="rect">
                      <a:avLst/>
                    </a:prstGeom>
                    <a:solidFill>
                      <a:srgbClr val="935A9E">
                        <a:alpha val="12000"/>
                      </a:srgbClr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89" name="TextBox 88">
                      <a:extLst>
                        <a:ext uri="{FF2B5EF4-FFF2-40B4-BE49-F238E27FC236}">
                          <a16:creationId xmlns:a16="http://schemas.microsoft.com/office/drawing/2014/main" id="{90A13C51-6E44-F083-DE7A-C8C2CFCAC38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85909" y="3271708"/>
                      <a:ext cx="633187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세부 목표</a:t>
                      </a:r>
                    </a:p>
                  </p:txBody>
                </p:sp>
              </p:grpSp>
            </p:grpSp>
          </p:grpSp>
        </p:grpSp>
        <p:sp>
          <p:nvSpPr>
            <p:cNvPr id="25" name="사각형: 둥근 모서리 24">
              <a:extLst>
                <a:ext uri="{FF2B5EF4-FFF2-40B4-BE49-F238E27FC236}">
                  <a16:creationId xmlns:a16="http://schemas.microsoft.com/office/drawing/2014/main" id="{68D89119-7E29-BD0C-8260-9A0C71BB7C17}"/>
                </a:ext>
              </a:extLst>
            </p:cNvPr>
            <p:cNvSpPr/>
            <p:nvPr/>
          </p:nvSpPr>
          <p:spPr>
            <a:xfrm>
              <a:off x="4753587" y="1802227"/>
              <a:ext cx="3916210" cy="4355086"/>
            </a:xfrm>
            <a:prstGeom prst="roundRect">
              <a:avLst>
                <a:gd name="adj" fmla="val 1392"/>
              </a:avLst>
            </a:prstGeom>
            <a:noFill/>
            <a:ln w="19050">
              <a:solidFill>
                <a:srgbClr val="EFDBF5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600" dirty="0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E6E9E17-E5C0-12C3-B31C-423213206384}"/>
              </a:ext>
            </a:extLst>
          </p:cNvPr>
          <p:cNvGrpSpPr/>
          <p:nvPr/>
        </p:nvGrpSpPr>
        <p:grpSpPr>
          <a:xfrm>
            <a:off x="478035" y="1356701"/>
            <a:ext cx="3915542" cy="4809149"/>
            <a:chOff x="478035" y="1356701"/>
            <a:chExt cx="3915542" cy="4809149"/>
          </a:xfrm>
        </p:grpSpPr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52414A4E-0E95-AF56-4DC8-AED3E633F5ED}"/>
                </a:ext>
              </a:extLst>
            </p:cNvPr>
            <p:cNvGrpSpPr/>
            <p:nvPr/>
          </p:nvGrpSpPr>
          <p:grpSpPr>
            <a:xfrm>
              <a:off x="478035" y="1356701"/>
              <a:ext cx="3915542" cy="4471696"/>
              <a:chOff x="478035" y="1356701"/>
              <a:chExt cx="3915542" cy="4471696"/>
            </a:xfrm>
          </p:grpSpPr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61EABE92-2DA5-7FEB-B4CA-E8903F178D5B}"/>
                  </a:ext>
                </a:extLst>
              </p:cNvPr>
              <p:cNvGrpSpPr/>
              <p:nvPr/>
            </p:nvGrpSpPr>
            <p:grpSpPr>
              <a:xfrm>
                <a:off x="513471" y="1356701"/>
                <a:ext cx="1970340" cy="389811"/>
                <a:chOff x="513471" y="1356701"/>
                <a:chExt cx="1970340" cy="389811"/>
              </a:xfrm>
            </p:grpSpPr>
            <p:grpSp>
              <p:nvGrpSpPr>
                <p:cNvPr id="13" name="그룹 12">
                  <a:extLst>
                    <a:ext uri="{FF2B5EF4-FFF2-40B4-BE49-F238E27FC236}">
                      <a16:creationId xmlns:a16="http://schemas.microsoft.com/office/drawing/2014/main" id="{1FF8E0D2-25D0-A474-E622-16A4F731FCA3}"/>
                    </a:ext>
                  </a:extLst>
                </p:cNvPr>
                <p:cNvGrpSpPr/>
                <p:nvPr/>
              </p:nvGrpSpPr>
              <p:grpSpPr>
                <a:xfrm>
                  <a:off x="1604409" y="1356701"/>
                  <a:ext cx="879402" cy="389811"/>
                  <a:chOff x="1604409" y="1356701"/>
                  <a:chExt cx="879402" cy="389811"/>
                </a:xfrm>
              </p:grpSpPr>
              <p:grpSp>
                <p:nvGrpSpPr>
                  <p:cNvPr id="9" name="그룹 8">
                    <a:extLst>
                      <a:ext uri="{FF2B5EF4-FFF2-40B4-BE49-F238E27FC236}">
                        <a16:creationId xmlns:a16="http://schemas.microsoft.com/office/drawing/2014/main" id="{C7A8F8C0-7FE3-A251-F213-D4BA2A66186E}"/>
                      </a:ext>
                    </a:extLst>
                  </p:cNvPr>
                  <p:cNvGrpSpPr/>
                  <p:nvPr/>
                </p:nvGrpSpPr>
                <p:grpSpPr>
                  <a:xfrm>
                    <a:off x="1604409" y="1356701"/>
                    <a:ext cx="879402" cy="389811"/>
                    <a:chOff x="1604409" y="1356701"/>
                    <a:chExt cx="879402" cy="389811"/>
                  </a:xfrm>
                </p:grpSpPr>
                <p:sp>
                  <p:nvSpPr>
                    <p:cNvPr id="78" name="사각형: 둥근 위쪽 모서리 77">
                      <a:extLst>
                        <a:ext uri="{FF2B5EF4-FFF2-40B4-BE49-F238E27FC236}">
                          <a16:creationId xmlns:a16="http://schemas.microsoft.com/office/drawing/2014/main" id="{364C36F5-908E-E02A-8F0A-035E01290A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04409" y="1356701"/>
                      <a:ext cx="803936" cy="389810"/>
                    </a:xfrm>
                    <a:prstGeom prst="round2SameRect">
                      <a:avLst>
                        <a:gd name="adj1" fmla="val 18122"/>
                        <a:gd name="adj2" fmla="val 0"/>
                      </a:avLst>
                    </a:prstGeom>
                    <a:solidFill>
                      <a:srgbClr val="276DB5"/>
                    </a:solidFill>
                    <a:ln w="15875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1400" dirty="0"/>
                    </a:p>
                  </p:txBody>
                </p:sp>
                <p:sp>
                  <p:nvSpPr>
                    <p:cNvPr id="4" name="자유형: 도형 3">
                      <a:extLst>
                        <a:ext uri="{FF2B5EF4-FFF2-40B4-BE49-F238E27FC236}">
                          <a16:creationId xmlns:a16="http://schemas.microsoft.com/office/drawing/2014/main" id="{82DA5306-079F-E993-4CC7-925957874827}"/>
                        </a:ext>
                      </a:extLst>
                    </p:cNvPr>
                    <p:cNvSpPr/>
                    <p:nvPr/>
                  </p:nvSpPr>
                  <p:spPr>
                    <a:xfrm rot="5400000" flipH="1" flipV="1">
                      <a:off x="2234614" y="1497316"/>
                      <a:ext cx="21185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 w="15875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1400" dirty="0"/>
                    </a:p>
                  </p:txBody>
                </p:sp>
              </p:grpSp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6713BD07-DADF-F526-4611-56AC3E4F88EF}"/>
                      </a:ext>
                    </a:extLst>
                  </p:cNvPr>
                  <p:cNvSpPr txBox="1"/>
                  <p:nvPr/>
                </p:nvSpPr>
                <p:spPr>
                  <a:xfrm>
                    <a:off x="1717490" y="1447760"/>
                    <a:ext cx="577773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:r>
                      <a:rPr lang="ko-KR" altLang="en-US" sz="16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rPr>
                      <a:t>중학교</a:t>
                    </a:r>
                    <a:endParaRPr lang="en-US" altLang="ko-KR" sz="16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endParaRPr>
                  </a:p>
                </p:txBody>
              </p:sp>
            </p:grpSp>
            <p:grpSp>
              <p:nvGrpSpPr>
                <p:cNvPr id="12" name="그룹 11">
                  <a:extLst>
                    <a:ext uri="{FF2B5EF4-FFF2-40B4-BE49-F238E27FC236}">
                      <a16:creationId xmlns:a16="http://schemas.microsoft.com/office/drawing/2014/main" id="{6242000D-D7C9-0598-56A6-DA5C02F8E79A}"/>
                    </a:ext>
                  </a:extLst>
                </p:cNvPr>
                <p:cNvGrpSpPr/>
                <p:nvPr/>
              </p:nvGrpSpPr>
              <p:grpSpPr>
                <a:xfrm>
                  <a:off x="513471" y="1356701"/>
                  <a:ext cx="1046933" cy="389810"/>
                  <a:chOff x="513471" y="1356701"/>
                  <a:chExt cx="1046933" cy="389810"/>
                </a:xfrm>
              </p:grpSpPr>
              <p:grpSp>
                <p:nvGrpSpPr>
                  <p:cNvPr id="5" name="그룹 4">
                    <a:extLst>
                      <a:ext uri="{FF2B5EF4-FFF2-40B4-BE49-F238E27FC236}">
                        <a16:creationId xmlns:a16="http://schemas.microsoft.com/office/drawing/2014/main" id="{9A36D93E-EF84-B030-2806-627E6F8A3F3E}"/>
                      </a:ext>
                    </a:extLst>
                  </p:cNvPr>
                  <p:cNvGrpSpPr/>
                  <p:nvPr/>
                </p:nvGrpSpPr>
                <p:grpSpPr>
                  <a:xfrm>
                    <a:off x="513471" y="1356701"/>
                    <a:ext cx="1046933" cy="389810"/>
                    <a:chOff x="513471" y="1356701"/>
                    <a:chExt cx="1046933" cy="389810"/>
                  </a:xfrm>
                </p:grpSpPr>
                <p:sp>
                  <p:nvSpPr>
                    <p:cNvPr id="97" name="사각형: 둥근 위쪽 모서리 96">
                      <a:extLst>
                        <a:ext uri="{FF2B5EF4-FFF2-40B4-BE49-F238E27FC236}">
                          <a16:creationId xmlns:a16="http://schemas.microsoft.com/office/drawing/2014/main" id="{F6A6F15D-1893-0CCE-A45F-741554AA55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7642" y="1356701"/>
                      <a:ext cx="972762" cy="389810"/>
                    </a:xfrm>
                    <a:prstGeom prst="round2SameRect">
                      <a:avLst>
                        <a:gd name="adj1" fmla="val 19811"/>
                        <a:gd name="adj2" fmla="val 0"/>
                      </a:avLst>
                    </a:prstGeom>
                    <a:solidFill>
                      <a:srgbClr val="0F958E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2" name="자유형: 도형 1">
                      <a:extLst>
                        <a:ext uri="{FF2B5EF4-FFF2-40B4-BE49-F238E27FC236}">
                          <a16:creationId xmlns:a16="http://schemas.microsoft.com/office/drawing/2014/main" id="{F7007F10-9534-0B1F-BA8A-094562191F22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550814" y="1497314"/>
                      <a:ext cx="21185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98" name="TextBox 97">
                    <a:extLst>
                      <a:ext uri="{FF2B5EF4-FFF2-40B4-BE49-F238E27FC236}">
                        <a16:creationId xmlns:a16="http://schemas.microsoft.com/office/drawing/2014/main" id="{AE30E05F-0606-781F-7B6C-2E52C846E15B}"/>
                      </a:ext>
                    </a:extLst>
                  </p:cNvPr>
                  <p:cNvSpPr txBox="1"/>
                  <p:nvPr/>
                </p:nvSpPr>
                <p:spPr>
                  <a:xfrm>
                    <a:off x="688841" y="1447760"/>
                    <a:ext cx="770364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:r>
                      <a:rPr lang="ko-KR" altLang="en-US" sz="16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rPr>
                      <a:t>초등학교</a:t>
                    </a:r>
                  </a:p>
                </p:txBody>
              </p:sp>
            </p:grpSp>
          </p:grpSp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430E8531-BF71-E458-1A5A-0938B8C6EEE5}"/>
                  </a:ext>
                </a:extLst>
              </p:cNvPr>
              <p:cNvGrpSpPr/>
              <p:nvPr/>
            </p:nvGrpSpPr>
            <p:grpSpPr>
              <a:xfrm>
                <a:off x="478035" y="1802227"/>
                <a:ext cx="3915542" cy="4026170"/>
                <a:chOff x="478035" y="1802227"/>
                <a:chExt cx="3915542" cy="4026170"/>
              </a:xfrm>
            </p:grpSpPr>
            <p:grpSp>
              <p:nvGrpSpPr>
                <p:cNvPr id="42" name="그룹 41">
                  <a:extLst>
                    <a:ext uri="{FF2B5EF4-FFF2-40B4-BE49-F238E27FC236}">
                      <a16:creationId xmlns:a16="http://schemas.microsoft.com/office/drawing/2014/main" id="{6EF849D9-A1DB-7FD8-53FC-80536BDE9128}"/>
                    </a:ext>
                  </a:extLst>
                </p:cNvPr>
                <p:cNvGrpSpPr/>
                <p:nvPr/>
              </p:nvGrpSpPr>
              <p:grpSpPr>
                <a:xfrm>
                  <a:off x="478035" y="1802227"/>
                  <a:ext cx="3915542" cy="1109285"/>
                  <a:chOff x="478035" y="1802227"/>
                  <a:chExt cx="3915542" cy="1109285"/>
                </a:xfrm>
              </p:grpSpPr>
              <p:sp>
                <p:nvSpPr>
                  <p:cNvPr id="155" name="TextBox 154">
                    <a:extLst>
                      <a:ext uri="{FF2B5EF4-FFF2-40B4-BE49-F238E27FC236}">
                        <a16:creationId xmlns:a16="http://schemas.microsoft.com/office/drawing/2014/main" id="{E16D9675-30BE-717C-A1B0-72EEEFDDA363}"/>
                      </a:ext>
                    </a:extLst>
                  </p:cNvPr>
                  <p:cNvSpPr txBox="1"/>
                  <p:nvPr/>
                </p:nvSpPr>
                <p:spPr>
                  <a:xfrm>
                    <a:off x="603616" y="2234404"/>
                    <a:ext cx="3488134" cy="67710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초등학교와 중학교의 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&lt;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음악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&gt;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과목은 음악의 핵심적 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지식</a:t>
                    </a:r>
                    <a:r>
                      <a:rPr lang="en-US" altLang="ko-KR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이해</a:t>
                    </a:r>
                    <a:r>
                      <a:rPr lang="en-US" altLang="ko-KR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</a:t>
                    </a:r>
                  </a:p>
                  <a:p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과정</a:t>
                    </a:r>
                    <a:r>
                      <a:rPr lang="en-US" altLang="ko-KR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기능</a:t>
                    </a:r>
                    <a:r>
                      <a:rPr lang="en-US" altLang="ko-KR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가치</a:t>
                    </a:r>
                    <a:r>
                      <a:rPr lang="en-US" altLang="ko-KR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태도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를 포괄하는 다양한 음악 활동을 통하여</a:t>
                    </a:r>
                    <a:endPara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감성</a:t>
                    </a:r>
                    <a:r>
                      <a:rPr lang="en-US" altLang="ko-KR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창의성</a:t>
                    </a:r>
                    <a:r>
                      <a:rPr lang="en-US" altLang="ko-KR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자기주도성을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기르고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일상 생활 속 다양한</a:t>
                    </a:r>
                    <a:endPara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공동체</a:t>
                    </a:r>
                    <a:r>
                      <a:rPr lang="en-US" altLang="ko-KR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안에서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소통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할 수 있는 인간 육성을 목표로 한다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 </a:t>
                    </a:r>
                    <a:endPara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grpSp>
                <p:nvGrpSpPr>
                  <p:cNvPr id="227" name="그룹 226">
                    <a:extLst>
                      <a:ext uri="{FF2B5EF4-FFF2-40B4-BE49-F238E27FC236}">
                        <a16:creationId xmlns:a16="http://schemas.microsoft.com/office/drawing/2014/main" id="{2AD50C31-5F0A-B6BB-993A-1EB2B7DBE87C}"/>
                      </a:ext>
                    </a:extLst>
                  </p:cNvPr>
                  <p:cNvGrpSpPr/>
                  <p:nvPr/>
                </p:nvGrpSpPr>
                <p:grpSpPr>
                  <a:xfrm>
                    <a:off x="478035" y="1802227"/>
                    <a:ext cx="3915542" cy="311150"/>
                    <a:chOff x="470415" y="1789527"/>
                    <a:chExt cx="4008622" cy="311150"/>
                  </a:xfrm>
                </p:grpSpPr>
                <p:sp>
                  <p:nvSpPr>
                    <p:cNvPr id="156" name="사각형: 둥근 위쪽 모서리 155">
                      <a:extLst>
                        <a:ext uri="{FF2B5EF4-FFF2-40B4-BE49-F238E27FC236}">
                          <a16:creationId xmlns:a16="http://schemas.microsoft.com/office/drawing/2014/main" id="{51D05517-8D04-8F80-1130-50DFC1A33A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0415" y="1789527"/>
                      <a:ext cx="4008622" cy="311150"/>
                    </a:xfrm>
                    <a:prstGeom prst="round2SameRect">
                      <a:avLst>
                        <a:gd name="adj1" fmla="val 23403"/>
                        <a:gd name="adj2" fmla="val 0"/>
                      </a:avLst>
                    </a:prstGeom>
                    <a:gradFill>
                      <a:gsLst>
                        <a:gs pos="0">
                          <a:srgbClr val="0F958E">
                            <a:alpha val="19000"/>
                          </a:srgbClr>
                        </a:gs>
                        <a:gs pos="100000">
                          <a:srgbClr val="276DB5">
                            <a:alpha val="22000"/>
                          </a:srgbClr>
                        </a:gs>
                      </a:gsLst>
                      <a:lin ang="0" scaled="0"/>
                    </a:gra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57" name="TextBox 156">
                      <a:extLst>
                        <a:ext uri="{FF2B5EF4-FFF2-40B4-BE49-F238E27FC236}">
                          <a16:creationId xmlns:a16="http://schemas.microsoft.com/office/drawing/2014/main" id="{491561FF-338F-21A7-4016-4D7C67111CA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1361" y="1862294"/>
                      <a:ext cx="298159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목표</a:t>
                      </a:r>
                    </a:p>
                  </p:txBody>
                </p:sp>
              </p:grpSp>
            </p:grpSp>
            <p:grpSp>
              <p:nvGrpSpPr>
                <p:cNvPr id="39" name="그룹 38">
                  <a:extLst>
                    <a:ext uri="{FF2B5EF4-FFF2-40B4-BE49-F238E27FC236}">
                      <a16:creationId xmlns:a16="http://schemas.microsoft.com/office/drawing/2014/main" id="{69748B9B-1A42-D6F1-7580-11D7AF27D824}"/>
                    </a:ext>
                  </a:extLst>
                </p:cNvPr>
                <p:cNvGrpSpPr/>
                <p:nvPr/>
              </p:nvGrpSpPr>
              <p:grpSpPr>
                <a:xfrm>
                  <a:off x="478035" y="3115770"/>
                  <a:ext cx="3915542" cy="2712627"/>
                  <a:chOff x="478035" y="3115770"/>
                  <a:chExt cx="3915542" cy="2712627"/>
                </a:xfrm>
              </p:grpSpPr>
              <p:grpSp>
                <p:nvGrpSpPr>
                  <p:cNvPr id="38" name="그룹 37">
                    <a:extLst>
                      <a:ext uri="{FF2B5EF4-FFF2-40B4-BE49-F238E27FC236}">
                        <a16:creationId xmlns:a16="http://schemas.microsoft.com/office/drawing/2014/main" id="{C3E175B3-DEC2-7139-4DCD-DBD5467EFBE1}"/>
                      </a:ext>
                    </a:extLst>
                  </p:cNvPr>
                  <p:cNvGrpSpPr/>
                  <p:nvPr/>
                </p:nvGrpSpPr>
                <p:grpSpPr>
                  <a:xfrm>
                    <a:off x="588347" y="3555568"/>
                    <a:ext cx="3486846" cy="2272829"/>
                    <a:chOff x="588347" y="3555568"/>
                    <a:chExt cx="3486846" cy="2272829"/>
                  </a:xfrm>
                </p:grpSpPr>
                <p:grpSp>
                  <p:nvGrpSpPr>
                    <p:cNvPr id="37" name="그룹 36">
                      <a:extLst>
                        <a:ext uri="{FF2B5EF4-FFF2-40B4-BE49-F238E27FC236}">
                          <a16:creationId xmlns:a16="http://schemas.microsoft.com/office/drawing/2014/main" id="{D93654EF-396F-75BB-FD9A-42A6A5B36C8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88347" y="3555568"/>
                      <a:ext cx="3172657" cy="338554"/>
                      <a:chOff x="588347" y="3555568"/>
                      <a:chExt cx="3172657" cy="338554"/>
                    </a:xfrm>
                  </p:grpSpPr>
                  <p:sp>
                    <p:nvSpPr>
                      <p:cNvPr id="162" name="TextBox 161">
                        <a:extLst>
                          <a:ext uri="{FF2B5EF4-FFF2-40B4-BE49-F238E27FC236}">
                            <a16:creationId xmlns:a16="http://schemas.microsoft.com/office/drawing/2014/main" id="{DB6758B4-959D-6EF7-9B01-69C298F4674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17891" y="3555568"/>
                        <a:ext cx="2943113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음악의 아름다움이나 가치를 인식하고 정서적 안정을 </a:t>
                        </a:r>
                        <a:endParaRPr lang="en-US" altLang="ko-KR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endParaRPr>
                      </a:p>
                      <a:p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느낄 수</a:t>
                        </a:r>
                        <a:r>
                          <a:rPr lang="en-US" altLang="ko-KR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 </a:t>
                        </a:r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있는 </a:t>
                        </a:r>
                        <a:r>
                          <a:rPr lang="ko-KR" altLang="en-US" sz="11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E20C4E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감성</a:t>
                        </a:r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을 기른다</a:t>
                        </a:r>
                        <a:r>
                          <a:rPr lang="en-US" altLang="ko-KR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.</a:t>
                        </a:r>
                      </a:p>
                    </p:txBody>
                  </p:sp>
                  <p:grpSp>
                    <p:nvGrpSpPr>
                      <p:cNvPr id="163" name="그룹 162">
                        <a:extLst>
                          <a:ext uri="{FF2B5EF4-FFF2-40B4-BE49-F238E27FC236}">
                            <a16:creationId xmlns:a16="http://schemas.microsoft.com/office/drawing/2014/main" id="{B6BF82C9-CFBD-522A-6EFC-2E744EE2F3C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88347" y="3555568"/>
                        <a:ext cx="170202" cy="169199"/>
                        <a:chOff x="4761101" y="3747468"/>
                        <a:chExt cx="161379" cy="156704"/>
                      </a:xfrm>
                    </p:grpSpPr>
                    <p:sp>
                      <p:nvSpPr>
                        <p:cNvPr id="164" name="타원 163">
                          <a:extLst>
                            <a:ext uri="{FF2B5EF4-FFF2-40B4-BE49-F238E27FC236}">
                              <a16:creationId xmlns:a16="http://schemas.microsoft.com/office/drawing/2014/main" id="{49789D7B-1AE3-000C-414B-5229B831155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61101" y="3747468"/>
                          <a:ext cx="161379" cy="156704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rgbClr val="0F958E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wrap="none" rtlCol="0" anchor="ctr"/>
                        <a:lstStyle/>
                        <a:p>
                          <a:pPr algn="ctr"/>
                          <a:endParaRPr lang="ko-KR" altLang="en-US" dirty="0"/>
                        </a:p>
                      </p:txBody>
                    </p:sp>
                    <p:sp>
                      <p:nvSpPr>
                        <p:cNvPr id="165" name="TextBox 164">
                          <a:extLst>
                            <a:ext uri="{FF2B5EF4-FFF2-40B4-BE49-F238E27FC236}">
                              <a16:creationId xmlns:a16="http://schemas.microsoft.com/office/drawing/2014/main" id="{FC9D9B62-AB73-8BC6-7BC3-E824FBF1A7CB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93153" y="3766058"/>
                          <a:ext cx="97274" cy="128271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t">
                          <a:spAutoFit/>
                        </a:bodyPr>
                        <a:lstStyle/>
                        <a:p>
                          <a:pPr algn="ctr"/>
                          <a:r>
                            <a:rPr lang="ko-KR" altLang="en-US" sz="9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F958E"/>
                              </a:solidFill>
                              <a:latin typeface="나눔바른고딕" panose="020B0603020101020101" pitchFamily="50" charset="-127"/>
                              <a:ea typeface="나눔바른고딕" panose="020B0603020101020101" pitchFamily="50" charset="-127"/>
                            </a:rPr>
                            <a:t>가</a:t>
                          </a:r>
                          <a:endParaRPr lang="en-US" altLang="ko-KR" sz="9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0F958E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36" name="그룹 35">
                      <a:extLst>
                        <a:ext uri="{FF2B5EF4-FFF2-40B4-BE49-F238E27FC236}">
                          <a16:creationId xmlns:a16="http://schemas.microsoft.com/office/drawing/2014/main" id="{3E49FBDA-FD3E-6954-DED7-5F2A3B36783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88347" y="4039137"/>
                      <a:ext cx="3486846" cy="338554"/>
                      <a:chOff x="588347" y="4039137"/>
                      <a:chExt cx="3486846" cy="338554"/>
                    </a:xfrm>
                  </p:grpSpPr>
                  <p:sp>
                    <p:nvSpPr>
                      <p:cNvPr id="167" name="TextBox 166">
                        <a:extLst>
                          <a:ext uri="{FF2B5EF4-FFF2-40B4-BE49-F238E27FC236}">
                            <a16:creationId xmlns:a16="http://schemas.microsoft.com/office/drawing/2014/main" id="{3CE28E41-E265-FAFB-26BF-E7F6D405838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17891" y="4039137"/>
                        <a:ext cx="3257302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음악의 의미를 탐색하고 새롭게 표현하며 만들어 갈 수 있는</a:t>
                        </a:r>
                        <a:endParaRPr lang="en-US" altLang="ko-KR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endParaRPr>
                      </a:p>
                      <a:p>
                        <a:r>
                          <a:rPr lang="ko-KR" altLang="en-US" sz="11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E20C4E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창의성</a:t>
                        </a:r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을 기른다</a:t>
                        </a:r>
                        <a:r>
                          <a:rPr lang="en-US" altLang="ko-KR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.</a:t>
                        </a:r>
                      </a:p>
                    </p:txBody>
                  </p:sp>
                  <p:grpSp>
                    <p:nvGrpSpPr>
                      <p:cNvPr id="168" name="그룹 167">
                        <a:extLst>
                          <a:ext uri="{FF2B5EF4-FFF2-40B4-BE49-F238E27FC236}">
                            <a16:creationId xmlns:a16="http://schemas.microsoft.com/office/drawing/2014/main" id="{09325F3B-C02B-0BA6-E18B-236A0F085A6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88347" y="4039137"/>
                        <a:ext cx="170202" cy="169200"/>
                        <a:chOff x="4761101" y="3747464"/>
                        <a:chExt cx="161379" cy="156704"/>
                      </a:xfrm>
                    </p:grpSpPr>
                    <p:sp>
                      <p:nvSpPr>
                        <p:cNvPr id="169" name="타원 168">
                          <a:extLst>
                            <a:ext uri="{FF2B5EF4-FFF2-40B4-BE49-F238E27FC236}">
                              <a16:creationId xmlns:a16="http://schemas.microsoft.com/office/drawing/2014/main" id="{1C82315D-3F80-AA8B-2B23-2AC6CC15E93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61101" y="3747464"/>
                          <a:ext cx="161379" cy="156704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rgbClr val="0F958E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wrap="none" rtlCol="0" anchor="ctr"/>
                        <a:lstStyle/>
                        <a:p>
                          <a:pPr algn="ctr"/>
                          <a:endParaRPr lang="ko-KR" altLang="en-US" dirty="0"/>
                        </a:p>
                      </p:txBody>
                    </p:sp>
                    <p:sp>
                      <p:nvSpPr>
                        <p:cNvPr id="170" name="TextBox 169">
                          <a:extLst>
                            <a:ext uri="{FF2B5EF4-FFF2-40B4-BE49-F238E27FC236}">
                              <a16:creationId xmlns:a16="http://schemas.microsoft.com/office/drawing/2014/main" id="{FCD5F78A-2EBA-52ED-7578-F113CB557630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93153" y="3766049"/>
                          <a:ext cx="97274" cy="12827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t">
                          <a:spAutoFit/>
                        </a:bodyPr>
                        <a:lstStyle/>
                        <a:p>
                          <a:pPr algn="ctr"/>
                          <a:r>
                            <a:rPr lang="ko-KR" altLang="en-US" sz="9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F958E"/>
                              </a:solidFill>
                              <a:latin typeface="나눔바른고딕" panose="020B0603020101020101" pitchFamily="50" charset="-127"/>
                              <a:ea typeface="나눔바른고딕" panose="020B0603020101020101" pitchFamily="50" charset="-127"/>
                            </a:rPr>
                            <a:t>나</a:t>
                          </a:r>
                          <a:endParaRPr lang="en-US" altLang="ko-KR" sz="9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0F958E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35" name="그룹 34">
                      <a:extLst>
                        <a:ext uri="{FF2B5EF4-FFF2-40B4-BE49-F238E27FC236}">
                          <a16:creationId xmlns:a16="http://schemas.microsoft.com/office/drawing/2014/main" id="{5E6636DB-5EC4-F13E-8E91-859E4F7A7C6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88347" y="4522706"/>
                      <a:ext cx="2986709" cy="338554"/>
                      <a:chOff x="588347" y="4522706"/>
                      <a:chExt cx="2986709" cy="338554"/>
                    </a:xfrm>
                  </p:grpSpPr>
                  <p:sp>
                    <p:nvSpPr>
                      <p:cNvPr id="172" name="TextBox 171">
                        <a:extLst>
                          <a:ext uri="{FF2B5EF4-FFF2-40B4-BE49-F238E27FC236}">
                            <a16:creationId xmlns:a16="http://schemas.microsoft.com/office/drawing/2014/main" id="{42B44156-C64E-D5BA-42A7-BFAAC2E7E48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17891" y="4522706"/>
                        <a:ext cx="2757165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생활 속 다양한 음악 경험에 스스로 참여할 수 있는</a:t>
                        </a:r>
                        <a:endParaRPr lang="en-US" altLang="ko-KR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endParaRPr>
                      </a:p>
                      <a:p>
                        <a:r>
                          <a:rPr lang="ko-KR" altLang="en-US" sz="11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E20C4E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자기주도성</a:t>
                        </a:r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을 기른다</a:t>
                        </a:r>
                        <a:r>
                          <a:rPr lang="en-US" altLang="ko-KR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.</a:t>
                        </a:r>
                      </a:p>
                    </p:txBody>
                  </p:sp>
                  <p:grpSp>
                    <p:nvGrpSpPr>
                      <p:cNvPr id="173" name="그룹 172">
                        <a:extLst>
                          <a:ext uri="{FF2B5EF4-FFF2-40B4-BE49-F238E27FC236}">
                            <a16:creationId xmlns:a16="http://schemas.microsoft.com/office/drawing/2014/main" id="{4B0C0D1C-6D7B-305D-3824-B510D0432D3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88347" y="4522706"/>
                        <a:ext cx="170202" cy="169200"/>
                        <a:chOff x="4761101" y="3747464"/>
                        <a:chExt cx="161379" cy="156704"/>
                      </a:xfrm>
                    </p:grpSpPr>
                    <p:sp>
                      <p:nvSpPr>
                        <p:cNvPr id="174" name="타원 173">
                          <a:extLst>
                            <a:ext uri="{FF2B5EF4-FFF2-40B4-BE49-F238E27FC236}">
                              <a16:creationId xmlns:a16="http://schemas.microsoft.com/office/drawing/2014/main" id="{02E93F50-803D-F11E-38B5-F0711C31A5D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61101" y="3747464"/>
                          <a:ext cx="161379" cy="156704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rgbClr val="0F958E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wrap="none" rtlCol="0" anchor="ctr"/>
                        <a:lstStyle/>
                        <a:p>
                          <a:pPr algn="ctr"/>
                          <a:endParaRPr lang="ko-KR" altLang="en-US" dirty="0"/>
                        </a:p>
                      </p:txBody>
                    </p:sp>
                    <p:sp>
                      <p:nvSpPr>
                        <p:cNvPr id="175" name="TextBox 174">
                          <a:extLst>
                            <a:ext uri="{FF2B5EF4-FFF2-40B4-BE49-F238E27FC236}">
                              <a16:creationId xmlns:a16="http://schemas.microsoft.com/office/drawing/2014/main" id="{E95CCFD5-5BCB-454D-36A4-F5C786AF4CCC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93153" y="3766049"/>
                          <a:ext cx="97274" cy="12827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t">
                          <a:spAutoFit/>
                        </a:bodyPr>
                        <a:lstStyle/>
                        <a:p>
                          <a:pPr algn="ctr"/>
                          <a:r>
                            <a:rPr lang="ko-KR" altLang="en-US" sz="9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F958E"/>
                              </a:solidFill>
                              <a:latin typeface="나눔바른고딕" panose="020B0603020101020101" pitchFamily="50" charset="-127"/>
                              <a:ea typeface="나눔바른고딕" panose="020B0603020101020101" pitchFamily="50" charset="-127"/>
                            </a:rPr>
                            <a:t>다</a:t>
                          </a:r>
                          <a:endParaRPr lang="en-US" altLang="ko-KR" sz="9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0F958E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34" name="그룹 33">
                      <a:extLst>
                        <a:ext uri="{FF2B5EF4-FFF2-40B4-BE49-F238E27FC236}">
                          <a16:creationId xmlns:a16="http://schemas.microsoft.com/office/drawing/2014/main" id="{55B30512-5354-9675-53D5-97ABD86E89C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88347" y="5006275"/>
                      <a:ext cx="3329752" cy="338554"/>
                      <a:chOff x="588347" y="5006275"/>
                      <a:chExt cx="3329752" cy="338554"/>
                    </a:xfrm>
                  </p:grpSpPr>
                  <p:sp>
                    <p:nvSpPr>
                      <p:cNvPr id="177" name="TextBox 176">
                        <a:extLst>
                          <a:ext uri="{FF2B5EF4-FFF2-40B4-BE49-F238E27FC236}">
                            <a16:creationId xmlns:a16="http://schemas.microsoft.com/office/drawing/2014/main" id="{0B02FFDC-06E3-E0A3-1F7C-AFDD9256C79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17891" y="5006275"/>
                        <a:ext cx="3100208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협력적 음악활동을 통해 서로 다른 음악 표현을 존중하며</a:t>
                        </a:r>
                        <a:endParaRPr lang="en-US" altLang="ko-KR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endParaRPr>
                      </a:p>
                      <a:p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생활 속에서 </a:t>
                        </a:r>
                        <a:r>
                          <a:rPr lang="ko-KR" altLang="en-US" sz="11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E20C4E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소통</a:t>
                        </a:r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한다</a:t>
                        </a:r>
                        <a:r>
                          <a:rPr lang="en-US" altLang="ko-KR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.</a:t>
                        </a:r>
                      </a:p>
                    </p:txBody>
                  </p:sp>
                  <p:grpSp>
                    <p:nvGrpSpPr>
                      <p:cNvPr id="178" name="그룹 177">
                        <a:extLst>
                          <a:ext uri="{FF2B5EF4-FFF2-40B4-BE49-F238E27FC236}">
                            <a16:creationId xmlns:a16="http://schemas.microsoft.com/office/drawing/2014/main" id="{09021132-A4CF-AB77-9D01-09DC839EB32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88347" y="5006275"/>
                        <a:ext cx="170202" cy="169200"/>
                        <a:chOff x="4761101" y="3747464"/>
                        <a:chExt cx="161379" cy="156704"/>
                      </a:xfrm>
                    </p:grpSpPr>
                    <p:sp>
                      <p:nvSpPr>
                        <p:cNvPr id="179" name="타원 178">
                          <a:extLst>
                            <a:ext uri="{FF2B5EF4-FFF2-40B4-BE49-F238E27FC236}">
                              <a16:creationId xmlns:a16="http://schemas.microsoft.com/office/drawing/2014/main" id="{7C85C730-0C66-D6B9-02CC-3E355E98D64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61101" y="3747464"/>
                          <a:ext cx="161379" cy="156704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rgbClr val="0F958E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wrap="none" rtlCol="0" anchor="ctr"/>
                        <a:lstStyle/>
                        <a:p>
                          <a:pPr algn="ctr"/>
                          <a:endParaRPr lang="ko-KR" altLang="en-US" dirty="0"/>
                        </a:p>
                      </p:txBody>
                    </p:sp>
                    <p:sp>
                      <p:nvSpPr>
                        <p:cNvPr id="180" name="TextBox 179">
                          <a:extLst>
                            <a:ext uri="{FF2B5EF4-FFF2-40B4-BE49-F238E27FC236}">
                              <a16:creationId xmlns:a16="http://schemas.microsoft.com/office/drawing/2014/main" id="{0B4B9930-D467-1483-ADAD-38F6FEE8CFFE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93153" y="3766049"/>
                          <a:ext cx="97274" cy="12827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t">
                          <a:spAutoFit/>
                        </a:bodyPr>
                        <a:lstStyle/>
                        <a:p>
                          <a:pPr algn="ctr"/>
                          <a:r>
                            <a:rPr lang="ko-KR" altLang="en-US" sz="9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F958E"/>
                              </a:solidFill>
                              <a:latin typeface="나눔바른고딕" panose="020B0603020101020101" pitchFamily="50" charset="-127"/>
                              <a:ea typeface="나눔바른고딕" panose="020B0603020101020101" pitchFamily="50" charset="-127"/>
                            </a:rPr>
                            <a:t>라</a:t>
                          </a:r>
                          <a:endParaRPr lang="en-US" altLang="ko-KR" sz="9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0F958E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33" name="그룹 32">
                      <a:extLst>
                        <a:ext uri="{FF2B5EF4-FFF2-40B4-BE49-F238E27FC236}">
                          <a16:creationId xmlns:a16="http://schemas.microsoft.com/office/drawing/2014/main" id="{69E30835-FB54-41AD-3E5A-2377B5A6C44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88347" y="5489843"/>
                      <a:ext cx="3329752" cy="338554"/>
                      <a:chOff x="588347" y="5489843"/>
                      <a:chExt cx="3329752" cy="338554"/>
                    </a:xfrm>
                  </p:grpSpPr>
                  <p:sp>
                    <p:nvSpPr>
                      <p:cNvPr id="182" name="TextBox 181">
                        <a:extLst>
                          <a:ext uri="{FF2B5EF4-FFF2-40B4-BE49-F238E27FC236}">
                            <a16:creationId xmlns:a16="http://schemas.microsoft.com/office/drawing/2014/main" id="{9B595583-7DBE-FB9C-BAD0-55159D17A1F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17891" y="5489843"/>
                        <a:ext cx="3100208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다양한 음악 문화와 음악의 역할을 인식하며 자신이 속한</a:t>
                        </a:r>
                        <a:endParaRPr lang="en-US" altLang="ko-KR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endParaRPr>
                      </a:p>
                      <a:p>
                        <a:r>
                          <a:rPr lang="ko-KR" altLang="en-US" sz="11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E20C4E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공동체</a:t>
                        </a:r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에 기여한다</a:t>
                        </a:r>
                        <a:r>
                          <a:rPr lang="en-US" altLang="ko-KR" sz="11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.</a:t>
                        </a:r>
                      </a:p>
                    </p:txBody>
                  </p:sp>
                  <p:grpSp>
                    <p:nvGrpSpPr>
                      <p:cNvPr id="183" name="그룹 182">
                        <a:extLst>
                          <a:ext uri="{FF2B5EF4-FFF2-40B4-BE49-F238E27FC236}">
                            <a16:creationId xmlns:a16="http://schemas.microsoft.com/office/drawing/2014/main" id="{0533B132-EE09-7577-7D77-663D63A4A16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88347" y="5489843"/>
                        <a:ext cx="170202" cy="169200"/>
                        <a:chOff x="4761101" y="3747464"/>
                        <a:chExt cx="161379" cy="156704"/>
                      </a:xfrm>
                    </p:grpSpPr>
                    <p:sp>
                      <p:nvSpPr>
                        <p:cNvPr id="184" name="타원 183">
                          <a:extLst>
                            <a:ext uri="{FF2B5EF4-FFF2-40B4-BE49-F238E27FC236}">
                              <a16:creationId xmlns:a16="http://schemas.microsoft.com/office/drawing/2014/main" id="{41AA530D-57BF-2257-0BE6-5E0746E0D27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61101" y="3747464"/>
                          <a:ext cx="161379" cy="156704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rgbClr val="0F958E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wrap="none" rtlCol="0" anchor="ctr"/>
                        <a:lstStyle/>
                        <a:p>
                          <a:pPr algn="ctr"/>
                          <a:endParaRPr lang="ko-KR" altLang="en-US" dirty="0"/>
                        </a:p>
                      </p:txBody>
                    </p:sp>
                    <p:sp>
                      <p:nvSpPr>
                        <p:cNvPr id="185" name="TextBox 184">
                          <a:extLst>
                            <a:ext uri="{FF2B5EF4-FFF2-40B4-BE49-F238E27FC236}">
                              <a16:creationId xmlns:a16="http://schemas.microsoft.com/office/drawing/2014/main" id="{49201FDC-1277-60AA-2DEF-6F5F1FE5613D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93153" y="3766049"/>
                          <a:ext cx="97274" cy="12827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t">
                          <a:spAutoFit/>
                        </a:bodyPr>
                        <a:lstStyle/>
                        <a:p>
                          <a:pPr algn="ctr"/>
                          <a:r>
                            <a:rPr lang="ko-KR" altLang="en-US" sz="9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F958E"/>
                              </a:solidFill>
                              <a:latin typeface="나눔바른고딕" panose="020B0603020101020101" pitchFamily="50" charset="-127"/>
                              <a:ea typeface="나눔바른고딕" panose="020B0603020101020101" pitchFamily="50" charset="-127"/>
                            </a:rPr>
                            <a:t>마</a:t>
                          </a:r>
                          <a:endParaRPr lang="en-US" altLang="ko-KR" sz="9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0F958E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228" name="그룹 227">
                    <a:extLst>
                      <a:ext uri="{FF2B5EF4-FFF2-40B4-BE49-F238E27FC236}">
                        <a16:creationId xmlns:a16="http://schemas.microsoft.com/office/drawing/2014/main" id="{DF0D5504-8390-84D1-7B0B-67AA2A60C636}"/>
                      </a:ext>
                    </a:extLst>
                  </p:cNvPr>
                  <p:cNvGrpSpPr/>
                  <p:nvPr/>
                </p:nvGrpSpPr>
                <p:grpSpPr>
                  <a:xfrm>
                    <a:off x="478035" y="3115770"/>
                    <a:ext cx="3915542" cy="311150"/>
                    <a:chOff x="470415" y="3198941"/>
                    <a:chExt cx="4008622" cy="311150"/>
                  </a:xfrm>
                </p:grpSpPr>
                <p:sp>
                  <p:nvSpPr>
                    <p:cNvPr id="159" name="직사각형 158">
                      <a:extLst>
                        <a:ext uri="{FF2B5EF4-FFF2-40B4-BE49-F238E27FC236}">
                          <a16:creationId xmlns:a16="http://schemas.microsoft.com/office/drawing/2014/main" id="{58365F24-E838-A367-69E9-06ED316AEF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0415" y="3198941"/>
                      <a:ext cx="4008622" cy="311150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rgbClr val="0F958E">
                            <a:alpha val="19000"/>
                          </a:srgbClr>
                        </a:gs>
                        <a:gs pos="100000">
                          <a:srgbClr val="276DB5">
                            <a:alpha val="22000"/>
                          </a:srgbClr>
                        </a:gs>
                      </a:gsLst>
                      <a:lin ang="0" scaled="0"/>
                    </a:gra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60" name="TextBox 159">
                      <a:extLst>
                        <a:ext uri="{FF2B5EF4-FFF2-40B4-BE49-F238E27FC236}">
                          <a16:creationId xmlns:a16="http://schemas.microsoft.com/office/drawing/2014/main" id="{D359DB11-C051-AF20-5253-7B3FB68FF70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1361" y="3271708"/>
                      <a:ext cx="633187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세부 목표</a:t>
                      </a:r>
                    </a:p>
                  </p:txBody>
                </p:sp>
              </p:grpSp>
            </p:grpSp>
          </p:grpSp>
        </p:grpSp>
        <p:sp>
          <p:nvSpPr>
            <p:cNvPr id="32" name="사각형: 둥근 모서리 31">
              <a:extLst>
                <a:ext uri="{FF2B5EF4-FFF2-40B4-BE49-F238E27FC236}">
                  <a16:creationId xmlns:a16="http://schemas.microsoft.com/office/drawing/2014/main" id="{4FBCA156-993F-812B-FFEE-6C041359712F}"/>
                </a:ext>
              </a:extLst>
            </p:cNvPr>
            <p:cNvSpPr/>
            <p:nvPr/>
          </p:nvSpPr>
          <p:spPr>
            <a:xfrm>
              <a:off x="481815" y="1810764"/>
              <a:ext cx="3907983" cy="4355086"/>
            </a:xfrm>
            <a:prstGeom prst="roundRect">
              <a:avLst>
                <a:gd name="adj" fmla="val 1824"/>
              </a:avLst>
            </a:prstGeom>
            <a:noFill/>
            <a:ln w="19050">
              <a:solidFill>
                <a:srgbClr val="B2DDDB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5373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3C5CAC78-FC14-487B-8A64-09D28619B449}"/>
              </a:ext>
            </a:extLst>
          </p:cNvPr>
          <p:cNvGrpSpPr/>
          <p:nvPr/>
        </p:nvGrpSpPr>
        <p:grpSpPr>
          <a:xfrm>
            <a:off x="459185" y="1767483"/>
            <a:ext cx="5506182" cy="1010533"/>
            <a:chOff x="459185" y="1776271"/>
            <a:chExt cx="5506182" cy="101053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9B943D4-91D3-64C2-CB2C-CF604071AFAC}"/>
                </a:ext>
              </a:extLst>
            </p:cNvPr>
            <p:cNvSpPr txBox="1"/>
            <p:nvPr/>
          </p:nvSpPr>
          <p:spPr>
            <a:xfrm>
              <a:off x="1627641" y="1776271"/>
              <a:ext cx="4337726" cy="1010533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ko-KR" altLang="en-US" sz="3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음악과 개정 교육과정의 </a:t>
              </a:r>
              <a:endParaRPr lang="en-US" altLang="ko-KR" sz="3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  <a:p>
              <a:pPr>
                <a:spcAft>
                  <a:spcPts val="200"/>
                </a:spcAft>
              </a:pPr>
              <a:r>
                <a:rPr lang="ko-KR" altLang="en-US" sz="3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내용 체계 및 성취기준</a:t>
              </a:r>
              <a:endParaRPr lang="en-US" altLang="ko-KR" sz="3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91E7EAF9-F832-AE27-8F43-676A71914305}"/>
                </a:ext>
              </a:extLst>
            </p:cNvPr>
            <p:cNvGrpSpPr/>
            <p:nvPr/>
          </p:nvGrpSpPr>
          <p:grpSpPr>
            <a:xfrm>
              <a:off x="459185" y="1820482"/>
              <a:ext cx="922105" cy="922110"/>
              <a:chOff x="688900" y="1786028"/>
              <a:chExt cx="1014315" cy="1014321"/>
            </a:xfrm>
          </p:grpSpPr>
          <p:sp>
            <p:nvSpPr>
              <p:cNvPr id="11" name="타원 10">
                <a:extLst>
                  <a:ext uri="{FF2B5EF4-FFF2-40B4-BE49-F238E27FC236}">
                    <a16:creationId xmlns:a16="http://schemas.microsoft.com/office/drawing/2014/main" id="{1FB65C08-6995-C099-1C52-C949ADF18777}"/>
                  </a:ext>
                </a:extLst>
              </p:cNvPr>
              <p:cNvSpPr/>
              <p:nvPr/>
            </p:nvSpPr>
            <p:spPr>
              <a:xfrm>
                <a:off x="688900" y="1786028"/>
                <a:ext cx="1014315" cy="1014321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95D4D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332FEBC-AF07-EC5D-CAA1-A607053ECCF6}"/>
                  </a:ext>
                </a:extLst>
              </p:cNvPr>
              <p:cNvSpPr txBox="1"/>
              <p:nvPr/>
            </p:nvSpPr>
            <p:spPr>
              <a:xfrm>
                <a:off x="979171" y="1968405"/>
                <a:ext cx="433774" cy="74481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4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4</a:t>
                </a: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78C2D38-D07E-AF16-7D7D-0BCB74E5EEEA}"/>
              </a:ext>
            </a:extLst>
          </p:cNvPr>
          <p:cNvGrpSpPr/>
          <p:nvPr/>
        </p:nvGrpSpPr>
        <p:grpSpPr>
          <a:xfrm>
            <a:off x="488894" y="1138597"/>
            <a:ext cx="3683056" cy="309041"/>
            <a:chOff x="4511424" y="1860310"/>
            <a:chExt cx="3683056" cy="309041"/>
          </a:xfrm>
        </p:grpSpPr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2C9A8231-8A8C-C93B-5325-96916C516251}"/>
                </a:ext>
              </a:extLst>
            </p:cNvPr>
            <p:cNvSpPr/>
            <p:nvPr/>
          </p:nvSpPr>
          <p:spPr>
            <a:xfrm>
              <a:off x="4511424" y="1860310"/>
              <a:ext cx="3683056" cy="309041"/>
            </a:xfrm>
            <a:prstGeom prst="roundRect">
              <a:avLst>
                <a:gd name="adj" fmla="val 50000"/>
              </a:avLst>
            </a:prstGeom>
            <a:solidFill>
              <a:srgbClr val="019E9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8802C19-3B7F-94C3-773B-4E108F705AC9}"/>
                </a:ext>
              </a:extLst>
            </p:cNvPr>
            <p:cNvSpPr txBox="1"/>
            <p:nvPr/>
          </p:nvSpPr>
          <p:spPr>
            <a:xfrm>
              <a:off x="4836511" y="1923947"/>
              <a:ext cx="3032882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2022 </a:t>
              </a:r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개정 교육과정 음악과 교원연수자료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44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" name="표 64">
            <a:extLst>
              <a:ext uri="{FF2B5EF4-FFF2-40B4-BE49-F238E27FC236}">
                <a16:creationId xmlns:a16="http://schemas.microsoft.com/office/drawing/2014/main" id="{0EC7609B-674A-B864-C355-64089A58E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925668"/>
              </p:ext>
            </p:extLst>
          </p:nvPr>
        </p:nvGraphicFramePr>
        <p:xfrm>
          <a:off x="468312" y="2458318"/>
          <a:ext cx="6554787" cy="3707532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034257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5520530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</a:tblGrid>
              <a:tr h="41194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BCE1E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88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음악은 고유한 방식과 원리에 따라 인간의 느낌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생각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경험을 다양한 소리의 어울림으로 표현한 것이다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9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개인적 혹은 협력적 음악 연주는 인간의 감수성과 사회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·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문화적 배경에 따라 다양한 행위 과정으로 나타난다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4153591"/>
                  </a:ext>
                </a:extLst>
              </a:tr>
              <a:tr h="4119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인간은 생활 속에서 다양한 음악 매체와 표현 방법을 활용하여 함께 경험하며 소통한다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9656895"/>
                  </a:ext>
                </a:extLst>
              </a:tr>
              <a:tr h="41194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8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5A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음악은 고유한 방식과 원리에 따라 다양한 속성을 청각적 형태로 구현한 것이다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87913"/>
                  </a:ext>
                </a:extLst>
              </a:tr>
              <a:tr h="4119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음악적 수용과 반응은 인간의 감수성과 사회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·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문화적 배경에 따라 다양하게 나타난다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8800894"/>
                  </a:ext>
                </a:extLst>
              </a:tr>
              <a:tr h="4119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인간은 생활 속에서 다양한 음악 경험을 통해 미적 가치와 의미를 발견하고 공감한다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6761626"/>
                  </a:ext>
                </a:extLst>
              </a:tr>
              <a:tr h="411948">
                <a:tc rowSpan="3">
                  <a:txBody>
                    <a:bodyPr/>
                    <a:lstStyle/>
                    <a:p>
                      <a:pPr algn="ctr"/>
                      <a:endPara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5A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음악은 고유한 방식과 원리에 따라 인간의 무한한 상상과 가능성을 탐구하여 만들어낸 것이다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  <a:tr h="4119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900" b="0" kern="1200" spc="-2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개인적 혹은 협력적 음악 창작은 인간의 감수성과 사회</a:t>
                      </a:r>
                      <a:r>
                        <a:rPr lang="en-US" altLang="ko-KR" sz="900" b="0" kern="1200" spc="-2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spc="-2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문화적 배경에 따라 다양한 과정과 결과물로 나타난다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312587"/>
                  </a:ext>
                </a:extLst>
              </a:tr>
              <a:tr h="4119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인간은 생활 속에서 다양한 매체와 방법을 활용하여 자기 주도적으로 음악을 구성하며 기여한다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933252"/>
                  </a:ext>
                </a:extLst>
              </a:tr>
            </a:tbl>
          </a:graphicData>
        </a:graphic>
      </p:graphicFrame>
      <p:grpSp>
        <p:nvGrpSpPr>
          <p:cNvPr id="15" name="그룹 14">
            <a:extLst>
              <a:ext uri="{FF2B5EF4-FFF2-40B4-BE49-F238E27FC236}">
                <a16:creationId xmlns:a16="http://schemas.microsoft.com/office/drawing/2014/main" id="{AF7147B0-4B9B-FA03-3E83-900024029980}"/>
              </a:ext>
            </a:extLst>
          </p:cNvPr>
          <p:cNvGrpSpPr/>
          <p:nvPr/>
        </p:nvGrpSpPr>
        <p:grpSpPr>
          <a:xfrm>
            <a:off x="178914" y="277153"/>
            <a:ext cx="4446507" cy="662153"/>
            <a:chOff x="178914" y="277153"/>
            <a:chExt cx="4446507" cy="662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33A0ABB-EEC7-056A-A8EF-E1F7BC9C5E5D}"/>
                </a:ext>
              </a:extLst>
            </p:cNvPr>
            <p:cNvSpPr txBox="1"/>
            <p:nvPr/>
          </p:nvSpPr>
          <p:spPr>
            <a:xfrm>
              <a:off x="1087593" y="569974"/>
              <a:ext cx="3537828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핵심 아이디어 구성의 원리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CB84C5A-7256-BA3C-6ED9-C7DB6C40349F}"/>
                </a:ext>
              </a:extLst>
            </p:cNvPr>
            <p:cNvSpPr txBox="1"/>
            <p:nvPr/>
          </p:nvSpPr>
          <p:spPr>
            <a:xfrm>
              <a:off x="178914" y="524669"/>
              <a:ext cx="573876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4-1</a:t>
              </a:r>
            </a:p>
          </p:txBody>
        </p: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B439AC6D-FF31-D0BA-3FC5-6D9E204D30D8}"/>
                </a:ext>
              </a:extLst>
            </p:cNvPr>
            <p:cNvGrpSpPr/>
            <p:nvPr/>
          </p:nvGrpSpPr>
          <p:grpSpPr>
            <a:xfrm>
              <a:off x="1119981" y="277153"/>
              <a:ext cx="3149755" cy="204923"/>
              <a:chOff x="1119981" y="277153"/>
              <a:chExt cx="3149755" cy="204923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3C21893-828B-707C-0AE4-04095533CE6C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87258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교육과정의 내용 체계 및 성취기준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95A92470-C34C-8B85-6953-EA298EF51F7B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25" name="타원 24">
                  <a:extLst>
                    <a:ext uri="{FF2B5EF4-FFF2-40B4-BE49-F238E27FC236}">
                      <a16:creationId xmlns:a16="http://schemas.microsoft.com/office/drawing/2014/main" id="{4204A485-3495-ED81-CB02-AA3D7B1BEEF6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981A8AB1-5574-0CB3-66F3-E933C332828F}"/>
                    </a:ext>
                  </a:extLst>
                </p:cNvPr>
                <p:cNvSpPr txBox="1"/>
                <p:nvPr/>
              </p:nvSpPr>
              <p:spPr>
                <a:xfrm>
                  <a:off x="1159982" y="258397"/>
                  <a:ext cx="99386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4</a:t>
                  </a:r>
                </a:p>
              </p:txBody>
            </p:sp>
          </p:grpSp>
        </p:grpSp>
      </p:grpSp>
      <p:grpSp>
        <p:nvGrpSpPr>
          <p:cNvPr id="311" name="그룹 310">
            <a:extLst>
              <a:ext uri="{FF2B5EF4-FFF2-40B4-BE49-F238E27FC236}">
                <a16:creationId xmlns:a16="http://schemas.microsoft.com/office/drawing/2014/main" id="{1467A5CD-928E-915D-402C-3ED35589A7D1}"/>
              </a:ext>
            </a:extLst>
          </p:cNvPr>
          <p:cNvGrpSpPr/>
          <p:nvPr/>
        </p:nvGrpSpPr>
        <p:grpSpPr>
          <a:xfrm>
            <a:off x="7092950" y="2466016"/>
            <a:ext cx="1585432" cy="3699834"/>
            <a:chOff x="7092950" y="3057526"/>
            <a:chExt cx="1585432" cy="3108324"/>
          </a:xfrm>
        </p:grpSpPr>
        <p:sp>
          <p:nvSpPr>
            <p:cNvPr id="55" name="사각형: 둥근 모서리 54">
              <a:extLst>
                <a:ext uri="{FF2B5EF4-FFF2-40B4-BE49-F238E27FC236}">
                  <a16:creationId xmlns:a16="http://schemas.microsoft.com/office/drawing/2014/main" id="{C19FC7FD-6031-4F85-1EB4-2AE855949E34}"/>
                </a:ext>
              </a:extLst>
            </p:cNvPr>
            <p:cNvSpPr/>
            <p:nvPr/>
          </p:nvSpPr>
          <p:spPr>
            <a:xfrm>
              <a:off x="7092950" y="3057526"/>
              <a:ext cx="1585432" cy="3108324"/>
            </a:xfrm>
            <a:prstGeom prst="roundRect">
              <a:avLst>
                <a:gd name="adj" fmla="val 5985"/>
              </a:avLst>
            </a:prstGeom>
            <a:gradFill>
              <a:gsLst>
                <a:gs pos="0">
                  <a:srgbClr val="0F958E"/>
                </a:gs>
                <a:gs pos="100000">
                  <a:srgbClr val="276DB5"/>
                </a:gs>
              </a:gsLst>
              <a:lin ang="2700000" scaled="0"/>
            </a:gradFill>
            <a:ln w="31750" cap="flat">
              <a:noFill/>
              <a:prstDash val="solid"/>
              <a:miter/>
            </a:ln>
            <a:effectLst/>
          </p:spPr>
          <p:txBody>
            <a:bodyPr wrap="none" rtlCol="0" anchor="ctr"/>
            <a:lstStyle/>
            <a:p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D0589E9-13AC-4EC9-B208-B414AC4DB2B1}"/>
                </a:ext>
              </a:extLst>
            </p:cNvPr>
            <p:cNvSpPr txBox="1"/>
            <p:nvPr/>
          </p:nvSpPr>
          <p:spPr>
            <a:xfrm>
              <a:off x="7250877" y="4249689"/>
              <a:ext cx="1269578" cy="72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원리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, 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맥락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,</a:t>
              </a:r>
            </a:p>
            <a:p>
              <a:pPr algn="ctr"/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활용의 내용은</a:t>
              </a:r>
              <a:endPara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  <a:p>
              <a:pPr algn="ctr"/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음악과 역량에서</a:t>
              </a:r>
              <a:endPara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  <a:p>
              <a:pPr algn="ctr"/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 도출 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5F6DD3CD-94AE-51C9-115C-1699427BFCE7}"/>
              </a:ext>
            </a:extLst>
          </p:cNvPr>
          <p:cNvGrpSpPr/>
          <p:nvPr/>
        </p:nvGrpSpPr>
        <p:grpSpPr>
          <a:xfrm>
            <a:off x="474631" y="2448189"/>
            <a:ext cx="6548467" cy="3717659"/>
            <a:chOff x="474631" y="2448189"/>
            <a:chExt cx="6548467" cy="3717659"/>
          </a:xfrm>
        </p:grpSpPr>
        <p:sp>
          <p:nvSpPr>
            <p:cNvPr id="60" name="사각형: 둥근 위쪽 모서리 59">
              <a:extLst>
                <a:ext uri="{FF2B5EF4-FFF2-40B4-BE49-F238E27FC236}">
                  <a16:creationId xmlns:a16="http://schemas.microsoft.com/office/drawing/2014/main" id="{D017644F-B56A-DB98-FBC2-6726DA1C9000}"/>
                </a:ext>
              </a:extLst>
            </p:cNvPr>
            <p:cNvSpPr/>
            <p:nvPr/>
          </p:nvSpPr>
          <p:spPr>
            <a:xfrm rot="16200000">
              <a:off x="-869037" y="3791858"/>
              <a:ext cx="3717659" cy="1030321"/>
            </a:xfrm>
            <a:prstGeom prst="round2SameRect">
              <a:avLst>
                <a:gd name="adj1" fmla="val 8733"/>
                <a:gd name="adj2" fmla="val 0"/>
              </a:avLst>
            </a:prstGeom>
            <a:gradFill>
              <a:gsLst>
                <a:gs pos="83000">
                  <a:srgbClr val="0F958E">
                    <a:alpha val="28000"/>
                  </a:srgbClr>
                </a:gs>
                <a:gs pos="24000">
                  <a:srgbClr val="935A9E">
                    <a:alpha val="22000"/>
                  </a:srgb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FFB42FCB-D053-BFF8-19B3-735D6B7A6935}"/>
                </a:ext>
              </a:extLst>
            </p:cNvPr>
            <p:cNvGrpSpPr/>
            <p:nvPr/>
          </p:nvGrpSpPr>
          <p:grpSpPr>
            <a:xfrm>
              <a:off x="6500788" y="2541973"/>
              <a:ext cx="462681" cy="3530081"/>
              <a:chOff x="6437288" y="3121339"/>
              <a:chExt cx="462681" cy="2965710"/>
            </a:xfrm>
          </p:grpSpPr>
          <p:grpSp>
            <p:nvGrpSpPr>
              <p:cNvPr id="240" name="그룹 239">
                <a:extLst>
                  <a:ext uri="{FF2B5EF4-FFF2-40B4-BE49-F238E27FC236}">
                    <a16:creationId xmlns:a16="http://schemas.microsoft.com/office/drawing/2014/main" id="{B5328195-8654-CABC-06C9-A21C5CBB181C}"/>
                  </a:ext>
                </a:extLst>
              </p:cNvPr>
              <p:cNvGrpSpPr/>
              <p:nvPr/>
            </p:nvGrpSpPr>
            <p:grpSpPr>
              <a:xfrm>
                <a:off x="6437288" y="3121339"/>
                <a:ext cx="462681" cy="207461"/>
                <a:chOff x="6343103" y="2924741"/>
                <a:chExt cx="462681" cy="207461"/>
              </a:xfrm>
            </p:grpSpPr>
            <p:sp>
              <p:nvSpPr>
                <p:cNvPr id="125" name="사각형: 둥근 모서리 124">
                  <a:extLst>
                    <a:ext uri="{FF2B5EF4-FFF2-40B4-BE49-F238E27FC236}">
                      <a16:creationId xmlns:a16="http://schemas.microsoft.com/office/drawing/2014/main" id="{310FADFC-0B2B-A6EF-CCA3-EE1A1CA918EF}"/>
                    </a:ext>
                  </a:extLst>
                </p:cNvPr>
                <p:cNvSpPr/>
                <p:nvPr/>
              </p:nvSpPr>
              <p:spPr>
                <a:xfrm>
                  <a:off x="6343649" y="2924741"/>
                  <a:ext cx="462135" cy="207461"/>
                </a:xfrm>
                <a:prstGeom prst="roundRect">
                  <a:avLst>
                    <a:gd name="adj" fmla="val 11147"/>
                  </a:avLst>
                </a:prstGeom>
                <a:solidFill>
                  <a:srgbClr val="CA444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C6A3633E-C714-CB2E-A234-886B3C0EA649}"/>
                    </a:ext>
                  </a:extLst>
                </p:cNvPr>
                <p:cNvSpPr txBox="1"/>
                <p:nvPr/>
              </p:nvSpPr>
              <p:spPr>
                <a:xfrm>
                  <a:off x="6503060" y="2967003"/>
                  <a:ext cx="227626" cy="12928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원리</a:t>
                  </a:r>
                </a:p>
              </p:txBody>
            </p:sp>
            <p:sp>
              <p:nvSpPr>
                <p:cNvPr id="128" name="화살표: 아래쪽 127">
                  <a:extLst>
                    <a:ext uri="{FF2B5EF4-FFF2-40B4-BE49-F238E27FC236}">
                      <a16:creationId xmlns:a16="http://schemas.microsoft.com/office/drawing/2014/main" id="{2AE2CF7C-C9C2-15B7-E93B-9613DF561F5F}"/>
                    </a:ext>
                  </a:extLst>
                </p:cNvPr>
                <p:cNvSpPr/>
                <p:nvPr/>
              </p:nvSpPr>
              <p:spPr>
                <a:xfrm rot="16200000">
                  <a:off x="6334580" y="2968111"/>
                  <a:ext cx="137761" cy="120716"/>
                </a:xfrm>
                <a:prstGeom prst="downArrow">
                  <a:avLst>
                    <a:gd name="adj1" fmla="val 50000"/>
                    <a:gd name="adj2" fmla="val 70812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268" name="그룹 267">
                <a:extLst>
                  <a:ext uri="{FF2B5EF4-FFF2-40B4-BE49-F238E27FC236}">
                    <a16:creationId xmlns:a16="http://schemas.microsoft.com/office/drawing/2014/main" id="{CB40E10D-B654-7D8F-D815-46C10FA19992}"/>
                  </a:ext>
                </a:extLst>
              </p:cNvPr>
              <p:cNvGrpSpPr/>
              <p:nvPr/>
            </p:nvGrpSpPr>
            <p:grpSpPr>
              <a:xfrm>
                <a:off x="6437288" y="3466120"/>
                <a:ext cx="462681" cy="207461"/>
                <a:chOff x="6343103" y="2924741"/>
                <a:chExt cx="462681" cy="207461"/>
              </a:xfrm>
            </p:grpSpPr>
            <p:sp>
              <p:nvSpPr>
                <p:cNvPr id="269" name="사각형: 둥근 모서리 268">
                  <a:extLst>
                    <a:ext uri="{FF2B5EF4-FFF2-40B4-BE49-F238E27FC236}">
                      <a16:creationId xmlns:a16="http://schemas.microsoft.com/office/drawing/2014/main" id="{BB8A8CE0-D8DD-6A82-F658-9CCD375E7B85}"/>
                    </a:ext>
                  </a:extLst>
                </p:cNvPr>
                <p:cNvSpPr/>
                <p:nvPr/>
              </p:nvSpPr>
              <p:spPr>
                <a:xfrm>
                  <a:off x="6343649" y="2924741"/>
                  <a:ext cx="462135" cy="207461"/>
                </a:xfrm>
                <a:prstGeom prst="roundRect">
                  <a:avLst>
                    <a:gd name="adj" fmla="val 11147"/>
                  </a:avLst>
                </a:prstGeom>
                <a:solidFill>
                  <a:srgbClr val="F9B34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70" name="TextBox 269">
                  <a:extLst>
                    <a:ext uri="{FF2B5EF4-FFF2-40B4-BE49-F238E27FC236}">
                      <a16:creationId xmlns:a16="http://schemas.microsoft.com/office/drawing/2014/main" id="{871A2EDD-34BC-02D7-E2AA-3A31DB0BE866}"/>
                    </a:ext>
                  </a:extLst>
                </p:cNvPr>
                <p:cNvSpPr txBox="1"/>
                <p:nvPr/>
              </p:nvSpPr>
              <p:spPr>
                <a:xfrm>
                  <a:off x="6503060" y="2967003"/>
                  <a:ext cx="227626" cy="12928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맥락</a:t>
                  </a:r>
                </a:p>
              </p:txBody>
            </p:sp>
            <p:sp>
              <p:nvSpPr>
                <p:cNvPr id="271" name="화살표: 아래쪽 270">
                  <a:extLst>
                    <a:ext uri="{FF2B5EF4-FFF2-40B4-BE49-F238E27FC236}">
                      <a16:creationId xmlns:a16="http://schemas.microsoft.com/office/drawing/2014/main" id="{1CE3E59F-CBB5-4690-E0AC-C4F39D7DFE08}"/>
                    </a:ext>
                  </a:extLst>
                </p:cNvPr>
                <p:cNvSpPr/>
                <p:nvPr/>
              </p:nvSpPr>
              <p:spPr>
                <a:xfrm rot="16200000">
                  <a:off x="6334580" y="2968111"/>
                  <a:ext cx="137761" cy="120716"/>
                </a:xfrm>
                <a:prstGeom prst="downArrow">
                  <a:avLst>
                    <a:gd name="adj1" fmla="val 50000"/>
                    <a:gd name="adj2" fmla="val 70812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272" name="그룹 271">
                <a:extLst>
                  <a:ext uri="{FF2B5EF4-FFF2-40B4-BE49-F238E27FC236}">
                    <a16:creationId xmlns:a16="http://schemas.microsoft.com/office/drawing/2014/main" id="{CBC507E1-EC78-BDA8-46E2-40062DFF05BB}"/>
                  </a:ext>
                </a:extLst>
              </p:cNvPr>
              <p:cNvGrpSpPr/>
              <p:nvPr/>
            </p:nvGrpSpPr>
            <p:grpSpPr>
              <a:xfrm>
                <a:off x="6437288" y="3810901"/>
                <a:ext cx="462681" cy="207461"/>
                <a:chOff x="6343103" y="2924741"/>
                <a:chExt cx="462681" cy="207461"/>
              </a:xfrm>
            </p:grpSpPr>
            <p:sp>
              <p:nvSpPr>
                <p:cNvPr id="273" name="사각형: 둥근 모서리 272">
                  <a:extLst>
                    <a:ext uri="{FF2B5EF4-FFF2-40B4-BE49-F238E27FC236}">
                      <a16:creationId xmlns:a16="http://schemas.microsoft.com/office/drawing/2014/main" id="{C2145E3D-45E8-1864-B414-AB95726B0A99}"/>
                    </a:ext>
                  </a:extLst>
                </p:cNvPr>
                <p:cNvSpPr/>
                <p:nvPr/>
              </p:nvSpPr>
              <p:spPr>
                <a:xfrm>
                  <a:off x="6343649" y="2924741"/>
                  <a:ext cx="462135" cy="207461"/>
                </a:xfrm>
                <a:prstGeom prst="roundRect">
                  <a:avLst>
                    <a:gd name="adj" fmla="val 11147"/>
                  </a:avLst>
                </a:prstGeom>
                <a:solidFill>
                  <a:srgbClr val="5BBA5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274" name="TextBox 273">
                  <a:extLst>
                    <a:ext uri="{FF2B5EF4-FFF2-40B4-BE49-F238E27FC236}">
                      <a16:creationId xmlns:a16="http://schemas.microsoft.com/office/drawing/2014/main" id="{C7332F77-239A-3A9B-C451-F88B12BC77B7}"/>
                    </a:ext>
                  </a:extLst>
                </p:cNvPr>
                <p:cNvSpPr txBox="1"/>
                <p:nvPr/>
              </p:nvSpPr>
              <p:spPr>
                <a:xfrm>
                  <a:off x="6503060" y="2967003"/>
                  <a:ext cx="227626" cy="12928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활용</a:t>
                  </a:r>
                </a:p>
              </p:txBody>
            </p:sp>
            <p:sp>
              <p:nvSpPr>
                <p:cNvPr id="275" name="화살표: 아래쪽 274">
                  <a:extLst>
                    <a:ext uri="{FF2B5EF4-FFF2-40B4-BE49-F238E27FC236}">
                      <a16:creationId xmlns:a16="http://schemas.microsoft.com/office/drawing/2014/main" id="{A532DF18-C415-2818-C577-A2DC444582A1}"/>
                    </a:ext>
                  </a:extLst>
                </p:cNvPr>
                <p:cNvSpPr/>
                <p:nvPr/>
              </p:nvSpPr>
              <p:spPr>
                <a:xfrm rot="16200000">
                  <a:off x="6334580" y="2968111"/>
                  <a:ext cx="137761" cy="120716"/>
                </a:xfrm>
                <a:prstGeom prst="downArrow">
                  <a:avLst>
                    <a:gd name="adj1" fmla="val 50000"/>
                    <a:gd name="adj2" fmla="val 70812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276" name="그룹 275">
                <a:extLst>
                  <a:ext uri="{FF2B5EF4-FFF2-40B4-BE49-F238E27FC236}">
                    <a16:creationId xmlns:a16="http://schemas.microsoft.com/office/drawing/2014/main" id="{492A9CD0-705C-4E47-5965-C3C4126B6E60}"/>
                  </a:ext>
                </a:extLst>
              </p:cNvPr>
              <p:cNvGrpSpPr/>
              <p:nvPr/>
            </p:nvGrpSpPr>
            <p:grpSpPr>
              <a:xfrm>
                <a:off x="6437288" y="4155682"/>
                <a:ext cx="462681" cy="207461"/>
                <a:chOff x="6343103" y="2924741"/>
                <a:chExt cx="462681" cy="207461"/>
              </a:xfrm>
            </p:grpSpPr>
            <p:sp>
              <p:nvSpPr>
                <p:cNvPr id="277" name="사각형: 둥근 모서리 276">
                  <a:extLst>
                    <a:ext uri="{FF2B5EF4-FFF2-40B4-BE49-F238E27FC236}">
                      <a16:creationId xmlns:a16="http://schemas.microsoft.com/office/drawing/2014/main" id="{9D212B9B-201B-28E7-9E08-8E48C0738B4B}"/>
                    </a:ext>
                  </a:extLst>
                </p:cNvPr>
                <p:cNvSpPr/>
                <p:nvPr/>
              </p:nvSpPr>
              <p:spPr>
                <a:xfrm>
                  <a:off x="6343649" y="2924741"/>
                  <a:ext cx="462135" cy="207461"/>
                </a:xfrm>
                <a:prstGeom prst="roundRect">
                  <a:avLst>
                    <a:gd name="adj" fmla="val 11147"/>
                  </a:avLst>
                </a:prstGeom>
                <a:solidFill>
                  <a:srgbClr val="CA444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278" name="TextBox 277">
                  <a:extLst>
                    <a:ext uri="{FF2B5EF4-FFF2-40B4-BE49-F238E27FC236}">
                      <a16:creationId xmlns:a16="http://schemas.microsoft.com/office/drawing/2014/main" id="{3BE4690F-7F2A-AC55-3039-B6F8037859F9}"/>
                    </a:ext>
                  </a:extLst>
                </p:cNvPr>
                <p:cNvSpPr txBox="1"/>
                <p:nvPr/>
              </p:nvSpPr>
              <p:spPr>
                <a:xfrm>
                  <a:off x="6503060" y="2967003"/>
                  <a:ext cx="227626" cy="12928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원리</a:t>
                  </a:r>
                </a:p>
              </p:txBody>
            </p:sp>
            <p:sp>
              <p:nvSpPr>
                <p:cNvPr id="279" name="화살표: 아래쪽 278">
                  <a:extLst>
                    <a:ext uri="{FF2B5EF4-FFF2-40B4-BE49-F238E27FC236}">
                      <a16:creationId xmlns:a16="http://schemas.microsoft.com/office/drawing/2014/main" id="{0580E259-0DC9-62AF-63E2-7F8A3B7775D5}"/>
                    </a:ext>
                  </a:extLst>
                </p:cNvPr>
                <p:cNvSpPr/>
                <p:nvPr/>
              </p:nvSpPr>
              <p:spPr>
                <a:xfrm rot="16200000">
                  <a:off x="6334580" y="2968111"/>
                  <a:ext cx="137761" cy="120716"/>
                </a:xfrm>
                <a:prstGeom prst="downArrow">
                  <a:avLst>
                    <a:gd name="adj1" fmla="val 50000"/>
                    <a:gd name="adj2" fmla="val 70812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280" name="그룹 279">
                <a:extLst>
                  <a:ext uri="{FF2B5EF4-FFF2-40B4-BE49-F238E27FC236}">
                    <a16:creationId xmlns:a16="http://schemas.microsoft.com/office/drawing/2014/main" id="{C96E0BD5-17B0-BD10-7DA0-293B49E9C168}"/>
                  </a:ext>
                </a:extLst>
              </p:cNvPr>
              <p:cNvGrpSpPr/>
              <p:nvPr/>
            </p:nvGrpSpPr>
            <p:grpSpPr>
              <a:xfrm>
                <a:off x="6437288" y="4500463"/>
                <a:ext cx="462681" cy="207461"/>
                <a:chOff x="6343103" y="2924741"/>
                <a:chExt cx="462681" cy="207461"/>
              </a:xfrm>
            </p:grpSpPr>
            <p:sp>
              <p:nvSpPr>
                <p:cNvPr id="281" name="사각형: 둥근 모서리 280">
                  <a:extLst>
                    <a:ext uri="{FF2B5EF4-FFF2-40B4-BE49-F238E27FC236}">
                      <a16:creationId xmlns:a16="http://schemas.microsoft.com/office/drawing/2014/main" id="{46BAD057-87AC-3C13-DCA6-8833A56B9DEC}"/>
                    </a:ext>
                  </a:extLst>
                </p:cNvPr>
                <p:cNvSpPr/>
                <p:nvPr/>
              </p:nvSpPr>
              <p:spPr>
                <a:xfrm>
                  <a:off x="6343649" y="2924741"/>
                  <a:ext cx="462135" cy="207461"/>
                </a:xfrm>
                <a:prstGeom prst="roundRect">
                  <a:avLst>
                    <a:gd name="adj" fmla="val 11147"/>
                  </a:avLst>
                </a:prstGeom>
                <a:solidFill>
                  <a:srgbClr val="F9B34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82" name="TextBox 281">
                  <a:extLst>
                    <a:ext uri="{FF2B5EF4-FFF2-40B4-BE49-F238E27FC236}">
                      <a16:creationId xmlns:a16="http://schemas.microsoft.com/office/drawing/2014/main" id="{D9C408A1-D1B5-6E92-BFB0-6F495780E8B1}"/>
                    </a:ext>
                  </a:extLst>
                </p:cNvPr>
                <p:cNvSpPr txBox="1"/>
                <p:nvPr/>
              </p:nvSpPr>
              <p:spPr>
                <a:xfrm>
                  <a:off x="6503060" y="2967003"/>
                  <a:ext cx="227626" cy="12928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맥락</a:t>
                  </a:r>
                </a:p>
              </p:txBody>
            </p:sp>
            <p:sp>
              <p:nvSpPr>
                <p:cNvPr id="283" name="화살표: 아래쪽 282">
                  <a:extLst>
                    <a:ext uri="{FF2B5EF4-FFF2-40B4-BE49-F238E27FC236}">
                      <a16:creationId xmlns:a16="http://schemas.microsoft.com/office/drawing/2014/main" id="{4E52DCA5-7046-9E14-D9B0-0300A7FF7A0E}"/>
                    </a:ext>
                  </a:extLst>
                </p:cNvPr>
                <p:cNvSpPr/>
                <p:nvPr/>
              </p:nvSpPr>
              <p:spPr>
                <a:xfrm rot="16200000">
                  <a:off x="6334580" y="2968111"/>
                  <a:ext cx="137761" cy="120716"/>
                </a:xfrm>
                <a:prstGeom prst="downArrow">
                  <a:avLst>
                    <a:gd name="adj1" fmla="val 50000"/>
                    <a:gd name="adj2" fmla="val 70812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284" name="그룹 283">
                <a:extLst>
                  <a:ext uri="{FF2B5EF4-FFF2-40B4-BE49-F238E27FC236}">
                    <a16:creationId xmlns:a16="http://schemas.microsoft.com/office/drawing/2014/main" id="{F4B30501-989D-E0F4-3DAA-52347ED3EE6A}"/>
                  </a:ext>
                </a:extLst>
              </p:cNvPr>
              <p:cNvGrpSpPr/>
              <p:nvPr/>
            </p:nvGrpSpPr>
            <p:grpSpPr>
              <a:xfrm>
                <a:off x="6437288" y="4845244"/>
                <a:ext cx="462681" cy="207461"/>
                <a:chOff x="6343103" y="2924741"/>
                <a:chExt cx="462681" cy="207461"/>
              </a:xfrm>
            </p:grpSpPr>
            <p:sp>
              <p:nvSpPr>
                <p:cNvPr id="285" name="사각형: 둥근 모서리 284">
                  <a:extLst>
                    <a:ext uri="{FF2B5EF4-FFF2-40B4-BE49-F238E27FC236}">
                      <a16:creationId xmlns:a16="http://schemas.microsoft.com/office/drawing/2014/main" id="{26D9964B-4A8A-8310-D1CB-3856503C729E}"/>
                    </a:ext>
                  </a:extLst>
                </p:cNvPr>
                <p:cNvSpPr/>
                <p:nvPr/>
              </p:nvSpPr>
              <p:spPr>
                <a:xfrm>
                  <a:off x="6343649" y="2924741"/>
                  <a:ext cx="462135" cy="207461"/>
                </a:xfrm>
                <a:prstGeom prst="roundRect">
                  <a:avLst>
                    <a:gd name="adj" fmla="val 11147"/>
                  </a:avLst>
                </a:prstGeom>
                <a:solidFill>
                  <a:srgbClr val="5BBA5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286" name="TextBox 285">
                  <a:extLst>
                    <a:ext uri="{FF2B5EF4-FFF2-40B4-BE49-F238E27FC236}">
                      <a16:creationId xmlns:a16="http://schemas.microsoft.com/office/drawing/2014/main" id="{A6B87905-2620-9B16-7FE9-DFFC07BACA26}"/>
                    </a:ext>
                  </a:extLst>
                </p:cNvPr>
                <p:cNvSpPr txBox="1"/>
                <p:nvPr/>
              </p:nvSpPr>
              <p:spPr>
                <a:xfrm>
                  <a:off x="6503060" y="2967003"/>
                  <a:ext cx="227626" cy="12928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활용</a:t>
                  </a:r>
                </a:p>
              </p:txBody>
            </p:sp>
            <p:sp>
              <p:nvSpPr>
                <p:cNvPr id="287" name="화살표: 아래쪽 286">
                  <a:extLst>
                    <a:ext uri="{FF2B5EF4-FFF2-40B4-BE49-F238E27FC236}">
                      <a16:creationId xmlns:a16="http://schemas.microsoft.com/office/drawing/2014/main" id="{0659AD7D-080B-47C6-B804-D8D3DAE2AD5D}"/>
                    </a:ext>
                  </a:extLst>
                </p:cNvPr>
                <p:cNvSpPr/>
                <p:nvPr/>
              </p:nvSpPr>
              <p:spPr>
                <a:xfrm rot="16200000">
                  <a:off x="6334580" y="2968111"/>
                  <a:ext cx="137761" cy="120716"/>
                </a:xfrm>
                <a:prstGeom prst="downArrow">
                  <a:avLst>
                    <a:gd name="adj1" fmla="val 50000"/>
                    <a:gd name="adj2" fmla="val 70812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288" name="그룹 287">
                <a:extLst>
                  <a:ext uri="{FF2B5EF4-FFF2-40B4-BE49-F238E27FC236}">
                    <a16:creationId xmlns:a16="http://schemas.microsoft.com/office/drawing/2014/main" id="{C3F56B6D-C979-D80F-CB41-18CDF6D56034}"/>
                  </a:ext>
                </a:extLst>
              </p:cNvPr>
              <p:cNvGrpSpPr/>
              <p:nvPr/>
            </p:nvGrpSpPr>
            <p:grpSpPr>
              <a:xfrm>
                <a:off x="6437288" y="5190025"/>
                <a:ext cx="462681" cy="207461"/>
                <a:chOff x="6343103" y="2924741"/>
                <a:chExt cx="462681" cy="207461"/>
              </a:xfrm>
            </p:grpSpPr>
            <p:sp>
              <p:nvSpPr>
                <p:cNvPr id="289" name="사각형: 둥근 모서리 288">
                  <a:extLst>
                    <a:ext uri="{FF2B5EF4-FFF2-40B4-BE49-F238E27FC236}">
                      <a16:creationId xmlns:a16="http://schemas.microsoft.com/office/drawing/2014/main" id="{7CBA14A5-AB6A-6476-E0E2-9182B9D908F5}"/>
                    </a:ext>
                  </a:extLst>
                </p:cNvPr>
                <p:cNvSpPr/>
                <p:nvPr/>
              </p:nvSpPr>
              <p:spPr>
                <a:xfrm>
                  <a:off x="6343649" y="2924741"/>
                  <a:ext cx="462135" cy="207461"/>
                </a:xfrm>
                <a:prstGeom prst="roundRect">
                  <a:avLst>
                    <a:gd name="adj" fmla="val 11147"/>
                  </a:avLst>
                </a:prstGeom>
                <a:solidFill>
                  <a:srgbClr val="CA444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290" name="TextBox 289">
                  <a:extLst>
                    <a:ext uri="{FF2B5EF4-FFF2-40B4-BE49-F238E27FC236}">
                      <a16:creationId xmlns:a16="http://schemas.microsoft.com/office/drawing/2014/main" id="{3AF6D974-00FE-6997-EE61-274709416D94}"/>
                    </a:ext>
                  </a:extLst>
                </p:cNvPr>
                <p:cNvSpPr txBox="1"/>
                <p:nvPr/>
              </p:nvSpPr>
              <p:spPr>
                <a:xfrm>
                  <a:off x="6503060" y="2967003"/>
                  <a:ext cx="227626" cy="12928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원리</a:t>
                  </a:r>
                </a:p>
              </p:txBody>
            </p:sp>
            <p:sp>
              <p:nvSpPr>
                <p:cNvPr id="291" name="화살표: 아래쪽 290">
                  <a:extLst>
                    <a:ext uri="{FF2B5EF4-FFF2-40B4-BE49-F238E27FC236}">
                      <a16:creationId xmlns:a16="http://schemas.microsoft.com/office/drawing/2014/main" id="{15E3AF79-61A4-D42C-31D3-885FA50A8B75}"/>
                    </a:ext>
                  </a:extLst>
                </p:cNvPr>
                <p:cNvSpPr/>
                <p:nvPr/>
              </p:nvSpPr>
              <p:spPr>
                <a:xfrm rot="16200000">
                  <a:off x="6334580" y="2968111"/>
                  <a:ext cx="137761" cy="120716"/>
                </a:xfrm>
                <a:prstGeom prst="downArrow">
                  <a:avLst>
                    <a:gd name="adj1" fmla="val 50000"/>
                    <a:gd name="adj2" fmla="val 70812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292" name="그룹 291">
                <a:extLst>
                  <a:ext uri="{FF2B5EF4-FFF2-40B4-BE49-F238E27FC236}">
                    <a16:creationId xmlns:a16="http://schemas.microsoft.com/office/drawing/2014/main" id="{B9373825-4B96-3DEB-6914-A63305FD2D75}"/>
                  </a:ext>
                </a:extLst>
              </p:cNvPr>
              <p:cNvGrpSpPr/>
              <p:nvPr/>
            </p:nvGrpSpPr>
            <p:grpSpPr>
              <a:xfrm>
                <a:off x="6437288" y="5534806"/>
                <a:ext cx="462681" cy="207461"/>
                <a:chOff x="6343103" y="2924741"/>
                <a:chExt cx="462681" cy="207461"/>
              </a:xfrm>
            </p:grpSpPr>
            <p:sp>
              <p:nvSpPr>
                <p:cNvPr id="293" name="사각형: 둥근 모서리 292">
                  <a:extLst>
                    <a:ext uri="{FF2B5EF4-FFF2-40B4-BE49-F238E27FC236}">
                      <a16:creationId xmlns:a16="http://schemas.microsoft.com/office/drawing/2014/main" id="{BD2E64FB-65BC-2461-FFE9-1EA92C841766}"/>
                    </a:ext>
                  </a:extLst>
                </p:cNvPr>
                <p:cNvSpPr/>
                <p:nvPr/>
              </p:nvSpPr>
              <p:spPr>
                <a:xfrm>
                  <a:off x="6343649" y="2924741"/>
                  <a:ext cx="462135" cy="207461"/>
                </a:xfrm>
                <a:prstGeom prst="roundRect">
                  <a:avLst>
                    <a:gd name="adj" fmla="val 11147"/>
                  </a:avLst>
                </a:prstGeom>
                <a:solidFill>
                  <a:srgbClr val="F9B34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94" name="TextBox 293">
                  <a:extLst>
                    <a:ext uri="{FF2B5EF4-FFF2-40B4-BE49-F238E27FC236}">
                      <a16:creationId xmlns:a16="http://schemas.microsoft.com/office/drawing/2014/main" id="{9D97E623-ADE4-9881-81CB-DE59FF4F00F2}"/>
                    </a:ext>
                  </a:extLst>
                </p:cNvPr>
                <p:cNvSpPr txBox="1"/>
                <p:nvPr/>
              </p:nvSpPr>
              <p:spPr>
                <a:xfrm>
                  <a:off x="6503060" y="2967003"/>
                  <a:ext cx="227626" cy="12928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맥락</a:t>
                  </a:r>
                </a:p>
              </p:txBody>
            </p:sp>
            <p:sp>
              <p:nvSpPr>
                <p:cNvPr id="295" name="화살표: 아래쪽 294">
                  <a:extLst>
                    <a:ext uri="{FF2B5EF4-FFF2-40B4-BE49-F238E27FC236}">
                      <a16:creationId xmlns:a16="http://schemas.microsoft.com/office/drawing/2014/main" id="{3AC967C3-F8F7-0D03-0CAB-CCCF38396244}"/>
                    </a:ext>
                  </a:extLst>
                </p:cNvPr>
                <p:cNvSpPr/>
                <p:nvPr/>
              </p:nvSpPr>
              <p:spPr>
                <a:xfrm rot="16200000">
                  <a:off x="6334580" y="2968111"/>
                  <a:ext cx="137761" cy="120716"/>
                </a:xfrm>
                <a:prstGeom prst="downArrow">
                  <a:avLst>
                    <a:gd name="adj1" fmla="val 50000"/>
                    <a:gd name="adj2" fmla="val 70812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296" name="그룹 295">
                <a:extLst>
                  <a:ext uri="{FF2B5EF4-FFF2-40B4-BE49-F238E27FC236}">
                    <a16:creationId xmlns:a16="http://schemas.microsoft.com/office/drawing/2014/main" id="{434A9748-DB07-366D-C3F1-D042101412DA}"/>
                  </a:ext>
                </a:extLst>
              </p:cNvPr>
              <p:cNvGrpSpPr/>
              <p:nvPr/>
            </p:nvGrpSpPr>
            <p:grpSpPr>
              <a:xfrm>
                <a:off x="6437288" y="5879588"/>
                <a:ext cx="462681" cy="207461"/>
                <a:chOff x="6343103" y="2924741"/>
                <a:chExt cx="462681" cy="207461"/>
              </a:xfrm>
            </p:grpSpPr>
            <p:sp>
              <p:nvSpPr>
                <p:cNvPr id="297" name="사각형: 둥근 모서리 296">
                  <a:extLst>
                    <a:ext uri="{FF2B5EF4-FFF2-40B4-BE49-F238E27FC236}">
                      <a16:creationId xmlns:a16="http://schemas.microsoft.com/office/drawing/2014/main" id="{0417463E-4CDE-F6FD-E75A-CBBD823D7C25}"/>
                    </a:ext>
                  </a:extLst>
                </p:cNvPr>
                <p:cNvSpPr/>
                <p:nvPr/>
              </p:nvSpPr>
              <p:spPr>
                <a:xfrm>
                  <a:off x="6343649" y="2924741"/>
                  <a:ext cx="462135" cy="207461"/>
                </a:xfrm>
                <a:prstGeom prst="roundRect">
                  <a:avLst>
                    <a:gd name="adj" fmla="val 11147"/>
                  </a:avLst>
                </a:prstGeom>
                <a:solidFill>
                  <a:srgbClr val="5BBA5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298" name="TextBox 297">
                  <a:extLst>
                    <a:ext uri="{FF2B5EF4-FFF2-40B4-BE49-F238E27FC236}">
                      <a16:creationId xmlns:a16="http://schemas.microsoft.com/office/drawing/2014/main" id="{4D0330C0-5718-1BE8-555D-0ED7B71D41ED}"/>
                    </a:ext>
                  </a:extLst>
                </p:cNvPr>
                <p:cNvSpPr txBox="1"/>
                <p:nvPr/>
              </p:nvSpPr>
              <p:spPr>
                <a:xfrm>
                  <a:off x="6503060" y="2967003"/>
                  <a:ext cx="227626" cy="12928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활용</a:t>
                  </a:r>
                </a:p>
              </p:txBody>
            </p:sp>
            <p:sp>
              <p:nvSpPr>
                <p:cNvPr id="299" name="화살표: 아래쪽 298">
                  <a:extLst>
                    <a:ext uri="{FF2B5EF4-FFF2-40B4-BE49-F238E27FC236}">
                      <a16:creationId xmlns:a16="http://schemas.microsoft.com/office/drawing/2014/main" id="{6FC0F8AE-2B26-194E-F85E-ED2B5A3FA2C1}"/>
                    </a:ext>
                  </a:extLst>
                </p:cNvPr>
                <p:cNvSpPr/>
                <p:nvPr/>
              </p:nvSpPr>
              <p:spPr>
                <a:xfrm rot="16200000">
                  <a:off x="6334580" y="2968111"/>
                  <a:ext cx="137761" cy="120716"/>
                </a:xfrm>
                <a:prstGeom prst="downArrow">
                  <a:avLst>
                    <a:gd name="adj1" fmla="val 50000"/>
                    <a:gd name="adj2" fmla="val 70812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  <p:cxnSp>
          <p:nvCxnSpPr>
            <p:cNvPr id="258" name="직선 연결선 257">
              <a:extLst>
                <a:ext uri="{FF2B5EF4-FFF2-40B4-BE49-F238E27FC236}">
                  <a16:creationId xmlns:a16="http://schemas.microsoft.com/office/drawing/2014/main" id="{2B405D34-AA3A-C4CB-3740-D13C703BA6E3}"/>
                </a:ext>
              </a:extLst>
            </p:cNvPr>
            <p:cNvCxnSpPr>
              <a:cxnSpLocks/>
            </p:cNvCxnSpPr>
            <p:nvPr/>
          </p:nvCxnSpPr>
          <p:spPr>
            <a:xfrm>
              <a:off x="1503586" y="2870639"/>
              <a:ext cx="5519512" cy="0"/>
            </a:xfrm>
            <a:prstGeom prst="line">
              <a:avLst/>
            </a:prstGeom>
            <a:noFill/>
            <a:ln w="12700">
              <a:solidFill>
                <a:schemeClr val="tx1">
                  <a:alpha val="14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9" name="직선 연결선 258">
              <a:extLst>
                <a:ext uri="{FF2B5EF4-FFF2-40B4-BE49-F238E27FC236}">
                  <a16:creationId xmlns:a16="http://schemas.microsoft.com/office/drawing/2014/main" id="{4A4089D5-E59D-2F8D-08BE-B8FE7AC8FF44}"/>
                </a:ext>
              </a:extLst>
            </p:cNvPr>
            <p:cNvCxnSpPr>
              <a:cxnSpLocks/>
            </p:cNvCxnSpPr>
            <p:nvPr/>
          </p:nvCxnSpPr>
          <p:spPr>
            <a:xfrm>
              <a:off x="1503586" y="3281031"/>
              <a:ext cx="5519512" cy="0"/>
            </a:xfrm>
            <a:prstGeom prst="line">
              <a:avLst/>
            </a:prstGeom>
            <a:noFill/>
            <a:ln w="12700">
              <a:solidFill>
                <a:schemeClr val="tx1">
                  <a:alpha val="14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0" name="직선 연결선 259">
              <a:extLst>
                <a:ext uri="{FF2B5EF4-FFF2-40B4-BE49-F238E27FC236}">
                  <a16:creationId xmlns:a16="http://schemas.microsoft.com/office/drawing/2014/main" id="{13E5F88E-A78A-C2EE-57BA-38191C209309}"/>
                </a:ext>
              </a:extLst>
            </p:cNvPr>
            <p:cNvCxnSpPr>
              <a:cxnSpLocks/>
            </p:cNvCxnSpPr>
            <p:nvPr/>
          </p:nvCxnSpPr>
          <p:spPr>
            <a:xfrm>
              <a:off x="1503586" y="3693805"/>
              <a:ext cx="5519512" cy="0"/>
            </a:xfrm>
            <a:prstGeom prst="line">
              <a:avLst/>
            </a:prstGeom>
            <a:noFill/>
            <a:ln w="12700">
              <a:solidFill>
                <a:schemeClr val="tx1">
                  <a:alpha val="14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1" name="직선 연결선 260">
              <a:extLst>
                <a:ext uri="{FF2B5EF4-FFF2-40B4-BE49-F238E27FC236}">
                  <a16:creationId xmlns:a16="http://schemas.microsoft.com/office/drawing/2014/main" id="{1A6EC9EB-47C8-9EB2-87DD-E5A0030670FB}"/>
                </a:ext>
              </a:extLst>
            </p:cNvPr>
            <p:cNvCxnSpPr>
              <a:cxnSpLocks/>
            </p:cNvCxnSpPr>
            <p:nvPr/>
          </p:nvCxnSpPr>
          <p:spPr>
            <a:xfrm>
              <a:off x="1503586" y="4101816"/>
              <a:ext cx="5519512" cy="0"/>
            </a:xfrm>
            <a:prstGeom prst="line">
              <a:avLst/>
            </a:prstGeom>
            <a:noFill/>
            <a:ln w="12700">
              <a:solidFill>
                <a:schemeClr val="tx1">
                  <a:alpha val="14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2" name="직선 연결선 261">
              <a:extLst>
                <a:ext uri="{FF2B5EF4-FFF2-40B4-BE49-F238E27FC236}">
                  <a16:creationId xmlns:a16="http://schemas.microsoft.com/office/drawing/2014/main" id="{9FFC270D-1485-9B32-C781-28607E084FCC}"/>
                </a:ext>
              </a:extLst>
            </p:cNvPr>
            <p:cNvCxnSpPr>
              <a:cxnSpLocks/>
            </p:cNvCxnSpPr>
            <p:nvPr/>
          </p:nvCxnSpPr>
          <p:spPr>
            <a:xfrm>
              <a:off x="1503586" y="4512209"/>
              <a:ext cx="5519512" cy="0"/>
            </a:xfrm>
            <a:prstGeom prst="line">
              <a:avLst/>
            </a:prstGeom>
            <a:noFill/>
            <a:ln w="12700">
              <a:solidFill>
                <a:schemeClr val="tx1">
                  <a:alpha val="14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3" name="직선 연결선 262">
              <a:extLst>
                <a:ext uri="{FF2B5EF4-FFF2-40B4-BE49-F238E27FC236}">
                  <a16:creationId xmlns:a16="http://schemas.microsoft.com/office/drawing/2014/main" id="{54214115-A2E3-3A08-0F62-D7FF2E52AA55}"/>
                </a:ext>
              </a:extLst>
            </p:cNvPr>
            <p:cNvCxnSpPr>
              <a:cxnSpLocks/>
            </p:cNvCxnSpPr>
            <p:nvPr/>
          </p:nvCxnSpPr>
          <p:spPr>
            <a:xfrm>
              <a:off x="1503586" y="4927363"/>
              <a:ext cx="5519512" cy="0"/>
            </a:xfrm>
            <a:prstGeom prst="line">
              <a:avLst/>
            </a:prstGeom>
            <a:noFill/>
            <a:ln w="12700">
              <a:solidFill>
                <a:schemeClr val="tx1">
                  <a:alpha val="14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4" name="직선 연결선 263">
              <a:extLst>
                <a:ext uri="{FF2B5EF4-FFF2-40B4-BE49-F238E27FC236}">
                  <a16:creationId xmlns:a16="http://schemas.microsoft.com/office/drawing/2014/main" id="{6D5F914D-E955-A593-9413-2CECE044B401}"/>
                </a:ext>
              </a:extLst>
            </p:cNvPr>
            <p:cNvCxnSpPr>
              <a:cxnSpLocks/>
            </p:cNvCxnSpPr>
            <p:nvPr/>
          </p:nvCxnSpPr>
          <p:spPr>
            <a:xfrm>
              <a:off x="1503586" y="5332993"/>
              <a:ext cx="5519512" cy="0"/>
            </a:xfrm>
            <a:prstGeom prst="line">
              <a:avLst/>
            </a:prstGeom>
            <a:noFill/>
            <a:ln w="12700">
              <a:solidFill>
                <a:schemeClr val="tx1">
                  <a:alpha val="14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5" name="직선 연결선 264">
              <a:extLst>
                <a:ext uri="{FF2B5EF4-FFF2-40B4-BE49-F238E27FC236}">
                  <a16:creationId xmlns:a16="http://schemas.microsoft.com/office/drawing/2014/main" id="{C818FC31-780F-9514-9111-4CE06A825FFB}"/>
                </a:ext>
              </a:extLst>
            </p:cNvPr>
            <p:cNvCxnSpPr>
              <a:cxnSpLocks/>
            </p:cNvCxnSpPr>
            <p:nvPr/>
          </p:nvCxnSpPr>
          <p:spPr>
            <a:xfrm>
              <a:off x="1503586" y="5743386"/>
              <a:ext cx="5519512" cy="0"/>
            </a:xfrm>
            <a:prstGeom prst="line">
              <a:avLst/>
            </a:prstGeom>
            <a:noFill/>
            <a:ln w="12700">
              <a:solidFill>
                <a:schemeClr val="tx1">
                  <a:alpha val="14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1" name="사각형: 둥근 모서리 60">
              <a:extLst>
                <a:ext uri="{FF2B5EF4-FFF2-40B4-BE49-F238E27FC236}">
                  <a16:creationId xmlns:a16="http://schemas.microsoft.com/office/drawing/2014/main" id="{128C9678-2EE8-E58B-04D9-C7E66C6F90A5}"/>
                </a:ext>
              </a:extLst>
            </p:cNvPr>
            <p:cNvSpPr/>
            <p:nvPr/>
          </p:nvSpPr>
          <p:spPr>
            <a:xfrm>
              <a:off x="474631" y="2448189"/>
              <a:ext cx="6548467" cy="3714801"/>
            </a:xfrm>
            <a:prstGeom prst="roundRect">
              <a:avLst>
                <a:gd name="adj" fmla="val 2320"/>
              </a:avLst>
            </a:prstGeom>
            <a:noFill/>
            <a:ln w="19050">
              <a:gradFill>
                <a:gsLst>
                  <a:gs pos="0">
                    <a:srgbClr val="B2DDDB"/>
                  </a:gs>
                  <a:gs pos="100000">
                    <a:srgbClr val="E1C5E9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600" dirty="0"/>
            </a:p>
          </p:txBody>
        </p:sp>
        <p:grpSp>
          <p:nvGrpSpPr>
            <p:cNvPr id="246" name="그룹 245">
              <a:extLst>
                <a:ext uri="{FF2B5EF4-FFF2-40B4-BE49-F238E27FC236}">
                  <a16:creationId xmlns:a16="http://schemas.microsoft.com/office/drawing/2014/main" id="{352C79B6-DC91-8DED-BD11-C58BA4408AF7}"/>
                </a:ext>
              </a:extLst>
            </p:cNvPr>
            <p:cNvGrpSpPr/>
            <p:nvPr/>
          </p:nvGrpSpPr>
          <p:grpSpPr>
            <a:xfrm>
              <a:off x="581519" y="2835385"/>
              <a:ext cx="816546" cy="464829"/>
              <a:chOff x="-1004983" y="3690373"/>
              <a:chExt cx="816546" cy="390515"/>
            </a:xfrm>
          </p:grpSpPr>
          <p:grpSp>
            <p:nvGrpSpPr>
              <p:cNvPr id="245" name="그룹 244">
                <a:extLst>
                  <a:ext uri="{FF2B5EF4-FFF2-40B4-BE49-F238E27FC236}">
                    <a16:creationId xmlns:a16="http://schemas.microsoft.com/office/drawing/2014/main" id="{B1508E5A-7B27-20DF-93C2-2A203C26BD51}"/>
                  </a:ext>
                </a:extLst>
              </p:cNvPr>
              <p:cNvGrpSpPr/>
              <p:nvPr/>
            </p:nvGrpSpPr>
            <p:grpSpPr>
              <a:xfrm>
                <a:off x="-1004983" y="3690373"/>
                <a:ext cx="816546" cy="211811"/>
                <a:chOff x="-1004983" y="3690373"/>
                <a:chExt cx="816546" cy="211811"/>
              </a:xfrm>
            </p:grpSpPr>
            <p:sp>
              <p:nvSpPr>
                <p:cNvPr id="66" name="사각형: 둥근 모서리 65">
                  <a:extLst>
                    <a:ext uri="{FF2B5EF4-FFF2-40B4-BE49-F238E27FC236}">
                      <a16:creationId xmlns:a16="http://schemas.microsoft.com/office/drawing/2014/main" id="{6E1A94E3-C2EF-B2D9-5C52-A367C662E39E}"/>
                    </a:ext>
                  </a:extLst>
                </p:cNvPr>
                <p:cNvSpPr/>
                <p:nvPr/>
              </p:nvSpPr>
              <p:spPr>
                <a:xfrm>
                  <a:off x="-1004983" y="3690373"/>
                  <a:ext cx="816546" cy="21181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E7B08324-B9F2-5278-0AA7-467804C79C38}"/>
                    </a:ext>
                  </a:extLst>
                </p:cNvPr>
                <p:cNvSpPr txBox="1"/>
                <p:nvPr/>
              </p:nvSpPr>
              <p:spPr>
                <a:xfrm>
                  <a:off x="-890059" y="3718708"/>
                  <a:ext cx="586699" cy="1551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연주 영역</a:t>
                  </a:r>
                </a:p>
              </p:txBody>
            </p:sp>
          </p:grpSp>
          <p:sp>
            <p:nvSpPr>
              <p:cNvPr id="244" name="TextBox 243">
                <a:extLst>
                  <a:ext uri="{FF2B5EF4-FFF2-40B4-BE49-F238E27FC236}">
                    <a16:creationId xmlns:a16="http://schemas.microsoft.com/office/drawing/2014/main" id="{94EEA20B-6622-73B5-0980-13F26909BEB3}"/>
                  </a:ext>
                </a:extLst>
              </p:cNvPr>
              <p:cNvSpPr txBox="1"/>
              <p:nvPr/>
            </p:nvSpPr>
            <p:spPr>
              <a:xfrm>
                <a:off x="-952576" y="3951603"/>
                <a:ext cx="711733" cy="12928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핵심 아이디어</a:t>
                </a:r>
              </a:p>
            </p:txBody>
          </p:sp>
        </p:grpSp>
        <p:grpSp>
          <p:nvGrpSpPr>
            <p:cNvPr id="247" name="그룹 246">
              <a:extLst>
                <a:ext uri="{FF2B5EF4-FFF2-40B4-BE49-F238E27FC236}">
                  <a16:creationId xmlns:a16="http://schemas.microsoft.com/office/drawing/2014/main" id="{049BAF6C-2741-1CBB-9270-B9E2C706B99B}"/>
                </a:ext>
              </a:extLst>
            </p:cNvPr>
            <p:cNvGrpSpPr/>
            <p:nvPr/>
          </p:nvGrpSpPr>
          <p:grpSpPr>
            <a:xfrm>
              <a:off x="581519" y="4074605"/>
              <a:ext cx="816546" cy="464829"/>
              <a:chOff x="-1004983" y="3690373"/>
              <a:chExt cx="816546" cy="390515"/>
            </a:xfrm>
          </p:grpSpPr>
          <p:grpSp>
            <p:nvGrpSpPr>
              <p:cNvPr id="248" name="그룹 247">
                <a:extLst>
                  <a:ext uri="{FF2B5EF4-FFF2-40B4-BE49-F238E27FC236}">
                    <a16:creationId xmlns:a16="http://schemas.microsoft.com/office/drawing/2014/main" id="{EA721DE4-C077-FD33-C286-B4FD9FFD32BB}"/>
                  </a:ext>
                </a:extLst>
              </p:cNvPr>
              <p:cNvGrpSpPr/>
              <p:nvPr/>
            </p:nvGrpSpPr>
            <p:grpSpPr>
              <a:xfrm>
                <a:off x="-1004983" y="3690373"/>
                <a:ext cx="816546" cy="211811"/>
                <a:chOff x="-1004983" y="3690373"/>
                <a:chExt cx="816546" cy="211811"/>
              </a:xfrm>
            </p:grpSpPr>
            <p:sp>
              <p:nvSpPr>
                <p:cNvPr id="250" name="사각형: 둥근 모서리 249">
                  <a:extLst>
                    <a:ext uri="{FF2B5EF4-FFF2-40B4-BE49-F238E27FC236}">
                      <a16:creationId xmlns:a16="http://schemas.microsoft.com/office/drawing/2014/main" id="{48DBDF55-954A-650C-F610-2208406DF30D}"/>
                    </a:ext>
                  </a:extLst>
                </p:cNvPr>
                <p:cNvSpPr/>
                <p:nvPr/>
              </p:nvSpPr>
              <p:spPr>
                <a:xfrm>
                  <a:off x="-1004983" y="3690373"/>
                  <a:ext cx="816546" cy="21181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51" name="TextBox 250">
                  <a:extLst>
                    <a:ext uri="{FF2B5EF4-FFF2-40B4-BE49-F238E27FC236}">
                      <a16:creationId xmlns:a16="http://schemas.microsoft.com/office/drawing/2014/main" id="{BD6B0EFE-F4FD-0BFA-DD16-53819222FAC7}"/>
                    </a:ext>
                  </a:extLst>
                </p:cNvPr>
                <p:cNvSpPr txBox="1"/>
                <p:nvPr/>
              </p:nvSpPr>
              <p:spPr>
                <a:xfrm>
                  <a:off x="-890059" y="3718707"/>
                  <a:ext cx="586699" cy="1551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감상 영역</a:t>
                  </a:r>
                </a:p>
              </p:txBody>
            </p:sp>
          </p:grpSp>
          <p:sp>
            <p:nvSpPr>
              <p:cNvPr id="249" name="TextBox 248">
                <a:extLst>
                  <a:ext uri="{FF2B5EF4-FFF2-40B4-BE49-F238E27FC236}">
                    <a16:creationId xmlns:a16="http://schemas.microsoft.com/office/drawing/2014/main" id="{534B3EE6-C59D-1C73-C03E-8ACA952C75C7}"/>
                  </a:ext>
                </a:extLst>
              </p:cNvPr>
              <p:cNvSpPr txBox="1"/>
              <p:nvPr/>
            </p:nvSpPr>
            <p:spPr>
              <a:xfrm>
                <a:off x="-952576" y="3951603"/>
                <a:ext cx="711733" cy="12928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핵심 아이디어</a:t>
                </a:r>
              </a:p>
            </p:txBody>
          </p:sp>
        </p:grpSp>
        <p:grpSp>
          <p:nvGrpSpPr>
            <p:cNvPr id="252" name="그룹 251">
              <a:extLst>
                <a:ext uri="{FF2B5EF4-FFF2-40B4-BE49-F238E27FC236}">
                  <a16:creationId xmlns:a16="http://schemas.microsoft.com/office/drawing/2014/main" id="{29C1738D-0476-8078-803C-88FC99BD70DA}"/>
                </a:ext>
              </a:extLst>
            </p:cNvPr>
            <p:cNvGrpSpPr/>
            <p:nvPr/>
          </p:nvGrpSpPr>
          <p:grpSpPr>
            <a:xfrm>
              <a:off x="581519" y="5313824"/>
              <a:ext cx="816546" cy="464829"/>
              <a:chOff x="-1004983" y="3690373"/>
              <a:chExt cx="816546" cy="390515"/>
            </a:xfrm>
          </p:grpSpPr>
          <p:grpSp>
            <p:nvGrpSpPr>
              <p:cNvPr id="253" name="그룹 252">
                <a:extLst>
                  <a:ext uri="{FF2B5EF4-FFF2-40B4-BE49-F238E27FC236}">
                    <a16:creationId xmlns:a16="http://schemas.microsoft.com/office/drawing/2014/main" id="{E335269E-C16A-16D8-A4F3-342EEC0AACDD}"/>
                  </a:ext>
                </a:extLst>
              </p:cNvPr>
              <p:cNvGrpSpPr/>
              <p:nvPr/>
            </p:nvGrpSpPr>
            <p:grpSpPr>
              <a:xfrm>
                <a:off x="-1004983" y="3690373"/>
                <a:ext cx="816546" cy="211811"/>
                <a:chOff x="-1004983" y="3690373"/>
                <a:chExt cx="816546" cy="211811"/>
              </a:xfrm>
            </p:grpSpPr>
            <p:sp>
              <p:nvSpPr>
                <p:cNvPr id="255" name="사각형: 둥근 모서리 254">
                  <a:extLst>
                    <a:ext uri="{FF2B5EF4-FFF2-40B4-BE49-F238E27FC236}">
                      <a16:creationId xmlns:a16="http://schemas.microsoft.com/office/drawing/2014/main" id="{7E3EBDCF-4F66-3E96-AAD6-7D520F2D0C18}"/>
                    </a:ext>
                  </a:extLst>
                </p:cNvPr>
                <p:cNvSpPr/>
                <p:nvPr/>
              </p:nvSpPr>
              <p:spPr>
                <a:xfrm>
                  <a:off x="-1004983" y="3690373"/>
                  <a:ext cx="816546" cy="21181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56" name="TextBox 255">
                  <a:extLst>
                    <a:ext uri="{FF2B5EF4-FFF2-40B4-BE49-F238E27FC236}">
                      <a16:creationId xmlns:a16="http://schemas.microsoft.com/office/drawing/2014/main" id="{59E6E47B-9940-A215-1F94-1969EA49DB01}"/>
                    </a:ext>
                  </a:extLst>
                </p:cNvPr>
                <p:cNvSpPr txBox="1"/>
                <p:nvPr/>
              </p:nvSpPr>
              <p:spPr>
                <a:xfrm>
                  <a:off x="-890059" y="3718707"/>
                  <a:ext cx="586699" cy="1551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창작 영역</a:t>
                  </a:r>
                </a:p>
              </p:txBody>
            </p:sp>
          </p:grpSp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732B4EAF-4873-DB55-3928-D0BFFE9F6B8A}"/>
                  </a:ext>
                </a:extLst>
              </p:cNvPr>
              <p:cNvSpPr txBox="1"/>
              <p:nvPr/>
            </p:nvSpPr>
            <p:spPr>
              <a:xfrm>
                <a:off x="-952576" y="3951603"/>
                <a:ext cx="711733" cy="12928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핵심 아이디어</a:t>
                </a:r>
              </a:p>
            </p:txBody>
          </p:sp>
        </p:grp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DFFFC244-744C-47A2-8C80-4A33AB3B6C42}"/>
              </a:ext>
            </a:extLst>
          </p:cNvPr>
          <p:cNvGrpSpPr/>
          <p:nvPr/>
        </p:nvGrpSpPr>
        <p:grpSpPr>
          <a:xfrm>
            <a:off x="468313" y="1268760"/>
            <a:ext cx="6485192" cy="982553"/>
            <a:chOff x="468313" y="1908840"/>
            <a:chExt cx="6485192" cy="9825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0812057-22CD-336B-A537-CE8A39489A91}"/>
                </a:ext>
              </a:extLst>
            </p:cNvPr>
            <p:cNvSpPr txBox="1"/>
            <p:nvPr/>
          </p:nvSpPr>
          <p:spPr>
            <a:xfrm>
              <a:off x="839331" y="2237368"/>
              <a:ext cx="6114174" cy="654025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ko-KR"/>
              </a:defPPr>
              <a:lvl1pPr marL="90488" indent="-90488">
                <a:spcAft>
                  <a:spcPts val="300"/>
                </a:spcAft>
                <a:buClr>
                  <a:srgbClr val="0F958E"/>
                </a:buClr>
                <a:buFont typeface="Arial" panose="020B0604020202020204" pitchFamily="34" charset="0"/>
                <a:buChar char="•"/>
                <a:defRPr sz="10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defRPr>
              </a:lvl1pPr>
            </a:lstStyle>
            <a:p>
              <a:pPr marL="123825" indent="-123825"/>
              <a:r>
                <a:rPr lang="ko-KR" altLang="en-US" sz="1250" dirty="0"/>
                <a:t>음악 교과의 기저에 있는 근본 아이디어</a:t>
              </a:r>
              <a:r>
                <a:rPr lang="en-US" altLang="ko-KR" sz="1250" dirty="0"/>
                <a:t>, </a:t>
              </a:r>
              <a:r>
                <a:rPr lang="ko-KR" altLang="en-US" sz="1250" dirty="0"/>
                <a:t>단편적인 지식과 정보를 관통하는 핵심 원리</a:t>
              </a:r>
            </a:p>
            <a:p>
              <a:pPr marL="123825" indent="-123825"/>
              <a:r>
                <a:rPr lang="ko-KR" altLang="en-US" sz="1250" dirty="0"/>
                <a:t>해당 영역을 아우르면서 해당 영역의 학습을 통해 일반화할 수 있는 내용을 핵심적으로 진술한 것</a:t>
              </a:r>
            </a:p>
            <a:p>
              <a:pPr marL="123825" indent="-123825"/>
              <a:r>
                <a:rPr lang="ko-KR" altLang="en-US" sz="1250" dirty="0"/>
                <a:t>해당 영역의 학습의 초점을 부여하여 깊이 있는 학습의 토대 마련</a:t>
              </a: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6C3E0FFC-6CBB-84EA-9716-78FDE64F45A1}"/>
                </a:ext>
              </a:extLst>
            </p:cNvPr>
            <p:cNvGrpSpPr/>
            <p:nvPr/>
          </p:nvGrpSpPr>
          <p:grpSpPr>
            <a:xfrm>
              <a:off x="468313" y="1908840"/>
              <a:ext cx="3920066" cy="274162"/>
              <a:chOff x="570310" y="1357064"/>
              <a:chExt cx="3920066" cy="274162"/>
            </a:xfrm>
          </p:grpSpPr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984489F9-2AE7-149F-849C-F2A69D47B867}"/>
                  </a:ext>
                </a:extLst>
              </p:cNvPr>
              <p:cNvGrpSpPr/>
              <p:nvPr/>
            </p:nvGrpSpPr>
            <p:grpSpPr>
              <a:xfrm>
                <a:off x="570310" y="1357064"/>
                <a:ext cx="292697" cy="271712"/>
                <a:chOff x="480080" y="1326455"/>
                <a:chExt cx="439242" cy="407751"/>
              </a:xfrm>
            </p:grpSpPr>
            <p:grpSp>
              <p:nvGrpSpPr>
                <p:cNvPr id="5" name="그룹 4">
                  <a:extLst>
                    <a:ext uri="{FF2B5EF4-FFF2-40B4-BE49-F238E27FC236}">
                      <a16:creationId xmlns:a16="http://schemas.microsoft.com/office/drawing/2014/main" id="{8D69F98F-D251-27AE-4620-9B9F21BDC7E1}"/>
                    </a:ext>
                  </a:extLst>
                </p:cNvPr>
                <p:cNvGrpSpPr/>
                <p:nvPr/>
              </p:nvGrpSpPr>
              <p:grpSpPr>
                <a:xfrm>
                  <a:off x="480080" y="1326455"/>
                  <a:ext cx="439242" cy="407751"/>
                  <a:chOff x="480080" y="1326455"/>
                  <a:chExt cx="439242" cy="407751"/>
                </a:xfrm>
              </p:grpSpPr>
              <p:sp>
                <p:nvSpPr>
                  <p:cNvPr id="8" name="타원 7">
                    <a:extLst>
                      <a:ext uri="{FF2B5EF4-FFF2-40B4-BE49-F238E27FC236}">
                        <a16:creationId xmlns:a16="http://schemas.microsoft.com/office/drawing/2014/main" id="{FBC97506-0394-DF61-15B7-84177605AFF1}"/>
                      </a:ext>
                    </a:extLst>
                  </p:cNvPr>
                  <p:cNvSpPr/>
                  <p:nvPr/>
                </p:nvSpPr>
                <p:spPr>
                  <a:xfrm>
                    <a:off x="578902" y="1326455"/>
                    <a:ext cx="241598" cy="241598"/>
                  </a:xfrm>
                  <a:prstGeom prst="ellipse">
                    <a:avLst/>
                  </a:pr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9" name="타원 8">
                    <a:extLst>
                      <a:ext uri="{FF2B5EF4-FFF2-40B4-BE49-F238E27FC236}">
                        <a16:creationId xmlns:a16="http://schemas.microsoft.com/office/drawing/2014/main" id="{8688A100-851F-E6C7-BA31-A7578DB4DCB0}"/>
                      </a:ext>
                    </a:extLst>
                  </p:cNvPr>
                  <p:cNvSpPr/>
                  <p:nvPr/>
                </p:nvSpPr>
                <p:spPr>
                  <a:xfrm>
                    <a:off x="480080" y="1492608"/>
                    <a:ext cx="241598" cy="241598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0" name="타원 9">
                    <a:extLst>
                      <a:ext uri="{FF2B5EF4-FFF2-40B4-BE49-F238E27FC236}">
                        <a16:creationId xmlns:a16="http://schemas.microsoft.com/office/drawing/2014/main" id="{EB37B50A-C3B4-6686-5457-0D933E9E30FE}"/>
                      </a:ext>
                    </a:extLst>
                  </p:cNvPr>
                  <p:cNvSpPr/>
                  <p:nvPr/>
                </p:nvSpPr>
                <p:spPr>
                  <a:xfrm>
                    <a:off x="677724" y="1492608"/>
                    <a:ext cx="241598" cy="241598"/>
                  </a:xfrm>
                  <a:prstGeom prst="ellipse">
                    <a:avLst/>
                  </a:prstGeom>
                  <a:solidFill>
                    <a:srgbClr val="935A9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6" name="타원 5">
                  <a:extLst>
                    <a:ext uri="{FF2B5EF4-FFF2-40B4-BE49-F238E27FC236}">
                      <a16:creationId xmlns:a16="http://schemas.microsoft.com/office/drawing/2014/main" id="{84B9D548-E64C-C627-008F-8E24D2088F6B}"/>
                    </a:ext>
                  </a:extLst>
                </p:cNvPr>
                <p:cNvSpPr/>
                <p:nvPr/>
              </p:nvSpPr>
              <p:spPr>
                <a:xfrm>
                  <a:off x="566500" y="1423591"/>
                  <a:ext cx="266401" cy="26640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" name="타원 6">
                  <a:extLst>
                    <a:ext uri="{FF2B5EF4-FFF2-40B4-BE49-F238E27FC236}">
                      <a16:creationId xmlns:a16="http://schemas.microsoft.com/office/drawing/2014/main" id="{466D5503-F276-047C-99E0-5F4603D77436}"/>
                    </a:ext>
                  </a:extLst>
                </p:cNvPr>
                <p:cNvSpPr/>
                <p:nvPr/>
              </p:nvSpPr>
              <p:spPr>
                <a:xfrm>
                  <a:off x="616110" y="1473201"/>
                  <a:ext cx="167182" cy="167182"/>
                </a:xfrm>
                <a:prstGeom prst="ellipse">
                  <a:avLst/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17CEF8D-890E-9207-5C4B-0A0D48D4128A}"/>
                  </a:ext>
                </a:extLst>
              </p:cNvPr>
              <p:cNvSpPr txBox="1"/>
              <p:nvPr/>
            </p:nvSpPr>
            <p:spPr>
              <a:xfrm>
                <a:off x="941328" y="1385005"/>
                <a:ext cx="354904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 교과 핵심 아이디어의 개념 및 진술</a:t>
                </a:r>
                <a:endPara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E20C4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275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직사각형 81">
            <a:extLst>
              <a:ext uri="{FF2B5EF4-FFF2-40B4-BE49-F238E27FC236}">
                <a16:creationId xmlns:a16="http://schemas.microsoft.com/office/drawing/2014/main" id="{B36FDA91-4F71-9E2B-C1B4-77FC2E9851A2}"/>
              </a:ext>
            </a:extLst>
          </p:cNvPr>
          <p:cNvSpPr/>
          <p:nvPr/>
        </p:nvSpPr>
        <p:spPr>
          <a:xfrm>
            <a:off x="468313" y="2831596"/>
            <a:ext cx="5691188" cy="726944"/>
          </a:xfrm>
          <a:prstGeom prst="rect">
            <a:avLst/>
          </a:prstGeom>
          <a:gradFill>
            <a:gsLst>
              <a:gs pos="0">
                <a:srgbClr val="0F958E">
                  <a:alpha val="19000"/>
                </a:srgbClr>
              </a:gs>
              <a:gs pos="100000">
                <a:srgbClr val="276DB5">
                  <a:alpha val="2200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83" name="표 8">
            <a:extLst>
              <a:ext uri="{FF2B5EF4-FFF2-40B4-BE49-F238E27FC236}">
                <a16:creationId xmlns:a16="http://schemas.microsoft.com/office/drawing/2014/main" id="{BAD99717-E058-F29E-85F3-62282C9B15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804427"/>
              </p:ext>
            </p:extLst>
          </p:nvPr>
        </p:nvGraphicFramePr>
        <p:xfrm>
          <a:off x="468312" y="2831597"/>
          <a:ext cx="5694364" cy="33387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3588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1643592">
                  <a:extLst>
                    <a:ext uri="{9D8B030D-6E8A-4147-A177-3AD203B41FA5}">
                      <a16:colId xmlns:a16="http://schemas.microsoft.com/office/drawing/2014/main" val="2747899653"/>
                    </a:ext>
                  </a:extLst>
                </a:gridCol>
                <a:gridCol w="1643592">
                  <a:extLst>
                    <a:ext uri="{9D8B030D-6E8A-4147-A177-3AD203B41FA5}">
                      <a16:colId xmlns:a16="http://schemas.microsoft.com/office/drawing/2014/main" val="2803421687"/>
                    </a:ext>
                  </a:extLst>
                </a:gridCol>
                <a:gridCol w="1643592">
                  <a:extLst>
                    <a:ext uri="{9D8B030D-6E8A-4147-A177-3AD203B41FA5}">
                      <a16:colId xmlns:a16="http://schemas.microsoft.com/office/drawing/2014/main" val="3216436733"/>
                    </a:ext>
                  </a:extLst>
                </a:gridCol>
              </a:tblGrid>
              <a:tr h="238136">
                <a:tc rowSpan="3"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구분</a:t>
                      </a:r>
                      <a:endParaRPr lang="en-US" altLang="ko-KR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범주</a:t>
                      </a:r>
                      <a:endParaRPr lang="en-US" altLang="ko-KR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291931"/>
                  </a:ext>
                </a:extLst>
              </a:tr>
              <a:tr h="23813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초등학교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중학교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840299"/>
                  </a:ext>
                </a:extLst>
              </a:tr>
              <a:tr h="23813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음악과 역량</a:t>
                      </a:r>
                      <a:endParaRPr lang="en-US" altLang="ko-KR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3~4</a:t>
                      </a: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1~3</a:t>
                      </a: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203560"/>
                  </a:ext>
                </a:extLst>
              </a:tr>
              <a:tr h="312045">
                <a:tc rowSpan="3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생활 속의 음악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간단한 악곡의 연주 형태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음악의 연주 형태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576950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기초적인 음악 요소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자세와 주법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요소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주법과 표현 기법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요소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음악적 특징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주법과 표현 기법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337379"/>
                  </a:ext>
                </a:extLst>
              </a:tr>
              <a:tr h="312045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느낌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여러 소리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어울림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여러 악기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소리의 상호작용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69719"/>
                  </a:ext>
                </a:extLst>
              </a:tr>
              <a:tr h="841854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노래 부르거나 악기 연주하기</a:t>
                      </a:r>
                      <a:endParaRPr lang="en-US" altLang="ko-KR" sz="100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신체로 표현하고 놀이하기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발표하고 이야기하기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13F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노래 부르거나 악기 연주하기</a:t>
                      </a:r>
                      <a:endParaRPr lang="en-US" altLang="ko-KR" sz="100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방법으로 표현하기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발표하고 돌아보기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13F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노래와 악기 연주 향상하기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매체를 활용하여 표현하기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발표하고 평하기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13F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068707"/>
                  </a:ext>
                </a:extLst>
              </a:tr>
              <a:tr h="576950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연주를 즐기는 태도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연주에 대한 관심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AEE0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음악으로 함께하는 태도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연주 준비와 참여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AEE0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음악으로 협력하는 태도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연주 문화 인식과 참여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AEE0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grpSp>
        <p:nvGrpSpPr>
          <p:cNvPr id="180" name="그룹 179">
            <a:extLst>
              <a:ext uri="{FF2B5EF4-FFF2-40B4-BE49-F238E27FC236}">
                <a16:creationId xmlns:a16="http://schemas.microsoft.com/office/drawing/2014/main" id="{1116D606-A3A5-DE9C-4D90-E2009E1D55FE}"/>
              </a:ext>
            </a:extLst>
          </p:cNvPr>
          <p:cNvGrpSpPr/>
          <p:nvPr/>
        </p:nvGrpSpPr>
        <p:grpSpPr>
          <a:xfrm>
            <a:off x="148457" y="277153"/>
            <a:ext cx="4121279" cy="662153"/>
            <a:chOff x="148457" y="277153"/>
            <a:chExt cx="4121279" cy="662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5BA7599-06C9-23DD-0764-A73C266FAD97}"/>
                </a:ext>
              </a:extLst>
            </p:cNvPr>
            <p:cNvSpPr txBox="1"/>
            <p:nvPr/>
          </p:nvSpPr>
          <p:spPr>
            <a:xfrm>
              <a:off x="1087593" y="569974"/>
              <a:ext cx="127759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내용 체계</a:t>
              </a:r>
              <a:endParaRPr lang="en-US" altLang="ko-KR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93958FE-4D9D-B7AA-9FB5-F0AA3FD949E9}"/>
                </a:ext>
              </a:extLst>
            </p:cNvPr>
            <p:cNvSpPr txBox="1"/>
            <p:nvPr/>
          </p:nvSpPr>
          <p:spPr>
            <a:xfrm>
              <a:off x="148457" y="524669"/>
              <a:ext cx="63478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4-2</a:t>
              </a: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7244694F-D7FC-5F68-E69B-AC180C5A4E0D}"/>
                </a:ext>
              </a:extLst>
            </p:cNvPr>
            <p:cNvGrpSpPr/>
            <p:nvPr/>
          </p:nvGrpSpPr>
          <p:grpSpPr>
            <a:xfrm>
              <a:off x="1119981" y="277153"/>
              <a:ext cx="3149755" cy="204923"/>
              <a:chOff x="1119981" y="277153"/>
              <a:chExt cx="3149755" cy="204923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1B8A56F-9225-92AC-81E3-9C5C9DEA996B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87258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교육과정의 내용 체계 및 성취기준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F74708CA-2191-0D3C-F3D6-E29BD4E81CF7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21" name="타원 20">
                  <a:extLst>
                    <a:ext uri="{FF2B5EF4-FFF2-40B4-BE49-F238E27FC236}">
                      <a16:creationId xmlns:a16="http://schemas.microsoft.com/office/drawing/2014/main" id="{CCE44597-132C-DB1B-3319-21627EC4BD3F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F1139A64-702E-8AF2-C71D-CF2E94CAFA51}"/>
                    </a:ext>
                  </a:extLst>
                </p:cNvPr>
                <p:cNvSpPr txBox="1"/>
                <p:nvPr/>
              </p:nvSpPr>
              <p:spPr>
                <a:xfrm>
                  <a:off x="1159982" y="258397"/>
                  <a:ext cx="99386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4</a:t>
                  </a:r>
                </a:p>
              </p:txBody>
            </p:sp>
          </p:grpSp>
        </p:grpSp>
      </p:grpSp>
      <p:grpSp>
        <p:nvGrpSpPr>
          <p:cNvPr id="373" name="그룹 372">
            <a:extLst>
              <a:ext uri="{FF2B5EF4-FFF2-40B4-BE49-F238E27FC236}">
                <a16:creationId xmlns:a16="http://schemas.microsoft.com/office/drawing/2014/main" id="{D0F6B7F7-3B74-F686-74FE-6B2423924596}"/>
              </a:ext>
            </a:extLst>
          </p:cNvPr>
          <p:cNvGrpSpPr/>
          <p:nvPr/>
        </p:nvGrpSpPr>
        <p:grpSpPr>
          <a:xfrm>
            <a:off x="6212064" y="3575901"/>
            <a:ext cx="2463624" cy="2499704"/>
            <a:chOff x="6212064" y="3575901"/>
            <a:chExt cx="2463624" cy="2499704"/>
          </a:xfrm>
        </p:grpSpPr>
        <p:grpSp>
          <p:nvGrpSpPr>
            <p:cNvPr id="368" name="그룹 367">
              <a:extLst>
                <a:ext uri="{FF2B5EF4-FFF2-40B4-BE49-F238E27FC236}">
                  <a16:creationId xmlns:a16="http://schemas.microsoft.com/office/drawing/2014/main" id="{2E7288CD-2FF2-C5E8-4D16-A5E5367BB322}"/>
                </a:ext>
              </a:extLst>
            </p:cNvPr>
            <p:cNvGrpSpPr/>
            <p:nvPr/>
          </p:nvGrpSpPr>
          <p:grpSpPr>
            <a:xfrm>
              <a:off x="6212064" y="3575901"/>
              <a:ext cx="2463624" cy="251028"/>
              <a:chOff x="6212064" y="3575901"/>
              <a:chExt cx="2463624" cy="251028"/>
            </a:xfrm>
          </p:grpSpPr>
          <p:sp>
            <p:nvSpPr>
              <p:cNvPr id="251" name="이등변 삼각형 250">
                <a:extLst>
                  <a:ext uri="{FF2B5EF4-FFF2-40B4-BE49-F238E27FC236}">
                    <a16:creationId xmlns:a16="http://schemas.microsoft.com/office/drawing/2014/main" id="{2EB89277-CBF1-54BF-025A-B6FF1ABF9F0D}"/>
                  </a:ext>
                </a:extLst>
              </p:cNvPr>
              <p:cNvSpPr/>
              <p:nvPr/>
            </p:nvSpPr>
            <p:spPr>
              <a:xfrm rot="16200000">
                <a:off x="6214937" y="3653003"/>
                <a:ext cx="91078" cy="96823"/>
              </a:xfrm>
              <a:prstGeom prst="triangle">
                <a:avLst/>
              </a:prstGeom>
              <a:solidFill>
                <a:srgbClr val="5BBA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98" name="사각형: 둥근 모서리 97">
                <a:extLst>
                  <a:ext uri="{FF2B5EF4-FFF2-40B4-BE49-F238E27FC236}">
                    <a16:creationId xmlns:a16="http://schemas.microsoft.com/office/drawing/2014/main" id="{A60F10EB-8E64-5C6F-F509-50CDD2149379}"/>
                  </a:ext>
                </a:extLst>
              </p:cNvPr>
              <p:cNvSpPr/>
              <p:nvPr/>
            </p:nvSpPr>
            <p:spPr>
              <a:xfrm>
                <a:off x="6295859" y="3575901"/>
                <a:ext cx="2379829" cy="251028"/>
              </a:xfrm>
              <a:prstGeom prst="roundRect">
                <a:avLst>
                  <a:gd name="adj" fmla="val 15738"/>
                </a:avLst>
              </a:prstGeom>
              <a:solidFill>
                <a:srgbClr val="5BBA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308BC53E-20CA-85EE-06DA-0869D4345106}"/>
                  </a:ext>
                </a:extLst>
              </p:cNvPr>
              <p:cNvSpPr txBox="1"/>
              <p:nvPr/>
            </p:nvSpPr>
            <p:spPr>
              <a:xfrm>
                <a:off x="6522208" y="3624471"/>
                <a:ext cx="1566134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연주할 대상으로서의 음악 범위</a:t>
                </a:r>
              </a:p>
            </p:txBody>
          </p:sp>
          <p:grpSp>
            <p:nvGrpSpPr>
              <p:cNvPr id="110" name="그룹 109">
                <a:extLst>
                  <a:ext uri="{FF2B5EF4-FFF2-40B4-BE49-F238E27FC236}">
                    <a16:creationId xmlns:a16="http://schemas.microsoft.com/office/drawing/2014/main" id="{F04574D4-8910-ACD8-AB22-D8AC0B0C45B4}"/>
                  </a:ext>
                </a:extLst>
              </p:cNvPr>
              <p:cNvGrpSpPr/>
              <p:nvPr/>
            </p:nvGrpSpPr>
            <p:grpSpPr>
              <a:xfrm>
                <a:off x="6337610" y="3628360"/>
                <a:ext cx="137541" cy="146111"/>
                <a:chOff x="6414314" y="3654271"/>
                <a:chExt cx="183068" cy="194473"/>
              </a:xfrm>
            </p:grpSpPr>
            <p:sp>
              <p:nvSpPr>
                <p:cNvPr id="100" name="사각형: 둥근 모서리 99">
                  <a:extLst>
                    <a:ext uri="{FF2B5EF4-FFF2-40B4-BE49-F238E27FC236}">
                      <a16:creationId xmlns:a16="http://schemas.microsoft.com/office/drawing/2014/main" id="{29FC1A4B-F5E1-8664-7B7E-5E90F2FE0FCE}"/>
                    </a:ext>
                  </a:extLst>
                </p:cNvPr>
                <p:cNvSpPr/>
                <p:nvPr/>
              </p:nvSpPr>
              <p:spPr>
                <a:xfrm>
                  <a:off x="6414314" y="3654271"/>
                  <a:ext cx="183068" cy="18306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/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743A4AA9-4098-5506-7E54-40268DDD41AF}"/>
                    </a:ext>
                  </a:extLst>
                </p:cNvPr>
                <p:cNvSpPr txBox="1"/>
                <p:nvPr/>
              </p:nvSpPr>
              <p:spPr>
                <a:xfrm>
                  <a:off x="6464409" y="3662540"/>
                  <a:ext cx="91164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altLang="ko-KR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</a:t>
                  </a:r>
                  <a:endParaRPr lang="ko-KR" altLang="en-US" sz="9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  <p:grpSp>
          <p:nvGrpSpPr>
            <p:cNvPr id="369" name="그룹 368">
              <a:extLst>
                <a:ext uri="{FF2B5EF4-FFF2-40B4-BE49-F238E27FC236}">
                  <a16:creationId xmlns:a16="http://schemas.microsoft.com/office/drawing/2014/main" id="{FE877B30-6EB7-3D0B-7D98-A2C1B94BA132}"/>
                </a:ext>
              </a:extLst>
            </p:cNvPr>
            <p:cNvGrpSpPr/>
            <p:nvPr/>
          </p:nvGrpSpPr>
          <p:grpSpPr>
            <a:xfrm>
              <a:off x="6212064" y="4018813"/>
              <a:ext cx="2463624" cy="251028"/>
              <a:chOff x="6212064" y="4018813"/>
              <a:chExt cx="2463624" cy="251028"/>
            </a:xfrm>
          </p:grpSpPr>
          <p:sp>
            <p:nvSpPr>
              <p:cNvPr id="258" name="이등변 삼각형 257">
                <a:extLst>
                  <a:ext uri="{FF2B5EF4-FFF2-40B4-BE49-F238E27FC236}">
                    <a16:creationId xmlns:a16="http://schemas.microsoft.com/office/drawing/2014/main" id="{19B64A40-B1FC-A1FE-4A43-0E2946420FDE}"/>
                  </a:ext>
                </a:extLst>
              </p:cNvPr>
              <p:cNvSpPr/>
              <p:nvPr/>
            </p:nvSpPr>
            <p:spPr>
              <a:xfrm rot="16200000">
                <a:off x="6215826" y="4095026"/>
                <a:ext cx="91078" cy="98602"/>
              </a:xfrm>
              <a:prstGeom prst="triangle">
                <a:avLst/>
              </a:prstGeom>
              <a:solidFill>
                <a:srgbClr val="5BBA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255" name="사각형: 둥근 모서리 254">
                <a:extLst>
                  <a:ext uri="{FF2B5EF4-FFF2-40B4-BE49-F238E27FC236}">
                    <a16:creationId xmlns:a16="http://schemas.microsoft.com/office/drawing/2014/main" id="{00F4ED76-07A9-6F2C-16D7-B909623CB2F5}"/>
                  </a:ext>
                </a:extLst>
              </p:cNvPr>
              <p:cNvSpPr/>
              <p:nvPr/>
            </p:nvSpPr>
            <p:spPr>
              <a:xfrm>
                <a:off x="6295859" y="4018813"/>
                <a:ext cx="2379829" cy="251028"/>
              </a:xfrm>
              <a:prstGeom prst="roundRect">
                <a:avLst>
                  <a:gd name="adj" fmla="val 15738"/>
                </a:avLst>
              </a:prstGeom>
              <a:solidFill>
                <a:srgbClr val="5BBA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256" name="TextBox 255">
                <a:extLst>
                  <a:ext uri="{FF2B5EF4-FFF2-40B4-BE49-F238E27FC236}">
                    <a16:creationId xmlns:a16="http://schemas.microsoft.com/office/drawing/2014/main" id="{EBBBDEFB-CFF6-3361-34F3-72250805888B}"/>
                  </a:ext>
                </a:extLst>
              </p:cNvPr>
              <p:cNvSpPr txBox="1"/>
              <p:nvPr/>
            </p:nvSpPr>
            <p:spPr>
              <a:xfrm>
                <a:off x="6522208" y="4067383"/>
                <a:ext cx="1889941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연주 영역의 음악 내용적</a:t>
                </a:r>
                <a:r>
                  <a:rPr lang="en-US" altLang="ko-KR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절차적 지식</a:t>
                </a:r>
              </a:p>
            </p:txBody>
          </p:sp>
          <p:grpSp>
            <p:nvGrpSpPr>
              <p:cNvPr id="257" name="그룹 256">
                <a:extLst>
                  <a:ext uri="{FF2B5EF4-FFF2-40B4-BE49-F238E27FC236}">
                    <a16:creationId xmlns:a16="http://schemas.microsoft.com/office/drawing/2014/main" id="{1AA19B23-83CF-C62C-7400-B1A30FDFDDC1}"/>
                  </a:ext>
                </a:extLst>
              </p:cNvPr>
              <p:cNvGrpSpPr/>
              <p:nvPr/>
            </p:nvGrpSpPr>
            <p:grpSpPr>
              <a:xfrm>
                <a:off x="6337610" y="4071272"/>
                <a:ext cx="137541" cy="146111"/>
                <a:chOff x="6414314" y="3654271"/>
                <a:chExt cx="183068" cy="194473"/>
              </a:xfrm>
            </p:grpSpPr>
            <p:sp>
              <p:nvSpPr>
                <p:cNvPr id="259" name="사각형: 둥근 모서리 258">
                  <a:extLst>
                    <a:ext uri="{FF2B5EF4-FFF2-40B4-BE49-F238E27FC236}">
                      <a16:creationId xmlns:a16="http://schemas.microsoft.com/office/drawing/2014/main" id="{CA18B1A7-1F02-3CD8-A025-EAE36E2A85C4}"/>
                    </a:ext>
                  </a:extLst>
                </p:cNvPr>
                <p:cNvSpPr/>
                <p:nvPr/>
              </p:nvSpPr>
              <p:spPr>
                <a:xfrm>
                  <a:off x="6414314" y="3654271"/>
                  <a:ext cx="183068" cy="18306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/>
                </a:p>
              </p:txBody>
            </p:sp>
            <p:sp>
              <p:nvSpPr>
                <p:cNvPr id="260" name="TextBox 259">
                  <a:extLst>
                    <a:ext uri="{FF2B5EF4-FFF2-40B4-BE49-F238E27FC236}">
                      <a16:creationId xmlns:a16="http://schemas.microsoft.com/office/drawing/2014/main" id="{BAB242D8-9BA8-32B4-9B17-8D978D78C34A}"/>
                    </a:ext>
                  </a:extLst>
                </p:cNvPr>
                <p:cNvSpPr txBox="1"/>
                <p:nvPr/>
              </p:nvSpPr>
              <p:spPr>
                <a:xfrm>
                  <a:off x="6464409" y="3662540"/>
                  <a:ext cx="91164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altLang="ko-KR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</a:t>
                  </a:r>
                  <a:endParaRPr lang="ko-KR" altLang="en-US" sz="9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  <p:grpSp>
          <p:nvGrpSpPr>
            <p:cNvPr id="370" name="그룹 369">
              <a:extLst>
                <a:ext uri="{FF2B5EF4-FFF2-40B4-BE49-F238E27FC236}">
                  <a16:creationId xmlns:a16="http://schemas.microsoft.com/office/drawing/2014/main" id="{B6CC4CDE-87B9-767A-48AC-3C5633AC3093}"/>
                </a:ext>
              </a:extLst>
            </p:cNvPr>
            <p:cNvGrpSpPr/>
            <p:nvPr/>
          </p:nvGrpSpPr>
          <p:grpSpPr>
            <a:xfrm>
              <a:off x="6212064" y="4456963"/>
              <a:ext cx="2463624" cy="251028"/>
              <a:chOff x="6212064" y="4456963"/>
              <a:chExt cx="2463624" cy="251028"/>
            </a:xfrm>
          </p:grpSpPr>
          <p:sp>
            <p:nvSpPr>
              <p:cNvPr id="265" name="이등변 삼각형 264">
                <a:extLst>
                  <a:ext uri="{FF2B5EF4-FFF2-40B4-BE49-F238E27FC236}">
                    <a16:creationId xmlns:a16="http://schemas.microsoft.com/office/drawing/2014/main" id="{EA1D254D-684C-7687-53BD-6686170D9668}"/>
                  </a:ext>
                </a:extLst>
              </p:cNvPr>
              <p:cNvSpPr/>
              <p:nvPr/>
            </p:nvSpPr>
            <p:spPr>
              <a:xfrm rot="16200000">
                <a:off x="6215826" y="4533176"/>
                <a:ext cx="91078" cy="98602"/>
              </a:xfrm>
              <a:prstGeom prst="triangle">
                <a:avLst/>
              </a:prstGeom>
              <a:solidFill>
                <a:srgbClr val="5BBA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262" name="사각형: 둥근 모서리 261">
                <a:extLst>
                  <a:ext uri="{FF2B5EF4-FFF2-40B4-BE49-F238E27FC236}">
                    <a16:creationId xmlns:a16="http://schemas.microsoft.com/office/drawing/2014/main" id="{3BBD79D6-9754-67F9-9265-5591A3A6E005}"/>
                  </a:ext>
                </a:extLst>
              </p:cNvPr>
              <p:cNvSpPr/>
              <p:nvPr/>
            </p:nvSpPr>
            <p:spPr>
              <a:xfrm>
                <a:off x="6295859" y="4456963"/>
                <a:ext cx="2379829" cy="251028"/>
              </a:xfrm>
              <a:prstGeom prst="roundRect">
                <a:avLst>
                  <a:gd name="adj" fmla="val 15738"/>
                </a:avLst>
              </a:prstGeom>
              <a:solidFill>
                <a:srgbClr val="5BBA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EFBE874E-DEA9-E49E-BCD2-019D0F5C4E87}"/>
                  </a:ext>
                </a:extLst>
              </p:cNvPr>
              <p:cNvSpPr txBox="1"/>
              <p:nvPr/>
            </p:nvSpPr>
            <p:spPr>
              <a:xfrm>
                <a:off x="6522208" y="4505533"/>
                <a:ext cx="2107949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학습시 초점을 두어야 할 포괄적 요소 관점</a:t>
                </a:r>
              </a:p>
            </p:txBody>
          </p:sp>
          <p:grpSp>
            <p:nvGrpSpPr>
              <p:cNvPr id="264" name="그룹 263">
                <a:extLst>
                  <a:ext uri="{FF2B5EF4-FFF2-40B4-BE49-F238E27FC236}">
                    <a16:creationId xmlns:a16="http://schemas.microsoft.com/office/drawing/2014/main" id="{788BB14C-4E44-F47B-5B0B-A3284F556C99}"/>
                  </a:ext>
                </a:extLst>
              </p:cNvPr>
              <p:cNvGrpSpPr/>
              <p:nvPr/>
            </p:nvGrpSpPr>
            <p:grpSpPr>
              <a:xfrm>
                <a:off x="6337610" y="4509422"/>
                <a:ext cx="137541" cy="146111"/>
                <a:chOff x="6414314" y="3654271"/>
                <a:chExt cx="183068" cy="194473"/>
              </a:xfrm>
            </p:grpSpPr>
            <p:sp>
              <p:nvSpPr>
                <p:cNvPr id="266" name="사각형: 둥근 모서리 265">
                  <a:extLst>
                    <a:ext uri="{FF2B5EF4-FFF2-40B4-BE49-F238E27FC236}">
                      <a16:creationId xmlns:a16="http://schemas.microsoft.com/office/drawing/2014/main" id="{3C822C09-1418-995A-E014-1ED7ABAB45F0}"/>
                    </a:ext>
                  </a:extLst>
                </p:cNvPr>
                <p:cNvSpPr/>
                <p:nvPr/>
              </p:nvSpPr>
              <p:spPr>
                <a:xfrm>
                  <a:off x="6414314" y="3654271"/>
                  <a:ext cx="183068" cy="18306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/>
                </a:p>
              </p:txBody>
            </p:sp>
            <p:sp>
              <p:nvSpPr>
                <p:cNvPr id="267" name="TextBox 266">
                  <a:extLst>
                    <a:ext uri="{FF2B5EF4-FFF2-40B4-BE49-F238E27FC236}">
                      <a16:creationId xmlns:a16="http://schemas.microsoft.com/office/drawing/2014/main" id="{4607092E-D3A3-A904-4E87-8FAA9C8F09A2}"/>
                    </a:ext>
                  </a:extLst>
                </p:cNvPr>
                <p:cNvSpPr txBox="1"/>
                <p:nvPr/>
              </p:nvSpPr>
              <p:spPr>
                <a:xfrm>
                  <a:off x="6464409" y="3662540"/>
                  <a:ext cx="91164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altLang="ko-KR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3</a:t>
                  </a:r>
                  <a:endParaRPr lang="ko-KR" altLang="en-US" sz="9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  <p:grpSp>
          <p:nvGrpSpPr>
            <p:cNvPr id="371" name="그룹 370">
              <a:extLst>
                <a:ext uri="{FF2B5EF4-FFF2-40B4-BE49-F238E27FC236}">
                  <a16:creationId xmlns:a16="http://schemas.microsoft.com/office/drawing/2014/main" id="{0F6AEE48-C0B0-E31D-6650-9BDB700283FC}"/>
                </a:ext>
              </a:extLst>
            </p:cNvPr>
            <p:cNvGrpSpPr/>
            <p:nvPr/>
          </p:nvGrpSpPr>
          <p:grpSpPr>
            <a:xfrm>
              <a:off x="6212064" y="4966760"/>
              <a:ext cx="2463624" cy="393484"/>
              <a:chOff x="6212064" y="4966760"/>
              <a:chExt cx="2463624" cy="393484"/>
            </a:xfrm>
          </p:grpSpPr>
          <p:sp>
            <p:nvSpPr>
              <p:cNvPr id="272" name="이등변 삼각형 271">
                <a:extLst>
                  <a:ext uri="{FF2B5EF4-FFF2-40B4-BE49-F238E27FC236}">
                    <a16:creationId xmlns:a16="http://schemas.microsoft.com/office/drawing/2014/main" id="{B2D9E8D7-CD74-4860-3157-1D1E94E982DE}"/>
                  </a:ext>
                </a:extLst>
              </p:cNvPr>
              <p:cNvSpPr/>
              <p:nvPr/>
            </p:nvSpPr>
            <p:spPr>
              <a:xfrm rot="16200000">
                <a:off x="6215826" y="5114201"/>
                <a:ext cx="91078" cy="98602"/>
              </a:xfrm>
              <a:prstGeom prst="triangle">
                <a:avLst/>
              </a:prstGeom>
              <a:solidFill>
                <a:srgbClr val="F7813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/>
              </a:p>
            </p:txBody>
          </p:sp>
          <p:sp>
            <p:nvSpPr>
              <p:cNvPr id="269" name="사각형: 둥근 모서리 268">
                <a:extLst>
                  <a:ext uri="{FF2B5EF4-FFF2-40B4-BE49-F238E27FC236}">
                    <a16:creationId xmlns:a16="http://schemas.microsoft.com/office/drawing/2014/main" id="{37A528CD-7348-BED0-963B-A419F0BFE074}"/>
                  </a:ext>
                </a:extLst>
              </p:cNvPr>
              <p:cNvSpPr/>
              <p:nvPr/>
            </p:nvSpPr>
            <p:spPr>
              <a:xfrm>
                <a:off x="6295859" y="4966760"/>
                <a:ext cx="2379829" cy="393484"/>
              </a:xfrm>
              <a:prstGeom prst="roundRect">
                <a:avLst>
                  <a:gd name="adj" fmla="val 10897"/>
                </a:avLst>
              </a:prstGeom>
              <a:solidFill>
                <a:srgbClr val="F7813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/>
              </a:p>
            </p:txBody>
          </p:sp>
          <p:sp>
            <p:nvSpPr>
              <p:cNvPr id="270" name="TextBox 269">
                <a:extLst>
                  <a:ext uri="{FF2B5EF4-FFF2-40B4-BE49-F238E27FC236}">
                    <a16:creationId xmlns:a16="http://schemas.microsoft.com/office/drawing/2014/main" id="{AD2819B1-3F7D-81EB-A436-78F52D18EE2E}"/>
                  </a:ext>
                </a:extLst>
              </p:cNvPr>
              <p:cNvSpPr txBox="1"/>
              <p:nvPr/>
            </p:nvSpPr>
            <p:spPr>
              <a:xfrm>
                <a:off x="6847646" y="5015330"/>
                <a:ext cx="180658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000" b="1" spc="-2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신체적</a:t>
                </a:r>
                <a:r>
                  <a:rPr lang="en-US" altLang="ko-KR" sz="1000" b="1" spc="-2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000" b="1" spc="-2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실천적 기능</a:t>
                </a:r>
                <a:r>
                  <a:rPr lang="en-US" altLang="ko-KR" sz="1000" spc="-2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000" spc="-2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노래</a:t>
                </a:r>
                <a:r>
                  <a:rPr lang="en-US" altLang="ko-KR" sz="1000" spc="-2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/</a:t>
                </a:r>
                <a:r>
                  <a:rPr lang="ko-KR" altLang="en-US" sz="1000" spc="-2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연주 등</a:t>
                </a:r>
                <a:r>
                  <a:rPr lang="en-US" altLang="ko-KR" sz="1000" spc="-2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  <a:r>
                  <a:rPr lang="en-US" altLang="ko-KR" sz="1000" b="1" spc="-2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  <a:br>
                  <a:rPr lang="en-US" altLang="ko-KR" sz="1000" b="1" spc="-2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</a:br>
                <a:r>
                  <a:rPr lang="ko-KR" altLang="en-US" sz="1000" b="1" spc="-2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인지적</a:t>
                </a:r>
                <a:r>
                  <a:rPr lang="en-US" altLang="ko-KR" sz="1000" b="1" spc="-2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000" b="1" spc="-2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연계적 기능</a:t>
                </a:r>
                <a:r>
                  <a:rPr lang="en-US" altLang="ko-KR" sz="1000" spc="-2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000" spc="-2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설명</a:t>
                </a:r>
                <a:r>
                  <a:rPr lang="en-US" altLang="ko-KR" sz="1000" spc="-2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/</a:t>
                </a:r>
                <a:r>
                  <a:rPr lang="ko-KR" altLang="en-US" sz="1000" spc="-2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활용 등</a:t>
                </a:r>
                <a:r>
                  <a:rPr lang="en-US" altLang="ko-KR" sz="1000" spc="-2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  <a:endParaRPr lang="ko-KR" altLang="en-US" sz="1000" spc="-2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288" name="그룹 287">
                <a:extLst>
                  <a:ext uri="{FF2B5EF4-FFF2-40B4-BE49-F238E27FC236}">
                    <a16:creationId xmlns:a16="http://schemas.microsoft.com/office/drawing/2014/main" id="{A7E325EB-246D-608D-DC1D-0AE5FD72EB11}"/>
                  </a:ext>
                </a:extLst>
              </p:cNvPr>
              <p:cNvGrpSpPr/>
              <p:nvPr/>
            </p:nvGrpSpPr>
            <p:grpSpPr>
              <a:xfrm>
                <a:off x="6337610" y="5090447"/>
                <a:ext cx="462255" cy="146111"/>
                <a:chOff x="6338308" y="5093619"/>
                <a:chExt cx="508481" cy="160722"/>
              </a:xfrm>
            </p:grpSpPr>
            <p:grpSp>
              <p:nvGrpSpPr>
                <p:cNvPr id="271" name="그룹 270">
                  <a:extLst>
                    <a:ext uri="{FF2B5EF4-FFF2-40B4-BE49-F238E27FC236}">
                      <a16:creationId xmlns:a16="http://schemas.microsoft.com/office/drawing/2014/main" id="{5522F3C7-B0E3-8819-183E-78F8AF0C3AA2}"/>
                    </a:ext>
                  </a:extLst>
                </p:cNvPr>
                <p:cNvGrpSpPr/>
                <p:nvPr/>
              </p:nvGrpSpPr>
              <p:grpSpPr>
                <a:xfrm>
                  <a:off x="6338308" y="5093619"/>
                  <a:ext cx="151295" cy="160722"/>
                  <a:chOff x="6414314" y="3654271"/>
                  <a:chExt cx="183068" cy="194473"/>
                </a:xfrm>
              </p:grpSpPr>
              <p:sp>
                <p:nvSpPr>
                  <p:cNvPr id="273" name="사각형: 둥근 모서리 272">
                    <a:extLst>
                      <a:ext uri="{FF2B5EF4-FFF2-40B4-BE49-F238E27FC236}">
                        <a16:creationId xmlns:a16="http://schemas.microsoft.com/office/drawing/2014/main" id="{B7751593-84BB-8066-AD95-D8885B81109E}"/>
                      </a:ext>
                    </a:extLst>
                  </p:cNvPr>
                  <p:cNvSpPr/>
                  <p:nvPr/>
                </p:nvSpPr>
                <p:spPr>
                  <a:xfrm>
                    <a:off x="6414314" y="3654271"/>
                    <a:ext cx="183068" cy="183068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  <p:sp>
                <p:nvSpPr>
                  <p:cNvPr id="274" name="TextBox 273">
                    <a:extLst>
                      <a:ext uri="{FF2B5EF4-FFF2-40B4-BE49-F238E27FC236}">
                        <a16:creationId xmlns:a16="http://schemas.microsoft.com/office/drawing/2014/main" id="{661760EF-696A-3011-B334-A57E3DC58D71}"/>
                      </a:ext>
                    </a:extLst>
                  </p:cNvPr>
                  <p:cNvSpPr txBox="1"/>
                  <p:nvPr/>
                </p:nvSpPr>
                <p:spPr>
                  <a:xfrm>
                    <a:off x="6464409" y="3662540"/>
                    <a:ext cx="91164" cy="18620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F7813F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1</a:t>
                    </a:r>
                    <a:endPara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7813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282" name="그룹 281">
                  <a:extLst>
                    <a:ext uri="{FF2B5EF4-FFF2-40B4-BE49-F238E27FC236}">
                      <a16:creationId xmlns:a16="http://schemas.microsoft.com/office/drawing/2014/main" id="{B868BF59-0C54-608C-E4E7-1A3917B3E552}"/>
                    </a:ext>
                  </a:extLst>
                </p:cNvPr>
                <p:cNvGrpSpPr/>
                <p:nvPr/>
              </p:nvGrpSpPr>
              <p:grpSpPr>
                <a:xfrm>
                  <a:off x="6516901" y="5093619"/>
                  <a:ext cx="151295" cy="160722"/>
                  <a:chOff x="6414314" y="3654271"/>
                  <a:chExt cx="183068" cy="194473"/>
                </a:xfrm>
              </p:grpSpPr>
              <p:sp>
                <p:nvSpPr>
                  <p:cNvPr id="283" name="사각형: 둥근 모서리 282">
                    <a:extLst>
                      <a:ext uri="{FF2B5EF4-FFF2-40B4-BE49-F238E27FC236}">
                        <a16:creationId xmlns:a16="http://schemas.microsoft.com/office/drawing/2014/main" id="{9957BC25-586E-25B2-50EB-E37BEC1CEE52}"/>
                      </a:ext>
                    </a:extLst>
                  </p:cNvPr>
                  <p:cNvSpPr/>
                  <p:nvPr/>
                </p:nvSpPr>
                <p:spPr>
                  <a:xfrm>
                    <a:off x="6414314" y="3654271"/>
                    <a:ext cx="183068" cy="183068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  <p:sp>
                <p:nvSpPr>
                  <p:cNvPr id="284" name="TextBox 283">
                    <a:extLst>
                      <a:ext uri="{FF2B5EF4-FFF2-40B4-BE49-F238E27FC236}">
                        <a16:creationId xmlns:a16="http://schemas.microsoft.com/office/drawing/2014/main" id="{E6CDEF1E-6F27-1567-6A58-FF7CA85DD7D2}"/>
                      </a:ext>
                    </a:extLst>
                  </p:cNvPr>
                  <p:cNvSpPr txBox="1"/>
                  <p:nvPr/>
                </p:nvSpPr>
                <p:spPr>
                  <a:xfrm>
                    <a:off x="6464409" y="3662540"/>
                    <a:ext cx="91164" cy="18620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F7813F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2</a:t>
                    </a:r>
                    <a:endPara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7813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285" name="그룹 284">
                  <a:extLst>
                    <a:ext uri="{FF2B5EF4-FFF2-40B4-BE49-F238E27FC236}">
                      <a16:creationId xmlns:a16="http://schemas.microsoft.com/office/drawing/2014/main" id="{06F473CD-B6F4-10BC-08C3-485A82E05EE7}"/>
                    </a:ext>
                  </a:extLst>
                </p:cNvPr>
                <p:cNvGrpSpPr/>
                <p:nvPr/>
              </p:nvGrpSpPr>
              <p:grpSpPr>
                <a:xfrm>
                  <a:off x="6695494" y="5093619"/>
                  <a:ext cx="151295" cy="160722"/>
                  <a:chOff x="6414314" y="3654271"/>
                  <a:chExt cx="183068" cy="194473"/>
                </a:xfrm>
              </p:grpSpPr>
              <p:sp>
                <p:nvSpPr>
                  <p:cNvPr id="286" name="사각형: 둥근 모서리 285">
                    <a:extLst>
                      <a:ext uri="{FF2B5EF4-FFF2-40B4-BE49-F238E27FC236}">
                        <a16:creationId xmlns:a16="http://schemas.microsoft.com/office/drawing/2014/main" id="{73C401C8-C212-B7D8-297F-3EA56BE57850}"/>
                      </a:ext>
                    </a:extLst>
                  </p:cNvPr>
                  <p:cNvSpPr/>
                  <p:nvPr/>
                </p:nvSpPr>
                <p:spPr>
                  <a:xfrm>
                    <a:off x="6414314" y="3654271"/>
                    <a:ext cx="183068" cy="183068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  <p:sp>
                <p:nvSpPr>
                  <p:cNvPr id="287" name="TextBox 286">
                    <a:extLst>
                      <a:ext uri="{FF2B5EF4-FFF2-40B4-BE49-F238E27FC236}">
                        <a16:creationId xmlns:a16="http://schemas.microsoft.com/office/drawing/2014/main" id="{E9C08AD7-A4A1-0A6F-DBC1-E4B40DE2A3F5}"/>
                      </a:ext>
                    </a:extLst>
                  </p:cNvPr>
                  <p:cNvSpPr txBox="1"/>
                  <p:nvPr/>
                </p:nvSpPr>
                <p:spPr>
                  <a:xfrm>
                    <a:off x="6464409" y="3662540"/>
                    <a:ext cx="91164" cy="18620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F7813F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3</a:t>
                    </a:r>
                    <a:endPara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7813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</p:grpSp>
        <p:grpSp>
          <p:nvGrpSpPr>
            <p:cNvPr id="372" name="그룹 371">
              <a:extLst>
                <a:ext uri="{FF2B5EF4-FFF2-40B4-BE49-F238E27FC236}">
                  <a16:creationId xmlns:a16="http://schemas.microsoft.com/office/drawing/2014/main" id="{292EE647-C041-BB89-D141-04C93A4DDBD7}"/>
                </a:ext>
              </a:extLst>
            </p:cNvPr>
            <p:cNvGrpSpPr/>
            <p:nvPr/>
          </p:nvGrpSpPr>
          <p:grpSpPr>
            <a:xfrm>
              <a:off x="6212064" y="5682121"/>
              <a:ext cx="2463624" cy="393484"/>
              <a:chOff x="6212064" y="5682121"/>
              <a:chExt cx="2463624" cy="393484"/>
            </a:xfrm>
          </p:grpSpPr>
          <p:sp>
            <p:nvSpPr>
              <p:cNvPr id="293" name="이등변 삼각형 292">
                <a:extLst>
                  <a:ext uri="{FF2B5EF4-FFF2-40B4-BE49-F238E27FC236}">
                    <a16:creationId xmlns:a16="http://schemas.microsoft.com/office/drawing/2014/main" id="{40377459-E446-69FF-A807-83323E407E42}"/>
                  </a:ext>
                </a:extLst>
              </p:cNvPr>
              <p:cNvSpPr/>
              <p:nvPr/>
            </p:nvSpPr>
            <p:spPr>
              <a:xfrm rot="16200000">
                <a:off x="6215826" y="5829562"/>
                <a:ext cx="91078" cy="98602"/>
              </a:xfrm>
              <a:prstGeom prst="triangle">
                <a:avLst/>
              </a:prstGeom>
              <a:solidFill>
                <a:srgbClr val="40AEE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291" name="사각형: 둥근 모서리 290">
                <a:extLst>
                  <a:ext uri="{FF2B5EF4-FFF2-40B4-BE49-F238E27FC236}">
                    <a16:creationId xmlns:a16="http://schemas.microsoft.com/office/drawing/2014/main" id="{F2593395-27C3-A731-AAA3-93A51DE2A5E2}"/>
                  </a:ext>
                </a:extLst>
              </p:cNvPr>
              <p:cNvSpPr/>
              <p:nvPr/>
            </p:nvSpPr>
            <p:spPr>
              <a:xfrm>
                <a:off x="6295859" y="5682121"/>
                <a:ext cx="2379829" cy="393484"/>
              </a:xfrm>
              <a:prstGeom prst="roundRect">
                <a:avLst>
                  <a:gd name="adj" fmla="val 10897"/>
                </a:avLst>
              </a:prstGeom>
              <a:solidFill>
                <a:srgbClr val="40AEE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292" name="TextBox 291">
                <a:extLst>
                  <a:ext uri="{FF2B5EF4-FFF2-40B4-BE49-F238E27FC236}">
                    <a16:creationId xmlns:a16="http://schemas.microsoft.com/office/drawing/2014/main" id="{782C571F-87D5-E1F9-FAE7-BCC219B96EAC}"/>
                  </a:ext>
                </a:extLst>
              </p:cNvPr>
              <p:cNvSpPr txBox="1"/>
              <p:nvPr/>
            </p:nvSpPr>
            <p:spPr>
              <a:xfrm>
                <a:off x="6682227" y="5730691"/>
                <a:ext cx="156934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음악적 태도와 가치</a:t>
                </a:r>
              </a:p>
              <a:p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개인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사회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문화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정서적 측면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</a:p>
            </p:txBody>
          </p:sp>
          <p:grpSp>
            <p:nvGrpSpPr>
              <p:cNvPr id="348" name="그룹 347">
                <a:extLst>
                  <a:ext uri="{FF2B5EF4-FFF2-40B4-BE49-F238E27FC236}">
                    <a16:creationId xmlns:a16="http://schemas.microsoft.com/office/drawing/2014/main" id="{627E05BA-2128-AD29-85B4-818CA81E8305}"/>
                  </a:ext>
                </a:extLst>
              </p:cNvPr>
              <p:cNvGrpSpPr/>
              <p:nvPr/>
            </p:nvGrpSpPr>
            <p:grpSpPr>
              <a:xfrm>
                <a:off x="6337610" y="5805808"/>
                <a:ext cx="299898" cy="146111"/>
                <a:chOff x="6337610" y="5805808"/>
                <a:chExt cx="299898" cy="146111"/>
              </a:xfrm>
            </p:grpSpPr>
            <p:grpSp>
              <p:nvGrpSpPr>
                <p:cNvPr id="295" name="그룹 294">
                  <a:extLst>
                    <a:ext uri="{FF2B5EF4-FFF2-40B4-BE49-F238E27FC236}">
                      <a16:creationId xmlns:a16="http://schemas.microsoft.com/office/drawing/2014/main" id="{408996EA-48D9-6B1F-CCE6-55890FBA2685}"/>
                    </a:ext>
                  </a:extLst>
                </p:cNvPr>
                <p:cNvGrpSpPr/>
                <p:nvPr/>
              </p:nvGrpSpPr>
              <p:grpSpPr>
                <a:xfrm>
                  <a:off x="6337610" y="5805808"/>
                  <a:ext cx="137541" cy="146111"/>
                  <a:chOff x="6414314" y="3654271"/>
                  <a:chExt cx="183068" cy="194473"/>
                </a:xfrm>
              </p:grpSpPr>
              <p:sp>
                <p:nvSpPr>
                  <p:cNvPr id="302" name="사각형: 둥근 모서리 301">
                    <a:extLst>
                      <a:ext uri="{FF2B5EF4-FFF2-40B4-BE49-F238E27FC236}">
                        <a16:creationId xmlns:a16="http://schemas.microsoft.com/office/drawing/2014/main" id="{06DB29A8-72C3-65B6-F2BF-3191E8A8C875}"/>
                      </a:ext>
                    </a:extLst>
                  </p:cNvPr>
                  <p:cNvSpPr/>
                  <p:nvPr/>
                </p:nvSpPr>
                <p:spPr>
                  <a:xfrm>
                    <a:off x="6414314" y="3654271"/>
                    <a:ext cx="183068" cy="183068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  <p:sp>
                <p:nvSpPr>
                  <p:cNvPr id="303" name="TextBox 302">
                    <a:extLst>
                      <a:ext uri="{FF2B5EF4-FFF2-40B4-BE49-F238E27FC236}">
                        <a16:creationId xmlns:a16="http://schemas.microsoft.com/office/drawing/2014/main" id="{31074F48-5B69-1DE3-F454-E322310A27F1}"/>
                      </a:ext>
                    </a:extLst>
                  </p:cNvPr>
                  <p:cNvSpPr txBox="1"/>
                  <p:nvPr/>
                </p:nvSpPr>
                <p:spPr>
                  <a:xfrm>
                    <a:off x="6464409" y="3662540"/>
                    <a:ext cx="91164" cy="18620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40AEE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1</a:t>
                    </a:r>
                    <a:endPara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40AEE0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296" name="그룹 295">
                  <a:extLst>
                    <a:ext uri="{FF2B5EF4-FFF2-40B4-BE49-F238E27FC236}">
                      <a16:creationId xmlns:a16="http://schemas.microsoft.com/office/drawing/2014/main" id="{93B63D62-3EF5-5EE8-92F5-EA6F4441AE52}"/>
                    </a:ext>
                  </a:extLst>
                </p:cNvPr>
                <p:cNvGrpSpPr/>
                <p:nvPr/>
              </p:nvGrpSpPr>
              <p:grpSpPr>
                <a:xfrm>
                  <a:off x="6499967" y="5805808"/>
                  <a:ext cx="137541" cy="146111"/>
                  <a:chOff x="6414314" y="3654271"/>
                  <a:chExt cx="183068" cy="194473"/>
                </a:xfrm>
              </p:grpSpPr>
              <p:sp>
                <p:nvSpPr>
                  <p:cNvPr id="300" name="사각형: 둥근 모서리 299">
                    <a:extLst>
                      <a:ext uri="{FF2B5EF4-FFF2-40B4-BE49-F238E27FC236}">
                        <a16:creationId xmlns:a16="http://schemas.microsoft.com/office/drawing/2014/main" id="{F1E26957-2623-5C48-27CA-4923D845D4B5}"/>
                      </a:ext>
                    </a:extLst>
                  </p:cNvPr>
                  <p:cNvSpPr/>
                  <p:nvPr/>
                </p:nvSpPr>
                <p:spPr>
                  <a:xfrm>
                    <a:off x="6414314" y="3654271"/>
                    <a:ext cx="183068" cy="183068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  <p:sp>
                <p:nvSpPr>
                  <p:cNvPr id="301" name="TextBox 300">
                    <a:extLst>
                      <a:ext uri="{FF2B5EF4-FFF2-40B4-BE49-F238E27FC236}">
                        <a16:creationId xmlns:a16="http://schemas.microsoft.com/office/drawing/2014/main" id="{BD105332-6D34-4E08-4740-CD80490F0B34}"/>
                      </a:ext>
                    </a:extLst>
                  </p:cNvPr>
                  <p:cNvSpPr txBox="1"/>
                  <p:nvPr/>
                </p:nvSpPr>
                <p:spPr>
                  <a:xfrm>
                    <a:off x="6464409" y="3662540"/>
                    <a:ext cx="91164" cy="18620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40AEE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2</a:t>
                    </a:r>
                    <a:endPara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40AEE0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</p:grpSp>
      </p:grpSp>
      <p:grpSp>
        <p:nvGrpSpPr>
          <p:cNvPr id="367" name="그룹 366">
            <a:extLst>
              <a:ext uri="{FF2B5EF4-FFF2-40B4-BE49-F238E27FC236}">
                <a16:creationId xmlns:a16="http://schemas.microsoft.com/office/drawing/2014/main" id="{7F90BB03-B138-6007-9B00-6DCBFD5C275A}"/>
              </a:ext>
            </a:extLst>
          </p:cNvPr>
          <p:cNvGrpSpPr/>
          <p:nvPr/>
        </p:nvGrpSpPr>
        <p:grpSpPr>
          <a:xfrm>
            <a:off x="468314" y="1655635"/>
            <a:ext cx="8207372" cy="973265"/>
            <a:chOff x="468314" y="1655635"/>
            <a:chExt cx="8207372" cy="973265"/>
          </a:xfrm>
        </p:grpSpPr>
        <p:sp>
          <p:nvSpPr>
            <p:cNvPr id="233" name="사각형: 둥근 위쪽 모서리 232">
              <a:extLst>
                <a:ext uri="{FF2B5EF4-FFF2-40B4-BE49-F238E27FC236}">
                  <a16:creationId xmlns:a16="http://schemas.microsoft.com/office/drawing/2014/main" id="{91E4EFBB-88A3-CEBD-F779-179C07B2B9F9}"/>
                </a:ext>
              </a:extLst>
            </p:cNvPr>
            <p:cNvSpPr/>
            <p:nvPr/>
          </p:nvSpPr>
          <p:spPr>
            <a:xfrm rot="5400000">
              <a:off x="4636930" y="-1409857"/>
              <a:ext cx="902966" cy="7174547"/>
            </a:xfrm>
            <a:prstGeom prst="round2SameRect">
              <a:avLst>
                <a:gd name="adj1" fmla="val 7046"/>
                <a:gd name="adj2" fmla="val 0"/>
              </a:avLst>
            </a:prstGeom>
            <a:gradFill>
              <a:gsLst>
                <a:gs pos="69000">
                  <a:srgbClr val="0F958E">
                    <a:alpha val="19000"/>
                  </a:srgbClr>
                </a:gs>
                <a:gs pos="0">
                  <a:srgbClr val="276DB5">
                    <a:alpha val="22000"/>
                  </a:srgbClr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39EFA927-7EEC-674F-EFF3-004108E31870}"/>
                </a:ext>
              </a:extLst>
            </p:cNvPr>
            <p:cNvGrpSpPr/>
            <p:nvPr/>
          </p:nvGrpSpPr>
          <p:grpSpPr>
            <a:xfrm>
              <a:off x="1818231" y="1868025"/>
              <a:ext cx="5877094" cy="618783"/>
              <a:chOff x="1778544" y="1879492"/>
              <a:chExt cx="5877094" cy="618783"/>
            </a:xfrm>
          </p:grpSpPr>
          <p:grpSp>
            <p:nvGrpSpPr>
              <p:cNvPr id="61" name="그룹 60">
                <a:extLst>
                  <a:ext uri="{FF2B5EF4-FFF2-40B4-BE49-F238E27FC236}">
                    <a16:creationId xmlns:a16="http://schemas.microsoft.com/office/drawing/2014/main" id="{A7BD28DD-BA0E-39E0-6074-1B7D97828238}"/>
                  </a:ext>
                </a:extLst>
              </p:cNvPr>
              <p:cNvGrpSpPr/>
              <p:nvPr/>
            </p:nvGrpSpPr>
            <p:grpSpPr>
              <a:xfrm>
                <a:off x="1778544" y="1879492"/>
                <a:ext cx="5596568" cy="161583"/>
                <a:chOff x="611153" y="2384995"/>
                <a:chExt cx="5087775" cy="146894"/>
              </a:xfrm>
            </p:grpSpPr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15E98A64-9388-75EC-8047-59B384407742}"/>
                    </a:ext>
                  </a:extLst>
                </p:cNvPr>
                <p:cNvSpPr txBox="1"/>
                <p:nvPr/>
              </p:nvSpPr>
              <p:spPr>
                <a:xfrm>
                  <a:off x="785009" y="2384995"/>
                  <a:ext cx="4913919" cy="1468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음악은 고유한 방식과 원리에 따라 인간의 느낌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생각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경험을 다양한 소리의 어울림으로 표현한 것이다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  <a:endPara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grpSp>
              <p:nvGrpSpPr>
                <p:cNvPr id="63" name="그룹 62">
                  <a:extLst>
                    <a:ext uri="{FF2B5EF4-FFF2-40B4-BE49-F238E27FC236}">
                      <a16:creationId xmlns:a16="http://schemas.microsoft.com/office/drawing/2014/main" id="{4E20FE55-41A7-D990-BAAE-B1A331123194}"/>
                    </a:ext>
                  </a:extLst>
                </p:cNvPr>
                <p:cNvGrpSpPr/>
                <p:nvPr/>
              </p:nvGrpSpPr>
              <p:grpSpPr>
                <a:xfrm>
                  <a:off x="611153" y="2397179"/>
                  <a:ext cx="122528" cy="122526"/>
                  <a:chOff x="584591" y="3761940"/>
                  <a:chExt cx="195318" cy="195316"/>
                </a:xfrm>
              </p:grpSpPr>
              <p:sp>
                <p:nvSpPr>
                  <p:cNvPr id="64" name="자유형: 도형 63">
                    <a:extLst>
                      <a:ext uri="{FF2B5EF4-FFF2-40B4-BE49-F238E27FC236}">
                        <a16:creationId xmlns:a16="http://schemas.microsoft.com/office/drawing/2014/main" id="{D797561E-5E1C-6750-A72A-12DB0B817C82}"/>
                      </a:ext>
                    </a:extLst>
                  </p:cNvPr>
                  <p:cNvSpPr/>
                  <p:nvPr/>
                </p:nvSpPr>
                <p:spPr>
                  <a:xfrm>
                    <a:off x="584591" y="3761940"/>
                    <a:ext cx="195318" cy="195316"/>
                  </a:xfrm>
                  <a:custGeom>
                    <a:avLst/>
                    <a:gdLst>
                      <a:gd name="connsiteX0" fmla="*/ 1175766 w 1175766"/>
                      <a:gd name="connsiteY0" fmla="*/ 587883 h 1175766"/>
                      <a:gd name="connsiteX1" fmla="*/ 587883 w 1175766"/>
                      <a:gd name="connsiteY1" fmla="*/ 1175766 h 1175766"/>
                      <a:gd name="connsiteX2" fmla="*/ 0 w 1175766"/>
                      <a:gd name="connsiteY2" fmla="*/ 587883 h 1175766"/>
                      <a:gd name="connsiteX3" fmla="*/ 587883 w 1175766"/>
                      <a:gd name="connsiteY3" fmla="*/ 0 h 1175766"/>
                      <a:gd name="connsiteX4" fmla="*/ 1175766 w 1175766"/>
                      <a:gd name="connsiteY4" fmla="*/ 587883 h 1175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5766" h="1175766">
                        <a:moveTo>
                          <a:pt x="1175766" y="587883"/>
                        </a:moveTo>
                        <a:cubicBezTo>
                          <a:pt x="1175766" y="912562"/>
                          <a:pt x="912562" y="1175766"/>
                          <a:pt x="587883" y="1175766"/>
                        </a:cubicBezTo>
                        <a:cubicBezTo>
                          <a:pt x="263204" y="1175766"/>
                          <a:pt x="0" y="912562"/>
                          <a:pt x="0" y="587883"/>
                        </a:cubicBezTo>
                        <a:cubicBezTo>
                          <a:pt x="0" y="263204"/>
                          <a:pt x="263204" y="0"/>
                          <a:pt x="587883" y="0"/>
                        </a:cubicBezTo>
                        <a:cubicBezTo>
                          <a:pt x="912562" y="0"/>
                          <a:pt x="1175766" y="263204"/>
                          <a:pt x="1175766" y="58788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5" name="자유형: 도형 64">
                    <a:extLst>
                      <a:ext uri="{FF2B5EF4-FFF2-40B4-BE49-F238E27FC236}">
                        <a16:creationId xmlns:a16="http://schemas.microsoft.com/office/drawing/2014/main" id="{2AE1D6B1-A946-5885-AEE7-7FAEB3AA26D5}"/>
                      </a:ext>
                    </a:extLst>
                  </p:cNvPr>
                  <p:cNvSpPr/>
                  <p:nvPr/>
                </p:nvSpPr>
                <p:spPr>
                  <a:xfrm>
                    <a:off x="642291" y="3812043"/>
                    <a:ext cx="137618" cy="142929"/>
                  </a:xfrm>
                  <a:custGeom>
                    <a:avLst/>
                    <a:gdLst>
                      <a:gd name="connsiteX0" fmla="*/ 202365 w 294513"/>
                      <a:gd name="connsiteY0" fmla="*/ 0 h 305881"/>
                      <a:gd name="connsiteX1" fmla="*/ 293518 w 294513"/>
                      <a:gd name="connsiteY1" fmla="*/ 91902 h 305881"/>
                      <a:gd name="connsiteX2" fmla="*/ 294513 w 294513"/>
                      <a:gd name="connsiteY2" fmla="*/ 101772 h 305881"/>
                      <a:gd name="connsiteX3" fmla="*/ 166867 w 294513"/>
                      <a:gd name="connsiteY3" fmla="*/ 294345 h 305881"/>
                      <a:gd name="connsiteX4" fmla="*/ 129706 w 294513"/>
                      <a:gd name="connsiteY4" fmla="*/ 305881 h 305881"/>
                      <a:gd name="connsiteX5" fmla="*/ 109258 w 294513"/>
                      <a:gd name="connsiteY5" fmla="*/ 285692 h 305881"/>
                      <a:gd name="connsiteX6" fmla="*/ 0 w 294513"/>
                      <a:gd name="connsiteY6" fmla="*/ 177825 h 305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4513" h="305881">
                        <a:moveTo>
                          <a:pt x="202365" y="0"/>
                        </a:moveTo>
                        <a:lnTo>
                          <a:pt x="293518" y="91902"/>
                        </a:lnTo>
                        <a:lnTo>
                          <a:pt x="294513" y="101772"/>
                        </a:lnTo>
                        <a:cubicBezTo>
                          <a:pt x="294513" y="188341"/>
                          <a:pt x="241879" y="262618"/>
                          <a:pt x="166867" y="294345"/>
                        </a:cubicBezTo>
                        <a:lnTo>
                          <a:pt x="129706" y="305881"/>
                        </a:lnTo>
                        <a:lnTo>
                          <a:pt x="109258" y="285692"/>
                        </a:lnTo>
                        <a:cubicBezTo>
                          <a:pt x="57114" y="234210"/>
                          <a:pt x="0" y="177825"/>
                          <a:pt x="0" y="177825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29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66" name="자유형: 도형 65">
                    <a:extLst>
                      <a:ext uri="{FF2B5EF4-FFF2-40B4-BE49-F238E27FC236}">
                        <a16:creationId xmlns:a16="http://schemas.microsoft.com/office/drawing/2014/main" id="{6963BA09-AFD7-4C04-7A09-95822DF9CC06}"/>
                      </a:ext>
                    </a:extLst>
                  </p:cNvPr>
                  <p:cNvSpPr/>
                  <p:nvPr/>
                </p:nvSpPr>
                <p:spPr>
                  <a:xfrm>
                    <a:off x="617921" y="3807984"/>
                    <a:ext cx="129024" cy="103021"/>
                  </a:xfrm>
                  <a:custGeom>
                    <a:avLst/>
                    <a:gdLst>
                      <a:gd name="connsiteX0" fmla="*/ 648772 w 669845"/>
                      <a:gd name="connsiteY0" fmla="*/ 52316 h 534852"/>
                      <a:gd name="connsiteX1" fmla="*/ 617530 w 669845"/>
                      <a:gd name="connsiteY1" fmla="*/ 21074 h 534852"/>
                      <a:gd name="connsiteX2" fmla="*/ 515707 w 669845"/>
                      <a:gd name="connsiteY2" fmla="*/ 21074 h 534852"/>
                      <a:gd name="connsiteX3" fmla="*/ 238530 w 669845"/>
                      <a:gd name="connsiteY3" fmla="*/ 298156 h 534852"/>
                      <a:gd name="connsiteX4" fmla="*/ 154138 w 669845"/>
                      <a:gd name="connsiteY4" fmla="*/ 213765 h 534852"/>
                      <a:gd name="connsiteX5" fmla="*/ 52316 w 669845"/>
                      <a:gd name="connsiteY5" fmla="*/ 213765 h 534852"/>
                      <a:gd name="connsiteX6" fmla="*/ 21074 w 669845"/>
                      <a:gd name="connsiteY6" fmla="*/ 245007 h 534852"/>
                      <a:gd name="connsiteX7" fmla="*/ 21074 w 669845"/>
                      <a:gd name="connsiteY7" fmla="*/ 346829 h 534852"/>
                      <a:gd name="connsiteX8" fmla="*/ 105466 w 669845"/>
                      <a:gd name="connsiteY8" fmla="*/ 431221 h 534852"/>
                      <a:gd name="connsiteX9" fmla="*/ 105466 w 669845"/>
                      <a:gd name="connsiteY9" fmla="*/ 431221 h 534852"/>
                      <a:gd name="connsiteX10" fmla="*/ 155948 w 669845"/>
                      <a:gd name="connsiteY10" fmla="*/ 481703 h 534852"/>
                      <a:gd name="connsiteX11" fmla="*/ 188238 w 669845"/>
                      <a:gd name="connsiteY11" fmla="*/ 513993 h 534852"/>
                      <a:gd name="connsiteX12" fmla="*/ 288822 w 669845"/>
                      <a:gd name="connsiteY12" fmla="*/ 513993 h 534852"/>
                      <a:gd name="connsiteX13" fmla="*/ 648772 w 669845"/>
                      <a:gd name="connsiteY13" fmla="*/ 154043 h 534852"/>
                      <a:gd name="connsiteX14" fmla="*/ 648772 w 669845"/>
                      <a:gd name="connsiteY14" fmla="*/ 52316 h 5348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669845" h="534852">
                        <a:moveTo>
                          <a:pt x="648772" y="52316"/>
                        </a:moveTo>
                        <a:lnTo>
                          <a:pt x="617530" y="21074"/>
                        </a:lnTo>
                        <a:cubicBezTo>
                          <a:pt x="589431" y="-7025"/>
                          <a:pt x="543806" y="-7025"/>
                          <a:pt x="515707" y="21074"/>
                        </a:cubicBezTo>
                        <a:lnTo>
                          <a:pt x="238530" y="298156"/>
                        </a:lnTo>
                        <a:lnTo>
                          <a:pt x="154138" y="213765"/>
                        </a:lnTo>
                        <a:cubicBezTo>
                          <a:pt x="126040" y="185666"/>
                          <a:pt x="80415" y="185666"/>
                          <a:pt x="52316" y="213765"/>
                        </a:cubicBezTo>
                        <a:lnTo>
                          <a:pt x="21074" y="245007"/>
                        </a:lnTo>
                        <a:cubicBezTo>
                          <a:pt x="-7025" y="273106"/>
                          <a:pt x="-7025" y="318730"/>
                          <a:pt x="21074" y="346829"/>
                        </a:cubicBezTo>
                        <a:lnTo>
                          <a:pt x="105466" y="431221"/>
                        </a:lnTo>
                        <a:lnTo>
                          <a:pt x="105466" y="431221"/>
                        </a:lnTo>
                        <a:lnTo>
                          <a:pt x="155948" y="481703"/>
                        </a:lnTo>
                        <a:lnTo>
                          <a:pt x="188238" y="513993"/>
                        </a:lnTo>
                        <a:cubicBezTo>
                          <a:pt x="216051" y="541806"/>
                          <a:pt x="261104" y="541806"/>
                          <a:pt x="288822" y="513993"/>
                        </a:cubicBezTo>
                        <a:lnTo>
                          <a:pt x="648772" y="154043"/>
                        </a:lnTo>
                        <a:cubicBezTo>
                          <a:pt x="676870" y="126040"/>
                          <a:pt x="676870" y="80510"/>
                          <a:pt x="648772" y="5231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  <p:grpSp>
            <p:nvGrpSpPr>
              <p:cNvPr id="67" name="그룹 66">
                <a:extLst>
                  <a:ext uri="{FF2B5EF4-FFF2-40B4-BE49-F238E27FC236}">
                    <a16:creationId xmlns:a16="http://schemas.microsoft.com/office/drawing/2014/main" id="{86738241-E105-4F13-6C40-FC8A2B049DF9}"/>
                  </a:ext>
                </a:extLst>
              </p:cNvPr>
              <p:cNvGrpSpPr/>
              <p:nvPr/>
            </p:nvGrpSpPr>
            <p:grpSpPr>
              <a:xfrm>
                <a:off x="1778544" y="2108092"/>
                <a:ext cx="5877094" cy="161583"/>
                <a:chOff x="611153" y="2384995"/>
                <a:chExt cx="5342791" cy="146894"/>
              </a:xfrm>
            </p:grpSpPr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22C4B664-129A-FB75-63F0-B8F53A8F0764}"/>
                    </a:ext>
                  </a:extLst>
                </p:cNvPr>
                <p:cNvSpPr txBox="1"/>
                <p:nvPr/>
              </p:nvSpPr>
              <p:spPr>
                <a:xfrm>
                  <a:off x="785009" y="2384995"/>
                  <a:ext cx="5168935" cy="1468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개인적 혹은 협력적 음악 연주는 인간의 감수성과 사회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문화적 배경에 따라 다양한 행위 과정으로 나타난다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  <a:endPara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grpSp>
              <p:nvGrpSpPr>
                <p:cNvPr id="69" name="그룹 68">
                  <a:extLst>
                    <a:ext uri="{FF2B5EF4-FFF2-40B4-BE49-F238E27FC236}">
                      <a16:creationId xmlns:a16="http://schemas.microsoft.com/office/drawing/2014/main" id="{8F5A940D-74AA-7402-0047-DA5CC9757D86}"/>
                    </a:ext>
                  </a:extLst>
                </p:cNvPr>
                <p:cNvGrpSpPr/>
                <p:nvPr/>
              </p:nvGrpSpPr>
              <p:grpSpPr>
                <a:xfrm>
                  <a:off x="611153" y="2397179"/>
                  <a:ext cx="122528" cy="122526"/>
                  <a:chOff x="584591" y="3761940"/>
                  <a:chExt cx="195318" cy="195316"/>
                </a:xfrm>
              </p:grpSpPr>
              <p:sp>
                <p:nvSpPr>
                  <p:cNvPr id="70" name="자유형: 도형 69">
                    <a:extLst>
                      <a:ext uri="{FF2B5EF4-FFF2-40B4-BE49-F238E27FC236}">
                        <a16:creationId xmlns:a16="http://schemas.microsoft.com/office/drawing/2014/main" id="{0CB6BF02-2442-4EF5-DA15-24DE19972981}"/>
                      </a:ext>
                    </a:extLst>
                  </p:cNvPr>
                  <p:cNvSpPr/>
                  <p:nvPr/>
                </p:nvSpPr>
                <p:spPr>
                  <a:xfrm>
                    <a:off x="584591" y="3761940"/>
                    <a:ext cx="195318" cy="195316"/>
                  </a:xfrm>
                  <a:custGeom>
                    <a:avLst/>
                    <a:gdLst>
                      <a:gd name="connsiteX0" fmla="*/ 1175766 w 1175766"/>
                      <a:gd name="connsiteY0" fmla="*/ 587883 h 1175766"/>
                      <a:gd name="connsiteX1" fmla="*/ 587883 w 1175766"/>
                      <a:gd name="connsiteY1" fmla="*/ 1175766 h 1175766"/>
                      <a:gd name="connsiteX2" fmla="*/ 0 w 1175766"/>
                      <a:gd name="connsiteY2" fmla="*/ 587883 h 1175766"/>
                      <a:gd name="connsiteX3" fmla="*/ 587883 w 1175766"/>
                      <a:gd name="connsiteY3" fmla="*/ 0 h 1175766"/>
                      <a:gd name="connsiteX4" fmla="*/ 1175766 w 1175766"/>
                      <a:gd name="connsiteY4" fmla="*/ 587883 h 1175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5766" h="1175766">
                        <a:moveTo>
                          <a:pt x="1175766" y="587883"/>
                        </a:moveTo>
                        <a:cubicBezTo>
                          <a:pt x="1175766" y="912562"/>
                          <a:pt x="912562" y="1175766"/>
                          <a:pt x="587883" y="1175766"/>
                        </a:cubicBezTo>
                        <a:cubicBezTo>
                          <a:pt x="263204" y="1175766"/>
                          <a:pt x="0" y="912562"/>
                          <a:pt x="0" y="587883"/>
                        </a:cubicBezTo>
                        <a:cubicBezTo>
                          <a:pt x="0" y="263204"/>
                          <a:pt x="263204" y="0"/>
                          <a:pt x="587883" y="0"/>
                        </a:cubicBezTo>
                        <a:cubicBezTo>
                          <a:pt x="912562" y="0"/>
                          <a:pt x="1175766" y="263204"/>
                          <a:pt x="1175766" y="58788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71" name="자유형: 도형 70">
                    <a:extLst>
                      <a:ext uri="{FF2B5EF4-FFF2-40B4-BE49-F238E27FC236}">
                        <a16:creationId xmlns:a16="http://schemas.microsoft.com/office/drawing/2014/main" id="{C19F0357-399A-0CFC-FED7-7900E7A44F28}"/>
                      </a:ext>
                    </a:extLst>
                  </p:cNvPr>
                  <p:cNvSpPr/>
                  <p:nvPr/>
                </p:nvSpPr>
                <p:spPr>
                  <a:xfrm>
                    <a:off x="642291" y="3812043"/>
                    <a:ext cx="137618" cy="142929"/>
                  </a:xfrm>
                  <a:custGeom>
                    <a:avLst/>
                    <a:gdLst>
                      <a:gd name="connsiteX0" fmla="*/ 202365 w 294513"/>
                      <a:gd name="connsiteY0" fmla="*/ 0 h 305881"/>
                      <a:gd name="connsiteX1" fmla="*/ 293518 w 294513"/>
                      <a:gd name="connsiteY1" fmla="*/ 91902 h 305881"/>
                      <a:gd name="connsiteX2" fmla="*/ 294513 w 294513"/>
                      <a:gd name="connsiteY2" fmla="*/ 101772 h 305881"/>
                      <a:gd name="connsiteX3" fmla="*/ 166867 w 294513"/>
                      <a:gd name="connsiteY3" fmla="*/ 294345 h 305881"/>
                      <a:gd name="connsiteX4" fmla="*/ 129706 w 294513"/>
                      <a:gd name="connsiteY4" fmla="*/ 305881 h 305881"/>
                      <a:gd name="connsiteX5" fmla="*/ 109258 w 294513"/>
                      <a:gd name="connsiteY5" fmla="*/ 285692 h 305881"/>
                      <a:gd name="connsiteX6" fmla="*/ 0 w 294513"/>
                      <a:gd name="connsiteY6" fmla="*/ 177825 h 305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4513" h="305881">
                        <a:moveTo>
                          <a:pt x="202365" y="0"/>
                        </a:moveTo>
                        <a:lnTo>
                          <a:pt x="293518" y="91902"/>
                        </a:lnTo>
                        <a:lnTo>
                          <a:pt x="294513" y="101772"/>
                        </a:lnTo>
                        <a:cubicBezTo>
                          <a:pt x="294513" y="188341"/>
                          <a:pt x="241879" y="262618"/>
                          <a:pt x="166867" y="294345"/>
                        </a:cubicBezTo>
                        <a:lnTo>
                          <a:pt x="129706" y="305881"/>
                        </a:lnTo>
                        <a:lnTo>
                          <a:pt x="109258" y="285692"/>
                        </a:lnTo>
                        <a:cubicBezTo>
                          <a:pt x="57114" y="234210"/>
                          <a:pt x="0" y="177825"/>
                          <a:pt x="0" y="177825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29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72" name="자유형: 도형 71">
                    <a:extLst>
                      <a:ext uri="{FF2B5EF4-FFF2-40B4-BE49-F238E27FC236}">
                        <a16:creationId xmlns:a16="http://schemas.microsoft.com/office/drawing/2014/main" id="{7428D7CC-8897-2863-A3E2-99D5E406C73D}"/>
                      </a:ext>
                    </a:extLst>
                  </p:cNvPr>
                  <p:cNvSpPr/>
                  <p:nvPr/>
                </p:nvSpPr>
                <p:spPr>
                  <a:xfrm>
                    <a:off x="617921" y="3807984"/>
                    <a:ext cx="129024" cy="103021"/>
                  </a:xfrm>
                  <a:custGeom>
                    <a:avLst/>
                    <a:gdLst>
                      <a:gd name="connsiteX0" fmla="*/ 648772 w 669845"/>
                      <a:gd name="connsiteY0" fmla="*/ 52316 h 534852"/>
                      <a:gd name="connsiteX1" fmla="*/ 617530 w 669845"/>
                      <a:gd name="connsiteY1" fmla="*/ 21074 h 534852"/>
                      <a:gd name="connsiteX2" fmla="*/ 515707 w 669845"/>
                      <a:gd name="connsiteY2" fmla="*/ 21074 h 534852"/>
                      <a:gd name="connsiteX3" fmla="*/ 238530 w 669845"/>
                      <a:gd name="connsiteY3" fmla="*/ 298156 h 534852"/>
                      <a:gd name="connsiteX4" fmla="*/ 154138 w 669845"/>
                      <a:gd name="connsiteY4" fmla="*/ 213765 h 534852"/>
                      <a:gd name="connsiteX5" fmla="*/ 52316 w 669845"/>
                      <a:gd name="connsiteY5" fmla="*/ 213765 h 534852"/>
                      <a:gd name="connsiteX6" fmla="*/ 21074 w 669845"/>
                      <a:gd name="connsiteY6" fmla="*/ 245007 h 534852"/>
                      <a:gd name="connsiteX7" fmla="*/ 21074 w 669845"/>
                      <a:gd name="connsiteY7" fmla="*/ 346829 h 534852"/>
                      <a:gd name="connsiteX8" fmla="*/ 105466 w 669845"/>
                      <a:gd name="connsiteY8" fmla="*/ 431221 h 534852"/>
                      <a:gd name="connsiteX9" fmla="*/ 105466 w 669845"/>
                      <a:gd name="connsiteY9" fmla="*/ 431221 h 534852"/>
                      <a:gd name="connsiteX10" fmla="*/ 155948 w 669845"/>
                      <a:gd name="connsiteY10" fmla="*/ 481703 h 534852"/>
                      <a:gd name="connsiteX11" fmla="*/ 188238 w 669845"/>
                      <a:gd name="connsiteY11" fmla="*/ 513993 h 534852"/>
                      <a:gd name="connsiteX12" fmla="*/ 288822 w 669845"/>
                      <a:gd name="connsiteY12" fmla="*/ 513993 h 534852"/>
                      <a:gd name="connsiteX13" fmla="*/ 648772 w 669845"/>
                      <a:gd name="connsiteY13" fmla="*/ 154043 h 534852"/>
                      <a:gd name="connsiteX14" fmla="*/ 648772 w 669845"/>
                      <a:gd name="connsiteY14" fmla="*/ 52316 h 5348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669845" h="534852">
                        <a:moveTo>
                          <a:pt x="648772" y="52316"/>
                        </a:moveTo>
                        <a:lnTo>
                          <a:pt x="617530" y="21074"/>
                        </a:lnTo>
                        <a:cubicBezTo>
                          <a:pt x="589431" y="-7025"/>
                          <a:pt x="543806" y="-7025"/>
                          <a:pt x="515707" y="21074"/>
                        </a:cubicBezTo>
                        <a:lnTo>
                          <a:pt x="238530" y="298156"/>
                        </a:lnTo>
                        <a:lnTo>
                          <a:pt x="154138" y="213765"/>
                        </a:lnTo>
                        <a:cubicBezTo>
                          <a:pt x="126040" y="185666"/>
                          <a:pt x="80415" y="185666"/>
                          <a:pt x="52316" y="213765"/>
                        </a:cubicBezTo>
                        <a:lnTo>
                          <a:pt x="21074" y="245007"/>
                        </a:lnTo>
                        <a:cubicBezTo>
                          <a:pt x="-7025" y="273106"/>
                          <a:pt x="-7025" y="318730"/>
                          <a:pt x="21074" y="346829"/>
                        </a:cubicBezTo>
                        <a:lnTo>
                          <a:pt x="105466" y="431221"/>
                        </a:lnTo>
                        <a:lnTo>
                          <a:pt x="105466" y="431221"/>
                        </a:lnTo>
                        <a:lnTo>
                          <a:pt x="155948" y="481703"/>
                        </a:lnTo>
                        <a:lnTo>
                          <a:pt x="188238" y="513993"/>
                        </a:lnTo>
                        <a:cubicBezTo>
                          <a:pt x="216051" y="541806"/>
                          <a:pt x="261104" y="541806"/>
                          <a:pt x="288822" y="513993"/>
                        </a:cubicBezTo>
                        <a:lnTo>
                          <a:pt x="648772" y="154043"/>
                        </a:lnTo>
                        <a:cubicBezTo>
                          <a:pt x="676870" y="126040"/>
                          <a:pt x="676870" y="80510"/>
                          <a:pt x="648772" y="5231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  <p:grpSp>
            <p:nvGrpSpPr>
              <p:cNvPr id="73" name="그룹 72">
                <a:extLst>
                  <a:ext uri="{FF2B5EF4-FFF2-40B4-BE49-F238E27FC236}">
                    <a16:creationId xmlns:a16="http://schemas.microsoft.com/office/drawing/2014/main" id="{8ECF66A0-E6EE-8235-DB1C-8027AAB7EDDD}"/>
                  </a:ext>
                </a:extLst>
              </p:cNvPr>
              <p:cNvGrpSpPr/>
              <p:nvPr/>
            </p:nvGrpSpPr>
            <p:grpSpPr>
              <a:xfrm>
                <a:off x="1778544" y="2336692"/>
                <a:ext cx="4734152" cy="161583"/>
                <a:chOff x="611153" y="2384995"/>
                <a:chExt cx="4303757" cy="146894"/>
              </a:xfrm>
            </p:grpSpPr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DEDCD464-E49E-4DEA-454B-AB6BC7B71BD9}"/>
                    </a:ext>
                  </a:extLst>
                </p:cNvPr>
                <p:cNvSpPr txBox="1"/>
                <p:nvPr/>
              </p:nvSpPr>
              <p:spPr>
                <a:xfrm>
                  <a:off x="785009" y="2384995"/>
                  <a:ext cx="4129901" cy="1468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인간은 생활 속에서 다양한 음악 매체와 표현 방법을 활용하여 함께 경험하며 소통한다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  <a:endPara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grpSp>
              <p:nvGrpSpPr>
                <p:cNvPr id="75" name="그룹 74">
                  <a:extLst>
                    <a:ext uri="{FF2B5EF4-FFF2-40B4-BE49-F238E27FC236}">
                      <a16:creationId xmlns:a16="http://schemas.microsoft.com/office/drawing/2014/main" id="{E38DD7B0-7C7E-8B28-F592-4DE2BCCE04F7}"/>
                    </a:ext>
                  </a:extLst>
                </p:cNvPr>
                <p:cNvGrpSpPr/>
                <p:nvPr/>
              </p:nvGrpSpPr>
              <p:grpSpPr>
                <a:xfrm>
                  <a:off x="611153" y="2397179"/>
                  <a:ext cx="122528" cy="122526"/>
                  <a:chOff x="584591" y="3761940"/>
                  <a:chExt cx="195318" cy="195316"/>
                </a:xfrm>
              </p:grpSpPr>
              <p:sp>
                <p:nvSpPr>
                  <p:cNvPr id="76" name="자유형: 도형 75">
                    <a:extLst>
                      <a:ext uri="{FF2B5EF4-FFF2-40B4-BE49-F238E27FC236}">
                        <a16:creationId xmlns:a16="http://schemas.microsoft.com/office/drawing/2014/main" id="{DCE01EBD-BCDD-92E4-632A-DADA240BDA84}"/>
                      </a:ext>
                    </a:extLst>
                  </p:cNvPr>
                  <p:cNvSpPr/>
                  <p:nvPr/>
                </p:nvSpPr>
                <p:spPr>
                  <a:xfrm>
                    <a:off x="584591" y="3761940"/>
                    <a:ext cx="195318" cy="195316"/>
                  </a:xfrm>
                  <a:custGeom>
                    <a:avLst/>
                    <a:gdLst>
                      <a:gd name="connsiteX0" fmla="*/ 1175766 w 1175766"/>
                      <a:gd name="connsiteY0" fmla="*/ 587883 h 1175766"/>
                      <a:gd name="connsiteX1" fmla="*/ 587883 w 1175766"/>
                      <a:gd name="connsiteY1" fmla="*/ 1175766 h 1175766"/>
                      <a:gd name="connsiteX2" fmla="*/ 0 w 1175766"/>
                      <a:gd name="connsiteY2" fmla="*/ 587883 h 1175766"/>
                      <a:gd name="connsiteX3" fmla="*/ 587883 w 1175766"/>
                      <a:gd name="connsiteY3" fmla="*/ 0 h 1175766"/>
                      <a:gd name="connsiteX4" fmla="*/ 1175766 w 1175766"/>
                      <a:gd name="connsiteY4" fmla="*/ 587883 h 1175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5766" h="1175766">
                        <a:moveTo>
                          <a:pt x="1175766" y="587883"/>
                        </a:moveTo>
                        <a:cubicBezTo>
                          <a:pt x="1175766" y="912562"/>
                          <a:pt x="912562" y="1175766"/>
                          <a:pt x="587883" y="1175766"/>
                        </a:cubicBezTo>
                        <a:cubicBezTo>
                          <a:pt x="263204" y="1175766"/>
                          <a:pt x="0" y="912562"/>
                          <a:pt x="0" y="587883"/>
                        </a:cubicBezTo>
                        <a:cubicBezTo>
                          <a:pt x="0" y="263204"/>
                          <a:pt x="263204" y="0"/>
                          <a:pt x="587883" y="0"/>
                        </a:cubicBezTo>
                        <a:cubicBezTo>
                          <a:pt x="912562" y="0"/>
                          <a:pt x="1175766" y="263204"/>
                          <a:pt x="1175766" y="58788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77" name="자유형: 도형 76">
                    <a:extLst>
                      <a:ext uri="{FF2B5EF4-FFF2-40B4-BE49-F238E27FC236}">
                        <a16:creationId xmlns:a16="http://schemas.microsoft.com/office/drawing/2014/main" id="{7D172800-C6DF-A0FE-A245-09C16D859F38}"/>
                      </a:ext>
                    </a:extLst>
                  </p:cNvPr>
                  <p:cNvSpPr/>
                  <p:nvPr/>
                </p:nvSpPr>
                <p:spPr>
                  <a:xfrm>
                    <a:off x="642291" y="3812043"/>
                    <a:ext cx="137618" cy="142929"/>
                  </a:xfrm>
                  <a:custGeom>
                    <a:avLst/>
                    <a:gdLst>
                      <a:gd name="connsiteX0" fmla="*/ 202365 w 294513"/>
                      <a:gd name="connsiteY0" fmla="*/ 0 h 305881"/>
                      <a:gd name="connsiteX1" fmla="*/ 293518 w 294513"/>
                      <a:gd name="connsiteY1" fmla="*/ 91902 h 305881"/>
                      <a:gd name="connsiteX2" fmla="*/ 294513 w 294513"/>
                      <a:gd name="connsiteY2" fmla="*/ 101772 h 305881"/>
                      <a:gd name="connsiteX3" fmla="*/ 166867 w 294513"/>
                      <a:gd name="connsiteY3" fmla="*/ 294345 h 305881"/>
                      <a:gd name="connsiteX4" fmla="*/ 129706 w 294513"/>
                      <a:gd name="connsiteY4" fmla="*/ 305881 h 305881"/>
                      <a:gd name="connsiteX5" fmla="*/ 109258 w 294513"/>
                      <a:gd name="connsiteY5" fmla="*/ 285692 h 305881"/>
                      <a:gd name="connsiteX6" fmla="*/ 0 w 294513"/>
                      <a:gd name="connsiteY6" fmla="*/ 177825 h 305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4513" h="305881">
                        <a:moveTo>
                          <a:pt x="202365" y="0"/>
                        </a:moveTo>
                        <a:lnTo>
                          <a:pt x="293518" y="91902"/>
                        </a:lnTo>
                        <a:lnTo>
                          <a:pt x="294513" y="101772"/>
                        </a:lnTo>
                        <a:cubicBezTo>
                          <a:pt x="294513" y="188341"/>
                          <a:pt x="241879" y="262618"/>
                          <a:pt x="166867" y="294345"/>
                        </a:cubicBezTo>
                        <a:lnTo>
                          <a:pt x="129706" y="305881"/>
                        </a:lnTo>
                        <a:lnTo>
                          <a:pt x="109258" y="285692"/>
                        </a:lnTo>
                        <a:cubicBezTo>
                          <a:pt x="57114" y="234210"/>
                          <a:pt x="0" y="177825"/>
                          <a:pt x="0" y="177825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29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78" name="자유형: 도형 77">
                    <a:extLst>
                      <a:ext uri="{FF2B5EF4-FFF2-40B4-BE49-F238E27FC236}">
                        <a16:creationId xmlns:a16="http://schemas.microsoft.com/office/drawing/2014/main" id="{E5433C44-C387-01C5-9847-3B80BA2A6078}"/>
                      </a:ext>
                    </a:extLst>
                  </p:cNvPr>
                  <p:cNvSpPr/>
                  <p:nvPr/>
                </p:nvSpPr>
                <p:spPr>
                  <a:xfrm>
                    <a:off x="617921" y="3807984"/>
                    <a:ext cx="129024" cy="103021"/>
                  </a:xfrm>
                  <a:custGeom>
                    <a:avLst/>
                    <a:gdLst>
                      <a:gd name="connsiteX0" fmla="*/ 648772 w 669845"/>
                      <a:gd name="connsiteY0" fmla="*/ 52316 h 534852"/>
                      <a:gd name="connsiteX1" fmla="*/ 617530 w 669845"/>
                      <a:gd name="connsiteY1" fmla="*/ 21074 h 534852"/>
                      <a:gd name="connsiteX2" fmla="*/ 515707 w 669845"/>
                      <a:gd name="connsiteY2" fmla="*/ 21074 h 534852"/>
                      <a:gd name="connsiteX3" fmla="*/ 238530 w 669845"/>
                      <a:gd name="connsiteY3" fmla="*/ 298156 h 534852"/>
                      <a:gd name="connsiteX4" fmla="*/ 154138 w 669845"/>
                      <a:gd name="connsiteY4" fmla="*/ 213765 h 534852"/>
                      <a:gd name="connsiteX5" fmla="*/ 52316 w 669845"/>
                      <a:gd name="connsiteY5" fmla="*/ 213765 h 534852"/>
                      <a:gd name="connsiteX6" fmla="*/ 21074 w 669845"/>
                      <a:gd name="connsiteY6" fmla="*/ 245007 h 534852"/>
                      <a:gd name="connsiteX7" fmla="*/ 21074 w 669845"/>
                      <a:gd name="connsiteY7" fmla="*/ 346829 h 534852"/>
                      <a:gd name="connsiteX8" fmla="*/ 105466 w 669845"/>
                      <a:gd name="connsiteY8" fmla="*/ 431221 h 534852"/>
                      <a:gd name="connsiteX9" fmla="*/ 105466 w 669845"/>
                      <a:gd name="connsiteY9" fmla="*/ 431221 h 534852"/>
                      <a:gd name="connsiteX10" fmla="*/ 155948 w 669845"/>
                      <a:gd name="connsiteY10" fmla="*/ 481703 h 534852"/>
                      <a:gd name="connsiteX11" fmla="*/ 188238 w 669845"/>
                      <a:gd name="connsiteY11" fmla="*/ 513993 h 534852"/>
                      <a:gd name="connsiteX12" fmla="*/ 288822 w 669845"/>
                      <a:gd name="connsiteY12" fmla="*/ 513993 h 534852"/>
                      <a:gd name="connsiteX13" fmla="*/ 648772 w 669845"/>
                      <a:gd name="connsiteY13" fmla="*/ 154043 h 534852"/>
                      <a:gd name="connsiteX14" fmla="*/ 648772 w 669845"/>
                      <a:gd name="connsiteY14" fmla="*/ 52316 h 5348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669845" h="534852">
                        <a:moveTo>
                          <a:pt x="648772" y="52316"/>
                        </a:moveTo>
                        <a:lnTo>
                          <a:pt x="617530" y="21074"/>
                        </a:lnTo>
                        <a:cubicBezTo>
                          <a:pt x="589431" y="-7025"/>
                          <a:pt x="543806" y="-7025"/>
                          <a:pt x="515707" y="21074"/>
                        </a:cubicBezTo>
                        <a:lnTo>
                          <a:pt x="238530" y="298156"/>
                        </a:lnTo>
                        <a:lnTo>
                          <a:pt x="154138" y="213765"/>
                        </a:lnTo>
                        <a:cubicBezTo>
                          <a:pt x="126040" y="185666"/>
                          <a:pt x="80415" y="185666"/>
                          <a:pt x="52316" y="213765"/>
                        </a:cubicBezTo>
                        <a:lnTo>
                          <a:pt x="21074" y="245007"/>
                        </a:lnTo>
                        <a:cubicBezTo>
                          <a:pt x="-7025" y="273106"/>
                          <a:pt x="-7025" y="318730"/>
                          <a:pt x="21074" y="346829"/>
                        </a:cubicBezTo>
                        <a:lnTo>
                          <a:pt x="105466" y="431221"/>
                        </a:lnTo>
                        <a:lnTo>
                          <a:pt x="105466" y="431221"/>
                        </a:lnTo>
                        <a:lnTo>
                          <a:pt x="155948" y="481703"/>
                        </a:lnTo>
                        <a:lnTo>
                          <a:pt x="188238" y="513993"/>
                        </a:lnTo>
                        <a:cubicBezTo>
                          <a:pt x="216051" y="541806"/>
                          <a:pt x="261104" y="541806"/>
                          <a:pt x="288822" y="513993"/>
                        </a:cubicBezTo>
                        <a:lnTo>
                          <a:pt x="648772" y="154043"/>
                        </a:lnTo>
                        <a:cubicBezTo>
                          <a:pt x="676870" y="126040"/>
                          <a:pt x="676870" y="80510"/>
                          <a:pt x="648772" y="5231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322" name="그룹 321">
              <a:extLst>
                <a:ext uri="{FF2B5EF4-FFF2-40B4-BE49-F238E27FC236}">
                  <a16:creationId xmlns:a16="http://schemas.microsoft.com/office/drawing/2014/main" id="{9A6D872F-70E1-8665-F4ED-0D672CAA5A42}"/>
                </a:ext>
              </a:extLst>
            </p:cNvPr>
            <p:cNvGrpSpPr/>
            <p:nvPr/>
          </p:nvGrpSpPr>
          <p:grpSpPr>
            <a:xfrm>
              <a:off x="468314" y="1655635"/>
              <a:ext cx="1348318" cy="973265"/>
              <a:chOff x="468314" y="1750885"/>
              <a:chExt cx="1348318" cy="973265"/>
            </a:xfrm>
          </p:grpSpPr>
          <p:sp>
            <p:nvSpPr>
              <p:cNvPr id="57" name="사각형: 둥근 모서리 56">
                <a:extLst>
                  <a:ext uri="{FF2B5EF4-FFF2-40B4-BE49-F238E27FC236}">
                    <a16:creationId xmlns:a16="http://schemas.microsoft.com/office/drawing/2014/main" id="{F3D0E109-A7A8-78DE-78D0-87BC96FA7D73}"/>
                  </a:ext>
                </a:extLst>
              </p:cNvPr>
              <p:cNvSpPr/>
              <p:nvPr/>
            </p:nvSpPr>
            <p:spPr>
              <a:xfrm>
                <a:off x="468314" y="1750885"/>
                <a:ext cx="1256488" cy="973265"/>
              </a:xfrm>
              <a:prstGeom prst="roundRect">
                <a:avLst>
                  <a:gd name="adj" fmla="val 8490"/>
                </a:avLst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16" name="자유형: 도형 315">
                <a:extLst>
                  <a:ext uri="{FF2B5EF4-FFF2-40B4-BE49-F238E27FC236}">
                    <a16:creationId xmlns:a16="http://schemas.microsoft.com/office/drawing/2014/main" id="{5CE403EA-5EA7-B14D-57DE-412E13C02659}"/>
                  </a:ext>
                </a:extLst>
              </p:cNvPr>
              <p:cNvSpPr/>
              <p:nvPr/>
            </p:nvSpPr>
            <p:spPr>
              <a:xfrm rot="5400000" flipV="1">
                <a:off x="1445847" y="1772445"/>
                <a:ext cx="392344" cy="349227"/>
              </a:xfrm>
              <a:custGeom>
                <a:avLst/>
                <a:gdLst>
                  <a:gd name="connsiteX0" fmla="*/ 103252 w 505255"/>
                  <a:gd name="connsiteY0" fmla="*/ 0 h 406364"/>
                  <a:gd name="connsiteX1" fmla="*/ 402003 w 505255"/>
                  <a:gd name="connsiteY1" fmla="*/ 0 h 406364"/>
                  <a:gd name="connsiteX2" fmla="*/ 505255 w 505255"/>
                  <a:gd name="connsiteY2" fmla="*/ 103252 h 406364"/>
                  <a:gd name="connsiteX3" fmla="*/ 505255 w 505255"/>
                  <a:gd name="connsiteY3" fmla="*/ 297495 h 406364"/>
                  <a:gd name="connsiteX4" fmla="*/ 197221 w 505255"/>
                  <a:gd name="connsiteY4" fmla="*/ 297495 h 406364"/>
                  <a:gd name="connsiteX5" fmla="*/ 100012 w 505255"/>
                  <a:gd name="connsiteY5" fmla="*/ 394704 h 406364"/>
                  <a:gd name="connsiteX6" fmla="*/ 100012 w 505255"/>
                  <a:gd name="connsiteY6" fmla="*/ 406364 h 406364"/>
                  <a:gd name="connsiteX7" fmla="*/ 63061 w 505255"/>
                  <a:gd name="connsiteY7" fmla="*/ 398904 h 406364"/>
                  <a:gd name="connsiteX8" fmla="*/ 0 w 505255"/>
                  <a:gd name="connsiteY8" fmla="*/ 303766 h 406364"/>
                  <a:gd name="connsiteX9" fmla="*/ 0 w 505255"/>
                  <a:gd name="connsiteY9" fmla="*/ 103252 h 406364"/>
                  <a:gd name="connsiteX10" fmla="*/ 103252 w 505255"/>
                  <a:gd name="connsiteY10" fmla="*/ 0 h 406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5255" h="406364">
                    <a:moveTo>
                      <a:pt x="103252" y="0"/>
                    </a:moveTo>
                    <a:lnTo>
                      <a:pt x="402003" y="0"/>
                    </a:lnTo>
                    <a:cubicBezTo>
                      <a:pt x="459028" y="0"/>
                      <a:pt x="505255" y="46227"/>
                      <a:pt x="505255" y="103252"/>
                    </a:cubicBezTo>
                    <a:lnTo>
                      <a:pt x="505255" y="297495"/>
                    </a:lnTo>
                    <a:lnTo>
                      <a:pt x="197221" y="297495"/>
                    </a:lnTo>
                    <a:cubicBezTo>
                      <a:pt x="143534" y="297495"/>
                      <a:pt x="100012" y="341017"/>
                      <a:pt x="100012" y="394704"/>
                    </a:cubicBezTo>
                    <a:lnTo>
                      <a:pt x="100012" y="406364"/>
                    </a:lnTo>
                    <a:lnTo>
                      <a:pt x="63061" y="398904"/>
                    </a:lnTo>
                    <a:cubicBezTo>
                      <a:pt x="26003" y="383230"/>
                      <a:pt x="0" y="346535"/>
                      <a:pt x="0" y="303766"/>
                    </a:cubicBezTo>
                    <a:lnTo>
                      <a:pt x="0" y="103252"/>
                    </a:lnTo>
                    <a:cubicBezTo>
                      <a:pt x="0" y="46227"/>
                      <a:pt x="46227" y="0"/>
                      <a:pt x="103252" y="0"/>
                    </a:cubicBezTo>
                    <a:close/>
                  </a:path>
                </a:pathLst>
              </a:cu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320" name="그룹 319">
                <a:extLst>
                  <a:ext uri="{FF2B5EF4-FFF2-40B4-BE49-F238E27FC236}">
                    <a16:creationId xmlns:a16="http://schemas.microsoft.com/office/drawing/2014/main" id="{F93BC1A3-F854-30E6-946D-3BE950A8E373}"/>
                  </a:ext>
                </a:extLst>
              </p:cNvPr>
              <p:cNvGrpSpPr/>
              <p:nvPr/>
            </p:nvGrpSpPr>
            <p:grpSpPr>
              <a:xfrm>
                <a:off x="1435952" y="1818666"/>
                <a:ext cx="230922" cy="0"/>
                <a:chOff x="1316890" y="1406709"/>
                <a:chExt cx="230922" cy="0"/>
              </a:xfrm>
            </p:grpSpPr>
            <p:cxnSp>
              <p:nvCxnSpPr>
                <p:cNvPr id="318" name="직선 연결선 317">
                  <a:extLst>
                    <a:ext uri="{FF2B5EF4-FFF2-40B4-BE49-F238E27FC236}">
                      <a16:creationId xmlns:a16="http://schemas.microsoft.com/office/drawing/2014/main" id="{51C2CC4C-57D4-DC62-DCA5-D5A2E4AA1B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316890" y="1406709"/>
                  <a:ext cx="157102" cy="0"/>
                </a:xfrm>
                <a:prstGeom prst="line">
                  <a:avLst/>
                </a:prstGeom>
                <a:ln w="28575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9" name="직선 연결선 318">
                  <a:extLst>
                    <a:ext uri="{FF2B5EF4-FFF2-40B4-BE49-F238E27FC236}">
                      <a16:creationId xmlns:a16="http://schemas.microsoft.com/office/drawing/2014/main" id="{A9D33A9D-42F8-73EF-AA15-99E61BE528A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38347" y="1406709"/>
                  <a:ext cx="9465" cy="0"/>
                </a:xfrm>
                <a:prstGeom prst="line">
                  <a:avLst/>
                </a:prstGeom>
                <a:ln w="28575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1D75DD3-8DED-882E-FA15-042D9901D931}"/>
                  </a:ext>
                </a:extLst>
              </p:cNvPr>
              <p:cNvSpPr txBox="1"/>
              <p:nvPr/>
            </p:nvSpPr>
            <p:spPr>
              <a:xfrm>
                <a:off x="589208" y="2137490"/>
                <a:ext cx="1014701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핵심 아이디어</a:t>
                </a:r>
              </a:p>
            </p:txBody>
          </p:sp>
        </p:grpSp>
      </p:grpSp>
      <p:grpSp>
        <p:nvGrpSpPr>
          <p:cNvPr id="324" name="그룹 323">
            <a:extLst>
              <a:ext uri="{FF2B5EF4-FFF2-40B4-BE49-F238E27FC236}">
                <a16:creationId xmlns:a16="http://schemas.microsoft.com/office/drawing/2014/main" id="{D7697359-5F6F-EC82-C08F-5BC8771A0587}"/>
              </a:ext>
            </a:extLst>
          </p:cNvPr>
          <p:cNvGrpSpPr/>
          <p:nvPr/>
        </p:nvGrpSpPr>
        <p:grpSpPr>
          <a:xfrm>
            <a:off x="539005" y="4051764"/>
            <a:ext cx="619876" cy="201003"/>
            <a:chOff x="5110562" y="5920168"/>
            <a:chExt cx="825055" cy="267534"/>
          </a:xfrm>
        </p:grpSpPr>
        <p:sp>
          <p:nvSpPr>
            <p:cNvPr id="325" name="사각형: 둥근 모서리 324">
              <a:extLst>
                <a:ext uri="{FF2B5EF4-FFF2-40B4-BE49-F238E27FC236}">
                  <a16:creationId xmlns:a16="http://schemas.microsoft.com/office/drawing/2014/main" id="{93752633-491A-1976-ED3F-7058C4BBC698}"/>
                </a:ext>
              </a:extLst>
            </p:cNvPr>
            <p:cNvSpPr/>
            <p:nvPr/>
          </p:nvSpPr>
          <p:spPr>
            <a:xfrm>
              <a:off x="5110562" y="5920168"/>
              <a:ext cx="825055" cy="267534"/>
            </a:xfrm>
            <a:prstGeom prst="roundRect">
              <a:avLst>
                <a:gd name="adj" fmla="val 50000"/>
              </a:avLst>
            </a:prstGeom>
            <a:solidFill>
              <a:srgbClr val="5BBA5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AFC3AF5B-44F8-3D59-6F82-444202CC0ED7}"/>
                </a:ext>
              </a:extLst>
            </p:cNvPr>
            <p:cNvSpPr txBox="1"/>
            <p:nvPr/>
          </p:nvSpPr>
          <p:spPr>
            <a:xfrm>
              <a:off x="5181712" y="5951522"/>
              <a:ext cx="682752" cy="2048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지식</a:t>
              </a:r>
              <a:r>
                <a:rPr lang="en-US" altLang="ko-KR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·</a:t>
              </a:r>
              <a:r>
                <a:rPr lang="ko-KR" altLang="en-US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이해</a:t>
              </a:r>
            </a:p>
          </p:txBody>
        </p:sp>
      </p:grpSp>
      <p:grpSp>
        <p:nvGrpSpPr>
          <p:cNvPr id="327" name="그룹 326">
            <a:extLst>
              <a:ext uri="{FF2B5EF4-FFF2-40B4-BE49-F238E27FC236}">
                <a16:creationId xmlns:a16="http://schemas.microsoft.com/office/drawing/2014/main" id="{C175FF65-C0F7-79C1-185B-48F3BF66CCAD}"/>
              </a:ext>
            </a:extLst>
          </p:cNvPr>
          <p:cNvGrpSpPr/>
          <p:nvPr/>
        </p:nvGrpSpPr>
        <p:grpSpPr>
          <a:xfrm>
            <a:off x="539005" y="5070938"/>
            <a:ext cx="619876" cy="201003"/>
            <a:chOff x="5110562" y="5920168"/>
            <a:chExt cx="825055" cy="267534"/>
          </a:xfrm>
        </p:grpSpPr>
        <p:sp>
          <p:nvSpPr>
            <p:cNvPr id="328" name="사각형: 둥근 모서리 327">
              <a:extLst>
                <a:ext uri="{FF2B5EF4-FFF2-40B4-BE49-F238E27FC236}">
                  <a16:creationId xmlns:a16="http://schemas.microsoft.com/office/drawing/2014/main" id="{62DE9F8A-17AB-05DD-EC58-42B27A1F1C69}"/>
                </a:ext>
              </a:extLst>
            </p:cNvPr>
            <p:cNvSpPr/>
            <p:nvPr/>
          </p:nvSpPr>
          <p:spPr>
            <a:xfrm>
              <a:off x="5110562" y="5920168"/>
              <a:ext cx="825055" cy="267534"/>
            </a:xfrm>
            <a:prstGeom prst="roundRect">
              <a:avLst>
                <a:gd name="adj" fmla="val 50000"/>
              </a:avLst>
            </a:prstGeom>
            <a:solidFill>
              <a:srgbClr val="F781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/>
            </a:p>
          </p:txBody>
        </p: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594ECA82-93D0-0FE0-B2CF-148008F9150F}"/>
                </a:ext>
              </a:extLst>
            </p:cNvPr>
            <p:cNvSpPr txBox="1"/>
            <p:nvPr/>
          </p:nvSpPr>
          <p:spPr>
            <a:xfrm>
              <a:off x="5181713" y="5951522"/>
              <a:ext cx="682752" cy="2048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과정</a:t>
              </a:r>
              <a:r>
                <a:rPr lang="en-US" altLang="ko-KR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·</a:t>
              </a:r>
              <a:r>
                <a:rPr lang="ko-KR" altLang="en-US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기능</a:t>
              </a:r>
            </a:p>
          </p:txBody>
        </p:sp>
      </p:grpSp>
      <p:grpSp>
        <p:nvGrpSpPr>
          <p:cNvPr id="330" name="그룹 329">
            <a:extLst>
              <a:ext uri="{FF2B5EF4-FFF2-40B4-BE49-F238E27FC236}">
                <a16:creationId xmlns:a16="http://schemas.microsoft.com/office/drawing/2014/main" id="{66555C92-4727-8A22-674C-EEE952FFFC5C}"/>
              </a:ext>
            </a:extLst>
          </p:cNvPr>
          <p:cNvGrpSpPr/>
          <p:nvPr/>
        </p:nvGrpSpPr>
        <p:grpSpPr>
          <a:xfrm>
            <a:off x="539005" y="5785313"/>
            <a:ext cx="619876" cy="201003"/>
            <a:chOff x="5110562" y="5920168"/>
            <a:chExt cx="825055" cy="267534"/>
          </a:xfrm>
        </p:grpSpPr>
        <p:sp>
          <p:nvSpPr>
            <p:cNvPr id="331" name="사각형: 둥근 모서리 330">
              <a:extLst>
                <a:ext uri="{FF2B5EF4-FFF2-40B4-BE49-F238E27FC236}">
                  <a16:creationId xmlns:a16="http://schemas.microsoft.com/office/drawing/2014/main" id="{F18DAE6A-E68A-E400-0113-BB126D25D60C}"/>
                </a:ext>
              </a:extLst>
            </p:cNvPr>
            <p:cNvSpPr/>
            <p:nvPr/>
          </p:nvSpPr>
          <p:spPr>
            <a:xfrm>
              <a:off x="5110562" y="5920168"/>
              <a:ext cx="825055" cy="267534"/>
            </a:xfrm>
            <a:prstGeom prst="roundRect">
              <a:avLst>
                <a:gd name="adj" fmla="val 50000"/>
              </a:avLst>
            </a:prstGeom>
            <a:solidFill>
              <a:srgbClr val="40AE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/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BE26DC9E-0C3C-C6E1-A3E7-1EB377D588C5}"/>
                </a:ext>
              </a:extLst>
            </p:cNvPr>
            <p:cNvSpPr txBox="1"/>
            <p:nvPr/>
          </p:nvSpPr>
          <p:spPr>
            <a:xfrm>
              <a:off x="5181713" y="5951522"/>
              <a:ext cx="682752" cy="2048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가치</a:t>
              </a:r>
              <a:r>
                <a:rPr lang="en-US" altLang="ko-KR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·</a:t>
              </a:r>
              <a:r>
                <a:rPr lang="ko-KR" altLang="en-US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태도</a:t>
              </a:r>
            </a:p>
          </p:txBody>
        </p:sp>
      </p:grpSp>
      <p:grpSp>
        <p:nvGrpSpPr>
          <p:cNvPr id="358" name="그룹 357">
            <a:extLst>
              <a:ext uri="{FF2B5EF4-FFF2-40B4-BE49-F238E27FC236}">
                <a16:creationId xmlns:a16="http://schemas.microsoft.com/office/drawing/2014/main" id="{29BA9FFF-F9DC-B61E-B5DA-5B3B08C5E6F3}"/>
              </a:ext>
            </a:extLst>
          </p:cNvPr>
          <p:cNvGrpSpPr/>
          <p:nvPr/>
        </p:nvGrpSpPr>
        <p:grpSpPr>
          <a:xfrm>
            <a:off x="468313" y="1268760"/>
            <a:ext cx="1225419" cy="274162"/>
            <a:chOff x="570310" y="1357064"/>
            <a:chExt cx="1225419" cy="274162"/>
          </a:xfrm>
        </p:grpSpPr>
        <p:grpSp>
          <p:nvGrpSpPr>
            <p:cNvPr id="359" name="그룹 358">
              <a:extLst>
                <a:ext uri="{FF2B5EF4-FFF2-40B4-BE49-F238E27FC236}">
                  <a16:creationId xmlns:a16="http://schemas.microsoft.com/office/drawing/2014/main" id="{6B67CA04-8C40-F89D-2AE6-8D033C687D4A}"/>
                </a:ext>
              </a:extLst>
            </p:cNvPr>
            <p:cNvGrpSpPr/>
            <p:nvPr/>
          </p:nvGrpSpPr>
          <p:grpSpPr>
            <a:xfrm>
              <a:off x="570310" y="1357064"/>
              <a:ext cx="292697" cy="271712"/>
              <a:chOff x="480080" y="1326455"/>
              <a:chExt cx="439242" cy="407751"/>
            </a:xfrm>
          </p:grpSpPr>
          <p:grpSp>
            <p:nvGrpSpPr>
              <p:cNvPr id="361" name="그룹 360">
                <a:extLst>
                  <a:ext uri="{FF2B5EF4-FFF2-40B4-BE49-F238E27FC236}">
                    <a16:creationId xmlns:a16="http://schemas.microsoft.com/office/drawing/2014/main" id="{A40B56EA-A530-96A5-633C-3C819E2D7A6C}"/>
                  </a:ext>
                </a:extLst>
              </p:cNvPr>
              <p:cNvGrpSpPr/>
              <p:nvPr/>
            </p:nvGrpSpPr>
            <p:grpSpPr>
              <a:xfrm>
                <a:off x="480080" y="1326455"/>
                <a:ext cx="439242" cy="407751"/>
                <a:chOff x="480080" y="1326455"/>
                <a:chExt cx="439242" cy="407751"/>
              </a:xfrm>
            </p:grpSpPr>
            <p:sp>
              <p:nvSpPr>
                <p:cNvPr id="364" name="타원 363">
                  <a:extLst>
                    <a:ext uri="{FF2B5EF4-FFF2-40B4-BE49-F238E27FC236}">
                      <a16:creationId xmlns:a16="http://schemas.microsoft.com/office/drawing/2014/main" id="{553DD7B1-F63C-7120-54E2-3427275D2862}"/>
                    </a:ext>
                  </a:extLst>
                </p:cNvPr>
                <p:cNvSpPr/>
                <p:nvPr/>
              </p:nvSpPr>
              <p:spPr>
                <a:xfrm>
                  <a:off x="578902" y="1326455"/>
                  <a:ext cx="241598" cy="241598"/>
                </a:xfrm>
                <a:prstGeom prst="ellipse">
                  <a:avLst/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65" name="타원 364">
                  <a:extLst>
                    <a:ext uri="{FF2B5EF4-FFF2-40B4-BE49-F238E27FC236}">
                      <a16:creationId xmlns:a16="http://schemas.microsoft.com/office/drawing/2014/main" id="{AB99EFE1-5583-BA4B-29E4-74504EC69B9F}"/>
                    </a:ext>
                  </a:extLst>
                </p:cNvPr>
                <p:cNvSpPr/>
                <p:nvPr/>
              </p:nvSpPr>
              <p:spPr>
                <a:xfrm>
                  <a:off x="480080" y="1492608"/>
                  <a:ext cx="241598" cy="241598"/>
                </a:xfrm>
                <a:prstGeom prst="ellipse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66" name="타원 365">
                  <a:extLst>
                    <a:ext uri="{FF2B5EF4-FFF2-40B4-BE49-F238E27FC236}">
                      <a16:creationId xmlns:a16="http://schemas.microsoft.com/office/drawing/2014/main" id="{2BB42619-B8A3-C4F7-CEEA-B816F9284B78}"/>
                    </a:ext>
                  </a:extLst>
                </p:cNvPr>
                <p:cNvSpPr/>
                <p:nvPr/>
              </p:nvSpPr>
              <p:spPr>
                <a:xfrm>
                  <a:off x="677724" y="1492608"/>
                  <a:ext cx="241598" cy="241598"/>
                </a:xfrm>
                <a:prstGeom prst="ellipse">
                  <a:avLst/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362" name="타원 361">
                <a:extLst>
                  <a:ext uri="{FF2B5EF4-FFF2-40B4-BE49-F238E27FC236}">
                    <a16:creationId xmlns:a16="http://schemas.microsoft.com/office/drawing/2014/main" id="{E4EBD034-0965-337C-9874-A99496D33CC9}"/>
                  </a:ext>
                </a:extLst>
              </p:cNvPr>
              <p:cNvSpPr/>
              <p:nvPr/>
            </p:nvSpPr>
            <p:spPr>
              <a:xfrm>
                <a:off x="566500" y="1423591"/>
                <a:ext cx="266401" cy="2664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63" name="타원 362">
                <a:extLst>
                  <a:ext uri="{FF2B5EF4-FFF2-40B4-BE49-F238E27FC236}">
                    <a16:creationId xmlns:a16="http://schemas.microsoft.com/office/drawing/2014/main" id="{B2F53735-0C28-288E-66EB-8CCC28326012}"/>
                  </a:ext>
                </a:extLst>
              </p:cNvPr>
              <p:cNvSpPr/>
              <p:nvPr/>
            </p:nvSpPr>
            <p:spPr>
              <a:xfrm>
                <a:off x="616110" y="1473201"/>
                <a:ext cx="167182" cy="167182"/>
              </a:xfrm>
              <a:prstGeom prst="ellipse">
                <a:avLst/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3338D7EE-9533-C9AC-CDC2-5E94E308EA24}"/>
                </a:ext>
              </a:extLst>
            </p:cNvPr>
            <p:cNvSpPr txBox="1"/>
            <p:nvPr/>
          </p:nvSpPr>
          <p:spPr>
            <a:xfrm>
              <a:off x="941328" y="1385005"/>
              <a:ext cx="854401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연주 영역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1427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직사각형 124">
            <a:extLst>
              <a:ext uri="{FF2B5EF4-FFF2-40B4-BE49-F238E27FC236}">
                <a16:creationId xmlns:a16="http://schemas.microsoft.com/office/drawing/2014/main" id="{A1462041-B05C-4860-B36E-298C636F8201}"/>
              </a:ext>
            </a:extLst>
          </p:cNvPr>
          <p:cNvSpPr/>
          <p:nvPr/>
        </p:nvSpPr>
        <p:spPr>
          <a:xfrm>
            <a:off x="468313" y="2831596"/>
            <a:ext cx="5691188" cy="726944"/>
          </a:xfrm>
          <a:prstGeom prst="rect">
            <a:avLst/>
          </a:prstGeom>
          <a:gradFill>
            <a:gsLst>
              <a:gs pos="0">
                <a:srgbClr val="0F958E">
                  <a:alpha val="19000"/>
                </a:srgbClr>
              </a:gs>
              <a:gs pos="100000">
                <a:srgbClr val="276DB5">
                  <a:alpha val="2200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126" name="표 8">
            <a:extLst>
              <a:ext uri="{FF2B5EF4-FFF2-40B4-BE49-F238E27FC236}">
                <a16:creationId xmlns:a16="http://schemas.microsoft.com/office/drawing/2014/main" id="{0974DAE5-D879-62B5-9799-73D3CD3B2E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899193"/>
              </p:ext>
            </p:extLst>
          </p:nvPr>
        </p:nvGraphicFramePr>
        <p:xfrm>
          <a:off x="468312" y="2831597"/>
          <a:ext cx="5694364" cy="33387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3588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1643592">
                  <a:extLst>
                    <a:ext uri="{9D8B030D-6E8A-4147-A177-3AD203B41FA5}">
                      <a16:colId xmlns:a16="http://schemas.microsoft.com/office/drawing/2014/main" val="2747899653"/>
                    </a:ext>
                  </a:extLst>
                </a:gridCol>
                <a:gridCol w="1643592">
                  <a:extLst>
                    <a:ext uri="{9D8B030D-6E8A-4147-A177-3AD203B41FA5}">
                      <a16:colId xmlns:a16="http://schemas.microsoft.com/office/drawing/2014/main" val="2803421687"/>
                    </a:ext>
                  </a:extLst>
                </a:gridCol>
                <a:gridCol w="1643592">
                  <a:extLst>
                    <a:ext uri="{9D8B030D-6E8A-4147-A177-3AD203B41FA5}">
                      <a16:colId xmlns:a16="http://schemas.microsoft.com/office/drawing/2014/main" val="3216436733"/>
                    </a:ext>
                  </a:extLst>
                </a:gridCol>
              </a:tblGrid>
              <a:tr h="228217">
                <a:tc rowSpan="3"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구분</a:t>
                      </a:r>
                      <a:endParaRPr lang="en-US" altLang="ko-KR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범주</a:t>
                      </a:r>
                      <a:endParaRPr lang="en-US" altLang="ko-KR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291931"/>
                  </a:ext>
                </a:extLst>
              </a:tr>
              <a:tr h="22821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초등학교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중학교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840299"/>
                  </a:ext>
                </a:extLst>
              </a:tr>
              <a:tr h="22821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음악과 역량</a:t>
                      </a:r>
                      <a:endParaRPr lang="en-US" altLang="ko-KR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3~4</a:t>
                      </a: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1~3</a:t>
                      </a: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203560"/>
                  </a:ext>
                </a:extLst>
              </a:tr>
              <a:tr h="685395">
                <a:tc rowSpan="3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종류의 음악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지역의 음악 문화유산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종류와 문화권의 음악</a:t>
                      </a:r>
                      <a:endParaRPr lang="en-US" altLang="ko-KR" sz="100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우리나라 음악 문화유산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시대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사회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문화권의 음악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유네스코에 등재된</a:t>
                      </a:r>
                      <a:b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우리 음악문화유산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540259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기초적인 음악 요소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음악적 특징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요소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음악적 특징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음악의 간단한 구성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요소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음악적 특징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음악의 구성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337379"/>
                  </a:ext>
                </a:extLst>
              </a:tr>
              <a:tr h="240295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느낌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분위기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쓰임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느낌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배경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활용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감성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다양성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배경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역할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69719"/>
                  </a:ext>
                </a:extLst>
              </a:tr>
              <a:tr h="648283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반응하며 듣기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탐색하고 발견하기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묘사하거나 이야기하기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13F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감지하며 듣기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인식하고 구별하기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설명하기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13F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집중하여 듣기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분석하고 파악하기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비교하고 평가하기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13F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068707"/>
                  </a:ext>
                </a:extLst>
              </a:tr>
              <a:tr h="444289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소리와 음악을 즐기는 태도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음악에 대한 호기심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AEE0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음악의 아름다움에 대한 인식</a:t>
                      </a:r>
                      <a:endParaRPr lang="en-US" altLang="ko-KR" sz="1000" kern="1200" spc="-5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음악에 대한 공감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AEE0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음악에 대한 존중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음악의 다양한 가치 인식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AEE0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grpSp>
        <p:nvGrpSpPr>
          <p:cNvPr id="127" name="그룹 126">
            <a:extLst>
              <a:ext uri="{FF2B5EF4-FFF2-40B4-BE49-F238E27FC236}">
                <a16:creationId xmlns:a16="http://schemas.microsoft.com/office/drawing/2014/main" id="{1B5ED30B-1330-3387-A3E0-FE55B3B90B5D}"/>
              </a:ext>
            </a:extLst>
          </p:cNvPr>
          <p:cNvGrpSpPr/>
          <p:nvPr/>
        </p:nvGrpSpPr>
        <p:grpSpPr>
          <a:xfrm>
            <a:off x="148457" y="277153"/>
            <a:ext cx="4121279" cy="662153"/>
            <a:chOff x="148457" y="277153"/>
            <a:chExt cx="4121279" cy="662153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701B7636-6464-DC75-1363-3A0FC8A39626}"/>
                </a:ext>
              </a:extLst>
            </p:cNvPr>
            <p:cNvSpPr txBox="1"/>
            <p:nvPr/>
          </p:nvSpPr>
          <p:spPr>
            <a:xfrm>
              <a:off x="1087593" y="569974"/>
              <a:ext cx="127759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내용 체계</a:t>
              </a:r>
              <a:endParaRPr lang="en-US" altLang="ko-KR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C1A05AB8-2F0D-E328-E61D-9380CC7C3BB7}"/>
                </a:ext>
              </a:extLst>
            </p:cNvPr>
            <p:cNvSpPr txBox="1"/>
            <p:nvPr/>
          </p:nvSpPr>
          <p:spPr>
            <a:xfrm>
              <a:off x="148457" y="524669"/>
              <a:ext cx="63478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4-2</a:t>
              </a:r>
            </a:p>
          </p:txBody>
        </p:sp>
        <p:grpSp>
          <p:nvGrpSpPr>
            <p:cNvPr id="130" name="그룹 129">
              <a:extLst>
                <a:ext uri="{FF2B5EF4-FFF2-40B4-BE49-F238E27FC236}">
                  <a16:creationId xmlns:a16="http://schemas.microsoft.com/office/drawing/2014/main" id="{BA102871-624F-DB67-EF01-11C015294CBC}"/>
                </a:ext>
              </a:extLst>
            </p:cNvPr>
            <p:cNvGrpSpPr/>
            <p:nvPr/>
          </p:nvGrpSpPr>
          <p:grpSpPr>
            <a:xfrm>
              <a:off x="1119981" y="277153"/>
              <a:ext cx="3149755" cy="204923"/>
              <a:chOff x="1119981" y="277153"/>
              <a:chExt cx="3149755" cy="204923"/>
            </a:xfrm>
          </p:grpSpPr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C5655C71-AB1E-072E-6C87-6D7087B334DC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87258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교육과정의 내용 체계 및 성취기준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grpSp>
            <p:nvGrpSpPr>
              <p:cNvPr id="132" name="그룹 131">
                <a:extLst>
                  <a:ext uri="{FF2B5EF4-FFF2-40B4-BE49-F238E27FC236}">
                    <a16:creationId xmlns:a16="http://schemas.microsoft.com/office/drawing/2014/main" id="{496593AA-FBE3-C963-325F-2875D75D665E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133" name="타원 132">
                  <a:extLst>
                    <a:ext uri="{FF2B5EF4-FFF2-40B4-BE49-F238E27FC236}">
                      <a16:creationId xmlns:a16="http://schemas.microsoft.com/office/drawing/2014/main" id="{DFAA22A6-617D-7670-AB59-99C481F211FF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34" name="TextBox 133">
                  <a:extLst>
                    <a:ext uri="{FF2B5EF4-FFF2-40B4-BE49-F238E27FC236}">
                      <a16:creationId xmlns:a16="http://schemas.microsoft.com/office/drawing/2014/main" id="{F4215C8B-E17C-4B26-32C3-F8586A781F33}"/>
                    </a:ext>
                  </a:extLst>
                </p:cNvPr>
                <p:cNvSpPr txBox="1"/>
                <p:nvPr/>
              </p:nvSpPr>
              <p:spPr>
                <a:xfrm>
                  <a:off x="1159982" y="258397"/>
                  <a:ext cx="99386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4</a:t>
                  </a:r>
                </a:p>
              </p:txBody>
            </p:sp>
          </p:grp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7AB489FD-FF45-0BB9-292D-B4C51F0057EB}"/>
              </a:ext>
            </a:extLst>
          </p:cNvPr>
          <p:cNvGrpSpPr/>
          <p:nvPr/>
        </p:nvGrpSpPr>
        <p:grpSpPr>
          <a:xfrm>
            <a:off x="6212064" y="3775926"/>
            <a:ext cx="2463624" cy="2361603"/>
            <a:chOff x="6212064" y="3775926"/>
            <a:chExt cx="2463624" cy="2361603"/>
          </a:xfrm>
        </p:grpSpPr>
        <p:grpSp>
          <p:nvGrpSpPr>
            <p:cNvPr id="136" name="그룹 135">
              <a:extLst>
                <a:ext uri="{FF2B5EF4-FFF2-40B4-BE49-F238E27FC236}">
                  <a16:creationId xmlns:a16="http://schemas.microsoft.com/office/drawing/2014/main" id="{A8DF8F24-33FE-EE81-B94B-CCAB1AFA4535}"/>
                </a:ext>
              </a:extLst>
            </p:cNvPr>
            <p:cNvGrpSpPr/>
            <p:nvPr/>
          </p:nvGrpSpPr>
          <p:grpSpPr>
            <a:xfrm>
              <a:off x="6212064" y="3775926"/>
              <a:ext cx="2463624" cy="251028"/>
              <a:chOff x="6212064" y="3575901"/>
              <a:chExt cx="2463624" cy="251028"/>
            </a:xfrm>
          </p:grpSpPr>
          <p:sp>
            <p:nvSpPr>
              <p:cNvPr id="176" name="이등변 삼각형 175">
                <a:extLst>
                  <a:ext uri="{FF2B5EF4-FFF2-40B4-BE49-F238E27FC236}">
                    <a16:creationId xmlns:a16="http://schemas.microsoft.com/office/drawing/2014/main" id="{71C4BD79-4398-48E1-B17F-F75D83275CBA}"/>
                  </a:ext>
                </a:extLst>
              </p:cNvPr>
              <p:cNvSpPr/>
              <p:nvPr/>
            </p:nvSpPr>
            <p:spPr>
              <a:xfrm rot="16200000">
                <a:off x="6214937" y="3653003"/>
                <a:ext cx="91078" cy="96823"/>
              </a:xfrm>
              <a:prstGeom prst="triangle">
                <a:avLst/>
              </a:prstGeom>
              <a:solidFill>
                <a:srgbClr val="5BBA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177" name="사각형: 둥근 모서리 176">
                <a:extLst>
                  <a:ext uri="{FF2B5EF4-FFF2-40B4-BE49-F238E27FC236}">
                    <a16:creationId xmlns:a16="http://schemas.microsoft.com/office/drawing/2014/main" id="{D147C0D7-DE65-9B6B-A909-AE7812804201}"/>
                  </a:ext>
                </a:extLst>
              </p:cNvPr>
              <p:cNvSpPr/>
              <p:nvPr/>
            </p:nvSpPr>
            <p:spPr>
              <a:xfrm>
                <a:off x="6295859" y="3575901"/>
                <a:ext cx="2379829" cy="251028"/>
              </a:xfrm>
              <a:prstGeom prst="roundRect">
                <a:avLst>
                  <a:gd name="adj" fmla="val 15738"/>
                </a:avLst>
              </a:prstGeom>
              <a:solidFill>
                <a:srgbClr val="5BBA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C6BBAB07-D17D-5BB9-BC96-1588339D4F39}"/>
                  </a:ext>
                </a:extLst>
              </p:cNvPr>
              <p:cNvSpPr txBox="1"/>
              <p:nvPr/>
            </p:nvSpPr>
            <p:spPr>
              <a:xfrm>
                <a:off x="6522208" y="3624471"/>
                <a:ext cx="1566134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감상할 대상으로서의 음악 범위</a:t>
                </a:r>
              </a:p>
            </p:txBody>
          </p:sp>
          <p:grpSp>
            <p:nvGrpSpPr>
              <p:cNvPr id="179" name="그룹 178">
                <a:extLst>
                  <a:ext uri="{FF2B5EF4-FFF2-40B4-BE49-F238E27FC236}">
                    <a16:creationId xmlns:a16="http://schemas.microsoft.com/office/drawing/2014/main" id="{B4CA8275-D6DF-472A-0873-0688522ECE67}"/>
                  </a:ext>
                </a:extLst>
              </p:cNvPr>
              <p:cNvGrpSpPr/>
              <p:nvPr/>
            </p:nvGrpSpPr>
            <p:grpSpPr>
              <a:xfrm>
                <a:off x="6337610" y="3628360"/>
                <a:ext cx="137541" cy="146111"/>
                <a:chOff x="6414314" y="3654271"/>
                <a:chExt cx="183068" cy="194473"/>
              </a:xfrm>
            </p:grpSpPr>
            <p:sp>
              <p:nvSpPr>
                <p:cNvPr id="180" name="사각형: 둥근 모서리 179">
                  <a:extLst>
                    <a:ext uri="{FF2B5EF4-FFF2-40B4-BE49-F238E27FC236}">
                      <a16:creationId xmlns:a16="http://schemas.microsoft.com/office/drawing/2014/main" id="{9E7115A6-929E-02F1-ACB0-1ABA8FF5E534}"/>
                    </a:ext>
                  </a:extLst>
                </p:cNvPr>
                <p:cNvSpPr/>
                <p:nvPr/>
              </p:nvSpPr>
              <p:spPr>
                <a:xfrm>
                  <a:off x="6414314" y="3654271"/>
                  <a:ext cx="183068" cy="18306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/>
                </a:p>
              </p:txBody>
            </p:sp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62F32FD5-36EF-596D-DECA-29F4E3C3DD44}"/>
                    </a:ext>
                  </a:extLst>
                </p:cNvPr>
                <p:cNvSpPr txBox="1"/>
                <p:nvPr/>
              </p:nvSpPr>
              <p:spPr>
                <a:xfrm>
                  <a:off x="6464409" y="3662540"/>
                  <a:ext cx="91164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altLang="ko-KR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</a:t>
                  </a:r>
                  <a:endParaRPr lang="ko-KR" altLang="en-US" sz="9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  <p:grpSp>
          <p:nvGrpSpPr>
            <p:cNvPr id="137" name="그룹 136">
              <a:extLst>
                <a:ext uri="{FF2B5EF4-FFF2-40B4-BE49-F238E27FC236}">
                  <a16:creationId xmlns:a16="http://schemas.microsoft.com/office/drawing/2014/main" id="{DEA05496-6214-DD58-E867-2915606081CA}"/>
                </a:ext>
              </a:extLst>
            </p:cNvPr>
            <p:cNvGrpSpPr/>
            <p:nvPr/>
          </p:nvGrpSpPr>
          <p:grpSpPr>
            <a:xfrm>
              <a:off x="6212064" y="4418864"/>
              <a:ext cx="2463624" cy="251028"/>
              <a:chOff x="6212064" y="4018813"/>
              <a:chExt cx="2463624" cy="251028"/>
            </a:xfrm>
          </p:grpSpPr>
          <p:sp>
            <p:nvSpPr>
              <p:cNvPr id="170" name="이등변 삼각형 169">
                <a:extLst>
                  <a:ext uri="{FF2B5EF4-FFF2-40B4-BE49-F238E27FC236}">
                    <a16:creationId xmlns:a16="http://schemas.microsoft.com/office/drawing/2014/main" id="{8FE33267-3D7C-7530-7F11-447A401BC34D}"/>
                  </a:ext>
                </a:extLst>
              </p:cNvPr>
              <p:cNvSpPr/>
              <p:nvPr/>
            </p:nvSpPr>
            <p:spPr>
              <a:xfrm rot="16200000">
                <a:off x="6215826" y="4095026"/>
                <a:ext cx="91078" cy="98602"/>
              </a:xfrm>
              <a:prstGeom prst="triangle">
                <a:avLst/>
              </a:prstGeom>
              <a:solidFill>
                <a:srgbClr val="5BBA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171" name="사각형: 둥근 모서리 170">
                <a:extLst>
                  <a:ext uri="{FF2B5EF4-FFF2-40B4-BE49-F238E27FC236}">
                    <a16:creationId xmlns:a16="http://schemas.microsoft.com/office/drawing/2014/main" id="{FBCEFB34-CCDB-C7A6-546E-B0921A4E8498}"/>
                  </a:ext>
                </a:extLst>
              </p:cNvPr>
              <p:cNvSpPr/>
              <p:nvPr/>
            </p:nvSpPr>
            <p:spPr>
              <a:xfrm>
                <a:off x="6295859" y="4018813"/>
                <a:ext cx="2379829" cy="251028"/>
              </a:xfrm>
              <a:prstGeom prst="roundRect">
                <a:avLst>
                  <a:gd name="adj" fmla="val 15738"/>
                </a:avLst>
              </a:prstGeom>
              <a:solidFill>
                <a:srgbClr val="5BBA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5608C998-EABB-C207-6F82-B97D0A603925}"/>
                  </a:ext>
                </a:extLst>
              </p:cNvPr>
              <p:cNvSpPr txBox="1"/>
              <p:nvPr/>
            </p:nvSpPr>
            <p:spPr>
              <a:xfrm>
                <a:off x="6522208" y="4067383"/>
                <a:ext cx="1889941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감상 영역의 음악 내용적</a:t>
                </a:r>
                <a:r>
                  <a:rPr lang="en-US" altLang="ko-KR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절차적 지식</a:t>
                </a:r>
              </a:p>
            </p:txBody>
          </p:sp>
          <p:grpSp>
            <p:nvGrpSpPr>
              <p:cNvPr id="173" name="그룹 172">
                <a:extLst>
                  <a:ext uri="{FF2B5EF4-FFF2-40B4-BE49-F238E27FC236}">
                    <a16:creationId xmlns:a16="http://schemas.microsoft.com/office/drawing/2014/main" id="{594AB837-7D05-4882-B99B-11D30DB71AF0}"/>
                  </a:ext>
                </a:extLst>
              </p:cNvPr>
              <p:cNvGrpSpPr/>
              <p:nvPr/>
            </p:nvGrpSpPr>
            <p:grpSpPr>
              <a:xfrm>
                <a:off x="6337610" y="4071272"/>
                <a:ext cx="137541" cy="146111"/>
                <a:chOff x="6414314" y="3654271"/>
                <a:chExt cx="183068" cy="194473"/>
              </a:xfrm>
            </p:grpSpPr>
            <p:sp>
              <p:nvSpPr>
                <p:cNvPr id="174" name="사각형: 둥근 모서리 173">
                  <a:extLst>
                    <a:ext uri="{FF2B5EF4-FFF2-40B4-BE49-F238E27FC236}">
                      <a16:creationId xmlns:a16="http://schemas.microsoft.com/office/drawing/2014/main" id="{C8E3BF66-9772-C4E0-BCBD-2A62F60F176F}"/>
                    </a:ext>
                  </a:extLst>
                </p:cNvPr>
                <p:cNvSpPr/>
                <p:nvPr/>
              </p:nvSpPr>
              <p:spPr>
                <a:xfrm>
                  <a:off x="6414314" y="3654271"/>
                  <a:ext cx="183068" cy="18306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/>
                </a:p>
              </p:txBody>
            </p:sp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5947C145-ECA5-F39B-AAA8-C8376243430F}"/>
                    </a:ext>
                  </a:extLst>
                </p:cNvPr>
                <p:cNvSpPr txBox="1"/>
                <p:nvPr/>
              </p:nvSpPr>
              <p:spPr>
                <a:xfrm>
                  <a:off x="6464409" y="3662540"/>
                  <a:ext cx="91164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altLang="ko-KR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</a:t>
                  </a:r>
                  <a:endParaRPr lang="ko-KR" altLang="en-US" sz="9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  <p:grpSp>
          <p:nvGrpSpPr>
            <p:cNvPr id="138" name="그룹 137">
              <a:extLst>
                <a:ext uri="{FF2B5EF4-FFF2-40B4-BE49-F238E27FC236}">
                  <a16:creationId xmlns:a16="http://schemas.microsoft.com/office/drawing/2014/main" id="{51DC4273-FE10-9A75-FD45-9A798FCEA8C8}"/>
                </a:ext>
              </a:extLst>
            </p:cNvPr>
            <p:cNvGrpSpPr/>
            <p:nvPr/>
          </p:nvGrpSpPr>
          <p:grpSpPr>
            <a:xfrm>
              <a:off x="6212064" y="4818913"/>
              <a:ext cx="2463624" cy="251028"/>
              <a:chOff x="6212064" y="4456963"/>
              <a:chExt cx="2463624" cy="251028"/>
            </a:xfrm>
          </p:grpSpPr>
          <p:sp>
            <p:nvSpPr>
              <p:cNvPr id="164" name="이등변 삼각형 163">
                <a:extLst>
                  <a:ext uri="{FF2B5EF4-FFF2-40B4-BE49-F238E27FC236}">
                    <a16:creationId xmlns:a16="http://schemas.microsoft.com/office/drawing/2014/main" id="{712FAE9B-16E7-779D-6F6F-94E07B3B397D}"/>
                  </a:ext>
                </a:extLst>
              </p:cNvPr>
              <p:cNvSpPr/>
              <p:nvPr/>
            </p:nvSpPr>
            <p:spPr>
              <a:xfrm rot="16200000">
                <a:off x="6215826" y="4533176"/>
                <a:ext cx="91078" cy="98602"/>
              </a:xfrm>
              <a:prstGeom prst="triangle">
                <a:avLst/>
              </a:prstGeom>
              <a:solidFill>
                <a:srgbClr val="5BBA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65" name="사각형: 둥근 모서리 164">
                <a:extLst>
                  <a:ext uri="{FF2B5EF4-FFF2-40B4-BE49-F238E27FC236}">
                    <a16:creationId xmlns:a16="http://schemas.microsoft.com/office/drawing/2014/main" id="{EC2433D6-28A6-DD7B-59D6-D05155D5BADD}"/>
                  </a:ext>
                </a:extLst>
              </p:cNvPr>
              <p:cNvSpPr/>
              <p:nvPr/>
            </p:nvSpPr>
            <p:spPr>
              <a:xfrm>
                <a:off x="6295859" y="4456963"/>
                <a:ext cx="2379829" cy="251028"/>
              </a:xfrm>
              <a:prstGeom prst="roundRect">
                <a:avLst>
                  <a:gd name="adj" fmla="val 15738"/>
                </a:avLst>
              </a:prstGeom>
              <a:solidFill>
                <a:srgbClr val="5BBA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97DC4A3E-937A-161D-00B3-73BB2C009A6F}"/>
                  </a:ext>
                </a:extLst>
              </p:cNvPr>
              <p:cNvSpPr txBox="1"/>
              <p:nvPr/>
            </p:nvSpPr>
            <p:spPr>
              <a:xfrm>
                <a:off x="6522208" y="4505533"/>
                <a:ext cx="2107949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학습시 초점을 두어야 할 포괄적 요소 관점</a:t>
                </a:r>
              </a:p>
            </p:txBody>
          </p:sp>
          <p:grpSp>
            <p:nvGrpSpPr>
              <p:cNvPr id="167" name="그룹 166">
                <a:extLst>
                  <a:ext uri="{FF2B5EF4-FFF2-40B4-BE49-F238E27FC236}">
                    <a16:creationId xmlns:a16="http://schemas.microsoft.com/office/drawing/2014/main" id="{94F347BD-0AF5-B684-A31A-69DC260B4100}"/>
                  </a:ext>
                </a:extLst>
              </p:cNvPr>
              <p:cNvGrpSpPr/>
              <p:nvPr/>
            </p:nvGrpSpPr>
            <p:grpSpPr>
              <a:xfrm>
                <a:off x="6337610" y="4509422"/>
                <a:ext cx="137541" cy="146111"/>
                <a:chOff x="6414314" y="3654271"/>
                <a:chExt cx="183068" cy="194473"/>
              </a:xfrm>
            </p:grpSpPr>
            <p:sp>
              <p:nvSpPr>
                <p:cNvPr id="168" name="사각형: 둥근 모서리 167">
                  <a:extLst>
                    <a:ext uri="{FF2B5EF4-FFF2-40B4-BE49-F238E27FC236}">
                      <a16:creationId xmlns:a16="http://schemas.microsoft.com/office/drawing/2014/main" id="{7A63FF78-186D-7FDB-89D1-6AEF1DE6AFD2}"/>
                    </a:ext>
                  </a:extLst>
                </p:cNvPr>
                <p:cNvSpPr/>
                <p:nvPr/>
              </p:nvSpPr>
              <p:spPr>
                <a:xfrm>
                  <a:off x="6414314" y="3654271"/>
                  <a:ext cx="183068" cy="18306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/>
                </a:p>
              </p:txBody>
            </p:sp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5DF2A605-2E40-9606-3391-6DAFC95FC068}"/>
                    </a:ext>
                  </a:extLst>
                </p:cNvPr>
                <p:cNvSpPr txBox="1"/>
                <p:nvPr/>
              </p:nvSpPr>
              <p:spPr>
                <a:xfrm>
                  <a:off x="6464409" y="3662540"/>
                  <a:ext cx="91164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altLang="ko-KR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3</a:t>
                  </a:r>
                  <a:endParaRPr lang="ko-KR" altLang="en-US" sz="9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  <p:grpSp>
          <p:nvGrpSpPr>
            <p:cNvPr id="139" name="그룹 138">
              <a:extLst>
                <a:ext uri="{FF2B5EF4-FFF2-40B4-BE49-F238E27FC236}">
                  <a16:creationId xmlns:a16="http://schemas.microsoft.com/office/drawing/2014/main" id="{462A6911-AF9D-D42C-3CDF-E14C51FA6139}"/>
                </a:ext>
              </a:extLst>
            </p:cNvPr>
            <p:cNvGrpSpPr/>
            <p:nvPr/>
          </p:nvGrpSpPr>
          <p:grpSpPr>
            <a:xfrm>
              <a:off x="6212064" y="5121194"/>
              <a:ext cx="2463624" cy="544993"/>
              <a:chOff x="6212064" y="4891006"/>
              <a:chExt cx="2463624" cy="544993"/>
            </a:xfrm>
          </p:grpSpPr>
          <p:sp>
            <p:nvSpPr>
              <p:cNvPr id="151" name="이등변 삼각형 150">
                <a:extLst>
                  <a:ext uri="{FF2B5EF4-FFF2-40B4-BE49-F238E27FC236}">
                    <a16:creationId xmlns:a16="http://schemas.microsoft.com/office/drawing/2014/main" id="{82089AF4-C697-1D17-6D1F-216425721B69}"/>
                  </a:ext>
                </a:extLst>
              </p:cNvPr>
              <p:cNvSpPr/>
              <p:nvPr/>
            </p:nvSpPr>
            <p:spPr>
              <a:xfrm rot="16200000">
                <a:off x="6215826" y="5114201"/>
                <a:ext cx="91078" cy="98602"/>
              </a:xfrm>
              <a:prstGeom prst="triangle">
                <a:avLst/>
              </a:prstGeom>
              <a:solidFill>
                <a:srgbClr val="F7813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/>
              </a:p>
            </p:txBody>
          </p:sp>
          <p:sp>
            <p:nvSpPr>
              <p:cNvPr id="152" name="사각형: 둥근 모서리 151">
                <a:extLst>
                  <a:ext uri="{FF2B5EF4-FFF2-40B4-BE49-F238E27FC236}">
                    <a16:creationId xmlns:a16="http://schemas.microsoft.com/office/drawing/2014/main" id="{174F5631-20D5-763B-D71E-49B772B85E67}"/>
                  </a:ext>
                </a:extLst>
              </p:cNvPr>
              <p:cNvSpPr/>
              <p:nvPr/>
            </p:nvSpPr>
            <p:spPr>
              <a:xfrm>
                <a:off x="6295859" y="4891006"/>
                <a:ext cx="2379829" cy="544993"/>
              </a:xfrm>
              <a:prstGeom prst="roundRect">
                <a:avLst>
                  <a:gd name="adj" fmla="val 6964"/>
                </a:avLst>
              </a:prstGeom>
              <a:solidFill>
                <a:srgbClr val="F7813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/>
              </a:p>
            </p:txBody>
          </p: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3E502247-1C30-B95F-099D-35E67AC702F0}"/>
                  </a:ext>
                </a:extLst>
              </p:cNvPr>
              <p:cNvSpPr txBox="1"/>
              <p:nvPr/>
            </p:nvSpPr>
            <p:spPr>
              <a:xfrm>
                <a:off x="6847646" y="4932670"/>
                <a:ext cx="1779654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000" b="1" spc="-8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신체적</a:t>
                </a:r>
                <a:r>
                  <a:rPr lang="en-US" altLang="ko-KR" sz="1000" b="1" spc="-8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000" b="1" spc="-8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실천적 기능</a:t>
                </a:r>
                <a:r>
                  <a:rPr lang="en-US" altLang="ko-KR" sz="1000" spc="-8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000" spc="-8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반응하며 듣기 등</a:t>
                </a:r>
                <a:r>
                  <a:rPr lang="en-US" altLang="ko-KR" sz="1000" spc="-8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  <a:r>
                  <a:rPr lang="en-US" altLang="ko-KR" sz="1000" b="1" spc="-8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  <a:br>
                  <a:rPr lang="en-US" altLang="ko-KR" sz="1000" b="1" spc="-8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</a:br>
                <a:r>
                  <a:rPr lang="ko-KR" altLang="en-US" sz="1000" b="1" spc="-8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인지적</a:t>
                </a:r>
                <a:r>
                  <a:rPr lang="en-US" altLang="ko-KR" sz="1000" b="1" spc="-8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000" b="1" spc="-8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연계적 기능</a:t>
                </a:r>
                <a:endParaRPr lang="en-US" altLang="ko-KR" sz="1000" b="1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en-US" altLang="ko-KR" sz="1000" spc="-8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000" spc="-8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분석하고 파악하기 등</a:t>
                </a:r>
                <a:r>
                  <a:rPr lang="en-US" altLang="ko-KR" sz="1000" spc="-8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  <a:endParaRPr lang="ko-KR" altLang="en-US" sz="1000" spc="-8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154" name="그룹 153">
                <a:extLst>
                  <a:ext uri="{FF2B5EF4-FFF2-40B4-BE49-F238E27FC236}">
                    <a16:creationId xmlns:a16="http://schemas.microsoft.com/office/drawing/2014/main" id="{31162A7D-A76E-4B5B-AED5-132BE46F0165}"/>
                  </a:ext>
                </a:extLst>
              </p:cNvPr>
              <p:cNvGrpSpPr/>
              <p:nvPr/>
            </p:nvGrpSpPr>
            <p:grpSpPr>
              <a:xfrm>
                <a:off x="6337610" y="5090447"/>
                <a:ext cx="462255" cy="146111"/>
                <a:chOff x="6338308" y="5093619"/>
                <a:chExt cx="508481" cy="160722"/>
              </a:xfrm>
            </p:grpSpPr>
            <p:grpSp>
              <p:nvGrpSpPr>
                <p:cNvPr id="155" name="그룹 154">
                  <a:extLst>
                    <a:ext uri="{FF2B5EF4-FFF2-40B4-BE49-F238E27FC236}">
                      <a16:creationId xmlns:a16="http://schemas.microsoft.com/office/drawing/2014/main" id="{A608BC35-A0CF-8C63-C316-F93CB0442A4F}"/>
                    </a:ext>
                  </a:extLst>
                </p:cNvPr>
                <p:cNvGrpSpPr/>
                <p:nvPr/>
              </p:nvGrpSpPr>
              <p:grpSpPr>
                <a:xfrm>
                  <a:off x="6338308" y="5093619"/>
                  <a:ext cx="151295" cy="160722"/>
                  <a:chOff x="6414314" y="3654271"/>
                  <a:chExt cx="183068" cy="194473"/>
                </a:xfrm>
              </p:grpSpPr>
              <p:sp>
                <p:nvSpPr>
                  <p:cNvPr id="162" name="사각형: 둥근 모서리 161">
                    <a:extLst>
                      <a:ext uri="{FF2B5EF4-FFF2-40B4-BE49-F238E27FC236}">
                        <a16:creationId xmlns:a16="http://schemas.microsoft.com/office/drawing/2014/main" id="{662F8737-E0B0-67DA-9D8F-0CF1437D81EB}"/>
                      </a:ext>
                    </a:extLst>
                  </p:cNvPr>
                  <p:cNvSpPr/>
                  <p:nvPr/>
                </p:nvSpPr>
                <p:spPr>
                  <a:xfrm>
                    <a:off x="6414314" y="3654271"/>
                    <a:ext cx="183068" cy="183068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  <p:sp>
                <p:nvSpPr>
                  <p:cNvPr id="163" name="TextBox 162">
                    <a:extLst>
                      <a:ext uri="{FF2B5EF4-FFF2-40B4-BE49-F238E27FC236}">
                        <a16:creationId xmlns:a16="http://schemas.microsoft.com/office/drawing/2014/main" id="{7242EC22-68A9-D126-E776-13B14AC9BFA2}"/>
                      </a:ext>
                    </a:extLst>
                  </p:cNvPr>
                  <p:cNvSpPr txBox="1"/>
                  <p:nvPr/>
                </p:nvSpPr>
                <p:spPr>
                  <a:xfrm>
                    <a:off x="6464409" y="3662540"/>
                    <a:ext cx="91164" cy="18620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F7813F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1</a:t>
                    </a:r>
                    <a:endPara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7813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156" name="그룹 155">
                  <a:extLst>
                    <a:ext uri="{FF2B5EF4-FFF2-40B4-BE49-F238E27FC236}">
                      <a16:creationId xmlns:a16="http://schemas.microsoft.com/office/drawing/2014/main" id="{B0FF956B-621A-4630-2750-C420AAF52A09}"/>
                    </a:ext>
                  </a:extLst>
                </p:cNvPr>
                <p:cNvGrpSpPr/>
                <p:nvPr/>
              </p:nvGrpSpPr>
              <p:grpSpPr>
                <a:xfrm>
                  <a:off x="6516901" y="5093619"/>
                  <a:ext cx="151295" cy="160722"/>
                  <a:chOff x="6414314" y="3654271"/>
                  <a:chExt cx="183068" cy="194473"/>
                </a:xfrm>
              </p:grpSpPr>
              <p:sp>
                <p:nvSpPr>
                  <p:cNvPr id="160" name="사각형: 둥근 모서리 159">
                    <a:extLst>
                      <a:ext uri="{FF2B5EF4-FFF2-40B4-BE49-F238E27FC236}">
                        <a16:creationId xmlns:a16="http://schemas.microsoft.com/office/drawing/2014/main" id="{EA6FFF8A-B7DA-6453-2C75-22F81DDF81A9}"/>
                      </a:ext>
                    </a:extLst>
                  </p:cNvPr>
                  <p:cNvSpPr/>
                  <p:nvPr/>
                </p:nvSpPr>
                <p:spPr>
                  <a:xfrm>
                    <a:off x="6414314" y="3654271"/>
                    <a:ext cx="183068" cy="183068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id="{8881DBB0-2B0F-6D3E-2E6C-3616F71343FD}"/>
                      </a:ext>
                    </a:extLst>
                  </p:cNvPr>
                  <p:cNvSpPr txBox="1"/>
                  <p:nvPr/>
                </p:nvSpPr>
                <p:spPr>
                  <a:xfrm>
                    <a:off x="6464409" y="3662540"/>
                    <a:ext cx="91164" cy="18620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F7813F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2</a:t>
                    </a:r>
                    <a:endPara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7813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157" name="그룹 156">
                  <a:extLst>
                    <a:ext uri="{FF2B5EF4-FFF2-40B4-BE49-F238E27FC236}">
                      <a16:creationId xmlns:a16="http://schemas.microsoft.com/office/drawing/2014/main" id="{7B72A09D-7AC9-12CF-CC68-FBD097C303CC}"/>
                    </a:ext>
                  </a:extLst>
                </p:cNvPr>
                <p:cNvGrpSpPr/>
                <p:nvPr/>
              </p:nvGrpSpPr>
              <p:grpSpPr>
                <a:xfrm>
                  <a:off x="6695494" y="5093619"/>
                  <a:ext cx="151295" cy="160722"/>
                  <a:chOff x="6414314" y="3654271"/>
                  <a:chExt cx="183068" cy="194473"/>
                </a:xfrm>
              </p:grpSpPr>
              <p:sp>
                <p:nvSpPr>
                  <p:cNvPr id="158" name="사각형: 둥근 모서리 157">
                    <a:extLst>
                      <a:ext uri="{FF2B5EF4-FFF2-40B4-BE49-F238E27FC236}">
                        <a16:creationId xmlns:a16="http://schemas.microsoft.com/office/drawing/2014/main" id="{670A5D9C-C13D-80D1-1DEE-57A05435BE09}"/>
                      </a:ext>
                    </a:extLst>
                  </p:cNvPr>
                  <p:cNvSpPr/>
                  <p:nvPr/>
                </p:nvSpPr>
                <p:spPr>
                  <a:xfrm>
                    <a:off x="6414314" y="3654271"/>
                    <a:ext cx="183068" cy="183068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  <p:sp>
                <p:nvSpPr>
                  <p:cNvPr id="159" name="TextBox 158">
                    <a:extLst>
                      <a:ext uri="{FF2B5EF4-FFF2-40B4-BE49-F238E27FC236}">
                        <a16:creationId xmlns:a16="http://schemas.microsoft.com/office/drawing/2014/main" id="{48B59E37-FE74-51CC-5472-EBF7F175D766}"/>
                      </a:ext>
                    </a:extLst>
                  </p:cNvPr>
                  <p:cNvSpPr txBox="1"/>
                  <p:nvPr/>
                </p:nvSpPr>
                <p:spPr>
                  <a:xfrm>
                    <a:off x="6464409" y="3662540"/>
                    <a:ext cx="91164" cy="18620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F7813F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3</a:t>
                    </a:r>
                    <a:endPara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7813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</p:grpSp>
        <p:grpSp>
          <p:nvGrpSpPr>
            <p:cNvPr id="140" name="그룹 139">
              <a:extLst>
                <a:ext uri="{FF2B5EF4-FFF2-40B4-BE49-F238E27FC236}">
                  <a16:creationId xmlns:a16="http://schemas.microsoft.com/office/drawing/2014/main" id="{8DD78326-AD7B-253F-AAB6-4173326999A4}"/>
                </a:ext>
              </a:extLst>
            </p:cNvPr>
            <p:cNvGrpSpPr/>
            <p:nvPr/>
          </p:nvGrpSpPr>
          <p:grpSpPr>
            <a:xfrm>
              <a:off x="6212064" y="5744045"/>
              <a:ext cx="2463624" cy="393484"/>
              <a:chOff x="6212064" y="5682121"/>
              <a:chExt cx="2463624" cy="393484"/>
            </a:xfrm>
          </p:grpSpPr>
          <p:sp>
            <p:nvSpPr>
              <p:cNvPr id="141" name="이등변 삼각형 140">
                <a:extLst>
                  <a:ext uri="{FF2B5EF4-FFF2-40B4-BE49-F238E27FC236}">
                    <a16:creationId xmlns:a16="http://schemas.microsoft.com/office/drawing/2014/main" id="{EB356696-7E34-2B44-31AE-3D64388666F0}"/>
                  </a:ext>
                </a:extLst>
              </p:cNvPr>
              <p:cNvSpPr/>
              <p:nvPr/>
            </p:nvSpPr>
            <p:spPr>
              <a:xfrm rot="16200000">
                <a:off x="6215826" y="5829562"/>
                <a:ext cx="91078" cy="98602"/>
              </a:xfrm>
              <a:prstGeom prst="triangle">
                <a:avLst/>
              </a:prstGeom>
              <a:solidFill>
                <a:srgbClr val="40AEE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142" name="사각형: 둥근 모서리 141">
                <a:extLst>
                  <a:ext uri="{FF2B5EF4-FFF2-40B4-BE49-F238E27FC236}">
                    <a16:creationId xmlns:a16="http://schemas.microsoft.com/office/drawing/2014/main" id="{ADDC2CB3-B0E5-156D-5EDB-47206EC39EB4}"/>
                  </a:ext>
                </a:extLst>
              </p:cNvPr>
              <p:cNvSpPr/>
              <p:nvPr/>
            </p:nvSpPr>
            <p:spPr>
              <a:xfrm>
                <a:off x="6295859" y="5682121"/>
                <a:ext cx="2379829" cy="393484"/>
              </a:xfrm>
              <a:prstGeom prst="roundRect">
                <a:avLst>
                  <a:gd name="adj" fmla="val 10897"/>
                </a:avLst>
              </a:prstGeom>
              <a:solidFill>
                <a:srgbClr val="40AEE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AA6EA71D-E4BF-4542-5638-E06E14C4CB85}"/>
                  </a:ext>
                </a:extLst>
              </p:cNvPr>
              <p:cNvSpPr txBox="1"/>
              <p:nvPr/>
            </p:nvSpPr>
            <p:spPr>
              <a:xfrm>
                <a:off x="6682227" y="5730691"/>
                <a:ext cx="156934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음악적 태도와 가치</a:t>
                </a:r>
              </a:p>
              <a:p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개인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사회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문화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정서적 측면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</a:p>
            </p:txBody>
          </p:sp>
          <p:grpSp>
            <p:nvGrpSpPr>
              <p:cNvPr id="144" name="그룹 143">
                <a:extLst>
                  <a:ext uri="{FF2B5EF4-FFF2-40B4-BE49-F238E27FC236}">
                    <a16:creationId xmlns:a16="http://schemas.microsoft.com/office/drawing/2014/main" id="{390E528E-9FF8-0DDF-C4C2-5A77A7971AB5}"/>
                  </a:ext>
                </a:extLst>
              </p:cNvPr>
              <p:cNvGrpSpPr/>
              <p:nvPr/>
            </p:nvGrpSpPr>
            <p:grpSpPr>
              <a:xfrm>
                <a:off x="6337610" y="5805808"/>
                <a:ext cx="299898" cy="146111"/>
                <a:chOff x="6337610" y="5805808"/>
                <a:chExt cx="299898" cy="146111"/>
              </a:xfrm>
            </p:grpSpPr>
            <p:grpSp>
              <p:nvGrpSpPr>
                <p:cNvPr id="145" name="그룹 144">
                  <a:extLst>
                    <a:ext uri="{FF2B5EF4-FFF2-40B4-BE49-F238E27FC236}">
                      <a16:creationId xmlns:a16="http://schemas.microsoft.com/office/drawing/2014/main" id="{EECA9DFF-89A9-F513-AA31-073F46B6848A}"/>
                    </a:ext>
                  </a:extLst>
                </p:cNvPr>
                <p:cNvGrpSpPr/>
                <p:nvPr/>
              </p:nvGrpSpPr>
              <p:grpSpPr>
                <a:xfrm>
                  <a:off x="6337610" y="5805808"/>
                  <a:ext cx="137541" cy="146111"/>
                  <a:chOff x="6414314" y="3654271"/>
                  <a:chExt cx="183068" cy="194473"/>
                </a:xfrm>
              </p:grpSpPr>
              <p:sp>
                <p:nvSpPr>
                  <p:cNvPr id="149" name="사각형: 둥근 모서리 148">
                    <a:extLst>
                      <a:ext uri="{FF2B5EF4-FFF2-40B4-BE49-F238E27FC236}">
                        <a16:creationId xmlns:a16="http://schemas.microsoft.com/office/drawing/2014/main" id="{BA4796C1-8C94-3316-EBF0-36D469C8D8C4}"/>
                      </a:ext>
                    </a:extLst>
                  </p:cNvPr>
                  <p:cNvSpPr/>
                  <p:nvPr/>
                </p:nvSpPr>
                <p:spPr>
                  <a:xfrm>
                    <a:off x="6414314" y="3654271"/>
                    <a:ext cx="183068" cy="183068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  <p:sp>
                <p:nvSpPr>
                  <p:cNvPr id="150" name="TextBox 149">
                    <a:extLst>
                      <a:ext uri="{FF2B5EF4-FFF2-40B4-BE49-F238E27FC236}">
                        <a16:creationId xmlns:a16="http://schemas.microsoft.com/office/drawing/2014/main" id="{858588A5-56B7-C59D-301A-C5DC2F260A98}"/>
                      </a:ext>
                    </a:extLst>
                  </p:cNvPr>
                  <p:cNvSpPr txBox="1"/>
                  <p:nvPr/>
                </p:nvSpPr>
                <p:spPr>
                  <a:xfrm>
                    <a:off x="6464409" y="3662540"/>
                    <a:ext cx="91164" cy="18620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40AEE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1</a:t>
                    </a:r>
                    <a:endPara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40AEE0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146" name="그룹 145">
                  <a:extLst>
                    <a:ext uri="{FF2B5EF4-FFF2-40B4-BE49-F238E27FC236}">
                      <a16:creationId xmlns:a16="http://schemas.microsoft.com/office/drawing/2014/main" id="{B5109AB0-6161-A51E-6052-0BFF46396811}"/>
                    </a:ext>
                  </a:extLst>
                </p:cNvPr>
                <p:cNvGrpSpPr/>
                <p:nvPr/>
              </p:nvGrpSpPr>
              <p:grpSpPr>
                <a:xfrm>
                  <a:off x="6499967" y="5805808"/>
                  <a:ext cx="137541" cy="146111"/>
                  <a:chOff x="6414314" y="3654271"/>
                  <a:chExt cx="183068" cy="194473"/>
                </a:xfrm>
              </p:grpSpPr>
              <p:sp>
                <p:nvSpPr>
                  <p:cNvPr id="147" name="사각형: 둥근 모서리 146">
                    <a:extLst>
                      <a:ext uri="{FF2B5EF4-FFF2-40B4-BE49-F238E27FC236}">
                        <a16:creationId xmlns:a16="http://schemas.microsoft.com/office/drawing/2014/main" id="{669568A6-16BC-D68A-21A4-8C522A086F63}"/>
                      </a:ext>
                    </a:extLst>
                  </p:cNvPr>
                  <p:cNvSpPr/>
                  <p:nvPr/>
                </p:nvSpPr>
                <p:spPr>
                  <a:xfrm>
                    <a:off x="6414314" y="3654271"/>
                    <a:ext cx="183068" cy="183068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  <p:sp>
                <p:nvSpPr>
                  <p:cNvPr id="148" name="TextBox 147">
                    <a:extLst>
                      <a:ext uri="{FF2B5EF4-FFF2-40B4-BE49-F238E27FC236}">
                        <a16:creationId xmlns:a16="http://schemas.microsoft.com/office/drawing/2014/main" id="{74EE2047-8069-3CA6-9C41-0BE2BBF999B6}"/>
                      </a:ext>
                    </a:extLst>
                  </p:cNvPr>
                  <p:cNvSpPr txBox="1"/>
                  <p:nvPr/>
                </p:nvSpPr>
                <p:spPr>
                  <a:xfrm>
                    <a:off x="6464409" y="3662540"/>
                    <a:ext cx="91164" cy="18620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40AEE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2</a:t>
                    </a:r>
                    <a:endPara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40AEE0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</p:grpSp>
      </p:grpSp>
      <p:grpSp>
        <p:nvGrpSpPr>
          <p:cNvPr id="182" name="그룹 181">
            <a:extLst>
              <a:ext uri="{FF2B5EF4-FFF2-40B4-BE49-F238E27FC236}">
                <a16:creationId xmlns:a16="http://schemas.microsoft.com/office/drawing/2014/main" id="{A4133B24-3C78-8EB6-3AEA-BAD663506EDB}"/>
              </a:ext>
            </a:extLst>
          </p:cNvPr>
          <p:cNvGrpSpPr/>
          <p:nvPr/>
        </p:nvGrpSpPr>
        <p:grpSpPr>
          <a:xfrm>
            <a:off x="468314" y="1655635"/>
            <a:ext cx="8207372" cy="973265"/>
            <a:chOff x="468314" y="1655635"/>
            <a:chExt cx="8207372" cy="973265"/>
          </a:xfrm>
        </p:grpSpPr>
        <p:sp>
          <p:nvSpPr>
            <p:cNvPr id="183" name="사각형: 둥근 위쪽 모서리 182">
              <a:extLst>
                <a:ext uri="{FF2B5EF4-FFF2-40B4-BE49-F238E27FC236}">
                  <a16:creationId xmlns:a16="http://schemas.microsoft.com/office/drawing/2014/main" id="{A73CA761-1314-9B63-9532-53168D1D1525}"/>
                </a:ext>
              </a:extLst>
            </p:cNvPr>
            <p:cNvSpPr/>
            <p:nvPr/>
          </p:nvSpPr>
          <p:spPr>
            <a:xfrm rot="5400000">
              <a:off x="4636930" y="-1409857"/>
              <a:ext cx="902966" cy="7174547"/>
            </a:xfrm>
            <a:prstGeom prst="round2SameRect">
              <a:avLst>
                <a:gd name="adj1" fmla="val 7046"/>
                <a:gd name="adj2" fmla="val 0"/>
              </a:avLst>
            </a:prstGeom>
            <a:gradFill>
              <a:gsLst>
                <a:gs pos="69000">
                  <a:srgbClr val="0F958E">
                    <a:alpha val="19000"/>
                  </a:srgbClr>
                </a:gs>
                <a:gs pos="0">
                  <a:srgbClr val="276DB5">
                    <a:alpha val="22000"/>
                  </a:srgbClr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84" name="그룹 183">
              <a:extLst>
                <a:ext uri="{FF2B5EF4-FFF2-40B4-BE49-F238E27FC236}">
                  <a16:creationId xmlns:a16="http://schemas.microsoft.com/office/drawing/2014/main" id="{8799755F-BBF4-A983-CCF1-E11D7E18BE02}"/>
                </a:ext>
              </a:extLst>
            </p:cNvPr>
            <p:cNvGrpSpPr/>
            <p:nvPr/>
          </p:nvGrpSpPr>
          <p:grpSpPr>
            <a:xfrm>
              <a:off x="1818230" y="1868033"/>
              <a:ext cx="4698886" cy="618775"/>
              <a:chOff x="1778543" y="1879500"/>
              <a:chExt cx="4698886" cy="618775"/>
            </a:xfrm>
          </p:grpSpPr>
          <p:grpSp>
            <p:nvGrpSpPr>
              <p:cNvPr id="192" name="그룹 191">
                <a:extLst>
                  <a:ext uri="{FF2B5EF4-FFF2-40B4-BE49-F238E27FC236}">
                    <a16:creationId xmlns:a16="http://schemas.microsoft.com/office/drawing/2014/main" id="{9A17219D-D15A-7BFD-393B-6B767777484B}"/>
                  </a:ext>
                </a:extLst>
              </p:cNvPr>
              <p:cNvGrpSpPr/>
              <p:nvPr/>
            </p:nvGrpSpPr>
            <p:grpSpPr>
              <a:xfrm>
                <a:off x="1778544" y="1879500"/>
                <a:ext cx="4343020" cy="161583"/>
                <a:chOff x="611153" y="2385002"/>
                <a:chExt cx="3948184" cy="146894"/>
              </a:xfrm>
            </p:grpSpPr>
            <p:sp>
              <p:nvSpPr>
                <p:cNvPr id="205" name="TextBox 204">
                  <a:extLst>
                    <a:ext uri="{FF2B5EF4-FFF2-40B4-BE49-F238E27FC236}">
                      <a16:creationId xmlns:a16="http://schemas.microsoft.com/office/drawing/2014/main" id="{2EE23A34-EA4F-5164-628C-2BE775AA4EC3}"/>
                    </a:ext>
                  </a:extLst>
                </p:cNvPr>
                <p:cNvSpPr txBox="1"/>
                <p:nvPr/>
              </p:nvSpPr>
              <p:spPr>
                <a:xfrm>
                  <a:off x="785009" y="2385002"/>
                  <a:ext cx="3774328" cy="1468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음악은 고유한 방식과 원리에 따라 다양한 속성을 청각적 형태로 구현한 것이다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  <a:endPara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grpSp>
              <p:nvGrpSpPr>
                <p:cNvPr id="206" name="그룹 205">
                  <a:extLst>
                    <a:ext uri="{FF2B5EF4-FFF2-40B4-BE49-F238E27FC236}">
                      <a16:creationId xmlns:a16="http://schemas.microsoft.com/office/drawing/2014/main" id="{1D52A914-1F88-0CDA-D265-07C9D415C8B2}"/>
                    </a:ext>
                  </a:extLst>
                </p:cNvPr>
                <p:cNvGrpSpPr/>
                <p:nvPr/>
              </p:nvGrpSpPr>
              <p:grpSpPr>
                <a:xfrm>
                  <a:off x="611153" y="2397179"/>
                  <a:ext cx="122528" cy="122526"/>
                  <a:chOff x="584591" y="3761940"/>
                  <a:chExt cx="195318" cy="195316"/>
                </a:xfrm>
              </p:grpSpPr>
              <p:sp>
                <p:nvSpPr>
                  <p:cNvPr id="207" name="자유형: 도형 206">
                    <a:extLst>
                      <a:ext uri="{FF2B5EF4-FFF2-40B4-BE49-F238E27FC236}">
                        <a16:creationId xmlns:a16="http://schemas.microsoft.com/office/drawing/2014/main" id="{1531E441-951B-1977-48AB-DBDF0D4EF822}"/>
                      </a:ext>
                    </a:extLst>
                  </p:cNvPr>
                  <p:cNvSpPr/>
                  <p:nvPr/>
                </p:nvSpPr>
                <p:spPr>
                  <a:xfrm>
                    <a:off x="584591" y="3761940"/>
                    <a:ext cx="195318" cy="195316"/>
                  </a:xfrm>
                  <a:custGeom>
                    <a:avLst/>
                    <a:gdLst>
                      <a:gd name="connsiteX0" fmla="*/ 1175766 w 1175766"/>
                      <a:gd name="connsiteY0" fmla="*/ 587883 h 1175766"/>
                      <a:gd name="connsiteX1" fmla="*/ 587883 w 1175766"/>
                      <a:gd name="connsiteY1" fmla="*/ 1175766 h 1175766"/>
                      <a:gd name="connsiteX2" fmla="*/ 0 w 1175766"/>
                      <a:gd name="connsiteY2" fmla="*/ 587883 h 1175766"/>
                      <a:gd name="connsiteX3" fmla="*/ 587883 w 1175766"/>
                      <a:gd name="connsiteY3" fmla="*/ 0 h 1175766"/>
                      <a:gd name="connsiteX4" fmla="*/ 1175766 w 1175766"/>
                      <a:gd name="connsiteY4" fmla="*/ 587883 h 1175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5766" h="1175766">
                        <a:moveTo>
                          <a:pt x="1175766" y="587883"/>
                        </a:moveTo>
                        <a:cubicBezTo>
                          <a:pt x="1175766" y="912562"/>
                          <a:pt x="912562" y="1175766"/>
                          <a:pt x="587883" y="1175766"/>
                        </a:cubicBezTo>
                        <a:cubicBezTo>
                          <a:pt x="263204" y="1175766"/>
                          <a:pt x="0" y="912562"/>
                          <a:pt x="0" y="587883"/>
                        </a:cubicBezTo>
                        <a:cubicBezTo>
                          <a:pt x="0" y="263204"/>
                          <a:pt x="263204" y="0"/>
                          <a:pt x="587883" y="0"/>
                        </a:cubicBezTo>
                        <a:cubicBezTo>
                          <a:pt x="912562" y="0"/>
                          <a:pt x="1175766" y="263204"/>
                          <a:pt x="1175766" y="58788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08" name="자유형: 도형 207">
                    <a:extLst>
                      <a:ext uri="{FF2B5EF4-FFF2-40B4-BE49-F238E27FC236}">
                        <a16:creationId xmlns:a16="http://schemas.microsoft.com/office/drawing/2014/main" id="{82021AC9-AA21-A58C-396F-A10E2EFBB15C}"/>
                      </a:ext>
                    </a:extLst>
                  </p:cNvPr>
                  <p:cNvSpPr/>
                  <p:nvPr/>
                </p:nvSpPr>
                <p:spPr>
                  <a:xfrm>
                    <a:off x="642291" y="3812043"/>
                    <a:ext cx="137618" cy="142929"/>
                  </a:xfrm>
                  <a:custGeom>
                    <a:avLst/>
                    <a:gdLst>
                      <a:gd name="connsiteX0" fmla="*/ 202365 w 294513"/>
                      <a:gd name="connsiteY0" fmla="*/ 0 h 305881"/>
                      <a:gd name="connsiteX1" fmla="*/ 293518 w 294513"/>
                      <a:gd name="connsiteY1" fmla="*/ 91902 h 305881"/>
                      <a:gd name="connsiteX2" fmla="*/ 294513 w 294513"/>
                      <a:gd name="connsiteY2" fmla="*/ 101772 h 305881"/>
                      <a:gd name="connsiteX3" fmla="*/ 166867 w 294513"/>
                      <a:gd name="connsiteY3" fmla="*/ 294345 h 305881"/>
                      <a:gd name="connsiteX4" fmla="*/ 129706 w 294513"/>
                      <a:gd name="connsiteY4" fmla="*/ 305881 h 305881"/>
                      <a:gd name="connsiteX5" fmla="*/ 109258 w 294513"/>
                      <a:gd name="connsiteY5" fmla="*/ 285692 h 305881"/>
                      <a:gd name="connsiteX6" fmla="*/ 0 w 294513"/>
                      <a:gd name="connsiteY6" fmla="*/ 177825 h 305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4513" h="305881">
                        <a:moveTo>
                          <a:pt x="202365" y="0"/>
                        </a:moveTo>
                        <a:lnTo>
                          <a:pt x="293518" y="91902"/>
                        </a:lnTo>
                        <a:lnTo>
                          <a:pt x="294513" y="101772"/>
                        </a:lnTo>
                        <a:cubicBezTo>
                          <a:pt x="294513" y="188341"/>
                          <a:pt x="241879" y="262618"/>
                          <a:pt x="166867" y="294345"/>
                        </a:cubicBezTo>
                        <a:lnTo>
                          <a:pt x="129706" y="305881"/>
                        </a:lnTo>
                        <a:lnTo>
                          <a:pt x="109258" y="285692"/>
                        </a:lnTo>
                        <a:cubicBezTo>
                          <a:pt x="57114" y="234210"/>
                          <a:pt x="0" y="177825"/>
                          <a:pt x="0" y="177825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29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09" name="자유형: 도형 208">
                    <a:extLst>
                      <a:ext uri="{FF2B5EF4-FFF2-40B4-BE49-F238E27FC236}">
                        <a16:creationId xmlns:a16="http://schemas.microsoft.com/office/drawing/2014/main" id="{D012973B-72F7-3ADB-FEAC-B40012CEE998}"/>
                      </a:ext>
                    </a:extLst>
                  </p:cNvPr>
                  <p:cNvSpPr/>
                  <p:nvPr/>
                </p:nvSpPr>
                <p:spPr>
                  <a:xfrm>
                    <a:off x="617921" y="3807984"/>
                    <a:ext cx="129024" cy="103021"/>
                  </a:xfrm>
                  <a:custGeom>
                    <a:avLst/>
                    <a:gdLst>
                      <a:gd name="connsiteX0" fmla="*/ 648772 w 669845"/>
                      <a:gd name="connsiteY0" fmla="*/ 52316 h 534852"/>
                      <a:gd name="connsiteX1" fmla="*/ 617530 w 669845"/>
                      <a:gd name="connsiteY1" fmla="*/ 21074 h 534852"/>
                      <a:gd name="connsiteX2" fmla="*/ 515707 w 669845"/>
                      <a:gd name="connsiteY2" fmla="*/ 21074 h 534852"/>
                      <a:gd name="connsiteX3" fmla="*/ 238530 w 669845"/>
                      <a:gd name="connsiteY3" fmla="*/ 298156 h 534852"/>
                      <a:gd name="connsiteX4" fmla="*/ 154138 w 669845"/>
                      <a:gd name="connsiteY4" fmla="*/ 213765 h 534852"/>
                      <a:gd name="connsiteX5" fmla="*/ 52316 w 669845"/>
                      <a:gd name="connsiteY5" fmla="*/ 213765 h 534852"/>
                      <a:gd name="connsiteX6" fmla="*/ 21074 w 669845"/>
                      <a:gd name="connsiteY6" fmla="*/ 245007 h 534852"/>
                      <a:gd name="connsiteX7" fmla="*/ 21074 w 669845"/>
                      <a:gd name="connsiteY7" fmla="*/ 346829 h 534852"/>
                      <a:gd name="connsiteX8" fmla="*/ 105466 w 669845"/>
                      <a:gd name="connsiteY8" fmla="*/ 431221 h 534852"/>
                      <a:gd name="connsiteX9" fmla="*/ 105466 w 669845"/>
                      <a:gd name="connsiteY9" fmla="*/ 431221 h 534852"/>
                      <a:gd name="connsiteX10" fmla="*/ 155948 w 669845"/>
                      <a:gd name="connsiteY10" fmla="*/ 481703 h 534852"/>
                      <a:gd name="connsiteX11" fmla="*/ 188238 w 669845"/>
                      <a:gd name="connsiteY11" fmla="*/ 513993 h 534852"/>
                      <a:gd name="connsiteX12" fmla="*/ 288822 w 669845"/>
                      <a:gd name="connsiteY12" fmla="*/ 513993 h 534852"/>
                      <a:gd name="connsiteX13" fmla="*/ 648772 w 669845"/>
                      <a:gd name="connsiteY13" fmla="*/ 154043 h 534852"/>
                      <a:gd name="connsiteX14" fmla="*/ 648772 w 669845"/>
                      <a:gd name="connsiteY14" fmla="*/ 52316 h 5348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669845" h="534852">
                        <a:moveTo>
                          <a:pt x="648772" y="52316"/>
                        </a:moveTo>
                        <a:lnTo>
                          <a:pt x="617530" y="21074"/>
                        </a:lnTo>
                        <a:cubicBezTo>
                          <a:pt x="589431" y="-7025"/>
                          <a:pt x="543806" y="-7025"/>
                          <a:pt x="515707" y="21074"/>
                        </a:cubicBezTo>
                        <a:lnTo>
                          <a:pt x="238530" y="298156"/>
                        </a:lnTo>
                        <a:lnTo>
                          <a:pt x="154138" y="213765"/>
                        </a:lnTo>
                        <a:cubicBezTo>
                          <a:pt x="126040" y="185666"/>
                          <a:pt x="80415" y="185666"/>
                          <a:pt x="52316" y="213765"/>
                        </a:cubicBezTo>
                        <a:lnTo>
                          <a:pt x="21074" y="245007"/>
                        </a:lnTo>
                        <a:cubicBezTo>
                          <a:pt x="-7025" y="273106"/>
                          <a:pt x="-7025" y="318730"/>
                          <a:pt x="21074" y="346829"/>
                        </a:cubicBezTo>
                        <a:lnTo>
                          <a:pt x="105466" y="431221"/>
                        </a:lnTo>
                        <a:lnTo>
                          <a:pt x="105466" y="431221"/>
                        </a:lnTo>
                        <a:lnTo>
                          <a:pt x="155948" y="481703"/>
                        </a:lnTo>
                        <a:lnTo>
                          <a:pt x="188238" y="513993"/>
                        </a:lnTo>
                        <a:cubicBezTo>
                          <a:pt x="216051" y="541806"/>
                          <a:pt x="261104" y="541806"/>
                          <a:pt x="288822" y="513993"/>
                        </a:cubicBezTo>
                        <a:lnTo>
                          <a:pt x="648772" y="154043"/>
                        </a:lnTo>
                        <a:cubicBezTo>
                          <a:pt x="676870" y="126040"/>
                          <a:pt x="676870" y="80510"/>
                          <a:pt x="648772" y="5231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  <p:grpSp>
            <p:nvGrpSpPr>
              <p:cNvPr id="193" name="그룹 192">
                <a:extLst>
                  <a:ext uri="{FF2B5EF4-FFF2-40B4-BE49-F238E27FC236}">
                    <a16:creationId xmlns:a16="http://schemas.microsoft.com/office/drawing/2014/main" id="{E4F77675-8D15-AE77-1E89-2334773C201E}"/>
                  </a:ext>
                </a:extLst>
              </p:cNvPr>
              <p:cNvGrpSpPr/>
              <p:nvPr/>
            </p:nvGrpSpPr>
            <p:grpSpPr>
              <a:xfrm>
                <a:off x="1778543" y="2104238"/>
                <a:ext cx="4698886" cy="169277"/>
                <a:chOff x="611153" y="2381498"/>
                <a:chExt cx="4271699" cy="153889"/>
              </a:xfrm>
            </p:grpSpPr>
            <p:sp>
              <p:nvSpPr>
                <p:cNvPr id="200" name="TextBox 199">
                  <a:extLst>
                    <a:ext uri="{FF2B5EF4-FFF2-40B4-BE49-F238E27FC236}">
                      <a16:creationId xmlns:a16="http://schemas.microsoft.com/office/drawing/2014/main" id="{B40825AD-01CA-EA3A-DD36-5178CFD79050}"/>
                    </a:ext>
                  </a:extLst>
                </p:cNvPr>
                <p:cNvSpPr txBox="1"/>
                <p:nvPr/>
              </p:nvSpPr>
              <p:spPr>
                <a:xfrm>
                  <a:off x="785009" y="2381498"/>
                  <a:ext cx="4097843" cy="15388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음악적 수용과 반응은 인간의 감수성과 사회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문화적 배경에 따라 다양하게 나타난다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  <a:endPara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grpSp>
              <p:nvGrpSpPr>
                <p:cNvPr id="201" name="그룹 200">
                  <a:extLst>
                    <a:ext uri="{FF2B5EF4-FFF2-40B4-BE49-F238E27FC236}">
                      <a16:creationId xmlns:a16="http://schemas.microsoft.com/office/drawing/2014/main" id="{D7F4A889-D8AB-8454-EE21-5E44C40C91DD}"/>
                    </a:ext>
                  </a:extLst>
                </p:cNvPr>
                <p:cNvGrpSpPr/>
                <p:nvPr/>
              </p:nvGrpSpPr>
              <p:grpSpPr>
                <a:xfrm>
                  <a:off x="611153" y="2397179"/>
                  <a:ext cx="122528" cy="122526"/>
                  <a:chOff x="584591" y="3761940"/>
                  <a:chExt cx="195318" cy="195316"/>
                </a:xfrm>
              </p:grpSpPr>
              <p:sp>
                <p:nvSpPr>
                  <p:cNvPr id="202" name="자유형: 도형 201">
                    <a:extLst>
                      <a:ext uri="{FF2B5EF4-FFF2-40B4-BE49-F238E27FC236}">
                        <a16:creationId xmlns:a16="http://schemas.microsoft.com/office/drawing/2014/main" id="{581282E4-42DF-04B8-B69E-E62AA94BD1BA}"/>
                      </a:ext>
                    </a:extLst>
                  </p:cNvPr>
                  <p:cNvSpPr/>
                  <p:nvPr/>
                </p:nvSpPr>
                <p:spPr>
                  <a:xfrm>
                    <a:off x="584591" y="3761940"/>
                    <a:ext cx="195318" cy="195316"/>
                  </a:xfrm>
                  <a:custGeom>
                    <a:avLst/>
                    <a:gdLst>
                      <a:gd name="connsiteX0" fmla="*/ 1175766 w 1175766"/>
                      <a:gd name="connsiteY0" fmla="*/ 587883 h 1175766"/>
                      <a:gd name="connsiteX1" fmla="*/ 587883 w 1175766"/>
                      <a:gd name="connsiteY1" fmla="*/ 1175766 h 1175766"/>
                      <a:gd name="connsiteX2" fmla="*/ 0 w 1175766"/>
                      <a:gd name="connsiteY2" fmla="*/ 587883 h 1175766"/>
                      <a:gd name="connsiteX3" fmla="*/ 587883 w 1175766"/>
                      <a:gd name="connsiteY3" fmla="*/ 0 h 1175766"/>
                      <a:gd name="connsiteX4" fmla="*/ 1175766 w 1175766"/>
                      <a:gd name="connsiteY4" fmla="*/ 587883 h 1175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5766" h="1175766">
                        <a:moveTo>
                          <a:pt x="1175766" y="587883"/>
                        </a:moveTo>
                        <a:cubicBezTo>
                          <a:pt x="1175766" y="912562"/>
                          <a:pt x="912562" y="1175766"/>
                          <a:pt x="587883" y="1175766"/>
                        </a:cubicBezTo>
                        <a:cubicBezTo>
                          <a:pt x="263204" y="1175766"/>
                          <a:pt x="0" y="912562"/>
                          <a:pt x="0" y="587883"/>
                        </a:cubicBezTo>
                        <a:cubicBezTo>
                          <a:pt x="0" y="263204"/>
                          <a:pt x="263204" y="0"/>
                          <a:pt x="587883" y="0"/>
                        </a:cubicBezTo>
                        <a:cubicBezTo>
                          <a:pt x="912562" y="0"/>
                          <a:pt x="1175766" y="263204"/>
                          <a:pt x="1175766" y="58788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03" name="자유형: 도형 202">
                    <a:extLst>
                      <a:ext uri="{FF2B5EF4-FFF2-40B4-BE49-F238E27FC236}">
                        <a16:creationId xmlns:a16="http://schemas.microsoft.com/office/drawing/2014/main" id="{4198DD02-8613-BCB8-5DAC-377C49A4FD1C}"/>
                      </a:ext>
                    </a:extLst>
                  </p:cNvPr>
                  <p:cNvSpPr/>
                  <p:nvPr/>
                </p:nvSpPr>
                <p:spPr>
                  <a:xfrm>
                    <a:off x="642291" y="3812043"/>
                    <a:ext cx="137618" cy="142929"/>
                  </a:xfrm>
                  <a:custGeom>
                    <a:avLst/>
                    <a:gdLst>
                      <a:gd name="connsiteX0" fmla="*/ 202365 w 294513"/>
                      <a:gd name="connsiteY0" fmla="*/ 0 h 305881"/>
                      <a:gd name="connsiteX1" fmla="*/ 293518 w 294513"/>
                      <a:gd name="connsiteY1" fmla="*/ 91902 h 305881"/>
                      <a:gd name="connsiteX2" fmla="*/ 294513 w 294513"/>
                      <a:gd name="connsiteY2" fmla="*/ 101772 h 305881"/>
                      <a:gd name="connsiteX3" fmla="*/ 166867 w 294513"/>
                      <a:gd name="connsiteY3" fmla="*/ 294345 h 305881"/>
                      <a:gd name="connsiteX4" fmla="*/ 129706 w 294513"/>
                      <a:gd name="connsiteY4" fmla="*/ 305881 h 305881"/>
                      <a:gd name="connsiteX5" fmla="*/ 109258 w 294513"/>
                      <a:gd name="connsiteY5" fmla="*/ 285692 h 305881"/>
                      <a:gd name="connsiteX6" fmla="*/ 0 w 294513"/>
                      <a:gd name="connsiteY6" fmla="*/ 177825 h 305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4513" h="305881">
                        <a:moveTo>
                          <a:pt x="202365" y="0"/>
                        </a:moveTo>
                        <a:lnTo>
                          <a:pt x="293518" y="91902"/>
                        </a:lnTo>
                        <a:lnTo>
                          <a:pt x="294513" y="101772"/>
                        </a:lnTo>
                        <a:cubicBezTo>
                          <a:pt x="294513" y="188341"/>
                          <a:pt x="241879" y="262618"/>
                          <a:pt x="166867" y="294345"/>
                        </a:cubicBezTo>
                        <a:lnTo>
                          <a:pt x="129706" y="305881"/>
                        </a:lnTo>
                        <a:lnTo>
                          <a:pt x="109258" y="285692"/>
                        </a:lnTo>
                        <a:cubicBezTo>
                          <a:pt x="57114" y="234210"/>
                          <a:pt x="0" y="177825"/>
                          <a:pt x="0" y="177825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29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04" name="자유형: 도형 203">
                    <a:extLst>
                      <a:ext uri="{FF2B5EF4-FFF2-40B4-BE49-F238E27FC236}">
                        <a16:creationId xmlns:a16="http://schemas.microsoft.com/office/drawing/2014/main" id="{91C58AC1-F028-5672-4969-E07025A5FCEF}"/>
                      </a:ext>
                    </a:extLst>
                  </p:cNvPr>
                  <p:cNvSpPr/>
                  <p:nvPr/>
                </p:nvSpPr>
                <p:spPr>
                  <a:xfrm>
                    <a:off x="617921" y="3807984"/>
                    <a:ext cx="129024" cy="103021"/>
                  </a:xfrm>
                  <a:custGeom>
                    <a:avLst/>
                    <a:gdLst>
                      <a:gd name="connsiteX0" fmla="*/ 648772 w 669845"/>
                      <a:gd name="connsiteY0" fmla="*/ 52316 h 534852"/>
                      <a:gd name="connsiteX1" fmla="*/ 617530 w 669845"/>
                      <a:gd name="connsiteY1" fmla="*/ 21074 h 534852"/>
                      <a:gd name="connsiteX2" fmla="*/ 515707 w 669845"/>
                      <a:gd name="connsiteY2" fmla="*/ 21074 h 534852"/>
                      <a:gd name="connsiteX3" fmla="*/ 238530 w 669845"/>
                      <a:gd name="connsiteY3" fmla="*/ 298156 h 534852"/>
                      <a:gd name="connsiteX4" fmla="*/ 154138 w 669845"/>
                      <a:gd name="connsiteY4" fmla="*/ 213765 h 534852"/>
                      <a:gd name="connsiteX5" fmla="*/ 52316 w 669845"/>
                      <a:gd name="connsiteY5" fmla="*/ 213765 h 534852"/>
                      <a:gd name="connsiteX6" fmla="*/ 21074 w 669845"/>
                      <a:gd name="connsiteY6" fmla="*/ 245007 h 534852"/>
                      <a:gd name="connsiteX7" fmla="*/ 21074 w 669845"/>
                      <a:gd name="connsiteY7" fmla="*/ 346829 h 534852"/>
                      <a:gd name="connsiteX8" fmla="*/ 105466 w 669845"/>
                      <a:gd name="connsiteY8" fmla="*/ 431221 h 534852"/>
                      <a:gd name="connsiteX9" fmla="*/ 105466 w 669845"/>
                      <a:gd name="connsiteY9" fmla="*/ 431221 h 534852"/>
                      <a:gd name="connsiteX10" fmla="*/ 155948 w 669845"/>
                      <a:gd name="connsiteY10" fmla="*/ 481703 h 534852"/>
                      <a:gd name="connsiteX11" fmla="*/ 188238 w 669845"/>
                      <a:gd name="connsiteY11" fmla="*/ 513993 h 534852"/>
                      <a:gd name="connsiteX12" fmla="*/ 288822 w 669845"/>
                      <a:gd name="connsiteY12" fmla="*/ 513993 h 534852"/>
                      <a:gd name="connsiteX13" fmla="*/ 648772 w 669845"/>
                      <a:gd name="connsiteY13" fmla="*/ 154043 h 534852"/>
                      <a:gd name="connsiteX14" fmla="*/ 648772 w 669845"/>
                      <a:gd name="connsiteY14" fmla="*/ 52316 h 5348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669845" h="534852">
                        <a:moveTo>
                          <a:pt x="648772" y="52316"/>
                        </a:moveTo>
                        <a:lnTo>
                          <a:pt x="617530" y="21074"/>
                        </a:lnTo>
                        <a:cubicBezTo>
                          <a:pt x="589431" y="-7025"/>
                          <a:pt x="543806" y="-7025"/>
                          <a:pt x="515707" y="21074"/>
                        </a:cubicBezTo>
                        <a:lnTo>
                          <a:pt x="238530" y="298156"/>
                        </a:lnTo>
                        <a:lnTo>
                          <a:pt x="154138" y="213765"/>
                        </a:lnTo>
                        <a:cubicBezTo>
                          <a:pt x="126040" y="185666"/>
                          <a:pt x="80415" y="185666"/>
                          <a:pt x="52316" y="213765"/>
                        </a:cubicBezTo>
                        <a:lnTo>
                          <a:pt x="21074" y="245007"/>
                        </a:lnTo>
                        <a:cubicBezTo>
                          <a:pt x="-7025" y="273106"/>
                          <a:pt x="-7025" y="318730"/>
                          <a:pt x="21074" y="346829"/>
                        </a:cubicBezTo>
                        <a:lnTo>
                          <a:pt x="105466" y="431221"/>
                        </a:lnTo>
                        <a:lnTo>
                          <a:pt x="105466" y="431221"/>
                        </a:lnTo>
                        <a:lnTo>
                          <a:pt x="155948" y="481703"/>
                        </a:lnTo>
                        <a:lnTo>
                          <a:pt x="188238" y="513993"/>
                        </a:lnTo>
                        <a:cubicBezTo>
                          <a:pt x="216051" y="541806"/>
                          <a:pt x="261104" y="541806"/>
                          <a:pt x="288822" y="513993"/>
                        </a:cubicBezTo>
                        <a:lnTo>
                          <a:pt x="648772" y="154043"/>
                        </a:lnTo>
                        <a:cubicBezTo>
                          <a:pt x="676870" y="126040"/>
                          <a:pt x="676870" y="80510"/>
                          <a:pt x="648772" y="5231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  <p:grpSp>
            <p:nvGrpSpPr>
              <p:cNvPr id="194" name="그룹 193">
                <a:extLst>
                  <a:ext uri="{FF2B5EF4-FFF2-40B4-BE49-F238E27FC236}">
                    <a16:creationId xmlns:a16="http://schemas.microsoft.com/office/drawing/2014/main" id="{95627222-F149-6756-E174-42693A1529F5}"/>
                  </a:ext>
                </a:extLst>
              </p:cNvPr>
              <p:cNvGrpSpPr/>
              <p:nvPr/>
            </p:nvGrpSpPr>
            <p:grpSpPr>
              <a:xfrm>
                <a:off x="1778544" y="2336692"/>
                <a:ext cx="4613928" cy="161583"/>
                <a:chOff x="611153" y="2384995"/>
                <a:chExt cx="4194463" cy="146894"/>
              </a:xfrm>
            </p:grpSpPr>
            <p:sp>
              <p:nvSpPr>
                <p:cNvPr id="195" name="TextBox 194">
                  <a:extLst>
                    <a:ext uri="{FF2B5EF4-FFF2-40B4-BE49-F238E27FC236}">
                      <a16:creationId xmlns:a16="http://schemas.microsoft.com/office/drawing/2014/main" id="{9A606058-8689-E75B-89FD-ED4375623FB3}"/>
                    </a:ext>
                  </a:extLst>
                </p:cNvPr>
                <p:cNvSpPr txBox="1"/>
                <p:nvPr/>
              </p:nvSpPr>
              <p:spPr>
                <a:xfrm>
                  <a:off x="785009" y="2384995"/>
                  <a:ext cx="4020607" cy="1468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인간은 생활 속에서 다양한 음악 경험을 통해 미적 가치와 의미를 발견하고 공감한다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  <a:endPara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grpSp>
              <p:nvGrpSpPr>
                <p:cNvPr id="196" name="그룹 195">
                  <a:extLst>
                    <a:ext uri="{FF2B5EF4-FFF2-40B4-BE49-F238E27FC236}">
                      <a16:creationId xmlns:a16="http://schemas.microsoft.com/office/drawing/2014/main" id="{48FCD408-F2B9-2D8B-CFDB-2B286DB3DF6D}"/>
                    </a:ext>
                  </a:extLst>
                </p:cNvPr>
                <p:cNvGrpSpPr/>
                <p:nvPr/>
              </p:nvGrpSpPr>
              <p:grpSpPr>
                <a:xfrm>
                  <a:off x="611153" y="2397179"/>
                  <a:ext cx="122528" cy="122526"/>
                  <a:chOff x="584591" y="3761940"/>
                  <a:chExt cx="195318" cy="195316"/>
                </a:xfrm>
              </p:grpSpPr>
              <p:sp>
                <p:nvSpPr>
                  <p:cNvPr id="197" name="자유형: 도형 196">
                    <a:extLst>
                      <a:ext uri="{FF2B5EF4-FFF2-40B4-BE49-F238E27FC236}">
                        <a16:creationId xmlns:a16="http://schemas.microsoft.com/office/drawing/2014/main" id="{77D08087-EE5E-D7CB-0F5A-FE17E33ECE97}"/>
                      </a:ext>
                    </a:extLst>
                  </p:cNvPr>
                  <p:cNvSpPr/>
                  <p:nvPr/>
                </p:nvSpPr>
                <p:spPr>
                  <a:xfrm>
                    <a:off x="584591" y="3761940"/>
                    <a:ext cx="195318" cy="195316"/>
                  </a:xfrm>
                  <a:custGeom>
                    <a:avLst/>
                    <a:gdLst>
                      <a:gd name="connsiteX0" fmla="*/ 1175766 w 1175766"/>
                      <a:gd name="connsiteY0" fmla="*/ 587883 h 1175766"/>
                      <a:gd name="connsiteX1" fmla="*/ 587883 w 1175766"/>
                      <a:gd name="connsiteY1" fmla="*/ 1175766 h 1175766"/>
                      <a:gd name="connsiteX2" fmla="*/ 0 w 1175766"/>
                      <a:gd name="connsiteY2" fmla="*/ 587883 h 1175766"/>
                      <a:gd name="connsiteX3" fmla="*/ 587883 w 1175766"/>
                      <a:gd name="connsiteY3" fmla="*/ 0 h 1175766"/>
                      <a:gd name="connsiteX4" fmla="*/ 1175766 w 1175766"/>
                      <a:gd name="connsiteY4" fmla="*/ 587883 h 1175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5766" h="1175766">
                        <a:moveTo>
                          <a:pt x="1175766" y="587883"/>
                        </a:moveTo>
                        <a:cubicBezTo>
                          <a:pt x="1175766" y="912562"/>
                          <a:pt x="912562" y="1175766"/>
                          <a:pt x="587883" y="1175766"/>
                        </a:cubicBezTo>
                        <a:cubicBezTo>
                          <a:pt x="263204" y="1175766"/>
                          <a:pt x="0" y="912562"/>
                          <a:pt x="0" y="587883"/>
                        </a:cubicBezTo>
                        <a:cubicBezTo>
                          <a:pt x="0" y="263204"/>
                          <a:pt x="263204" y="0"/>
                          <a:pt x="587883" y="0"/>
                        </a:cubicBezTo>
                        <a:cubicBezTo>
                          <a:pt x="912562" y="0"/>
                          <a:pt x="1175766" y="263204"/>
                          <a:pt x="1175766" y="58788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98" name="자유형: 도형 197">
                    <a:extLst>
                      <a:ext uri="{FF2B5EF4-FFF2-40B4-BE49-F238E27FC236}">
                        <a16:creationId xmlns:a16="http://schemas.microsoft.com/office/drawing/2014/main" id="{2D4C35F2-00B0-9C2D-1B0C-9FC86785657B}"/>
                      </a:ext>
                    </a:extLst>
                  </p:cNvPr>
                  <p:cNvSpPr/>
                  <p:nvPr/>
                </p:nvSpPr>
                <p:spPr>
                  <a:xfrm>
                    <a:off x="642291" y="3812043"/>
                    <a:ext cx="137618" cy="142929"/>
                  </a:xfrm>
                  <a:custGeom>
                    <a:avLst/>
                    <a:gdLst>
                      <a:gd name="connsiteX0" fmla="*/ 202365 w 294513"/>
                      <a:gd name="connsiteY0" fmla="*/ 0 h 305881"/>
                      <a:gd name="connsiteX1" fmla="*/ 293518 w 294513"/>
                      <a:gd name="connsiteY1" fmla="*/ 91902 h 305881"/>
                      <a:gd name="connsiteX2" fmla="*/ 294513 w 294513"/>
                      <a:gd name="connsiteY2" fmla="*/ 101772 h 305881"/>
                      <a:gd name="connsiteX3" fmla="*/ 166867 w 294513"/>
                      <a:gd name="connsiteY3" fmla="*/ 294345 h 305881"/>
                      <a:gd name="connsiteX4" fmla="*/ 129706 w 294513"/>
                      <a:gd name="connsiteY4" fmla="*/ 305881 h 305881"/>
                      <a:gd name="connsiteX5" fmla="*/ 109258 w 294513"/>
                      <a:gd name="connsiteY5" fmla="*/ 285692 h 305881"/>
                      <a:gd name="connsiteX6" fmla="*/ 0 w 294513"/>
                      <a:gd name="connsiteY6" fmla="*/ 177825 h 305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4513" h="305881">
                        <a:moveTo>
                          <a:pt x="202365" y="0"/>
                        </a:moveTo>
                        <a:lnTo>
                          <a:pt x="293518" y="91902"/>
                        </a:lnTo>
                        <a:lnTo>
                          <a:pt x="294513" y="101772"/>
                        </a:lnTo>
                        <a:cubicBezTo>
                          <a:pt x="294513" y="188341"/>
                          <a:pt x="241879" y="262618"/>
                          <a:pt x="166867" y="294345"/>
                        </a:cubicBezTo>
                        <a:lnTo>
                          <a:pt x="129706" y="305881"/>
                        </a:lnTo>
                        <a:lnTo>
                          <a:pt x="109258" y="285692"/>
                        </a:lnTo>
                        <a:cubicBezTo>
                          <a:pt x="57114" y="234210"/>
                          <a:pt x="0" y="177825"/>
                          <a:pt x="0" y="177825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29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99" name="자유형: 도형 198">
                    <a:extLst>
                      <a:ext uri="{FF2B5EF4-FFF2-40B4-BE49-F238E27FC236}">
                        <a16:creationId xmlns:a16="http://schemas.microsoft.com/office/drawing/2014/main" id="{F810F658-3A49-93BC-770C-CC820C843ACA}"/>
                      </a:ext>
                    </a:extLst>
                  </p:cNvPr>
                  <p:cNvSpPr/>
                  <p:nvPr/>
                </p:nvSpPr>
                <p:spPr>
                  <a:xfrm>
                    <a:off x="617921" y="3807984"/>
                    <a:ext cx="129024" cy="103021"/>
                  </a:xfrm>
                  <a:custGeom>
                    <a:avLst/>
                    <a:gdLst>
                      <a:gd name="connsiteX0" fmla="*/ 648772 w 669845"/>
                      <a:gd name="connsiteY0" fmla="*/ 52316 h 534852"/>
                      <a:gd name="connsiteX1" fmla="*/ 617530 w 669845"/>
                      <a:gd name="connsiteY1" fmla="*/ 21074 h 534852"/>
                      <a:gd name="connsiteX2" fmla="*/ 515707 w 669845"/>
                      <a:gd name="connsiteY2" fmla="*/ 21074 h 534852"/>
                      <a:gd name="connsiteX3" fmla="*/ 238530 w 669845"/>
                      <a:gd name="connsiteY3" fmla="*/ 298156 h 534852"/>
                      <a:gd name="connsiteX4" fmla="*/ 154138 w 669845"/>
                      <a:gd name="connsiteY4" fmla="*/ 213765 h 534852"/>
                      <a:gd name="connsiteX5" fmla="*/ 52316 w 669845"/>
                      <a:gd name="connsiteY5" fmla="*/ 213765 h 534852"/>
                      <a:gd name="connsiteX6" fmla="*/ 21074 w 669845"/>
                      <a:gd name="connsiteY6" fmla="*/ 245007 h 534852"/>
                      <a:gd name="connsiteX7" fmla="*/ 21074 w 669845"/>
                      <a:gd name="connsiteY7" fmla="*/ 346829 h 534852"/>
                      <a:gd name="connsiteX8" fmla="*/ 105466 w 669845"/>
                      <a:gd name="connsiteY8" fmla="*/ 431221 h 534852"/>
                      <a:gd name="connsiteX9" fmla="*/ 105466 w 669845"/>
                      <a:gd name="connsiteY9" fmla="*/ 431221 h 534852"/>
                      <a:gd name="connsiteX10" fmla="*/ 155948 w 669845"/>
                      <a:gd name="connsiteY10" fmla="*/ 481703 h 534852"/>
                      <a:gd name="connsiteX11" fmla="*/ 188238 w 669845"/>
                      <a:gd name="connsiteY11" fmla="*/ 513993 h 534852"/>
                      <a:gd name="connsiteX12" fmla="*/ 288822 w 669845"/>
                      <a:gd name="connsiteY12" fmla="*/ 513993 h 534852"/>
                      <a:gd name="connsiteX13" fmla="*/ 648772 w 669845"/>
                      <a:gd name="connsiteY13" fmla="*/ 154043 h 534852"/>
                      <a:gd name="connsiteX14" fmla="*/ 648772 w 669845"/>
                      <a:gd name="connsiteY14" fmla="*/ 52316 h 5348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669845" h="534852">
                        <a:moveTo>
                          <a:pt x="648772" y="52316"/>
                        </a:moveTo>
                        <a:lnTo>
                          <a:pt x="617530" y="21074"/>
                        </a:lnTo>
                        <a:cubicBezTo>
                          <a:pt x="589431" y="-7025"/>
                          <a:pt x="543806" y="-7025"/>
                          <a:pt x="515707" y="21074"/>
                        </a:cubicBezTo>
                        <a:lnTo>
                          <a:pt x="238530" y="298156"/>
                        </a:lnTo>
                        <a:lnTo>
                          <a:pt x="154138" y="213765"/>
                        </a:lnTo>
                        <a:cubicBezTo>
                          <a:pt x="126040" y="185666"/>
                          <a:pt x="80415" y="185666"/>
                          <a:pt x="52316" y="213765"/>
                        </a:cubicBezTo>
                        <a:lnTo>
                          <a:pt x="21074" y="245007"/>
                        </a:lnTo>
                        <a:cubicBezTo>
                          <a:pt x="-7025" y="273106"/>
                          <a:pt x="-7025" y="318730"/>
                          <a:pt x="21074" y="346829"/>
                        </a:cubicBezTo>
                        <a:lnTo>
                          <a:pt x="105466" y="431221"/>
                        </a:lnTo>
                        <a:lnTo>
                          <a:pt x="105466" y="431221"/>
                        </a:lnTo>
                        <a:lnTo>
                          <a:pt x="155948" y="481703"/>
                        </a:lnTo>
                        <a:lnTo>
                          <a:pt x="188238" y="513993"/>
                        </a:lnTo>
                        <a:cubicBezTo>
                          <a:pt x="216051" y="541806"/>
                          <a:pt x="261104" y="541806"/>
                          <a:pt x="288822" y="513993"/>
                        </a:cubicBezTo>
                        <a:lnTo>
                          <a:pt x="648772" y="154043"/>
                        </a:lnTo>
                        <a:cubicBezTo>
                          <a:pt x="676870" y="126040"/>
                          <a:pt x="676870" y="80510"/>
                          <a:pt x="648772" y="5231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85" name="그룹 184">
              <a:extLst>
                <a:ext uri="{FF2B5EF4-FFF2-40B4-BE49-F238E27FC236}">
                  <a16:creationId xmlns:a16="http://schemas.microsoft.com/office/drawing/2014/main" id="{B948C67D-86E8-53B3-9372-3CB018E972B2}"/>
                </a:ext>
              </a:extLst>
            </p:cNvPr>
            <p:cNvGrpSpPr/>
            <p:nvPr/>
          </p:nvGrpSpPr>
          <p:grpSpPr>
            <a:xfrm>
              <a:off x="468314" y="1655635"/>
              <a:ext cx="1348318" cy="973265"/>
              <a:chOff x="468314" y="1750885"/>
              <a:chExt cx="1348318" cy="973265"/>
            </a:xfrm>
          </p:grpSpPr>
          <p:sp>
            <p:nvSpPr>
              <p:cNvPr id="186" name="사각형: 둥근 모서리 185">
                <a:extLst>
                  <a:ext uri="{FF2B5EF4-FFF2-40B4-BE49-F238E27FC236}">
                    <a16:creationId xmlns:a16="http://schemas.microsoft.com/office/drawing/2014/main" id="{C84A5446-9E02-519B-DF61-EEBBFAEEEF88}"/>
                  </a:ext>
                </a:extLst>
              </p:cNvPr>
              <p:cNvSpPr/>
              <p:nvPr/>
            </p:nvSpPr>
            <p:spPr>
              <a:xfrm>
                <a:off x="468314" y="1750885"/>
                <a:ext cx="1256488" cy="973265"/>
              </a:xfrm>
              <a:prstGeom prst="roundRect">
                <a:avLst>
                  <a:gd name="adj" fmla="val 8490"/>
                </a:avLst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87" name="자유형: 도형 186">
                <a:extLst>
                  <a:ext uri="{FF2B5EF4-FFF2-40B4-BE49-F238E27FC236}">
                    <a16:creationId xmlns:a16="http://schemas.microsoft.com/office/drawing/2014/main" id="{2E47D454-D167-DF2F-F36B-C2BB951D7B83}"/>
                  </a:ext>
                </a:extLst>
              </p:cNvPr>
              <p:cNvSpPr/>
              <p:nvPr/>
            </p:nvSpPr>
            <p:spPr>
              <a:xfrm rot="5400000" flipV="1">
                <a:off x="1445847" y="1772445"/>
                <a:ext cx="392344" cy="349227"/>
              </a:xfrm>
              <a:custGeom>
                <a:avLst/>
                <a:gdLst>
                  <a:gd name="connsiteX0" fmla="*/ 103252 w 505255"/>
                  <a:gd name="connsiteY0" fmla="*/ 0 h 406364"/>
                  <a:gd name="connsiteX1" fmla="*/ 402003 w 505255"/>
                  <a:gd name="connsiteY1" fmla="*/ 0 h 406364"/>
                  <a:gd name="connsiteX2" fmla="*/ 505255 w 505255"/>
                  <a:gd name="connsiteY2" fmla="*/ 103252 h 406364"/>
                  <a:gd name="connsiteX3" fmla="*/ 505255 w 505255"/>
                  <a:gd name="connsiteY3" fmla="*/ 297495 h 406364"/>
                  <a:gd name="connsiteX4" fmla="*/ 197221 w 505255"/>
                  <a:gd name="connsiteY4" fmla="*/ 297495 h 406364"/>
                  <a:gd name="connsiteX5" fmla="*/ 100012 w 505255"/>
                  <a:gd name="connsiteY5" fmla="*/ 394704 h 406364"/>
                  <a:gd name="connsiteX6" fmla="*/ 100012 w 505255"/>
                  <a:gd name="connsiteY6" fmla="*/ 406364 h 406364"/>
                  <a:gd name="connsiteX7" fmla="*/ 63061 w 505255"/>
                  <a:gd name="connsiteY7" fmla="*/ 398904 h 406364"/>
                  <a:gd name="connsiteX8" fmla="*/ 0 w 505255"/>
                  <a:gd name="connsiteY8" fmla="*/ 303766 h 406364"/>
                  <a:gd name="connsiteX9" fmla="*/ 0 w 505255"/>
                  <a:gd name="connsiteY9" fmla="*/ 103252 h 406364"/>
                  <a:gd name="connsiteX10" fmla="*/ 103252 w 505255"/>
                  <a:gd name="connsiteY10" fmla="*/ 0 h 406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5255" h="406364">
                    <a:moveTo>
                      <a:pt x="103252" y="0"/>
                    </a:moveTo>
                    <a:lnTo>
                      <a:pt x="402003" y="0"/>
                    </a:lnTo>
                    <a:cubicBezTo>
                      <a:pt x="459028" y="0"/>
                      <a:pt x="505255" y="46227"/>
                      <a:pt x="505255" y="103252"/>
                    </a:cubicBezTo>
                    <a:lnTo>
                      <a:pt x="505255" y="297495"/>
                    </a:lnTo>
                    <a:lnTo>
                      <a:pt x="197221" y="297495"/>
                    </a:lnTo>
                    <a:cubicBezTo>
                      <a:pt x="143534" y="297495"/>
                      <a:pt x="100012" y="341017"/>
                      <a:pt x="100012" y="394704"/>
                    </a:cubicBezTo>
                    <a:lnTo>
                      <a:pt x="100012" y="406364"/>
                    </a:lnTo>
                    <a:lnTo>
                      <a:pt x="63061" y="398904"/>
                    </a:lnTo>
                    <a:cubicBezTo>
                      <a:pt x="26003" y="383230"/>
                      <a:pt x="0" y="346535"/>
                      <a:pt x="0" y="303766"/>
                    </a:cubicBezTo>
                    <a:lnTo>
                      <a:pt x="0" y="103252"/>
                    </a:lnTo>
                    <a:cubicBezTo>
                      <a:pt x="0" y="46227"/>
                      <a:pt x="46227" y="0"/>
                      <a:pt x="103252" y="0"/>
                    </a:cubicBezTo>
                    <a:close/>
                  </a:path>
                </a:pathLst>
              </a:cu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88" name="그룹 187">
                <a:extLst>
                  <a:ext uri="{FF2B5EF4-FFF2-40B4-BE49-F238E27FC236}">
                    <a16:creationId xmlns:a16="http://schemas.microsoft.com/office/drawing/2014/main" id="{4DEA11BB-57CB-6751-D75E-4F49A2E04C27}"/>
                  </a:ext>
                </a:extLst>
              </p:cNvPr>
              <p:cNvGrpSpPr/>
              <p:nvPr/>
            </p:nvGrpSpPr>
            <p:grpSpPr>
              <a:xfrm>
                <a:off x="1435952" y="1818666"/>
                <a:ext cx="230922" cy="0"/>
                <a:chOff x="1316890" y="1406709"/>
                <a:chExt cx="230922" cy="0"/>
              </a:xfrm>
            </p:grpSpPr>
            <p:cxnSp>
              <p:nvCxnSpPr>
                <p:cNvPr id="190" name="직선 연결선 189">
                  <a:extLst>
                    <a:ext uri="{FF2B5EF4-FFF2-40B4-BE49-F238E27FC236}">
                      <a16:creationId xmlns:a16="http://schemas.microsoft.com/office/drawing/2014/main" id="{FFB5C2C3-B21C-7283-823E-64F52A39FB7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316890" y="1406709"/>
                  <a:ext cx="157102" cy="0"/>
                </a:xfrm>
                <a:prstGeom prst="line">
                  <a:avLst/>
                </a:prstGeom>
                <a:ln w="28575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직선 연결선 190">
                  <a:extLst>
                    <a:ext uri="{FF2B5EF4-FFF2-40B4-BE49-F238E27FC236}">
                      <a16:creationId xmlns:a16="http://schemas.microsoft.com/office/drawing/2014/main" id="{19790B09-1C89-30E8-CDDD-502F3D513C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38347" y="1406709"/>
                  <a:ext cx="9465" cy="0"/>
                </a:xfrm>
                <a:prstGeom prst="line">
                  <a:avLst/>
                </a:prstGeom>
                <a:ln w="28575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60212D3B-18EE-3979-69DD-19B105BA3F6D}"/>
                  </a:ext>
                </a:extLst>
              </p:cNvPr>
              <p:cNvSpPr txBox="1"/>
              <p:nvPr/>
            </p:nvSpPr>
            <p:spPr>
              <a:xfrm>
                <a:off x="589208" y="2137490"/>
                <a:ext cx="1014701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핵심 아이디어</a:t>
                </a:r>
              </a:p>
            </p:txBody>
          </p:sp>
        </p:grpSp>
      </p:grpSp>
      <p:grpSp>
        <p:nvGrpSpPr>
          <p:cNvPr id="210" name="그룹 209">
            <a:extLst>
              <a:ext uri="{FF2B5EF4-FFF2-40B4-BE49-F238E27FC236}">
                <a16:creationId xmlns:a16="http://schemas.microsoft.com/office/drawing/2014/main" id="{166E3819-62DB-4098-D892-309408AD552B}"/>
              </a:ext>
            </a:extLst>
          </p:cNvPr>
          <p:cNvGrpSpPr/>
          <p:nvPr/>
        </p:nvGrpSpPr>
        <p:grpSpPr>
          <a:xfrm>
            <a:off x="539005" y="4209561"/>
            <a:ext cx="619876" cy="201003"/>
            <a:chOff x="5110562" y="5920168"/>
            <a:chExt cx="825055" cy="267534"/>
          </a:xfrm>
        </p:grpSpPr>
        <p:sp>
          <p:nvSpPr>
            <p:cNvPr id="211" name="사각형: 둥근 모서리 210">
              <a:extLst>
                <a:ext uri="{FF2B5EF4-FFF2-40B4-BE49-F238E27FC236}">
                  <a16:creationId xmlns:a16="http://schemas.microsoft.com/office/drawing/2014/main" id="{14E68707-D740-6246-4E97-37CC3E7CCA87}"/>
                </a:ext>
              </a:extLst>
            </p:cNvPr>
            <p:cNvSpPr/>
            <p:nvPr/>
          </p:nvSpPr>
          <p:spPr>
            <a:xfrm>
              <a:off x="5110562" y="5920168"/>
              <a:ext cx="825055" cy="267534"/>
            </a:xfrm>
            <a:prstGeom prst="roundRect">
              <a:avLst>
                <a:gd name="adj" fmla="val 50000"/>
              </a:avLst>
            </a:prstGeom>
            <a:solidFill>
              <a:srgbClr val="5BBA5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67C234B4-02F5-092C-5F99-BF211D4FD191}"/>
                </a:ext>
              </a:extLst>
            </p:cNvPr>
            <p:cNvSpPr txBox="1"/>
            <p:nvPr/>
          </p:nvSpPr>
          <p:spPr>
            <a:xfrm>
              <a:off x="5181712" y="5951522"/>
              <a:ext cx="682752" cy="2048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지식</a:t>
              </a:r>
              <a:r>
                <a:rPr lang="en-US" altLang="ko-KR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·</a:t>
              </a:r>
              <a:r>
                <a:rPr lang="ko-KR" altLang="en-US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이해</a:t>
              </a:r>
            </a:p>
          </p:txBody>
        </p:sp>
      </p:grpSp>
      <p:grpSp>
        <p:nvGrpSpPr>
          <p:cNvPr id="213" name="그룹 212">
            <a:extLst>
              <a:ext uri="{FF2B5EF4-FFF2-40B4-BE49-F238E27FC236}">
                <a16:creationId xmlns:a16="http://schemas.microsoft.com/office/drawing/2014/main" id="{0BE3F10F-FCEA-0B2F-7D6E-B871D0066F50}"/>
              </a:ext>
            </a:extLst>
          </p:cNvPr>
          <p:cNvGrpSpPr/>
          <p:nvPr/>
        </p:nvGrpSpPr>
        <p:grpSpPr>
          <a:xfrm>
            <a:off x="539005" y="5304936"/>
            <a:ext cx="619876" cy="201003"/>
            <a:chOff x="5110562" y="5920168"/>
            <a:chExt cx="825055" cy="267534"/>
          </a:xfrm>
        </p:grpSpPr>
        <p:sp>
          <p:nvSpPr>
            <p:cNvPr id="214" name="사각형: 둥근 모서리 213">
              <a:extLst>
                <a:ext uri="{FF2B5EF4-FFF2-40B4-BE49-F238E27FC236}">
                  <a16:creationId xmlns:a16="http://schemas.microsoft.com/office/drawing/2014/main" id="{809F3170-13B3-D31E-EC7C-F1247241FEA7}"/>
                </a:ext>
              </a:extLst>
            </p:cNvPr>
            <p:cNvSpPr/>
            <p:nvPr/>
          </p:nvSpPr>
          <p:spPr>
            <a:xfrm>
              <a:off x="5110562" y="5920168"/>
              <a:ext cx="825055" cy="267534"/>
            </a:xfrm>
            <a:prstGeom prst="roundRect">
              <a:avLst>
                <a:gd name="adj" fmla="val 50000"/>
              </a:avLst>
            </a:prstGeom>
            <a:solidFill>
              <a:srgbClr val="F781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/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0ABFEE1F-89B0-CB27-4D75-2AFEC69CFBCD}"/>
                </a:ext>
              </a:extLst>
            </p:cNvPr>
            <p:cNvSpPr txBox="1"/>
            <p:nvPr/>
          </p:nvSpPr>
          <p:spPr>
            <a:xfrm>
              <a:off x="5181713" y="5951522"/>
              <a:ext cx="682752" cy="2048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과정</a:t>
              </a:r>
              <a:r>
                <a:rPr lang="en-US" altLang="ko-KR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·</a:t>
              </a:r>
              <a:r>
                <a:rPr lang="ko-KR" altLang="en-US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기능</a:t>
              </a:r>
            </a:p>
          </p:txBody>
        </p:sp>
      </p:grpSp>
      <p:grpSp>
        <p:nvGrpSpPr>
          <p:cNvPr id="216" name="그룹 215">
            <a:extLst>
              <a:ext uri="{FF2B5EF4-FFF2-40B4-BE49-F238E27FC236}">
                <a16:creationId xmlns:a16="http://schemas.microsoft.com/office/drawing/2014/main" id="{D4E8838D-9970-55B4-F8B5-30464F03B307}"/>
              </a:ext>
            </a:extLst>
          </p:cNvPr>
          <p:cNvGrpSpPr/>
          <p:nvPr/>
        </p:nvGrpSpPr>
        <p:grpSpPr>
          <a:xfrm>
            <a:off x="539005" y="5849449"/>
            <a:ext cx="619876" cy="201003"/>
            <a:chOff x="5110562" y="5920168"/>
            <a:chExt cx="825055" cy="267534"/>
          </a:xfrm>
        </p:grpSpPr>
        <p:sp>
          <p:nvSpPr>
            <p:cNvPr id="217" name="사각형: 둥근 모서리 216">
              <a:extLst>
                <a:ext uri="{FF2B5EF4-FFF2-40B4-BE49-F238E27FC236}">
                  <a16:creationId xmlns:a16="http://schemas.microsoft.com/office/drawing/2014/main" id="{8F55C16C-4AE8-5564-BF22-9B5704917CEF}"/>
                </a:ext>
              </a:extLst>
            </p:cNvPr>
            <p:cNvSpPr/>
            <p:nvPr/>
          </p:nvSpPr>
          <p:spPr>
            <a:xfrm>
              <a:off x="5110562" y="5920168"/>
              <a:ext cx="825055" cy="267534"/>
            </a:xfrm>
            <a:prstGeom prst="roundRect">
              <a:avLst>
                <a:gd name="adj" fmla="val 50000"/>
              </a:avLst>
            </a:prstGeom>
            <a:solidFill>
              <a:srgbClr val="40AE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/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109B1053-A9B7-58E5-2229-0E47E1C4067B}"/>
                </a:ext>
              </a:extLst>
            </p:cNvPr>
            <p:cNvSpPr txBox="1"/>
            <p:nvPr/>
          </p:nvSpPr>
          <p:spPr>
            <a:xfrm>
              <a:off x="5181713" y="5951522"/>
              <a:ext cx="682752" cy="2048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가치</a:t>
              </a:r>
              <a:r>
                <a:rPr lang="en-US" altLang="ko-KR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·</a:t>
              </a:r>
              <a:r>
                <a:rPr lang="ko-KR" altLang="en-US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태도</a:t>
              </a:r>
            </a:p>
          </p:txBody>
        </p:sp>
      </p:grpSp>
      <p:grpSp>
        <p:nvGrpSpPr>
          <p:cNvPr id="219" name="그룹 218">
            <a:extLst>
              <a:ext uri="{FF2B5EF4-FFF2-40B4-BE49-F238E27FC236}">
                <a16:creationId xmlns:a16="http://schemas.microsoft.com/office/drawing/2014/main" id="{78B4FC92-967C-AE79-E66B-4E4482D66E95}"/>
              </a:ext>
            </a:extLst>
          </p:cNvPr>
          <p:cNvGrpSpPr/>
          <p:nvPr/>
        </p:nvGrpSpPr>
        <p:grpSpPr>
          <a:xfrm>
            <a:off x="468313" y="1268760"/>
            <a:ext cx="1225419" cy="274162"/>
            <a:chOff x="570310" y="1357064"/>
            <a:chExt cx="1225419" cy="274162"/>
          </a:xfrm>
        </p:grpSpPr>
        <p:grpSp>
          <p:nvGrpSpPr>
            <p:cNvPr id="220" name="그룹 219">
              <a:extLst>
                <a:ext uri="{FF2B5EF4-FFF2-40B4-BE49-F238E27FC236}">
                  <a16:creationId xmlns:a16="http://schemas.microsoft.com/office/drawing/2014/main" id="{6040BBF1-5189-E45F-60E2-5BBC7829B360}"/>
                </a:ext>
              </a:extLst>
            </p:cNvPr>
            <p:cNvGrpSpPr/>
            <p:nvPr/>
          </p:nvGrpSpPr>
          <p:grpSpPr>
            <a:xfrm>
              <a:off x="570310" y="1357064"/>
              <a:ext cx="292697" cy="271712"/>
              <a:chOff x="480080" y="1326455"/>
              <a:chExt cx="439242" cy="407751"/>
            </a:xfrm>
          </p:grpSpPr>
          <p:grpSp>
            <p:nvGrpSpPr>
              <p:cNvPr id="222" name="그룹 221">
                <a:extLst>
                  <a:ext uri="{FF2B5EF4-FFF2-40B4-BE49-F238E27FC236}">
                    <a16:creationId xmlns:a16="http://schemas.microsoft.com/office/drawing/2014/main" id="{B899D9A1-2E8C-7F79-B978-AC1BA98CA7C9}"/>
                  </a:ext>
                </a:extLst>
              </p:cNvPr>
              <p:cNvGrpSpPr/>
              <p:nvPr/>
            </p:nvGrpSpPr>
            <p:grpSpPr>
              <a:xfrm>
                <a:off x="480080" y="1326455"/>
                <a:ext cx="439242" cy="407751"/>
                <a:chOff x="480080" y="1326455"/>
                <a:chExt cx="439242" cy="407751"/>
              </a:xfrm>
            </p:grpSpPr>
            <p:sp>
              <p:nvSpPr>
                <p:cNvPr id="225" name="타원 224">
                  <a:extLst>
                    <a:ext uri="{FF2B5EF4-FFF2-40B4-BE49-F238E27FC236}">
                      <a16:creationId xmlns:a16="http://schemas.microsoft.com/office/drawing/2014/main" id="{4B8AA958-F96E-B5DD-3EC0-C53852BAD387}"/>
                    </a:ext>
                  </a:extLst>
                </p:cNvPr>
                <p:cNvSpPr/>
                <p:nvPr/>
              </p:nvSpPr>
              <p:spPr>
                <a:xfrm>
                  <a:off x="578902" y="1326455"/>
                  <a:ext cx="241598" cy="241598"/>
                </a:xfrm>
                <a:prstGeom prst="ellipse">
                  <a:avLst/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26" name="타원 225">
                  <a:extLst>
                    <a:ext uri="{FF2B5EF4-FFF2-40B4-BE49-F238E27FC236}">
                      <a16:creationId xmlns:a16="http://schemas.microsoft.com/office/drawing/2014/main" id="{8AEEBEB2-C7B4-9BFC-6D20-964D19B9CA62}"/>
                    </a:ext>
                  </a:extLst>
                </p:cNvPr>
                <p:cNvSpPr/>
                <p:nvPr/>
              </p:nvSpPr>
              <p:spPr>
                <a:xfrm>
                  <a:off x="480080" y="1492608"/>
                  <a:ext cx="241598" cy="241598"/>
                </a:xfrm>
                <a:prstGeom prst="ellipse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27" name="타원 226">
                  <a:extLst>
                    <a:ext uri="{FF2B5EF4-FFF2-40B4-BE49-F238E27FC236}">
                      <a16:creationId xmlns:a16="http://schemas.microsoft.com/office/drawing/2014/main" id="{5C1E0483-451E-ED3C-CFBE-D598A3A16A59}"/>
                    </a:ext>
                  </a:extLst>
                </p:cNvPr>
                <p:cNvSpPr/>
                <p:nvPr/>
              </p:nvSpPr>
              <p:spPr>
                <a:xfrm>
                  <a:off x="677724" y="1492608"/>
                  <a:ext cx="241598" cy="241598"/>
                </a:xfrm>
                <a:prstGeom prst="ellipse">
                  <a:avLst/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223" name="타원 222">
                <a:extLst>
                  <a:ext uri="{FF2B5EF4-FFF2-40B4-BE49-F238E27FC236}">
                    <a16:creationId xmlns:a16="http://schemas.microsoft.com/office/drawing/2014/main" id="{1CE686B0-0D4B-8E02-4A45-05F49D1D2834}"/>
                  </a:ext>
                </a:extLst>
              </p:cNvPr>
              <p:cNvSpPr/>
              <p:nvPr/>
            </p:nvSpPr>
            <p:spPr>
              <a:xfrm>
                <a:off x="566500" y="1423591"/>
                <a:ext cx="266401" cy="2664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24" name="타원 223">
                <a:extLst>
                  <a:ext uri="{FF2B5EF4-FFF2-40B4-BE49-F238E27FC236}">
                    <a16:creationId xmlns:a16="http://schemas.microsoft.com/office/drawing/2014/main" id="{C9217199-1D1C-A1B7-D95C-151E3F923B9F}"/>
                  </a:ext>
                </a:extLst>
              </p:cNvPr>
              <p:cNvSpPr/>
              <p:nvPr/>
            </p:nvSpPr>
            <p:spPr>
              <a:xfrm>
                <a:off x="616110" y="1473201"/>
                <a:ext cx="167182" cy="167182"/>
              </a:xfrm>
              <a:prstGeom prst="ellipse">
                <a:avLst/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6C739F8E-7B6A-B894-87B5-F4682D0D0F59}"/>
                </a:ext>
              </a:extLst>
            </p:cNvPr>
            <p:cNvSpPr txBox="1"/>
            <p:nvPr/>
          </p:nvSpPr>
          <p:spPr>
            <a:xfrm>
              <a:off x="941328" y="1385005"/>
              <a:ext cx="854401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감상 영역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118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그룹 66">
            <a:extLst>
              <a:ext uri="{FF2B5EF4-FFF2-40B4-BE49-F238E27FC236}">
                <a16:creationId xmlns:a16="http://schemas.microsoft.com/office/drawing/2014/main" id="{2CF4BDBF-6602-206B-1010-8F48C970255C}"/>
              </a:ext>
            </a:extLst>
          </p:cNvPr>
          <p:cNvGrpSpPr/>
          <p:nvPr/>
        </p:nvGrpSpPr>
        <p:grpSpPr>
          <a:xfrm>
            <a:off x="148457" y="277153"/>
            <a:ext cx="4121279" cy="662153"/>
            <a:chOff x="148457" y="277153"/>
            <a:chExt cx="4121279" cy="662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1FC5784-A133-EEFF-ACBB-AE0A70F1A869}"/>
                </a:ext>
              </a:extLst>
            </p:cNvPr>
            <p:cNvSpPr txBox="1"/>
            <p:nvPr/>
          </p:nvSpPr>
          <p:spPr>
            <a:xfrm>
              <a:off x="1087593" y="569974"/>
              <a:ext cx="127759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내용 체계</a:t>
              </a:r>
              <a:endParaRPr lang="en-US" altLang="ko-KR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1D76778-E9F2-6CB4-A25B-684262B3C371}"/>
                </a:ext>
              </a:extLst>
            </p:cNvPr>
            <p:cNvSpPr txBox="1"/>
            <p:nvPr/>
          </p:nvSpPr>
          <p:spPr>
            <a:xfrm>
              <a:off x="148457" y="524669"/>
              <a:ext cx="63478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4-2</a:t>
              </a:r>
            </a:p>
          </p:txBody>
        </p:sp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6989E476-1635-AF40-6869-A46AC10D07DC}"/>
                </a:ext>
              </a:extLst>
            </p:cNvPr>
            <p:cNvGrpSpPr/>
            <p:nvPr/>
          </p:nvGrpSpPr>
          <p:grpSpPr>
            <a:xfrm>
              <a:off x="1119981" y="277153"/>
              <a:ext cx="3149755" cy="204923"/>
              <a:chOff x="1119981" y="277153"/>
              <a:chExt cx="3149755" cy="204923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43561BFF-38C8-F876-BE43-3808F5F57740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87258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교육과정의 내용 체계 및 성취기준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grpSp>
            <p:nvGrpSpPr>
              <p:cNvPr id="72" name="그룹 71">
                <a:extLst>
                  <a:ext uri="{FF2B5EF4-FFF2-40B4-BE49-F238E27FC236}">
                    <a16:creationId xmlns:a16="http://schemas.microsoft.com/office/drawing/2014/main" id="{5DF50126-FCC5-B3CD-B2FD-87C45E674F93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73" name="타원 72">
                  <a:extLst>
                    <a:ext uri="{FF2B5EF4-FFF2-40B4-BE49-F238E27FC236}">
                      <a16:creationId xmlns:a16="http://schemas.microsoft.com/office/drawing/2014/main" id="{D547ECFA-885D-4FAF-DCC3-45145A4AF3F5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26E56AC6-3611-CC6F-63B7-6133CA1948C7}"/>
                    </a:ext>
                  </a:extLst>
                </p:cNvPr>
                <p:cNvSpPr txBox="1"/>
                <p:nvPr/>
              </p:nvSpPr>
              <p:spPr>
                <a:xfrm>
                  <a:off x="1159982" y="258397"/>
                  <a:ext cx="99386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4</a:t>
                  </a:r>
                </a:p>
              </p:txBody>
            </p:sp>
          </p:grpSp>
        </p:grpSp>
      </p:grp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B1F79B46-8CBC-5B66-A2FB-3930A321840D}"/>
              </a:ext>
            </a:extLst>
          </p:cNvPr>
          <p:cNvGrpSpPr/>
          <p:nvPr/>
        </p:nvGrpSpPr>
        <p:grpSpPr>
          <a:xfrm>
            <a:off x="468314" y="1655635"/>
            <a:ext cx="8207372" cy="973265"/>
            <a:chOff x="468314" y="1655635"/>
            <a:chExt cx="8207372" cy="973265"/>
          </a:xfrm>
        </p:grpSpPr>
        <p:sp>
          <p:nvSpPr>
            <p:cNvPr id="76" name="사각형: 둥근 위쪽 모서리 75">
              <a:extLst>
                <a:ext uri="{FF2B5EF4-FFF2-40B4-BE49-F238E27FC236}">
                  <a16:creationId xmlns:a16="http://schemas.microsoft.com/office/drawing/2014/main" id="{5CBD0C52-73AE-BA3D-058B-45F792351C5E}"/>
                </a:ext>
              </a:extLst>
            </p:cNvPr>
            <p:cNvSpPr/>
            <p:nvPr/>
          </p:nvSpPr>
          <p:spPr>
            <a:xfrm rot="5400000">
              <a:off x="4636930" y="-1409857"/>
              <a:ext cx="902966" cy="7174547"/>
            </a:xfrm>
            <a:prstGeom prst="round2SameRect">
              <a:avLst>
                <a:gd name="adj1" fmla="val 7046"/>
                <a:gd name="adj2" fmla="val 0"/>
              </a:avLst>
            </a:prstGeom>
            <a:gradFill>
              <a:gsLst>
                <a:gs pos="69000">
                  <a:srgbClr val="0F958E">
                    <a:alpha val="19000"/>
                  </a:srgbClr>
                </a:gs>
                <a:gs pos="0">
                  <a:srgbClr val="276DB5">
                    <a:alpha val="22000"/>
                  </a:srgbClr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77" name="그룹 76">
              <a:extLst>
                <a:ext uri="{FF2B5EF4-FFF2-40B4-BE49-F238E27FC236}">
                  <a16:creationId xmlns:a16="http://schemas.microsoft.com/office/drawing/2014/main" id="{F479015F-3174-68C3-B25F-CE1017F07A09}"/>
                </a:ext>
              </a:extLst>
            </p:cNvPr>
            <p:cNvGrpSpPr/>
            <p:nvPr/>
          </p:nvGrpSpPr>
          <p:grpSpPr>
            <a:xfrm>
              <a:off x="1818229" y="1868033"/>
              <a:ext cx="5936405" cy="618775"/>
              <a:chOff x="1778542" y="1879500"/>
              <a:chExt cx="5936405" cy="618775"/>
            </a:xfrm>
          </p:grpSpPr>
          <p:grpSp>
            <p:nvGrpSpPr>
              <p:cNvPr id="85" name="그룹 84">
                <a:extLst>
                  <a:ext uri="{FF2B5EF4-FFF2-40B4-BE49-F238E27FC236}">
                    <a16:creationId xmlns:a16="http://schemas.microsoft.com/office/drawing/2014/main" id="{63734736-1E68-7EF3-96C9-D03D02688463}"/>
                  </a:ext>
                </a:extLst>
              </p:cNvPr>
              <p:cNvGrpSpPr/>
              <p:nvPr/>
            </p:nvGrpSpPr>
            <p:grpSpPr>
              <a:xfrm>
                <a:off x="1778544" y="1879500"/>
                <a:ext cx="5094828" cy="161583"/>
                <a:chOff x="611153" y="2385002"/>
                <a:chExt cx="4631643" cy="146894"/>
              </a:xfrm>
            </p:grpSpPr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59D64132-E0E3-5579-788C-3D9102EAC4BC}"/>
                    </a:ext>
                  </a:extLst>
                </p:cNvPr>
                <p:cNvSpPr txBox="1"/>
                <p:nvPr/>
              </p:nvSpPr>
              <p:spPr>
                <a:xfrm>
                  <a:off x="785009" y="2385002"/>
                  <a:ext cx="4457787" cy="1468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음악은 고유한 방식과 원리에 따라 인간의 무한한 상상과 가능성을 탐구하여 만들어낸 것이다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  <a:endPara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grpSp>
              <p:nvGrpSpPr>
                <p:cNvPr id="99" name="그룹 98">
                  <a:extLst>
                    <a:ext uri="{FF2B5EF4-FFF2-40B4-BE49-F238E27FC236}">
                      <a16:creationId xmlns:a16="http://schemas.microsoft.com/office/drawing/2014/main" id="{C38FAE21-7061-AE55-D405-5BB25F99F148}"/>
                    </a:ext>
                  </a:extLst>
                </p:cNvPr>
                <p:cNvGrpSpPr/>
                <p:nvPr/>
              </p:nvGrpSpPr>
              <p:grpSpPr>
                <a:xfrm>
                  <a:off x="611153" y="2397179"/>
                  <a:ext cx="122528" cy="122526"/>
                  <a:chOff x="584591" y="3761940"/>
                  <a:chExt cx="195318" cy="195316"/>
                </a:xfrm>
              </p:grpSpPr>
              <p:sp>
                <p:nvSpPr>
                  <p:cNvPr id="100" name="자유형: 도형 99">
                    <a:extLst>
                      <a:ext uri="{FF2B5EF4-FFF2-40B4-BE49-F238E27FC236}">
                        <a16:creationId xmlns:a16="http://schemas.microsoft.com/office/drawing/2014/main" id="{2226BC73-3FA0-5C17-15ED-8CF9BB8BD94C}"/>
                      </a:ext>
                    </a:extLst>
                  </p:cNvPr>
                  <p:cNvSpPr/>
                  <p:nvPr/>
                </p:nvSpPr>
                <p:spPr>
                  <a:xfrm>
                    <a:off x="584591" y="3761940"/>
                    <a:ext cx="195318" cy="195316"/>
                  </a:xfrm>
                  <a:custGeom>
                    <a:avLst/>
                    <a:gdLst>
                      <a:gd name="connsiteX0" fmla="*/ 1175766 w 1175766"/>
                      <a:gd name="connsiteY0" fmla="*/ 587883 h 1175766"/>
                      <a:gd name="connsiteX1" fmla="*/ 587883 w 1175766"/>
                      <a:gd name="connsiteY1" fmla="*/ 1175766 h 1175766"/>
                      <a:gd name="connsiteX2" fmla="*/ 0 w 1175766"/>
                      <a:gd name="connsiteY2" fmla="*/ 587883 h 1175766"/>
                      <a:gd name="connsiteX3" fmla="*/ 587883 w 1175766"/>
                      <a:gd name="connsiteY3" fmla="*/ 0 h 1175766"/>
                      <a:gd name="connsiteX4" fmla="*/ 1175766 w 1175766"/>
                      <a:gd name="connsiteY4" fmla="*/ 587883 h 1175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5766" h="1175766">
                        <a:moveTo>
                          <a:pt x="1175766" y="587883"/>
                        </a:moveTo>
                        <a:cubicBezTo>
                          <a:pt x="1175766" y="912562"/>
                          <a:pt x="912562" y="1175766"/>
                          <a:pt x="587883" y="1175766"/>
                        </a:cubicBezTo>
                        <a:cubicBezTo>
                          <a:pt x="263204" y="1175766"/>
                          <a:pt x="0" y="912562"/>
                          <a:pt x="0" y="587883"/>
                        </a:cubicBezTo>
                        <a:cubicBezTo>
                          <a:pt x="0" y="263204"/>
                          <a:pt x="263204" y="0"/>
                          <a:pt x="587883" y="0"/>
                        </a:cubicBezTo>
                        <a:cubicBezTo>
                          <a:pt x="912562" y="0"/>
                          <a:pt x="1175766" y="263204"/>
                          <a:pt x="1175766" y="58788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01" name="자유형: 도형 100">
                    <a:extLst>
                      <a:ext uri="{FF2B5EF4-FFF2-40B4-BE49-F238E27FC236}">
                        <a16:creationId xmlns:a16="http://schemas.microsoft.com/office/drawing/2014/main" id="{B41A265C-5244-C95C-953D-02B47433E8DA}"/>
                      </a:ext>
                    </a:extLst>
                  </p:cNvPr>
                  <p:cNvSpPr/>
                  <p:nvPr/>
                </p:nvSpPr>
                <p:spPr>
                  <a:xfrm>
                    <a:off x="642291" y="3812043"/>
                    <a:ext cx="137618" cy="142929"/>
                  </a:xfrm>
                  <a:custGeom>
                    <a:avLst/>
                    <a:gdLst>
                      <a:gd name="connsiteX0" fmla="*/ 202365 w 294513"/>
                      <a:gd name="connsiteY0" fmla="*/ 0 h 305881"/>
                      <a:gd name="connsiteX1" fmla="*/ 293518 w 294513"/>
                      <a:gd name="connsiteY1" fmla="*/ 91902 h 305881"/>
                      <a:gd name="connsiteX2" fmla="*/ 294513 w 294513"/>
                      <a:gd name="connsiteY2" fmla="*/ 101772 h 305881"/>
                      <a:gd name="connsiteX3" fmla="*/ 166867 w 294513"/>
                      <a:gd name="connsiteY3" fmla="*/ 294345 h 305881"/>
                      <a:gd name="connsiteX4" fmla="*/ 129706 w 294513"/>
                      <a:gd name="connsiteY4" fmla="*/ 305881 h 305881"/>
                      <a:gd name="connsiteX5" fmla="*/ 109258 w 294513"/>
                      <a:gd name="connsiteY5" fmla="*/ 285692 h 305881"/>
                      <a:gd name="connsiteX6" fmla="*/ 0 w 294513"/>
                      <a:gd name="connsiteY6" fmla="*/ 177825 h 305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4513" h="305881">
                        <a:moveTo>
                          <a:pt x="202365" y="0"/>
                        </a:moveTo>
                        <a:lnTo>
                          <a:pt x="293518" y="91902"/>
                        </a:lnTo>
                        <a:lnTo>
                          <a:pt x="294513" y="101772"/>
                        </a:lnTo>
                        <a:cubicBezTo>
                          <a:pt x="294513" y="188341"/>
                          <a:pt x="241879" y="262618"/>
                          <a:pt x="166867" y="294345"/>
                        </a:cubicBezTo>
                        <a:lnTo>
                          <a:pt x="129706" y="305881"/>
                        </a:lnTo>
                        <a:lnTo>
                          <a:pt x="109258" y="285692"/>
                        </a:lnTo>
                        <a:cubicBezTo>
                          <a:pt x="57114" y="234210"/>
                          <a:pt x="0" y="177825"/>
                          <a:pt x="0" y="177825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29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02" name="자유형: 도형 101">
                    <a:extLst>
                      <a:ext uri="{FF2B5EF4-FFF2-40B4-BE49-F238E27FC236}">
                        <a16:creationId xmlns:a16="http://schemas.microsoft.com/office/drawing/2014/main" id="{1D2995CB-47E4-2889-8690-D7AE9E1D7BBA}"/>
                      </a:ext>
                    </a:extLst>
                  </p:cNvPr>
                  <p:cNvSpPr/>
                  <p:nvPr/>
                </p:nvSpPr>
                <p:spPr>
                  <a:xfrm>
                    <a:off x="617921" y="3807984"/>
                    <a:ext cx="129024" cy="103021"/>
                  </a:xfrm>
                  <a:custGeom>
                    <a:avLst/>
                    <a:gdLst>
                      <a:gd name="connsiteX0" fmla="*/ 648772 w 669845"/>
                      <a:gd name="connsiteY0" fmla="*/ 52316 h 534852"/>
                      <a:gd name="connsiteX1" fmla="*/ 617530 w 669845"/>
                      <a:gd name="connsiteY1" fmla="*/ 21074 h 534852"/>
                      <a:gd name="connsiteX2" fmla="*/ 515707 w 669845"/>
                      <a:gd name="connsiteY2" fmla="*/ 21074 h 534852"/>
                      <a:gd name="connsiteX3" fmla="*/ 238530 w 669845"/>
                      <a:gd name="connsiteY3" fmla="*/ 298156 h 534852"/>
                      <a:gd name="connsiteX4" fmla="*/ 154138 w 669845"/>
                      <a:gd name="connsiteY4" fmla="*/ 213765 h 534852"/>
                      <a:gd name="connsiteX5" fmla="*/ 52316 w 669845"/>
                      <a:gd name="connsiteY5" fmla="*/ 213765 h 534852"/>
                      <a:gd name="connsiteX6" fmla="*/ 21074 w 669845"/>
                      <a:gd name="connsiteY6" fmla="*/ 245007 h 534852"/>
                      <a:gd name="connsiteX7" fmla="*/ 21074 w 669845"/>
                      <a:gd name="connsiteY7" fmla="*/ 346829 h 534852"/>
                      <a:gd name="connsiteX8" fmla="*/ 105466 w 669845"/>
                      <a:gd name="connsiteY8" fmla="*/ 431221 h 534852"/>
                      <a:gd name="connsiteX9" fmla="*/ 105466 w 669845"/>
                      <a:gd name="connsiteY9" fmla="*/ 431221 h 534852"/>
                      <a:gd name="connsiteX10" fmla="*/ 155948 w 669845"/>
                      <a:gd name="connsiteY10" fmla="*/ 481703 h 534852"/>
                      <a:gd name="connsiteX11" fmla="*/ 188238 w 669845"/>
                      <a:gd name="connsiteY11" fmla="*/ 513993 h 534852"/>
                      <a:gd name="connsiteX12" fmla="*/ 288822 w 669845"/>
                      <a:gd name="connsiteY12" fmla="*/ 513993 h 534852"/>
                      <a:gd name="connsiteX13" fmla="*/ 648772 w 669845"/>
                      <a:gd name="connsiteY13" fmla="*/ 154043 h 534852"/>
                      <a:gd name="connsiteX14" fmla="*/ 648772 w 669845"/>
                      <a:gd name="connsiteY14" fmla="*/ 52316 h 5348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669845" h="534852">
                        <a:moveTo>
                          <a:pt x="648772" y="52316"/>
                        </a:moveTo>
                        <a:lnTo>
                          <a:pt x="617530" y="21074"/>
                        </a:lnTo>
                        <a:cubicBezTo>
                          <a:pt x="589431" y="-7025"/>
                          <a:pt x="543806" y="-7025"/>
                          <a:pt x="515707" y="21074"/>
                        </a:cubicBezTo>
                        <a:lnTo>
                          <a:pt x="238530" y="298156"/>
                        </a:lnTo>
                        <a:lnTo>
                          <a:pt x="154138" y="213765"/>
                        </a:lnTo>
                        <a:cubicBezTo>
                          <a:pt x="126040" y="185666"/>
                          <a:pt x="80415" y="185666"/>
                          <a:pt x="52316" y="213765"/>
                        </a:cubicBezTo>
                        <a:lnTo>
                          <a:pt x="21074" y="245007"/>
                        </a:lnTo>
                        <a:cubicBezTo>
                          <a:pt x="-7025" y="273106"/>
                          <a:pt x="-7025" y="318730"/>
                          <a:pt x="21074" y="346829"/>
                        </a:cubicBezTo>
                        <a:lnTo>
                          <a:pt x="105466" y="431221"/>
                        </a:lnTo>
                        <a:lnTo>
                          <a:pt x="105466" y="431221"/>
                        </a:lnTo>
                        <a:lnTo>
                          <a:pt x="155948" y="481703"/>
                        </a:lnTo>
                        <a:lnTo>
                          <a:pt x="188238" y="513993"/>
                        </a:lnTo>
                        <a:cubicBezTo>
                          <a:pt x="216051" y="541806"/>
                          <a:pt x="261104" y="541806"/>
                          <a:pt x="288822" y="513993"/>
                        </a:cubicBezTo>
                        <a:lnTo>
                          <a:pt x="648772" y="154043"/>
                        </a:lnTo>
                        <a:cubicBezTo>
                          <a:pt x="676870" y="126040"/>
                          <a:pt x="676870" y="80510"/>
                          <a:pt x="648772" y="5231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  <p:grpSp>
            <p:nvGrpSpPr>
              <p:cNvPr id="86" name="그룹 85">
                <a:extLst>
                  <a:ext uri="{FF2B5EF4-FFF2-40B4-BE49-F238E27FC236}">
                    <a16:creationId xmlns:a16="http://schemas.microsoft.com/office/drawing/2014/main" id="{11338FFE-E8D4-F6E1-7EE1-5005CE75842C}"/>
                  </a:ext>
                </a:extLst>
              </p:cNvPr>
              <p:cNvGrpSpPr/>
              <p:nvPr/>
            </p:nvGrpSpPr>
            <p:grpSpPr>
              <a:xfrm>
                <a:off x="1778542" y="2108092"/>
                <a:ext cx="5936405" cy="161583"/>
                <a:chOff x="611153" y="2384995"/>
                <a:chExt cx="5396710" cy="146894"/>
              </a:xfrm>
            </p:grpSpPr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DCCFA8AB-AB05-7934-6754-81B45D6A6310}"/>
                    </a:ext>
                  </a:extLst>
                </p:cNvPr>
                <p:cNvSpPr txBox="1"/>
                <p:nvPr/>
              </p:nvSpPr>
              <p:spPr>
                <a:xfrm>
                  <a:off x="785009" y="2384995"/>
                  <a:ext cx="5222854" cy="1468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개인적 혹은 협력적 음악 창작은 인간의 감수성과 사회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문화적 배경에 따라 다양한 과정과 결과물로 나타난다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  <a:endPara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grpSp>
              <p:nvGrpSpPr>
                <p:cNvPr id="94" name="그룹 93">
                  <a:extLst>
                    <a:ext uri="{FF2B5EF4-FFF2-40B4-BE49-F238E27FC236}">
                      <a16:creationId xmlns:a16="http://schemas.microsoft.com/office/drawing/2014/main" id="{179593FA-35F3-C35B-DBD9-A3D917A1C752}"/>
                    </a:ext>
                  </a:extLst>
                </p:cNvPr>
                <p:cNvGrpSpPr/>
                <p:nvPr/>
              </p:nvGrpSpPr>
              <p:grpSpPr>
                <a:xfrm>
                  <a:off x="611153" y="2397179"/>
                  <a:ext cx="122528" cy="122526"/>
                  <a:chOff x="584591" y="3761940"/>
                  <a:chExt cx="195318" cy="195316"/>
                </a:xfrm>
              </p:grpSpPr>
              <p:sp>
                <p:nvSpPr>
                  <p:cNvPr id="95" name="자유형: 도형 94">
                    <a:extLst>
                      <a:ext uri="{FF2B5EF4-FFF2-40B4-BE49-F238E27FC236}">
                        <a16:creationId xmlns:a16="http://schemas.microsoft.com/office/drawing/2014/main" id="{5B862E25-51BF-1141-78F4-64A41FFB871D}"/>
                      </a:ext>
                    </a:extLst>
                  </p:cNvPr>
                  <p:cNvSpPr/>
                  <p:nvPr/>
                </p:nvSpPr>
                <p:spPr>
                  <a:xfrm>
                    <a:off x="584591" y="3761940"/>
                    <a:ext cx="195318" cy="195316"/>
                  </a:xfrm>
                  <a:custGeom>
                    <a:avLst/>
                    <a:gdLst>
                      <a:gd name="connsiteX0" fmla="*/ 1175766 w 1175766"/>
                      <a:gd name="connsiteY0" fmla="*/ 587883 h 1175766"/>
                      <a:gd name="connsiteX1" fmla="*/ 587883 w 1175766"/>
                      <a:gd name="connsiteY1" fmla="*/ 1175766 h 1175766"/>
                      <a:gd name="connsiteX2" fmla="*/ 0 w 1175766"/>
                      <a:gd name="connsiteY2" fmla="*/ 587883 h 1175766"/>
                      <a:gd name="connsiteX3" fmla="*/ 587883 w 1175766"/>
                      <a:gd name="connsiteY3" fmla="*/ 0 h 1175766"/>
                      <a:gd name="connsiteX4" fmla="*/ 1175766 w 1175766"/>
                      <a:gd name="connsiteY4" fmla="*/ 587883 h 1175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5766" h="1175766">
                        <a:moveTo>
                          <a:pt x="1175766" y="587883"/>
                        </a:moveTo>
                        <a:cubicBezTo>
                          <a:pt x="1175766" y="912562"/>
                          <a:pt x="912562" y="1175766"/>
                          <a:pt x="587883" y="1175766"/>
                        </a:cubicBezTo>
                        <a:cubicBezTo>
                          <a:pt x="263204" y="1175766"/>
                          <a:pt x="0" y="912562"/>
                          <a:pt x="0" y="587883"/>
                        </a:cubicBezTo>
                        <a:cubicBezTo>
                          <a:pt x="0" y="263204"/>
                          <a:pt x="263204" y="0"/>
                          <a:pt x="587883" y="0"/>
                        </a:cubicBezTo>
                        <a:cubicBezTo>
                          <a:pt x="912562" y="0"/>
                          <a:pt x="1175766" y="263204"/>
                          <a:pt x="1175766" y="58788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96" name="자유형: 도형 95">
                    <a:extLst>
                      <a:ext uri="{FF2B5EF4-FFF2-40B4-BE49-F238E27FC236}">
                        <a16:creationId xmlns:a16="http://schemas.microsoft.com/office/drawing/2014/main" id="{4E80DBF4-7D7D-B17A-3F46-B1384FBEC276}"/>
                      </a:ext>
                    </a:extLst>
                  </p:cNvPr>
                  <p:cNvSpPr/>
                  <p:nvPr/>
                </p:nvSpPr>
                <p:spPr>
                  <a:xfrm>
                    <a:off x="642291" y="3812043"/>
                    <a:ext cx="137618" cy="142929"/>
                  </a:xfrm>
                  <a:custGeom>
                    <a:avLst/>
                    <a:gdLst>
                      <a:gd name="connsiteX0" fmla="*/ 202365 w 294513"/>
                      <a:gd name="connsiteY0" fmla="*/ 0 h 305881"/>
                      <a:gd name="connsiteX1" fmla="*/ 293518 w 294513"/>
                      <a:gd name="connsiteY1" fmla="*/ 91902 h 305881"/>
                      <a:gd name="connsiteX2" fmla="*/ 294513 w 294513"/>
                      <a:gd name="connsiteY2" fmla="*/ 101772 h 305881"/>
                      <a:gd name="connsiteX3" fmla="*/ 166867 w 294513"/>
                      <a:gd name="connsiteY3" fmla="*/ 294345 h 305881"/>
                      <a:gd name="connsiteX4" fmla="*/ 129706 w 294513"/>
                      <a:gd name="connsiteY4" fmla="*/ 305881 h 305881"/>
                      <a:gd name="connsiteX5" fmla="*/ 109258 w 294513"/>
                      <a:gd name="connsiteY5" fmla="*/ 285692 h 305881"/>
                      <a:gd name="connsiteX6" fmla="*/ 0 w 294513"/>
                      <a:gd name="connsiteY6" fmla="*/ 177825 h 305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4513" h="305881">
                        <a:moveTo>
                          <a:pt x="202365" y="0"/>
                        </a:moveTo>
                        <a:lnTo>
                          <a:pt x="293518" y="91902"/>
                        </a:lnTo>
                        <a:lnTo>
                          <a:pt x="294513" y="101772"/>
                        </a:lnTo>
                        <a:cubicBezTo>
                          <a:pt x="294513" y="188341"/>
                          <a:pt x="241879" y="262618"/>
                          <a:pt x="166867" y="294345"/>
                        </a:cubicBezTo>
                        <a:lnTo>
                          <a:pt x="129706" y="305881"/>
                        </a:lnTo>
                        <a:lnTo>
                          <a:pt x="109258" y="285692"/>
                        </a:lnTo>
                        <a:cubicBezTo>
                          <a:pt x="57114" y="234210"/>
                          <a:pt x="0" y="177825"/>
                          <a:pt x="0" y="177825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29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97" name="자유형: 도형 96">
                    <a:extLst>
                      <a:ext uri="{FF2B5EF4-FFF2-40B4-BE49-F238E27FC236}">
                        <a16:creationId xmlns:a16="http://schemas.microsoft.com/office/drawing/2014/main" id="{6DE74376-048A-8B60-AC5C-BF972B572357}"/>
                      </a:ext>
                    </a:extLst>
                  </p:cNvPr>
                  <p:cNvSpPr/>
                  <p:nvPr/>
                </p:nvSpPr>
                <p:spPr>
                  <a:xfrm>
                    <a:off x="617921" y="3807984"/>
                    <a:ext cx="129024" cy="103021"/>
                  </a:xfrm>
                  <a:custGeom>
                    <a:avLst/>
                    <a:gdLst>
                      <a:gd name="connsiteX0" fmla="*/ 648772 w 669845"/>
                      <a:gd name="connsiteY0" fmla="*/ 52316 h 534852"/>
                      <a:gd name="connsiteX1" fmla="*/ 617530 w 669845"/>
                      <a:gd name="connsiteY1" fmla="*/ 21074 h 534852"/>
                      <a:gd name="connsiteX2" fmla="*/ 515707 w 669845"/>
                      <a:gd name="connsiteY2" fmla="*/ 21074 h 534852"/>
                      <a:gd name="connsiteX3" fmla="*/ 238530 w 669845"/>
                      <a:gd name="connsiteY3" fmla="*/ 298156 h 534852"/>
                      <a:gd name="connsiteX4" fmla="*/ 154138 w 669845"/>
                      <a:gd name="connsiteY4" fmla="*/ 213765 h 534852"/>
                      <a:gd name="connsiteX5" fmla="*/ 52316 w 669845"/>
                      <a:gd name="connsiteY5" fmla="*/ 213765 h 534852"/>
                      <a:gd name="connsiteX6" fmla="*/ 21074 w 669845"/>
                      <a:gd name="connsiteY6" fmla="*/ 245007 h 534852"/>
                      <a:gd name="connsiteX7" fmla="*/ 21074 w 669845"/>
                      <a:gd name="connsiteY7" fmla="*/ 346829 h 534852"/>
                      <a:gd name="connsiteX8" fmla="*/ 105466 w 669845"/>
                      <a:gd name="connsiteY8" fmla="*/ 431221 h 534852"/>
                      <a:gd name="connsiteX9" fmla="*/ 105466 w 669845"/>
                      <a:gd name="connsiteY9" fmla="*/ 431221 h 534852"/>
                      <a:gd name="connsiteX10" fmla="*/ 155948 w 669845"/>
                      <a:gd name="connsiteY10" fmla="*/ 481703 h 534852"/>
                      <a:gd name="connsiteX11" fmla="*/ 188238 w 669845"/>
                      <a:gd name="connsiteY11" fmla="*/ 513993 h 534852"/>
                      <a:gd name="connsiteX12" fmla="*/ 288822 w 669845"/>
                      <a:gd name="connsiteY12" fmla="*/ 513993 h 534852"/>
                      <a:gd name="connsiteX13" fmla="*/ 648772 w 669845"/>
                      <a:gd name="connsiteY13" fmla="*/ 154043 h 534852"/>
                      <a:gd name="connsiteX14" fmla="*/ 648772 w 669845"/>
                      <a:gd name="connsiteY14" fmla="*/ 52316 h 5348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669845" h="534852">
                        <a:moveTo>
                          <a:pt x="648772" y="52316"/>
                        </a:moveTo>
                        <a:lnTo>
                          <a:pt x="617530" y="21074"/>
                        </a:lnTo>
                        <a:cubicBezTo>
                          <a:pt x="589431" y="-7025"/>
                          <a:pt x="543806" y="-7025"/>
                          <a:pt x="515707" y="21074"/>
                        </a:cubicBezTo>
                        <a:lnTo>
                          <a:pt x="238530" y="298156"/>
                        </a:lnTo>
                        <a:lnTo>
                          <a:pt x="154138" y="213765"/>
                        </a:lnTo>
                        <a:cubicBezTo>
                          <a:pt x="126040" y="185666"/>
                          <a:pt x="80415" y="185666"/>
                          <a:pt x="52316" y="213765"/>
                        </a:cubicBezTo>
                        <a:lnTo>
                          <a:pt x="21074" y="245007"/>
                        </a:lnTo>
                        <a:cubicBezTo>
                          <a:pt x="-7025" y="273106"/>
                          <a:pt x="-7025" y="318730"/>
                          <a:pt x="21074" y="346829"/>
                        </a:cubicBezTo>
                        <a:lnTo>
                          <a:pt x="105466" y="431221"/>
                        </a:lnTo>
                        <a:lnTo>
                          <a:pt x="105466" y="431221"/>
                        </a:lnTo>
                        <a:lnTo>
                          <a:pt x="155948" y="481703"/>
                        </a:lnTo>
                        <a:lnTo>
                          <a:pt x="188238" y="513993"/>
                        </a:lnTo>
                        <a:cubicBezTo>
                          <a:pt x="216051" y="541806"/>
                          <a:pt x="261104" y="541806"/>
                          <a:pt x="288822" y="513993"/>
                        </a:cubicBezTo>
                        <a:lnTo>
                          <a:pt x="648772" y="154043"/>
                        </a:lnTo>
                        <a:cubicBezTo>
                          <a:pt x="676870" y="126040"/>
                          <a:pt x="676870" y="80510"/>
                          <a:pt x="648772" y="5231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  <p:grpSp>
            <p:nvGrpSpPr>
              <p:cNvPr id="87" name="그룹 86">
                <a:extLst>
                  <a:ext uri="{FF2B5EF4-FFF2-40B4-BE49-F238E27FC236}">
                    <a16:creationId xmlns:a16="http://schemas.microsoft.com/office/drawing/2014/main" id="{0B3F85C1-0090-71C4-489C-68FA0C2232BC}"/>
                  </a:ext>
                </a:extLst>
              </p:cNvPr>
              <p:cNvGrpSpPr/>
              <p:nvPr/>
            </p:nvGrpSpPr>
            <p:grpSpPr>
              <a:xfrm>
                <a:off x="1778543" y="2336692"/>
                <a:ext cx="5215053" cy="161583"/>
                <a:chOff x="611153" y="2384995"/>
                <a:chExt cx="4740938" cy="146894"/>
              </a:xfrm>
            </p:grpSpPr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0528C371-6384-E2F5-ED33-9F6D3AC7D07E}"/>
                    </a:ext>
                  </a:extLst>
                </p:cNvPr>
                <p:cNvSpPr txBox="1"/>
                <p:nvPr/>
              </p:nvSpPr>
              <p:spPr>
                <a:xfrm>
                  <a:off x="785009" y="2384995"/>
                  <a:ext cx="4567082" cy="1468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인간은 생활 속에서 다양한 매체와 방법을 활용하여 자기 주도적으로 음악을 구성하며 기여한다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  <a:endPara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grpSp>
              <p:nvGrpSpPr>
                <p:cNvPr id="89" name="그룹 88">
                  <a:extLst>
                    <a:ext uri="{FF2B5EF4-FFF2-40B4-BE49-F238E27FC236}">
                      <a16:creationId xmlns:a16="http://schemas.microsoft.com/office/drawing/2014/main" id="{A685A1AD-8FFE-43B7-F8CE-A57D99DFBDA3}"/>
                    </a:ext>
                  </a:extLst>
                </p:cNvPr>
                <p:cNvGrpSpPr/>
                <p:nvPr/>
              </p:nvGrpSpPr>
              <p:grpSpPr>
                <a:xfrm>
                  <a:off x="611153" y="2397179"/>
                  <a:ext cx="122528" cy="122526"/>
                  <a:chOff x="584591" y="3761940"/>
                  <a:chExt cx="195318" cy="195316"/>
                </a:xfrm>
              </p:grpSpPr>
              <p:sp>
                <p:nvSpPr>
                  <p:cNvPr id="90" name="자유형: 도형 89">
                    <a:extLst>
                      <a:ext uri="{FF2B5EF4-FFF2-40B4-BE49-F238E27FC236}">
                        <a16:creationId xmlns:a16="http://schemas.microsoft.com/office/drawing/2014/main" id="{7DE36786-4362-C7FA-DDDD-1FE66E8CF233}"/>
                      </a:ext>
                    </a:extLst>
                  </p:cNvPr>
                  <p:cNvSpPr/>
                  <p:nvPr/>
                </p:nvSpPr>
                <p:spPr>
                  <a:xfrm>
                    <a:off x="584591" y="3761940"/>
                    <a:ext cx="195318" cy="195316"/>
                  </a:xfrm>
                  <a:custGeom>
                    <a:avLst/>
                    <a:gdLst>
                      <a:gd name="connsiteX0" fmla="*/ 1175766 w 1175766"/>
                      <a:gd name="connsiteY0" fmla="*/ 587883 h 1175766"/>
                      <a:gd name="connsiteX1" fmla="*/ 587883 w 1175766"/>
                      <a:gd name="connsiteY1" fmla="*/ 1175766 h 1175766"/>
                      <a:gd name="connsiteX2" fmla="*/ 0 w 1175766"/>
                      <a:gd name="connsiteY2" fmla="*/ 587883 h 1175766"/>
                      <a:gd name="connsiteX3" fmla="*/ 587883 w 1175766"/>
                      <a:gd name="connsiteY3" fmla="*/ 0 h 1175766"/>
                      <a:gd name="connsiteX4" fmla="*/ 1175766 w 1175766"/>
                      <a:gd name="connsiteY4" fmla="*/ 587883 h 1175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5766" h="1175766">
                        <a:moveTo>
                          <a:pt x="1175766" y="587883"/>
                        </a:moveTo>
                        <a:cubicBezTo>
                          <a:pt x="1175766" y="912562"/>
                          <a:pt x="912562" y="1175766"/>
                          <a:pt x="587883" y="1175766"/>
                        </a:cubicBezTo>
                        <a:cubicBezTo>
                          <a:pt x="263204" y="1175766"/>
                          <a:pt x="0" y="912562"/>
                          <a:pt x="0" y="587883"/>
                        </a:cubicBezTo>
                        <a:cubicBezTo>
                          <a:pt x="0" y="263204"/>
                          <a:pt x="263204" y="0"/>
                          <a:pt x="587883" y="0"/>
                        </a:cubicBezTo>
                        <a:cubicBezTo>
                          <a:pt x="912562" y="0"/>
                          <a:pt x="1175766" y="263204"/>
                          <a:pt x="1175766" y="58788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91" name="자유형: 도형 90">
                    <a:extLst>
                      <a:ext uri="{FF2B5EF4-FFF2-40B4-BE49-F238E27FC236}">
                        <a16:creationId xmlns:a16="http://schemas.microsoft.com/office/drawing/2014/main" id="{58BABA4B-47B0-797E-6C03-B2912342250F}"/>
                      </a:ext>
                    </a:extLst>
                  </p:cNvPr>
                  <p:cNvSpPr/>
                  <p:nvPr/>
                </p:nvSpPr>
                <p:spPr>
                  <a:xfrm>
                    <a:off x="642291" y="3812043"/>
                    <a:ext cx="137618" cy="142929"/>
                  </a:xfrm>
                  <a:custGeom>
                    <a:avLst/>
                    <a:gdLst>
                      <a:gd name="connsiteX0" fmla="*/ 202365 w 294513"/>
                      <a:gd name="connsiteY0" fmla="*/ 0 h 305881"/>
                      <a:gd name="connsiteX1" fmla="*/ 293518 w 294513"/>
                      <a:gd name="connsiteY1" fmla="*/ 91902 h 305881"/>
                      <a:gd name="connsiteX2" fmla="*/ 294513 w 294513"/>
                      <a:gd name="connsiteY2" fmla="*/ 101772 h 305881"/>
                      <a:gd name="connsiteX3" fmla="*/ 166867 w 294513"/>
                      <a:gd name="connsiteY3" fmla="*/ 294345 h 305881"/>
                      <a:gd name="connsiteX4" fmla="*/ 129706 w 294513"/>
                      <a:gd name="connsiteY4" fmla="*/ 305881 h 305881"/>
                      <a:gd name="connsiteX5" fmla="*/ 109258 w 294513"/>
                      <a:gd name="connsiteY5" fmla="*/ 285692 h 305881"/>
                      <a:gd name="connsiteX6" fmla="*/ 0 w 294513"/>
                      <a:gd name="connsiteY6" fmla="*/ 177825 h 305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4513" h="305881">
                        <a:moveTo>
                          <a:pt x="202365" y="0"/>
                        </a:moveTo>
                        <a:lnTo>
                          <a:pt x="293518" y="91902"/>
                        </a:lnTo>
                        <a:lnTo>
                          <a:pt x="294513" y="101772"/>
                        </a:lnTo>
                        <a:cubicBezTo>
                          <a:pt x="294513" y="188341"/>
                          <a:pt x="241879" y="262618"/>
                          <a:pt x="166867" y="294345"/>
                        </a:cubicBezTo>
                        <a:lnTo>
                          <a:pt x="129706" y="305881"/>
                        </a:lnTo>
                        <a:lnTo>
                          <a:pt x="109258" y="285692"/>
                        </a:lnTo>
                        <a:cubicBezTo>
                          <a:pt x="57114" y="234210"/>
                          <a:pt x="0" y="177825"/>
                          <a:pt x="0" y="177825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29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92" name="자유형: 도형 91">
                    <a:extLst>
                      <a:ext uri="{FF2B5EF4-FFF2-40B4-BE49-F238E27FC236}">
                        <a16:creationId xmlns:a16="http://schemas.microsoft.com/office/drawing/2014/main" id="{63A3A7A7-D816-2642-7AF1-E0B9A595ED2E}"/>
                      </a:ext>
                    </a:extLst>
                  </p:cNvPr>
                  <p:cNvSpPr/>
                  <p:nvPr/>
                </p:nvSpPr>
                <p:spPr>
                  <a:xfrm>
                    <a:off x="617921" y="3807984"/>
                    <a:ext cx="129024" cy="103021"/>
                  </a:xfrm>
                  <a:custGeom>
                    <a:avLst/>
                    <a:gdLst>
                      <a:gd name="connsiteX0" fmla="*/ 648772 w 669845"/>
                      <a:gd name="connsiteY0" fmla="*/ 52316 h 534852"/>
                      <a:gd name="connsiteX1" fmla="*/ 617530 w 669845"/>
                      <a:gd name="connsiteY1" fmla="*/ 21074 h 534852"/>
                      <a:gd name="connsiteX2" fmla="*/ 515707 w 669845"/>
                      <a:gd name="connsiteY2" fmla="*/ 21074 h 534852"/>
                      <a:gd name="connsiteX3" fmla="*/ 238530 w 669845"/>
                      <a:gd name="connsiteY3" fmla="*/ 298156 h 534852"/>
                      <a:gd name="connsiteX4" fmla="*/ 154138 w 669845"/>
                      <a:gd name="connsiteY4" fmla="*/ 213765 h 534852"/>
                      <a:gd name="connsiteX5" fmla="*/ 52316 w 669845"/>
                      <a:gd name="connsiteY5" fmla="*/ 213765 h 534852"/>
                      <a:gd name="connsiteX6" fmla="*/ 21074 w 669845"/>
                      <a:gd name="connsiteY6" fmla="*/ 245007 h 534852"/>
                      <a:gd name="connsiteX7" fmla="*/ 21074 w 669845"/>
                      <a:gd name="connsiteY7" fmla="*/ 346829 h 534852"/>
                      <a:gd name="connsiteX8" fmla="*/ 105466 w 669845"/>
                      <a:gd name="connsiteY8" fmla="*/ 431221 h 534852"/>
                      <a:gd name="connsiteX9" fmla="*/ 105466 w 669845"/>
                      <a:gd name="connsiteY9" fmla="*/ 431221 h 534852"/>
                      <a:gd name="connsiteX10" fmla="*/ 155948 w 669845"/>
                      <a:gd name="connsiteY10" fmla="*/ 481703 h 534852"/>
                      <a:gd name="connsiteX11" fmla="*/ 188238 w 669845"/>
                      <a:gd name="connsiteY11" fmla="*/ 513993 h 534852"/>
                      <a:gd name="connsiteX12" fmla="*/ 288822 w 669845"/>
                      <a:gd name="connsiteY12" fmla="*/ 513993 h 534852"/>
                      <a:gd name="connsiteX13" fmla="*/ 648772 w 669845"/>
                      <a:gd name="connsiteY13" fmla="*/ 154043 h 534852"/>
                      <a:gd name="connsiteX14" fmla="*/ 648772 w 669845"/>
                      <a:gd name="connsiteY14" fmla="*/ 52316 h 5348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669845" h="534852">
                        <a:moveTo>
                          <a:pt x="648772" y="52316"/>
                        </a:moveTo>
                        <a:lnTo>
                          <a:pt x="617530" y="21074"/>
                        </a:lnTo>
                        <a:cubicBezTo>
                          <a:pt x="589431" y="-7025"/>
                          <a:pt x="543806" y="-7025"/>
                          <a:pt x="515707" y="21074"/>
                        </a:cubicBezTo>
                        <a:lnTo>
                          <a:pt x="238530" y="298156"/>
                        </a:lnTo>
                        <a:lnTo>
                          <a:pt x="154138" y="213765"/>
                        </a:lnTo>
                        <a:cubicBezTo>
                          <a:pt x="126040" y="185666"/>
                          <a:pt x="80415" y="185666"/>
                          <a:pt x="52316" y="213765"/>
                        </a:cubicBezTo>
                        <a:lnTo>
                          <a:pt x="21074" y="245007"/>
                        </a:lnTo>
                        <a:cubicBezTo>
                          <a:pt x="-7025" y="273106"/>
                          <a:pt x="-7025" y="318730"/>
                          <a:pt x="21074" y="346829"/>
                        </a:cubicBezTo>
                        <a:lnTo>
                          <a:pt x="105466" y="431221"/>
                        </a:lnTo>
                        <a:lnTo>
                          <a:pt x="105466" y="431221"/>
                        </a:lnTo>
                        <a:lnTo>
                          <a:pt x="155948" y="481703"/>
                        </a:lnTo>
                        <a:lnTo>
                          <a:pt x="188238" y="513993"/>
                        </a:lnTo>
                        <a:cubicBezTo>
                          <a:pt x="216051" y="541806"/>
                          <a:pt x="261104" y="541806"/>
                          <a:pt x="288822" y="513993"/>
                        </a:cubicBezTo>
                        <a:lnTo>
                          <a:pt x="648772" y="154043"/>
                        </a:lnTo>
                        <a:cubicBezTo>
                          <a:pt x="676870" y="126040"/>
                          <a:pt x="676870" y="80510"/>
                          <a:pt x="648772" y="5231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838E6962-6198-12F8-39EF-999757834F08}"/>
                </a:ext>
              </a:extLst>
            </p:cNvPr>
            <p:cNvGrpSpPr/>
            <p:nvPr/>
          </p:nvGrpSpPr>
          <p:grpSpPr>
            <a:xfrm>
              <a:off x="468314" y="1655635"/>
              <a:ext cx="1348318" cy="973265"/>
              <a:chOff x="468314" y="1750885"/>
              <a:chExt cx="1348318" cy="973265"/>
            </a:xfrm>
          </p:grpSpPr>
          <p:sp>
            <p:nvSpPr>
              <p:cNvPr id="79" name="사각형: 둥근 모서리 78">
                <a:extLst>
                  <a:ext uri="{FF2B5EF4-FFF2-40B4-BE49-F238E27FC236}">
                    <a16:creationId xmlns:a16="http://schemas.microsoft.com/office/drawing/2014/main" id="{A4759DF2-A754-FE8E-0257-2A358537B035}"/>
                  </a:ext>
                </a:extLst>
              </p:cNvPr>
              <p:cNvSpPr/>
              <p:nvPr/>
            </p:nvSpPr>
            <p:spPr>
              <a:xfrm>
                <a:off x="468314" y="1750885"/>
                <a:ext cx="1256488" cy="973265"/>
              </a:xfrm>
              <a:prstGeom prst="roundRect">
                <a:avLst>
                  <a:gd name="adj" fmla="val 8490"/>
                </a:avLst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0" name="자유형: 도형 79">
                <a:extLst>
                  <a:ext uri="{FF2B5EF4-FFF2-40B4-BE49-F238E27FC236}">
                    <a16:creationId xmlns:a16="http://schemas.microsoft.com/office/drawing/2014/main" id="{1E51CCB9-4532-5029-2A77-D85C9DA91563}"/>
                  </a:ext>
                </a:extLst>
              </p:cNvPr>
              <p:cNvSpPr/>
              <p:nvPr/>
            </p:nvSpPr>
            <p:spPr>
              <a:xfrm rot="5400000" flipV="1">
                <a:off x="1445847" y="1772445"/>
                <a:ext cx="392344" cy="349227"/>
              </a:xfrm>
              <a:custGeom>
                <a:avLst/>
                <a:gdLst>
                  <a:gd name="connsiteX0" fmla="*/ 103252 w 505255"/>
                  <a:gd name="connsiteY0" fmla="*/ 0 h 406364"/>
                  <a:gd name="connsiteX1" fmla="*/ 402003 w 505255"/>
                  <a:gd name="connsiteY1" fmla="*/ 0 h 406364"/>
                  <a:gd name="connsiteX2" fmla="*/ 505255 w 505255"/>
                  <a:gd name="connsiteY2" fmla="*/ 103252 h 406364"/>
                  <a:gd name="connsiteX3" fmla="*/ 505255 w 505255"/>
                  <a:gd name="connsiteY3" fmla="*/ 297495 h 406364"/>
                  <a:gd name="connsiteX4" fmla="*/ 197221 w 505255"/>
                  <a:gd name="connsiteY4" fmla="*/ 297495 h 406364"/>
                  <a:gd name="connsiteX5" fmla="*/ 100012 w 505255"/>
                  <a:gd name="connsiteY5" fmla="*/ 394704 h 406364"/>
                  <a:gd name="connsiteX6" fmla="*/ 100012 w 505255"/>
                  <a:gd name="connsiteY6" fmla="*/ 406364 h 406364"/>
                  <a:gd name="connsiteX7" fmla="*/ 63061 w 505255"/>
                  <a:gd name="connsiteY7" fmla="*/ 398904 h 406364"/>
                  <a:gd name="connsiteX8" fmla="*/ 0 w 505255"/>
                  <a:gd name="connsiteY8" fmla="*/ 303766 h 406364"/>
                  <a:gd name="connsiteX9" fmla="*/ 0 w 505255"/>
                  <a:gd name="connsiteY9" fmla="*/ 103252 h 406364"/>
                  <a:gd name="connsiteX10" fmla="*/ 103252 w 505255"/>
                  <a:gd name="connsiteY10" fmla="*/ 0 h 406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5255" h="406364">
                    <a:moveTo>
                      <a:pt x="103252" y="0"/>
                    </a:moveTo>
                    <a:lnTo>
                      <a:pt x="402003" y="0"/>
                    </a:lnTo>
                    <a:cubicBezTo>
                      <a:pt x="459028" y="0"/>
                      <a:pt x="505255" y="46227"/>
                      <a:pt x="505255" y="103252"/>
                    </a:cubicBezTo>
                    <a:lnTo>
                      <a:pt x="505255" y="297495"/>
                    </a:lnTo>
                    <a:lnTo>
                      <a:pt x="197221" y="297495"/>
                    </a:lnTo>
                    <a:cubicBezTo>
                      <a:pt x="143534" y="297495"/>
                      <a:pt x="100012" y="341017"/>
                      <a:pt x="100012" y="394704"/>
                    </a:cubicBezTo>
                    <a:lnTo>
                      <a:pt x="100012" y="406364"/>
                    </a:lnTo>
                    <a:lnTo>
                      <a:pt x="63061" y="398904"/>
                    </a:lnTo>
                    <a:cubicBezTo>
                      <a:pt x="26003" y="383230"/>
                      <a:pt x="0" y="346535"/>
                      <a:pt x="0" y="303766"/>
                    </a:cubicBezTo>
                    <a:lnTo>
                      <a:pt x="0" y="103252"/>
                    </a:lnTo>
                    <a:cubicBezTo>
                      <a:pt x="0" y="46227"/>
                      <a:pt x="46227" y="0"/>
                      <a:pt x="103252" y="0"/>
                    </a:cubicBezTo>
                    <a:close/>
                  </a:path>
                </a:pathLst>
              </a:cu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81" name="그룹 80">
                <a:extLst>
                  <a:ext uri="{FF2B5EF4-FFF2-40B4-BE49-F238E27FC236}">
                    <a16:creationId xmlns:a16="http://schemas.microsoft.com/office/drawing/2014/main" id="{E6296F8B-7B94-2ADF-000C-27F934E2A551}"/>
                  </a:ext>
                </a:extLst>
              </p:cNvPr>
              <p:cNvGrpSpPr/>
              <p:nvPr/>
            </p:nvGrpSpPr>
            <p:grpSpPr>
              <a:xfrm>
                <a:off x="1435952" y="1818666"/>
                <a:ext cx="230922" cy="0"/>
                <a:chOff x="1316890" y="1406709"/>
                <a:chExt cx="230922" cy="0"/>
              </a:xfrm>
            </p:grpSpPr>
            <p:cxnSp>
              <p:nvCxnSpPr>
                <p:cNvPr id="83" name="직선 연결선 82">
                  <a:extLst>
                    <a:ext uri="{FF2B5EF4-FFF2-40B4-BE49-F238E27FC236}">
                      <a16:creationId xmlns:a16="http://schemas.microsoft.com/office/drawing/2014/main" id="{2C09F750-F32C-8E5B-8163-3F2BFFF807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316890" y="1406709"/>
                  <a:ext cx="157102" cy="0"/>
                </a:xfrm>
                <a:prstGeom prst="line">
                  <a:avLst/>
                </a:prstGeom>
                <a:ln w="28575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직선 연결선 83">
                  <a:extLst>
                    <a:ext uri="{FF2B5EF4-FFF2-40B4-BE49-F238E27FC236}">
                      <a16:creationId xmlns:a16="http://schemas.microsoft.com/office/drawing/2014/main" id="{7059CA0F-FE05-F546-DF62-4A8EF2847B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38347" y="1406709"/>
                  <a:ext cx="9465" cy="0"/>
                </a:xfrm>
                <a:prstGeom prst="line">
                  <a:avLst/>
                </a:prstGeom>
                <a:ln w="28575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88368946-35A6-F99E-2303-6549F7CC46DD}"/>
                  </a:ext>
                </a:extLst>
              </p:cNvPr>
              <p:cNvSpPr txBox="1"/>
              <p:nvPr/>
            </p:nvSpPr>
            <p:spPr>
              <a:xfrm>
                <a:off x="589208" y="2137490"/>
                <a:ext cx="1014701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핵심 아이디어</a:t>
                </a:r>
              </a:p>
            </p:txBody>
          </p:sp>
        </p:grpSp>
      </p:grp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741C202C-B0FD-EA06-E003-D93E70477895}"/>
              </a:ext>
            </a:extLst>
          </p:cNvPr>
          <p:cNvGrpSpPr/>
          <p:nvPr/>
        </p:nvGrpSpPr>
        <p:grpSpPr>
          <a:xfrm>
            <a:off x="468313" y="1268760"/>
            <a:ext cx="1225419" cy="274162"/>
            <a:chOff x="570310" y="1357064"/>
            <a:chExt cx="1225419" cy="274162"/>
          </a:xfrm>
        </p:grpSpPr>
        <p:grpSp>
          <p:nvGrpSpPr>
            <p:cNvPr id="104" name="그룹 103">
              <a:extLst>
                <a:ext uri="{FF2B5EF4-FFF2-40B4-BE49-F238E27FC236}">
                  <a16:creationId xmlns:a16="http://schemas.microsoft.com/office/drawing/2014/main" id="{5808EC6E-4022-C1A7-C5DF-4A022FDC96C1}"/>
                </a:ext>
              </a:extLst>
            </p:cNvPr>
            <p:cNvGrpSpPr/>
            <p:nvPr/>
          </p:nvGrpSpPr>
          <p:grpSpPr>
            <a:xfrm>
              <a:off x="570310" y="1357064"/>
              <a:ext cx="292697" cy="271712"/>
              <a:chOff x="480080" y="1326455"/>
              <a:chExt cx="439242" cy="407751"/>
            </a:xfrm>
          </p:grpSpPr>
          <p:grpSp>
            <p:nvGrpSpPr>
              <p:cNvPr id="106" name="그룹 105">
                <a:extLst>
                  <a:ext uri="{FF2B5EF4-FFF2-40B4-BE49-F238E27FC236}">
                    <a16:creationId xmlns:a16="http://schemas.microsoft.com/office/drawing/2014/main" id="{A691D69C-B3B0-ACD2-C9C9-8A18E12BDBA9}"/>
                  </a:ext>
                </a:extLst>
              </p:cNvPr>
              <p:cNvGrpSpPr/>
              <p:nvPr/>
            </p:nvGrpSpPr>
            <p:grpSpPr>
              <a:xfrm>
                <a:off x="480080" y="1326455"/>
                <a:ext cx="439242" cy="407751"/>
                <a:chOff x="480080" y="1326455"/>
                <a:chExt cx="439242" cy="407751"/>
              </a:xfrm>
            </p:grpSpPr>
            <p:sp>
              <p:nvSpPr>
                <p:cNvPr id="109" name="타원 108">
                  <a:extLst>
                    <a:ext uri="{FF2B5EF4-FFF2-40B4-BE49-F238E27FC236}">
                      <a16:creationId xmlns:a16="http://schemas.microsoft.com/office/drawing/2014/main" id="{7BFF272A-8ED8-CDE6-145D-B78476FEE08B}"/>
                    </a:ext>
                  </a:extLst>
                </p:cNvPr>
                <p:cNvSpPr/>
                <p:nvPr/>
              </p:nvSpPr>
              <p:spPr>
                <a:xfrm>
                  <a:off x="578902" y="1326455"/>
                  <a:ext cx="241598" cy="241598"/>
                </a:xfrm>
                <a:prstGeom prst="ellipse">
                  <a:avLst/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10" name="타원 109">
                  <a:extLst>
                    <a:ext uri="{FF2B5EF4-FFF2-40B4-BE49-F238E27FC236}">
                      <a16:creationId xmlns:a16="http://schemas.microsoft.com/office/drawing/2014/main" id="{F44FB157-5651-E1D9-1433-7ED9F2CF5BCD}"/>
                    </a:ext>
                  </a:extLst>
                </p:cNvPr>
                <p:cNvSpPr/>
                <p:nvPr/>
              </p:nvSpPr>
              <p:spPr>
                <a:xfrm>
                  <a:off x="480080" y="1492608"/>
                  <a:ext cx="241598" cy="241598"/>
                </a:xfrm>
                <a:prstGeom prst="ellipse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11" name="타원 110">
                  <a:extLst>
                    <a:ext uri="{FF2B5EF4-FFF2-40B4-BE49-F238E27FC236}">
                      <a16:creationId xmlns:a16="http://schemas.microsoft.com/office/drawing/2014/main" id="{86297837-0FCA-FA02-F9D6-09B87C6A5BB5}"/>
                    </a:ext>
                  </a:extLst>
                </p:cNvPr>
                <p:cNvSpPr/>
                <p:nvPr/>
              </p:nvSpPr>
              <p:spPr>
                <a:xfrm>
                  <a:off x="677724" y="1492608"/>
                  <a:ext cx="241598" cy="241598"/>
                </a:xfrm>
                <a:prstGeom prst="ellipse">
                  <a:avLst/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107" name="타원 106">
                <a:extLst>
                  <a:ext uri="{FF2B5EF4-FFF2-40B4-BE49-F238E27FC236}">
                    <a16:creationId xmlns:a16="http://schemas.microsoft.com/office/drawing/2014/main" id="{361C3D07-EFD2-198B-DB0F-ADC4C5D75267}"/>
                  </a:ext>
                </a:extLst>
              </p:cNvPr>
              <p:cNvSpPr/>
              <p:nvPr/>
            </p:nvSpPr>
            <p:spPr>
              <a:xfrm>
                <a:off x="566500" y="1423591"/>
                <a:ext cx="266401" cy="2664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8" name="타원 107">
                <a:extLst>
                  <a:ext uri="{FF2B5EF4-FFF2-40B4-BE49-F238E27FC236}">
                    <a16:creationId xmlns:a16="http://schemas.microsoft.com/office/drawing/2014/main" id="{1E69A8E8-4D43-B02C-C3AD-6AF110FAC2F2}"/>
                  </a:ext>
                </a:extLst>
              </p:cNvPr>
              <p:cNvSpPr/>
              <p:nvPr/>
            </p:nvSpPr>
            <p:spPr>
              <a:xfrm>
                <a:off x="616110" y="1473201"/>
                <a:ext cx="167182" cy="167182"/>
              </a:xfrm>
              <a:prstGeom prst="ellipse">
                <a:avLst/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8137AA9-055D-7891-79BF-C831FE0C217D}"/>
                </a:ext>
              </a:extLst>
            </p:cNvPr>
            <p:cNvSpPr txBox="1"/>
            <p:nvPr/>
          </p:nvSpPr>
          <p:spPr>
            <a:xfrm>
              <a:off x="941328" y="1385005"/>
              <a:ext cx="854401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창작 영역</a:t>
              </a:r>
            </a:p>
          </p:txBody>
        </p:sp>
      </p:grp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763277BE-4DF4-427A-9B75-CCEAC62AEBB7}"/>
              </a:ext>
            </a:extLst>
          </p:cNvPr>
          <p:cNvSpPr/>
          <p:nvPr/>
        </p:nvSpPr>
        <p:spPr>
          <a:xfrm>
            <a:off x="468313" y="2831596"/>
            <a:ext cx="5691188" cy="726944"/>
          </a:xfrm>
          <a:prstGeom prst="rect">
            <a:avLst/>
          </a:prstGeom>
          <a:gradFill>
            <a:gsLst>
              <a:gs pos="0">
                <a:srgbClr val="0F958E">
                  <a:alpha val="19000"/>
                </a:srgbClr>
              </a:gs>
              <a:gs pos="100000">
                <a:srgbClr val="276DB5">
                  <a:alpha val="2200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113" name="표 8">
            <a:extLst>
              <a:ext uri="{FF2B5EF4-FFF2-40B4-BE49-F238E27FC236}">
                <a16:creationId xmlns:a16="http://schemas.microsoft.com/office/drawing/2014/main" id="{F4083303-CDF0-FAA3-DB05-E392AFB82B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728636"/>
              </p:ext>
            </p:extLst>
          </p:nvPr>
        </p:nvGraphicFramePr>
        <p:xfrm>
          <a:off x="468312" y="2831598"/>
          <a:ext cx="5694364" cy="3337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3588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1643592">
                  <a:extLst>
                    <a:ext uri="{9D8B030D-6E8A-4147-A177-3AD203B41FA5}">
                      <a16:colId xmlns:a16="http://schemas.microsoft.com/office/drawing/2014/main" val="2747899653"/>
                    </a:ext>
                  </a:extLst>
                </a:gridCol>
                <a:gridCol w="1643592">
                  <a:extLst>
                    <a:ext uri="{9D8B030D-6E8A-4147-A177-3AD203B41FA5}">
                      <a16:colId xmlns:a16="http://schemas.microsoft.com/office/drawing/2014/main" val="2803421687"/>
                    </a:ext>
                  </a:extLst>
                </a:gridCol>
                <a:gridCol w="1643592">
                  <a:extLst>
                    <a:ext uri="{9D8B030D-6E8A-4147-A177-3AD203B41FA5}">
                      <a16:colId xmlns:a16="http://schemas.microsoft.com/office/drawing/2014/main" val="3216436733"/>
                    </a:ext>
                  </a:extLst>
                </a:gridCol>
              </a:tblGrid>
              <a:tr h="238580">
                <a:tc rowSpan="3"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구분</a:t>
                      </a:r>
                      <a:endParaRPr lang="en-US" altLang="ko-KR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범주</a:t>
                      </a:r>
                      <a:endParaRPr lang="en-US" altLang="ko-KR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291931"/>
                  </a:ext>
                </a:extLst>
              </a:tr>
              <a:tr h="23858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초등학교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중학교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840299"/>
                  </a:ext>
                </a:extLst>
              </a:tr>
              <a:tr h="23858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음악과 역량</a:t>
                      </a:r>
                      <a:endParaRPr lang="en-US" altLang="ko-KR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3~4</a:t>
                      </a: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1~3</a:t>
                      </a: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203560"/>
                  </a:ext>
                </a:extLst>
              </a:tr>
              <a:tr h="288546">
                <a:tc rowSpan="3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소리와 음악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간단한 음악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간단한 형식의 음악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729465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기초적인 음악 요소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간단한 악보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요소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기초적인 기보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매체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요소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음악적 특징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기보법 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오선보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정간보 등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), 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매체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337379"/>
                  </a:ext>
                </a:extLst>
              </a:tr>
              <a:tr h="288546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느낌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상상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느낌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아이디어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의도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아이디어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69719"/>
                  </a:ext>
                </a:extLst>
              </a:tr>
              <a:tr h="778455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즉흥적으로 표현하기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부분적으로 바꾸기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모방하여 나타내기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13F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떠올리며 표현하기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간단한 조건에 따라 바꾸기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활용하여 만들기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13F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적용하여 창작하기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조건에 따라 바꾸기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연계하여 만들고 활용하기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13F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068707"/>
                  </a:ext>
                </a:extLst>
              </a:tr>
              <a:tr h="533500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음악에 대한 흥미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음악의 새로움을 즐기는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AEE0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음악에 대한 자신감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음악에 대한 열린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AEE0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자기 주도적인 태도</a:t>
                      </a:r>
                      <a:endParaRPr lang="en-US" altLang="ko-KR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저작권</a:t>
                      </a: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책임감 인식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AEE0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215F7BBF-F5DE-3C1B-C08E-A75D238568DE}"/>
              </a:ext>
            </a:extLst>
          </p:cNvPr>
          <p:cNvGrpSpPr/>
          <p:nvPr/>
        </p:nvGrpSpPr>
        <p:grpSpPr>
          <a:xfrm>
            <a:off x="6212064" y="3571455"/>
            <a:ext cx="2463624" cy="2522693"/>
            <a:chOff x="6212064" y="3571455"/>
            <a:chExt cx="2463624" cy="2522693"/>
          </a:xfrm>
        </p:grpSpPr>
        <p:grpSp>
          <p:nvGrpSpPr>
            <p:cNvPr id="114" name="그룹 113">
              <a:extLst>
                <a:ext uri="{FF2B5EF4-FFF2-40B4-BE49-F238E27FC236}">
                  <a16:creationId xmlns:a16="http://schemas.microsoft.com/office/drawing/2014/main" id="{C80ACD7E-373F-11F0-0DAF-29CBDE2941F4}"/>
                </a:ext>
              </a:extLst>
            </p:cNvPr>
            <p:cNvGrpSpPr/>
            <p:nvPr/>
          </p:nvGrpSpPr>
          <p:grpSpPr>
            <a:xfrm>
              <a:off x="6212064" y="3571455"/>
              <a:ext cx="2463624" cy="251028"/>
              <a:chOff x="6212064" y="3575901"/>
              <a:chExt cx="2463624" cy="251028"/>
            </a:xfrm>
          </p:grpSpPr>
          <p:sp>
            <p:nvSpPr>
              <p:cNvPr id="115" name="이등변 삼각형 114">
                <a:extLst>
                  <a:ext uri="{FF2B5EF4-FFF2-40B4-BE49-F238E27FC236}">
                    <a16:creationId xmlns:a16="http://schemas.microsoft.com/office/drawing/2014/main" id="{82375023-D410-89B5-7342-BDB5FA3A54D5}"/>
                  </a:ext>
                </a:extLst>
              </p:cNvPr>
              <p:cNvSpPr/>
              <p:nvPr/>
            </p:nvSpPr>
            <p:spPr>
              <a:xfrm rot="16200000">
                <a:off x="6214937" y="3653003"/>
                <a:ext cx="91078" cy="96823"/>
              </a:xfrm>
              <a:prstGeom prst="triangle">
                <a:avLst/>
              </a:prstGeom>
              <a:solidFill>
                <a:srgbClr val="5BBA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116" name="사각형: 둥근 모서리 115">
                <a:extLst>
                  <a:ext uri="{FF2B5EF4-FFF2-40B4-BE49-F238E27FC236}">
                    <a16:creationId xmlns:a16="http://schemas.microsoft.com/office/drawing/2014/main" id="{831ADE37-EA7A-D7F2-9ECA-02366390C81F}"/>
                  </a:ext>
                </a:extLst>
              </p:cNvPr>
              <p:cNvSpPr/>
              <p:nvPr/>
            </p:nvSpPr>
            <p:spPr>
              <a:xfrm>
                <a:off x="6295859" y="3575901"/>
                <a:ext cx="2379829" cy="251028"/>
              </a:xfrm>
              <a:prstGeom prst="roundRect">
                <a:avLst>
                  <a:gd name="adj" fmla="val 15738"/>
                </a:avLst>
              </a:prstGeom>
              <a:solidFill>
                <a:srgbClr val="5BBA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7D015519-76A9-5BBF-FED2-FE1FAFCBE046}"/>
                  </a:ext>
                </a:extLst>
              </p:cNvPr>
              <p:cNvSpPr txBox="1"/>
              <p:nvPr/>
            </p:nvSpPr>
            <p:spPr>
              <a:xfrm>
                <a:off x="6522208" y="3624471"/>
                <a:ext cx="1566134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창작할 대상으로서의 음악 범위</a:t>
                </a:r>
              </a:p>
            </p:txBody>
          </p:sp>
          <p:grpSp>
            <p:nvGrpSpPr>
              <p:cNvPr id="118" name="그룹 117">
                <a:extLst>
                  <a:ext uri="{FF2B5EF4-FFF2-40B4-BE49-F238E27FC236}">
                    <a16:creationId xmlns:a16="http://schemas.microsoft.com/office/drawing/2014/main" id="{29D4F450-C19A-F58A-9FD1-D3679954DCC4}"/>
                  </a:ext>
                </a:extLst>
              </p:cNvPr>
              <p:cNvGrpSpPr/>
              <p:nvPr/>
            </p:nvGrpSpPr>
            <p:grpSpPr>
              <a:xfrm>
                <a:off x="6337610" y="3628360"/>
                <a:ext cx="137541" cy="146111"/>
                <a:chOff x="6414314" y="3654271"/>
                <a:chExt cx="183068" cy="194473"/>
              </a:xfrm>
            </p:grpSpPr>
            <p:sp>
              <p:nvSpPr>
                <p:cNvPr id="119" name="사각형: 둥근 모서리 118">
                  <a:extLst>
                    <a:ext uri="{FF2B5EF4-FFF2-40B4-BE49-F238E27FC236}">
                      <a16:creationId xmlns:a16="http://schemas.microsoft.com/office/drawing/2014/main" id="{6839B52A-B4BF-9B49-429F-D4561A29DCCD}"/>
                    </a:ext>
                  </a:extLst>
                </p:cNvPr>
                <p:cNvSpPr/>
                <p:nvPr/>
              </p:nvSpPr>
              <p:spPr>
                <a:xfrm>
                  <a:off x="6414314" y="3654271"/>
                  <a:ext cx="183068" cy="18306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/>
                </a:p>
              </p:txBody>
            </p:sp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9E4271F4-E77D-CD8E-4A05-B73486AE2821}"/>
                    </a:ext>
                  </a:extLst>
                </p:cNvPr>
                <p:cNvSpPr txBox="1"/>
                <p:nvPr/>
              </p:nvSpPr>
              <p:spPr>
                <a:xfrm>
                  <a:off x="6464409" y="3662540"/>
                  <a:ext cx="91164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altLang="ko-KR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</a:t>
                  </a:r>
                  <a:endParaRPr lang="ko-KR" altLang="en-US" sz="9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750F5ED1-EB8D-D417-BDEF-21F964E022A5}"/>
                </a:ext>
              </a:extLst>
            </p:cNvPr>
            <p:cNvGrpSpPr/>
            <p:nvPr/>
          </p:nvGrpSpPr>
          <p:grpSpPr>
            <a:xfrm>
              <a:off x="6212064" y="4081043"/>
              <a:ext cx="2463624" cy="251028"/>
              <a:chOff x="6212064" y="4018813"/>
              <a:chExt cx="2463624" cy="251028"/>
            </a:xfrm>
          </p:grpSpPr>
          <p:sp>
            <p:nvSpPr>
              <p:cNvPr id="122" name="이등변 삼각형 121">
                <a:extLst>
                  <a:ext uri="{FF2B5EF4-FFF2-40B4-BE49-F238E27FC236}">
                    <a16:creationId xmlns:a16="http://schemas.microsoft.com/office/drawing/2014/main" id="{877FD340-D333-01F2-DBA9-F3AD64424F74}"/>
                  </a:ext>
                </a:extLst>
              </p:cNvPr>
              <p:cNvSpPr/>
              <p:nvPr/>
            </p:nvSpPr>
            <p:spPr>
              <a:xfrm rot="16200000">
                <a:off x="6215826" y="4095026"/>
                <a:ext cx="91078" cy="98602"/>
              </a:xfrm>
              <a:prstGeom prst="triangle">
                <a:avLst/>
              </a:prstGeom>
              <a:solidFill>
                <a:srgbClr val="5BBA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123" name="사각형: 둥근 모서리 122">
                <a:extLst>
                  <a:ext uri="{FF2B5EF4-FFF2-40B4-BE49-F238E27FC236}">
                    <a16:creationId xmlns:a16="http://schemas.microsoft.com/office/drawing/2014/main" id="{5FE7F85E-BF22-BF0D-57CE-1E2830207D05}"/>
                  </a:ext>
                </a:extLst>
              </p:cNvPr>
              <p:cNvSpPr/>
              <p:nvPr/>
            </p:nvSpPr>
            <p:spPr>
              <a:xfrm>
                <a:off x="6295859" y="4018813"/>
                <a:ext cx="2379829" cy="251028"/>
              </a:xfrm>
              <a:prstGeom prst="roundRect">
                <a:avLst>
                  <a:gd name="adj" fmla="val 15738"/>
                </a:avLst>
              </a:prstGeom>
              <a:solidFill>
                <a:srgbClr val="5BBA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D7E679AA-21B0-6CD1-CFA5-1829361C6491}"/>
                  </a:ext>
                </a:extLst>
              </p:cNvPr>
              <p:cNvSpPr txBox="1"/>
              <p:nvPr/>
            </p:nvSpPr>
            <p:spPr>
              <a:xfrm>
                <a:off x="6522208" y="4067383"/>
                <a:ext cx="1889941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창작 영역의 음악 내용적</a:t>
                </a:r>
                <a:r>
                  <a:rPr lang="en-US" altLang="ko-KR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절차적 지식</a:t>
                </a:r>
              </a:p>
            </p:txBody>
          </p:sp>
          <p:grpSp>
            <p:nvGrpSpPr>
              <p:cNvPr id="125" name="그룹 124">
                <a:extLst>
                  <a:ext uri="{FF2B5EF4-FFF2-40B4-BE49-F238E27FC236}">
                    <a16:creationId xmlns:a16="http://schemas.microsoft.com/office/drawing/2014/main" id="{6ECBD957-2692-2B60-9660-4C82B8CB44F5}"/>
                  </a:ext>
                </a:extLst>
              </p:cNvPr>
              <p:cNvGrpSpPr/>
              <p:nvPr/>
            </p:nvGrpSpPr>
            <p:grpSpPr>
              <a:xfrm>
                <a:off x="6337610" y="4071272"/>
                <a:ext cx="137541" cy="146111"/>
                <a:chOff x="6414314" y="3654271"/>
                <a:chExt cx="183068" cy="194473"/>
              </a:xfrm>
            </p:grpSpPr>
            <p:sp>
              <p:nvSpPr>
                <p:cNvPr id="126" name="사각형: 둥근 모서리 125">
                  <a:extLst>
                    <a:ext uri="{FF2B5EF4-FFF2-40B4-BE49-F238E27FC236}">
                      <a16:creationId xmlns:a16="http://schemas.microsoft.com/office/drawing/2014/main" id="{4E809F57-7A21-433A-2EE3-1AA0ADEB3DE9}"/>
                    </a:ext>
                  </a:extLst>
                </p:cNvPr>
                <p:cNvSpPr/>
                <p:nvPr/>
              </p:nvSpPr>
              <p:spPr>
                <a:xfrm>
                  <a:off x="6414314" y="3654271"/>
                  <a:ext cx="183068" cy="18306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/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A1588E63-CA68-EFCE-9E60-212800249B69}"/>
                    </a:ext>
                  </a:extLst>
                </p:cNvPr>
                <p:cNvSpPr txBox="1"/>
                <p:nvPr/>
              </p:nvSpPr>
              <p:spPr>
                <a:xfrm>
                  <a:off x="6464409" y="3662540"/>
                  <a:ext cx="91164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altLang="ko-KR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</a:t>
                  </a:r>
                  <a:endParaRPr lang="ko-KR" altLang="en-US" sz="9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  <p:grpSp>
          <p:nvGrpSpPr>
            <p:cNvPr id="128" name="그룹 127">
              <a:extLst>
                <a:ext uri="{FF2B5EF4-FFF2-40B4-BE49-F238E27FC236}">
                  <a16:creationId xmlns:a16="http://schemas.microsoft.com/office/drawing/2014/main" id="{B5DBE05B-2730-18BE-2D81-281B7D6853FE}"/>
                </a:ext>
              </a:extLst>
            </p:cNvPr>
            <p:cNvGrpSpPr/>
            <p:nvPr/>
          </p:nvGrpSpPr>
          <p:grpSpPr>
            <a:xfrm>
              <a:off x="6212064" y="4581105"/>
              <a:ext cx="2463624" cy="251028"/>
              <a:chOff x="6212064" y="4456963"/>
              <a:chExt cx="2463624" cy="251028"/>
            </a:xfrm>
          </p:grpSpPr>
          <p:sp>
            <p:nvSpPr>
              <p:cNvPr id="129" name="이등변 삼각형 128">
                <a:extLst>
                  <a:ext uri="{FF2B5EF4-FFF2-40B4-BE49-F238E27FC236}">
                    <a16:creationId xmlns:a16="http://schemas.microsoft.com/office/drawing/2014/main" id="{766066BB-EDF4-6C1A-80EF-2F868DB3F23A}"/>
                  </a:ext>
                </a:extLst>
              </p:cNvPr>
              <p:cNvSpPr/>
              <p:nvPr/>
            </p:nvSpPr>
            <p:spPr>
              <a:xfrm rot="16200000">
                <a:off x="6215826" y="4533176"/>
                <a:ext cx="91078" cy="98602"/>
              </a:xfrm>
              <a:prstGeom prst="triangle">
                <a:avLst/>
              </a:prstGeom>
              <a:solidFill>
                <a:srgbClr val="5BBA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0" name="사각형: 둥근 모서리 129">
                <a:extLst>
                  <a:ext uri="{FF2B5EF4-FFF2-40B4-BE49-F238E27FC236}">
                    <a16:creationId xmlns:a16="http://schemas.microsoft.com/office/drawing/2014/main" id="{C290BEC7-2430-9347-F639-8753EDFF2FE1}"/>
                  </a:ext>
                </a:extLst>
              </p:cNvPr>
              <p:cNvSpPr/>
              <p:nvPr/>
            </p:nvSpPr>
            <p:spPr>
              <a:xfrm>
                <a:off x="6295859" y="4456963"/>
                <a:ext cx="2379829" cy="251028"/>
              </a:xfrm>
              <a:prstGeom prst="roundRect">
                <a:avLst>
                  <a:gd name="adj" fmla="val 15738"/>
                </a:avLst>
              </a:prstGeom>
              <a:solidFill>
                <a:srgbClr val="5BBA5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98121BDF-F3EA-2301-9B93-A384E27B1B98}"/>
                  </a:ext>
                </a:extLst>
              </p:cNvPr>
              <p:cNvSpPr txBox="1"/>
              <p:nvPr/>
            </p:nvSpPr>
            <p:spPr>
              <a:xfrm>
                <a:off x="6522208" y="4505533"/>
                <a:ext cx="2107949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학습시 초점을 두어야 할 포괄적 요소 관점</a:t>
                </a:r>
              </a:p>
            </p:txBody>
          </p:sp>
          <p:grpSp>
            <p:nvGrpSpPr>
              <p:cNvPr id="132" name="그룹 131">
                <a:extLst>
                  <a:ext uri="{FF2B5EF4-FFF2-40B4-BE49-F238E27FC236}">
                    <a16:creationId xmlns:a16="http://schemas.microsoft.com/office/drawing/2014/main" id="{17A68CE6-ECFE-4FDB-CBD3-5AF247D6AB07}"/>
                  </a:ext>
                </a:extLst>
              </p:cNvPr>
              <p:cNvGrpSpPr/>
              <p:nvPr/>
            </p:nvGrpSpPr>
            <p:grpSpPr>
              <a:xfrm>
                <a:off x="6337610" y="4509422"/>
                <a:ext cx="137541" cy="146111"/>
                <a:chOff x="6414314" y="3654271"/>
                <a:chExt cx="183068" cy="194473"/>
              </a:xfrm>
            </p:grpSpPr>
            <p:sp>
              <p:nvSpPr>
                <p:cNvPr id="133" name="사각형: 둥근 모서리 132">
                  <a:extLst>
                    <a:ext uri="{FF2B5EF4-FFF2-40B4-BE49-F238E27FC236}">
                      <a16:creationId xmlns:a16="http://schemas.microsoft.com/office/drawing/2014/main" id="{49A18419-5BC6-12A6-59AB-AD39677FE9FC}"/>
                    </a:ext>
                  </a:extLst>
                </p:cNvPr>
                <p:cNvSpPr/>
                <p:nvPr/>
              </p:nvSpPr>
              <p:spPr>
                <a:xfrm>
                  <a:off x="6414314" y="3654271"/>
                  <a:ext cx="183068" cy="18306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/>
                </a:p>
              </p:txBody>
            </p:sp>
            <p:sp>
              <p:nvSpPr>
                <p:cNvPr id="134" name="TextBox 133">
                  <a:extLst>
                    <a:ext uri="{FF2B5EF4-FFF2-40B4-BE49-F238E27FC236}">
                      <a16:creationId xmlns:a16="http://schemas.microsoft.com/office/drawing/2014/main" id="{DD497481-025E-4540-8897-8599AF0D1BDB}"/>
                    </a:ext>
                  </a:extLst>
                </p:cNvPr>
                <p:cNvSpPr txBox="1"/>
                <p:nvPr/>
              </p:nvSpPr>
              <p:spPr>
                <a:xfrm>
                  <a:off x="6464409" y="3662540"/>
                  <a:ext cx="91164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altLang="ko-KR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3</a:t>
                  </a:r>
                  <a:endParaRPr lang="ko-KR" altLang="en-US" sz="9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  <p:grpSp>
          <p:nvGrpSpPr>
            <p:cNvPr id="135" name="그룹 134">
              <a:extLst>
                <a:ext uri="{FF2B5EF4-FFF2-40B4-BE49-F238E27FC236}">
                  <a16:creationId xmlns:a16="http://schemas.microsoft.com/office/drawing/2014/main" id="{1F7CB6E6-0BB8-B4E7-0A27-34CCAA3328BF}"/>
                </a:ext>
              </a:extLst>
            </p:cNvPr>
            <p:cNvGrpSpPr/>
            <p:nvPr/>
          </p:nvGrpSpPr>
          <p:grpSpPr>
            <a:xfrm>
              <a:off x="6212064" y="4889870"/>
              <a:ext cx="2463624" cy="690775"/>
              <a:chOff x="6212064" y="4818115"/>
              <a:chExt cx="2463624" cy="690775"/>
            </a:xfrm>
          </p:grpSpPr>
          <p:sp>
            <p:nvSpPr>
              <p:cNvPr id="136" name="이등변 삼각형 135">
                <a:extLst>
                  <a:ext uri="{FF2B5EF4-FFF2-40B4-BE49-F238E27FC236}">
                    <a16:creationId xmlns:a16="http://schemas.microsoft.com/office/drawing/2014/main" id="{488842CE-AE9B-BDF1-E7DD-2A080B07007E}"/>
                  </a:ext>
                </a:extLst>
              </p:cNvPr>
              <p:cNvSpPr/>
              <p:nvPr/>
            </p:nvSpPr>
            <p:spPr>
              <a:xfrm rot="16200000">
                <a:off x="6215826" y="5114201"/>
                <a:ext cx="91078" cy="98602"/>
              </a:xfrm>
              <a:prstGeom prst="triangle">
                <a:avLst/>
              </a:prstGeom>
              <a:solidFill>
                <a:srgbClr val="F7813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137" name="사각형: 둥근 모서리 136">
                <a:extLst>
                  <a:ext uri="{FF2B5EF4-FFF2-40B4-BE49-F238E27FC236}">
                    <a16:creationId xmlns:a16="http://schemas.microsoft.com/office/drawing/2014/main" id="{9DDC2B9E-CED3-208A-E96F-F70833EACC86}"/>
                  </a:ext>
                </a:extLst>
              </p:cNvPr>
              <p:cNvSpPr/>
              <p:nvPr/>
            </p:nvSpPr>
            <p:spPr>
              <a:xfrm>
                <a:off x="6295859" y="4818115"/>
                <a:ext cx="2379829" cy="690775"/>
              </a:xfrm>
              <a:prstGeom prst="roundRect">
                <a:avLst>
                  <a:gd name="adj" fmla="val 6301"/>
                </a:avLst>
              </a:prstGeom>
              <a:solidFill>
                <a:srgbClr val="F7813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53094166-6BD0-6658-6AD5-7382C2F7C3CE}"/>
                  </a:ext>
                </a:extLst>
              </p:cNvPr>
              <p:cNvSpPr txBox="1"/>
              <p:nvPr/>
            </p:nvSpPr>
            <p:spPr>
              <a:xfrm>
                <a:off x="6847646" y="4855726"/>
                <a:ext cx="1567737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신체적</a:t>
                </a:r>
                <a:r>
                  <a:rPr lang="en-US" altLang="ko-KR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실천적 기능</a:t>
                </a:r>
                <a:endParaRPr lang="en-US" altLang="ko-KR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즉흥적으로 표현하기 등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  <a:r>
                  <a:rPr lang="en-US" altLang="ko-KR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  <a:br>
                  <a:rPr lang="en-US" altLang="ko-KR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</a:br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인지적</a:t>
                </a:r>
                <a:r>
                  <a:rPr lang="en-US" altLang="ko-KR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연계적 기능</a:t>
                </a:r>
                <a:endParaRPr lang="en-US" altLang="ko-KR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연계하여 만들고 활용하기 등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  <a:endParaRPr lang="ko-KR" altLang="en-US" sz="1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139" name="그룹 138">
                <a:extLst>
                  <a:ext uri="{FF2B5EF4-FFF2-40B4-BE49-F238E27FC236}">
                    <a16:creationId xmlns:a16="http://schemas.microsoft.com/office/drawing/2014/main" id="{9A7855C8-8978-0109-C675-38DDCBF91123}"/>
                  </a:ext>
                </a:extLst>
              </p:cNvPr>
              <p:cNvGrpSpPr/>
              <p:nvPr/>
            </p:nvGrpSpPr>
            <p:grpSpPr>
              <a:xfrm>
                <a:off x="6337610" y="5090447"/>
                <a:ext cx="462255" cy="146111"/>
                <a:chOff x="6338308" y="5093619"/>
                <a:chExt cx="508481" cy="160722"/>
              </a:xfrm>
            </p:grpSpPr>
            <p:grpSp>
              <p:nvGrpSpPr>
                <p:cNvPr id="140" name="그룹 139">
                  <a:extLst>
                    <a:ext uri="{FF2B5EF4-FFF2-40B4-BE49-F238E27FC236}">
                      <a16:creationId xmlns:a16="http://schemas.microsoft.com/office/drawing/2014/main" id="{12F6CBF8-5E2B-9944-43C1-B32618CF040B}"/>
                    </a:ext>
                  </a:extLst>
                </p:cNvPr>
                <p:cNvGrpSpPr/>
                <p:nvPr/>
              </p:nvGrpSpPr>
              <p:grpSpPr>
                <a:xfrm>
                  <a:off x="6338308" y="5093619"/>
                  <a:ext cx="151295" cy="160722"/>
                  <a:chOff x="6414314" y="3654271"/>
                  <a:chExt cx="183068" cy="194473"/>
                </a:xfrm>
              </p:grpSpPr>
              <p:sp>
                <p:nvSpPr>
                  <p:cNvPr id="147" name="사각형: 둥근 모서리 146">
                    <a:extLst>
                      <a:ext uri="{FF2B5EF4-FFF2-40B4-BE49-F238E27FC236}">
                        <a16:creationId xmlns:a16="http://schemas.microsoft.com/office/drawing/2014/main" id="{7D649925-2D6A-8225-8E84-199BF01AA670}"/>
                      </a:ext>
                    </a:extLst>
                  </p:cNvPr>
                  <p:cNvSpPr/>
                  <p:nvPr/>
                </p:nvSpPr>
                <p:spPr>
                  <a:xfrm>
                    <a:off x="6414314" y="3654271"/>
                    <a:ext cx="183068" cy="183068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  <p:sp>
                <p:nvSpPr>
                  <p:cNvPr id="148" name="TextBox 147">
                    <a:extLst>
                      <a:ext uri="{FF2B5EF4-FFF2-40B4-BE49-F238E27FC236}">
                        <a16:creationId xmlns:a16="http://schemas.microsoft.com/office/drawing/2014/main" id="{D2AA8235-8793-D29F-0B5B-4ACF01788205}"/>
                      </a:ext>
                    </a:extLst>
                  </p:cNvPr>
                  <p:cNvSpPr txBox="1"/>
                  <p:nvPr/>
                </p:nvSpPr>
                <p:spPr>
                  <a:xfrm>
                    <a:off x="6464409" y="3662540"/>
                    <a:ext cx="91164" cy="18620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F7813F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1</a:t>
                    </a:r>
                    <a:endPara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7813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141" name="그룹 140">
                  <a:extLst>
                    <a:ext uri="{FF2B5EF4-FFF2-40B4-BE49-F238E27FC236}">
                      <a16:creationId xmlns:a16="http://schemas.microsoft.com/office/drawing/2014/main" id="{260DBBC0-F4E9-7952-8B3F-FAD6D79DA312}"/>
                    </a:ext>
                  </a:extLst>
                </p:cNvPr>
                <p:cNvGrpSpPr/>
                <p:nvPr/>
              </p:nvGrpSpPr>
              <p:grpSpPr>
                <a:xfrm>
                  <a:off x="6516901" y="5093619"/>
                  <a:ext cx="151295" cy="160722"/>
                  <a:chOff x="6414314" y="3654271"/>
                  <a:chExt cx="183068" cy="194473"/>
                </a:xfrm>
              </p:grpSpPr>
              <p:sp>
                <p:nvSpPr>
                  <p:cNvPr id="145" name="사각형: 둥근 모서리 144">
                    <a:extLst>
                      <a:ext uri="{FF2B5EF4-FFF2-40B4-BE49-F238E27FC236}">
                        <a16:creationId xmlns:a16="http://schemas.microsoft.com/office/drawing/2014/main" id="{5D3B35AE-B554-0146-F7C1-2624A092D1CD}"/>
                      </a:ext>
                    </a:extLst>
                  </p:cNvPr>
                  <p:cNvSpPr/>
                  <p:nvPr/>
                </p:nvSpPr>
                <p:spPr>
                  <a:xfrm>
                    <a:off x="6414314" y="3654271"/>
                    <a:ext cx="183068" cy="183068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  <p:sp>
                <p:nvSpPr>
                  <p:cNvPr id="146" name="TextBox 145">
                    <a:extLst>
                      <a:ext uri="{FF2B5EF4-FFF2-40B4-BE49-F238E27FC236}">
                        <a16:creationId xmlns:a16="http://schemas.microsoft.com/office/drawing/2014/main" id="{CCEA9CB5-4651-6458-283F-381AE07D2147}"/>
                      </a:ext>
                    </a:extLst>
                  </p:cNvPr>
                  <p:cNvSpPr txBox="1"/>
                  <p:nvPr/>
                </p:nvSpPr>
                <p:spPr>
                  <a:xfrm>
                    <a:off x="6464409" y="3662540"/>
                    <a:ext cx="91164" cy="18620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F7813F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2</a:t>
                    </a:r>
                    <a:endPara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7813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142" name="그룹 141">
                  <a:extLst>
                    <a:ext uri="{FF2B5EF4-FFF2-40B4-BE49-F238E27FC236}">
                      <a16:creationId xmlns:a16="http://schemas.microsoft.com/office/drawing/2014/main" id="{FF210100-89EF-235C-4AA2-0E41D21EEC4D}"/>
                    </a:ext>
                  </a:extLst>
                </p:cNvPr>
                <p:cNvGrpSpPr/>
                <p:nvPr/>
              </p:nvGrpSpPr>
              <p:grpSpPr>
                <a:xfrm>
                  <a:off x="6695494" y="5093619"/>
                  <a:ext cx="151295" cy="160722"/>
                  <a:chOff x="6414314" y="3654271"/>
                  <a:chExt cx="183068" cy="194473"/>
                </a:xfrm>
              </p:grpSpPr>
              <p:sp>
                <p:nvSpPr>
                  <p:cNvPr id="143" name="사각형: 둥근 모서리 142">
                    <a:extLst>
                      <a:ext uri="{FF2B5EF4-FFF2-40B4-BE49-F238E27FC236}">
                        <a16:creationId xmlns:a16="http://schemas.microsoft.com/office/drawing/2014/main" id="{0F887DA4-C5B6-D360-A654-503A61F7CD34}"/>
                      </a:ext>
                    </a:extLst>
                  </p:cNvPr>
                  <p:cNvSpPr/>
                  <p:nvPr/>
                </p:nvSpPr>
                <p:spPr>
                  <a:xfrm>
                    <a:off x="6414314" y="3654271"/>
                    <a:ext cx="183068" cy="183068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  <p:sp>
                <p:nvSpPr>
                  <p:cNvPr id="144" name="TextBox 143">
                    <a:extLst>
                      <a:ext uri="{FF2B5EF4-FFF2-40B4-BE49-F238E27FC236}">
                        <a16:creationId xmlns:a16="http://schemas.microsoft.com/office/drawing/2014/main" id="{86DA31CC-3A77-C324-C21A-D79A3D9B4E09}"/>
                      </a:ext>
                    </a:extLst>
                  </p:cNvPr>
                  <p:cNvSpPr txBox="1"/>
                  <p:nvPr/>
                </p:nvSpPr>
                <p:spPr>
                  <a:xfrm>
                    <a:off x="6464409" y="3662540"/>
                    <a:ext cx="91164" cy="18620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F7813F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3</a:t>
                    </a:r>
                    <a:endPara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7813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</p:grpSp>
        <p:grpSp>
          <p:nvGrpSpPr>
            <p:cNvPr id="149" name="그룹 148">
              <a:extLst>
                <a:ext uri="{FF2B5EF4-FFF2-40B4-BE49-F238E27FC236}">
                  <a16:creationId xmlns:a16="http://schemas.microsoft.com/office/drawing/2014/main" id="{0533F267-0307-20D7-807D-7F5F4AF4AD3B}"/>
                </a:ext>
              </a:extLst>
            </p:cNvPr>
            <p:cNvGrpSpPr/>
            <p:nvPr/>
          </p:nvGrpSpPr>
          <p:grpSpPr>
            <a:xfrm>
              <a:off x="6212064" y="5700664"/>
              <a:ext cx="2463624" cy="393484"/>
              <a:chOff x="6212064" y="5682121"/>
              <a:chExt cx="2463624" cy="393484"/>
            </a:xfrm>
          </p:grpSpPr>
          <p:sp>
            <p:nvSpPr>
              <p:cNvPr id="150" name="이등변 삼각형 149">
                <a:extLst>
                  <a:ext uri="{FF2B5EF4-FFF2-40B4-BE49-F238E27FC236}">
                    <a16:creationId xmlns:a16="http://schemas.microsoft.com/office/drawing/2014/main" id="{7319E4E1-F25C-C349-93BE-61E3AA4BBFE7}"/>
                  </a:ext>
                </a:extLst>
              </p:cNvPr>
              <p:cNvSpPr/>
              <p:nvPr/>
            </p:nvSpPr>
            <p:spPr>
              <a:xfrm rot="16200000">
                <a:off x="6215826" y="5829562"/>
                <a:ext cx="91078" cy="98602"/>
              </a:xfrm>
              <a:prstGeom prst="triangle">
                <a:avLst/>
              </a:prstGeom>
              <a:solidFill>
                <a:srgbClr val="40AEE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151" name="사각형: 둥근 모서리 150">
                <a:extLst>
                  <a:ext uri="{FF2B5EF4-FFF2-40B4-BE49-F238E27FC236}">
                    <a16:creationId xmlns:a16="http://schemas.microsoft.com/office/drawing/2014/main" id="{3CCCA60F-9E3E-F319-7BE2-F825843B50A9}"/>
                  </a:ext>
                </a:extLst>
              </p:cNvPr>
              <p:cNvSpPr/>
              <p:nvPr/>
            </p:nvSpPr>
            <p:spPr>
              <a:xfrm>
                <a:off x="6295859" y="5682121"/>
                <a:ext cx="2379829" cy="393484"/>
              </a:xfrm>
              <a:prstGeom prst="roundRect">
                <a:avLst>
                  <a:gd name="adj" fmla="val 10897"/>
                </a:avLst>
              </a:prstGeom>
              <a:solidFill>
                <a:srgbClr val="40AEE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CCA0D064-0AA3-31B4-6497-3E1E6E872107}"/>
                  </a:ext>
                </a:extLst>
              </p:cNvPr>
              <p:cNvSpPr txBox="1"/>
              <p:nvPr/>
            </p:nvSpPr>
            <p:spPr>
              <a:xfrm>
                <a:off x="6682227" y="5730691"/>
                <a:ext cx="156934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음악적 태도와 가치</a:t>
                </a:r>
              </a:p>
              <a:p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개인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사회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문화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정서적 측면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</a:p>
            </p:txBody>
          </p:sp>
          <p:grpSp>
            <p:nvGrpSpPr>
              <p:cNvPr id="153" name="그룹 152">
                <a:extLst>
                  <a:ext uri="{FF2B5EF4-FFF2-40B4-BE49-F238E27FC236}">
                    <a16:creationId xmlns:a16="http://schemas.microsoft.com/office/drawing/2014/main" id="{27B5B3B6-17EA-E037-4B19-CDC3EAAC34F4}"/>
                  </a:ext>
                </a:extLst>
              </p:cNvPr>
              <p:cNvGrpSpPr/>
              <p:nvPr/>
            </p:nvGrpSpPr>
            <p:grpSpPr>
              <a:xfrm>
                <a:off x="6337610" y="5805808"/>
                <a:ext cx="299898" cy="146111"/>
                <a:chOff x="6337610" y="5805808"/>
                <a:chExt cx="299898" cy="146111"/>
              </a:xfrm>
            </p:grpSpPr>
            <p:grpSp>
              <p:nvGrpSpPr>
                <p:cNvPr id="154" name="그룹 153">
                  <a:extLst>
                    <a:ext uri="{FF2B5EF4-FFF2-40B4-BE49-F238E27FC236}">
                      <a16:creationId xmlns:a16="http://schemas.microsoft.com/office/drawing/2014/main" id="{32ABB6B9-867F-8433-F31D-6517033E34CE}"/>
                    </a:ext>
                  </a:extLst>
                </p:cNvPr>
                <p:cNvGrpSpPr/>
                <p:nvPr/>
              </p:nvGrpSpPr>
              <p:grpSpPr>
                <a:xfrm>
                  <a:off x="6337610" y="5805808"/>
                  <a:ext cx="137541" cy="146111"/>
                  <a:chOff x="6414314" y="3654271"/>
                  <a:chExt cx="183068" cy="194473"/>
                </a:xfrm>
              </p:grpSpPr>
              <p:sp>
                <p:nvSpPr>
                  <p:cNvPr id="158" name="사각형: 둥근 모서리 157">
                    <a:extLst>
                      <a:ext uri="{FF2B5EF4-FFF2-40B4-BE49-F238E27FC236}">
                        <a16:creationId xmlns:a16="http://schemas.microsoft.com/office/drawing/2014/main" id="{7EBC98FE-8FBE-39CE-BD7A-44DF84C8DBED}"/>
                      </a:ext>
                    </a:extLst>
                  </p:cNvPr>
                  <p:cNvSpPr/>
                  <p:nvPr/>
                </p:nvSpPr>
                <p:spPr>
                  <a:xfrm>
                    <a:off x="6414314" y="3654271"/>
                    <a:ext cx="183068" cy="183068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  <p:sp>
                <p:nvSpPr>
                  <p:cNvPr id="159" name="TextBox 158">
                    <a:extLst>
                      <a:ext uri="{FF2B5EF4-FFF2-40B4-BE49-F238E27FC236}">
                        <a16:creationId xmlns:a16="http://schemas.microsoft.com/office/drawing/2014/main" id="{18837740-AE26-7C6B-5957-271F8C4E80B0}"/>
                      </a:ext>
                    </a:extLst>
                  </p:cNvPr>
                  <p:cNvSpPr txBox="1"/>
                  <p:nvPr/>
                </p:nvSpPr>
                <p:spPr>
                  <a:xfrm>
                    <a:off x="6464409" y="3662540"/>
                    <a:ext cx="91164" cy="18620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40AEE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1</a:t>
                    </a:r>
                    <a:endPara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40AEE0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155" name="그룹 154">
                  <a:extLst>
                    <a:ext uri="{FF2B5EF4-FFF2-40B4-BE49-F238E27FC236}">
                      <a16:creationId xmlns:a16="http://schemas.microsoft.com/office/drawing/2014/main" id="{EACF3E1F-F0A5-E618-396E-DE6CB15C5000}"/>
                    </a:ext>
                  </a:extLst>
                </p:cNvPr>
                <p:cNvGrpSpPr/>
                <p:nvPr/>
              </p:nvGrpSpPr>
              <p:grpSpPr>
                <a:xfrm>
                  <a:off x="6499967" y="5805808"/>
                  <a:ext cx="137541" cy="146111"/>
                  <a:chOff x="6414314" y="3654271"/>
                  <a:chExt cx="183068" cy="194473"/>
                </a:xfrm>
              </p:grpSpPr>
              <p:sp>
                <p:nvSpPr>
                  <p:cNvPr id="156" name="사각형: 둥근 모서리 155">
                    <a:extLst>
                      <a:ext uri="{FF2B5EF4-FFF2-40B4-BE49-F238E27FC236}">
                        <a16:creationId xmlns:a16="http://schemas.microsoft.com/office/drawing/2014/main" id="{088C7BE4-05FC-C0D2-3299-0BE8003556D8}"/>
                      </a:ext>
                    </a:extLst>
                  </p:cNvPr>
                  <p:cNvSpPr/>
                  <p:nvPr/>
                </p:nvSpPr>
                <p:spPr>
                  <a:xfrm>
                    <a:off x="6414314" y="3654271"/>
                    <a:ext cx="183068" cy="183068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122DDC54-72F0-E838-0D2A-B7166FC1DC7D}"/>
                      </a:ext>
                    </a:extLst>
                  </p:cNvPr>
                  <p:cNvSpPr txBox="1"/>
                  <p:nvPr/>
                </p:nvSpPr>
                <p:spPr>
                  <a:xfrm>
                    <a:off x="6464409" y="3662540"/>
                    <a:ext cx="91164" cy="18620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40AEE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2</a:t>
                    </a:r>
                    <a:endParaRPr lang="ko-KR" altLang="en-US" sz="9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40AEE0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</p:grpSp>
      </p:grpSp>
      <p:grpSp>
        <p:nvGrpSpPr>
          <p:cNvPr id="160" name="그룹 159">
            <a:extLst>
              <a:ext uri="{FF2B5EF4-FFF2-40B4-BE49-F238E27FC236}">
                <a16:creationId xmlns:a16="http://schemas.microsoft.com/office/drawing/2014/main" id="{5199FAEE-0DC8-7043-19C9-87170FA623A4}"/>
              </a:ext>
            </a:extLst>
          </p:cNvPr>
          <p:cNvGrpSpPr/>
          <p:nvPr/>
        </p:nvGrpSpPr>
        <p:grpSpPr>
          <a:xfrm>
            <a:off x="539005" y="4096530"/>
            <a:ext cx="619876" cy="201003"/>
            <a:chOff x="5110562" y="5920168"/>
            <a:chExt cx="825055" cy="267534"/>
          </a:xfrm>
        </p:grpSpPr>
        <p:sp>
          <p:nvSpPr>
            <p:cNvPr id="161" name="사각형: 둥근 모서리 160">
              <a:extLst>
                <a:ext uri="{FF2B5EF4-FFF2-40B4-BE49-F238E27FC236}">
                  <a16:creationId xmlns:a16="http://schemas.microsoft.com/office/drawing/2014/main" id="{59EE5588-CE9E-E387-21CB-EEF747703A98}"/>
                </a:ext>
              </a:extLst>
            </p:cNvPr>
            <p:cNvSpPr/>
            <p:nvPr/>
          </p:nvSpPr>
          <p:spPr>
            <a:xfrm>
              <a:off x="5110562" y="5920168"/>
              <a:ext cx="825055" cy="267534"/>
            </a:xfrm>
            <a:prstGeom prst="roundRect">
              <a:avLst>
                <a:gd name="adj" fmla="val 50000"/>
              </a:avLst>
            </a:prstGeom>
            <a:solidFill>
              <a:srgbClr val="5BBA5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893463DD-2186-8A82-BB0B-5E7652B6EA80}"/>
                </a:ext>
              </a:extLst>
            </p:cNvPr>
            <p:cNvSpPr txBox="1"/>
            <p:nvPr/>
          </p:nvSpPr>
          <p:spPr>
            <a:xfrm>
              <a:off x="5181712" y="5951522"/>
              <a:ext cx="682752" cy="2048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지식</a:t>
              </a:r>
              <a:r>
                <a:rPr lang="en-US" altLang="ko-KR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·</a:t>
              </a:r>
              <a:r>
                <a:rPr lang="ko-KR" altLang="en-US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이해</a:t>
              </a:r>
            </a:p>
          </p:txBody>
        </p:sp>
      </p:grpSp>
      <p:grpSp>
        <p:nvGrpSpPr>
          <p:cNvPr id="163" name="그룹 162">
            <a:extLst>
              <a:ext uri="{FF2B5EF4-FFF2-40B4-BE49-F238E27FC236}">
                <a16:creationId xmlns:a16="http://schemas.microsoft.com/office/drawing/2014/main" id="{EC6D4E20-B85B-2D6F-A685-7E8FF8BCBC64}"/>
              </a:ext>
            </a:extLst>
          </p:cNvPr>
          <p:cNvGrpSpPr/>
          <p:nvPr/>
        </p:nvGrpSpPr>
        <p:grpSpPr>
          <a:xfrm>
            <a:off x="539005" y="5134755"/>
            <a:ext cx="619876" cy="201003"/>
            <a:chOff x="5110562" y="5920168"/>
            <a:chExt cx="825055" cy="267534"/>
          </a:xfrm>
        </p:grpSpPr>
        <p:sp>
          <p:nvSpPr>
            <p:cNvPr id="164" name="사각형: 둥근 모서리 163">
              <a:extLst>
                <a:ext uri="{FF2B5EF4-FFF2-40B4-BE49-F238E27FC236}">
                  <a16:creationId xmlns:a16="http://schemas.microsoft.com/office/drawing/2014/main" id="{4B955453-1103-3DDE-0E3E-F518549AE3E3}"/>
                </a:ext>
              </a:extLst>
            </p:cNvPr>
            <p:cNvSpPr/>
            <p:nvPr/>
          </p:nvSpPr>
          <p:spPr>
            <a:xfrm>
              <a:off x="5110562" y="5920168"/>
              <a:ext cx="825055" cy="267534"/>
            </a:xfrm>
            <a:prstGeom prst="roundRect">
              <a:avLst>
                <a:gd name="adj" fmla="val 50000"/>
              </a:avLst>
            </a:prstGeom>
            <a:solidFill>
              <a:srgbClr val="F781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/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DA8B40A7-1A5F-E262-8DD1-428977531062}"/>
                </a:ext>
              </a:extLst>
            </p:cNvPr>
            <p:cNvSpPr txBox="1"/>
            <p:nvPr/>
          </p:nvSpPr>
          <p:spPr>
            <a:xfrm>
              <a:off x="5181713" y="5951522"/>
              <a:ext cx="682752" cy="2048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과정</a:t>
              </a:r>
              <a:r>
                <a:rPr lang="en-US" altLang="ko-KR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·</a:t>
              </a:r>
              <a:r>
                <a:rPr lang="ko-KR" altLang="en-US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기능</a:t>
              </a:r>
            </a:p>
          </p:txBody>
        </p:sp>
      </p:grpSp>
      <p:grpSp>
        <p:nvGrpSpPr>
          <p:cNvPr id="166" name="그룹 165">
            <a:extLst>
              <a:ext uri="{FF2B5EF4-FFF2-40B4-BE49-F238E27FC236}">
                <a16:creationId xmlns:a16="http://schemas.microsoft.com/office/drawing/2014/main" id="{D967A0D0-A8DB-3285-1A19-2F9D339FE6E3}"/>
              </a:ext>
            </a:extLst>
          </p:cNvPr>
          <p:cNvGrpSpPr/>
          <p:nvPr/>
        </p:nvGrpSpPr>
        <p:grpSpPr>
          <a:xfrm>
            <a:off x="539005" y="5796905"/>
            <a:ext cx="619876" cy="201003"/>
            <a:chOff x="5110562" y="5920168"/>
            <a:chExt cx="825055" cy="267534"/>
          </a:xfrm>
        </p:grpSpPr>
        <p:sp>
          <p:nvSpPr>
            <p:cNvPr id="167" name="사각형: 둥근 모서리 166">
              <a:extLst>
                <a:ext uri="{FF2B5EF4-FFF2-40B4-BE49-F238E27FC236}">
                  <a16:creationId xmlns:a16="http://schemas.microsoft.com/office/drawing/2014/main" id="{8ED877EB-DC1C-54BE-E5E6-5804E7723187}"/>
                </a:ext>
              </a:extLst>
            </p:cNvPr>
            <p:cNvSpPr/>
            <p:nvPr/>
          </p:nvSpPr>
          <p:spPr>
            <a:xfrm>
              <a:off x="5110562" y="5920168"/>
              <a:ext cx="825055" cy="267534"/>
            </a:xfrm>
            <a:prstGeom prst="roundRect">
              <a:avLst>
                <a:gd name="adj" fmla="val 50000"/>
              </a:avLst>
            </a:prstGeom>
            <a:solidFill>
              <a:srgbClr val="40AE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55A6D93D-CD1A-BD8E-E694-66713BBAF333}"/>
                </a:ext>
              </a:extLst>
            </p:cNvPr>
            <p:cNvSpPr txBox="1"/>
            <p:nvPr/>
          </p:nvSpPr>
          <p:spPr>
            <a:xfrm>
              <a:off x="5181713" y="5951522"/>
              <a:ext cx="682752" cy="2048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가치</a:t>
              </a:r>
              <a:r>
                <a:rPr lang="en-US" altLang="ko-KR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·</a:t>
              </a:r>
              <a:r>
                <a:rPr lang="ko-KR" altLang="en-US" sz="1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태도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625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>
            <a:extLst>
              <a:ext uri="{FF2B5EF4-FFF2-40B4-BE49-F238E27FC236}">
                <a16:creationId xmlns:a16="http://schemas.microsoft.com/office/drawing/2014/main" id="{99AE5944-2303-A63D-E097-6C38BF8F5DA5}"/>
              </a:ext>
            </a:extLst>
          </p:cNvPr>
          <p:cNvGrpSpPr/>
          <p:nvPr/>
        </p:nvGrpSpPr>
        <p:grpSpPr>
          <a:xfrm>
            <a:off x="144449" y="277153"/>
            <a:ext cx="6925551" cy="662153"/>
            <a:chOff x="144449" y="277153"/>
            <a:chExt cx="6925551" cy="662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1628665-9933-4A71-78D5-9F0E85164CE2}"/>
                </a:ext>
              </a:extLst>
            </p:cNvPr>
            <p:cNvSpPr txBox="1"/>
            <p:nvPr/>
          </p:nvSpPr>
          <p:spPr>
            <a:xfrm>
              <a:off x="1087593" y="569974"/>
              <a:ext cx="598240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2022 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개정 교육과정 음악과 성취기준의 특징</a:t>
              </a:r>
              <a:endParaRPr lang="en-US" altLang="ko-KR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821F2F5-513A-4B0C-5B77-0DB59C45548B}"/>
                </a:ext>
              </a:extLst>
            </p:cNvPr>
            <p:cNvSpPr txBox="1"/>
            <p:nvPr/>
          </p:nvSpPr>
          <p:spPr>
            <a:xfrm>
              <a:off x="144449" y="524669"/>
              <a:ext cx="642805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4-3</a:t>
              </a:r>
            </a:p>
          </p:txBody>
        </p: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31A04E5C-2245-9279-7C8B-B60F26C73726}"/>
                </a:ext>
              </a:extLst>
            </p:cNvPr>
            <p:cNvGrpSpPr/>
            <p:nvPr/>
          </p:nvGrpSpPr>
          <p:grpSpPr>
            <a:xfrm>
              <a:off x="1119981" y="277153"/>
              <a:ext cx="3149755" cy="204923"/>
              <a:chOff x="1119981" y="277153"/>
              <a:chExt cx="3149755" cy="204923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FA40302-723B-0C93-4C91-4AD45CA02274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87258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교육과정의 내용 체계 및 성취기준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grpSp>
            <p:nvGrpSpPr>
              <p:cNvPr id="38" name="그룹 37">
                <a:extLst>
                  <a:ext uri="{FF2B5EF4-FFF2-40B4-BE49-F238E27FC236}">
                    <a16:creationId xmlns:a16="http://schemas.microsoft.com/office/drawing/2014/main" id="{B8322B2B-17F0-1645-8D42-DC86AF882DB2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39" name="타원 38">
                  <a:extLst>
                    <a:ext uri="{FF2B5EF4-FFF2-40B4-BE49-F238E27FC236}">
                      <a16:creationId xmlns:a16="http://schemas.microsoft.com/office/drawing/2014/main" id="{34729010-4D9C-0A0E-43D9-50800F52003D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3BDBEF81-8646-DA03-E5E0-47F457D804C1}"/>
                    </a:ext>
                  </a:extLst>
                </p:cNvPr>
                <p:cNvSpPr txBox="1"/>
                <p:nvPr/>
              </p:nvSpPr>
              <p:spPr>
                <a:xfrm>
                  <a:off x="1159982" y="258397"/>
                  <a:ext cx="99386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4</a:t>
                  </a:r>
                </a:p>
              </p:txBody>
            </p:sp>
          </p:grpSp>
        </p:grp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8038F670-F402-DCCA-1D55-75862BE1919E}"/>
              </a:ext>
            </a:extLst>
          </p:cNvPr>
          <p:cNvGrpSpPr/>
          <p:nvPr/>
        </p:nvGrpSpPr>
        <p:grpSpPr>
          <a:xfrm>
            <a:off x="468313" y="1268760"/>
            <a:ext cx="2276989" cy="274162"/>
            <a:chOff x="570310" y="1357064"/>
            <a:chExt cx="2276989" cy="274162"/>
          </a:xfrm>
        </p:grpSpPr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91EA4836-B2F0-2329-FD3E-EB7D13F2702D}"/>
                </a:ext>
              </a:extLst>
            </p:cNvPr>
            <p:cNvGrpSpPr/>
            <p:nvPr/>
          </p:nvGrpSpPr>
          <p:grpSpPr>
            <a:xfrm>
              <a:off x="570310" y="1357064"/>
              <a:ext cx="292697" cy="271712"/>
              <a:chOff x="480080" y="1326455"/>
              <a:chExt cx="439242" cy="407751"/>
            </a:xfrm>
          </p:grpSpPr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D88E5CD1-9FFE-D5D4-677C-116439D34824}"/>
                  </a:ext>
                </a:extLst>
              </p:cNvPr>
              <p:cNvGrpSpPr/>
              <p:nvPr/>
            </p:nvGrpSpPr>
            <p:grpSpPr>
              <a:xfrm>
                <a:off x="480080" y="1326455"/>
                <a:ext cx="439242" cy="407751"/>
                <a:chOff x="480080" y="1326455"/>
                <a:chExt cx="439242" cy="407751"/>
              </a:xfrm>
            </p:grpSpPr>
            <p:sp>
              <p:nvSpPr>
                <p:cNvPr id="47" name="타원 46">
                  <a:extLst>
                    <a:ext uri="{FF2B5EF4-FFF2-40B4-BE49-F238E27FC236}">
                      <a16:creationId xmlns:a16="http://schemas.microsoft.com/office/drawing/2014/main" id="{53D2B317-AA39-5B68-B086-E987EEE5A173}"/>
                    </a:ext>
                  </a:extLst>
                </p:cNvPr>
                <p:cNvSpPr/>
                <p:nvPr/>
              </p:nvSpPr>
              <p:spPr>
                <a:xfrm>
                  <a:off x="578902" y="1326455"/>
                  <a:ext cx="241598" cy="241598"/>
                </a:xfrm>
                <a:prstGeom prst="ellipse">
                  <a:avLst/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8" name="타원 47">
                  <a:extLst>
                    <a:ext uri="{FF2B5EF4-FFF2-40B4-BE49-F238E27FC236}">
                      <a16:creationId xmlns:a16="http://schemas.microsoft.com/office/drawing/2014/main" id="{40F5031F-21D8-758F-36D8-3B2B8F45CF14}"/>
                    </a:ext>
                  </a:extLst>
                </p:cNvPr>
                <p:cNvSpPr/>
                <p:nvPr/>
              </p:nvSpPr>
              <p:spPr>
                <a:xfrm>
                  <a:off x="480080" y="1492608"/>
                  <a:ext cx="241598" cy="241598"/>
                </a:xfrm>
                <a:prstGeom prst="ellipse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9" name="타원 48">
                  <a:extLst>
                    <a:ext uri="{FF2B5EF4-FFF2-40B4-BE49-F238E27FC236}">
                      <a16:creationId xmlns:a16="http://schemas.microsoft.com/office/drawing/2014/main" id="{754E1913-D356-81AA-1245-9086AB4EA2A2}"/>
                    </a:ext>
                  </a:extLst>
                </p:cNvPr>
                <p:cNvSpPr/>
                <p:nvPr/>
              </p:nvSpPr>
              <p:spPr>
                <a:xfrm>
                  <a:off x="677724" y="1492608"/>
                  <a:ext cx="241598" cy="241598"/>
                </a:xfrm>
                <a:prstGeom prst="ellipse">
                  <a:avLst/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45" name="타원 44">
                <a:extLst>
                  <a:ext uri="{FF2B5EF4-FFF2-40B4-BE49-F238E27FC236}">
                    <a16:creationId xmlns:a16="http://schemas.microsoft.com/office/drawing/2014/main" id="{56DF7D21-6BEC-4D45-6606-3025FFD2B652}"/>
                  </a:ext>
                </a:extLst>
              </p:cNvPr>
              <p:cNvSpPr/>
              <p:nvPr/>
            </p:nvSpPr>
            <p:spPr>
              <a:xfrm>
                <a:off x="566500" y="1423591"/>
                <a:ext cx="266401" cy="2664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6" name="타원 45">
                <a:extLst>
                  <a:ext uri="{FF2B5EF4-FFF2-40B4-BE49-F238E27FC236}">
                    <a16:creationId xmlns:a16="http://schemas.microsoft.com/office/drawing/2014/main" id="{85F288FD-3221-746B-C40A-E4AA9820B088}"/>
                  </a:ext>
                </a:extLst>
              </p:cNvPr>
              <p:cNvSpPr/>
              <p:nvPr/>
            </p:nvSpPr>
            <p:spPr>
              <a:xfrm>
                <a:off x="616110" y="1473201"/>
                <a:ext cx="167182" cy="167182"/>
              </a:xfrm>
              <a:prstGeom prst="ellipse">
                <a:avLst/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E081283-6A2D-5DA6-AEC9-76F33EEE1D6E}"/>
                </a:ext>
              </a:extLst>
            </p:cNvPr>
            <p:cNvSpPr txBox="1"/>
            <p:nvPr/>
          </p:nvSpPr>
          <p:spPr>
            <a:xfrm>
              <a:off x="941328" y="1385005"/>
              <a:ext cx="1905971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성취기준의 변화 사항</a:t>
              </a: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1DE2654E-ED01-9D7E-77D8-755237EFD89F}"/>
              </a:ext>
            </a:extLst>
          </p:cNvPr>
          <p:cNvGrpSpPr/>
          <p:nvPr/>
        </p:nvGrpSpPr>
        <p:grpSpPr>
          <a:xfrm>
            <a:off x="469869" y="1714050"/>
            <a:ext cx="8204263" cy="4451800"/>
            <a:chOff x="469869" y="1714050"/>
            <a:chExt cx="8204263" cy="4451800"/>
          </a:xfrm>
        </p:grpSpPr>
        <p:sp>
          <p:nvSpPr>
            <p:cNvPr id="81" name="사각형: 둥근 모서리 80">
              <a:extLst>
                <a:ext uri="{FF2B5EF4-FFF2-40B4-BE49-F238E27FC236}">
                  <a16:creationId xmlns:a16="http://schemas.microsoft.com/office/drawing/2014/main" id="{03AADBB3-DC2F-AAD3-8BE8-4882A26889D9}"/>
                </a:ext>
              </a:extLst>
            </p:cNvPr>
            <p:cNvSpPr/>
            <p:nvPr/>
          </p:nvSpPr>
          <p:spPr>
            <a:xfrm>
              <a:off x="4692378" y="2170613"/>
              <a:ext cx="3981754" cy="3995237"/>
            </a:xfrm>
            <a:prstGeom prst="roundRect">
              <a:avLst>
                <a:gd name="adj" fmla="val 2320"/>
              </a:avLst>
            </a:prstGeom>
            <a:gradFill>
              <a:gsLst>
                <a:gs pos="0">
                  <a:srgbClr val="CBE8E6"/>
                </a:gs>
                <a:gs pos="100000">
                  <a:srgbClr val="CDDDEE"/>
                </a:gs>
              </a:gsLst>
              <a:lin ang="2700000" scaled="0"/>
            </a:gradFill>
            <a:ln w="28575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0" name="사각형: 둥근 모서리 79">
              <a:extLst>
                <a:ext uri="{FF2B5EF4-FFF2-40B4-BE49-F238E27FC236}">
                  <a16:creationId xmlns:a16="http://schemas.microsoft.com/office/drawing/2014/main" id="{A1C61506-1135-AC9F-653D-E7DAA8673DCB}"/>
                </a:ext>
              </a:extLst>
            </p:cNvPr>
            <p:cNvSpPr/>
            <p:nvPr/>
          </p:nvSpPr>
          <p:spPr>
            <a:xfrm>
              <a:off x="469869" y="2170613"/>
              <a:ext cx="3981754" cy="3995237"/>
            </a:xfrm>
            <a:prstGeom prst="roundRect">
              <a:avLst>
                <a:gd name="adj" fmla="val 2320"/>
              </a:avLst>
            </a:prstGeom>
            <a:solidFill>
              <a:schemeClr val="bg1">
                <a:lumMod val="95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grpSp>
          <p:nvGrpSpPr>
            <p:cNvPr id="239" name="그룹 238">
              <a:extLst>
                <a:ext uri="{FF2B5EF4-FFF2-40B4-BE49-F238E27FC236}">
                  <a16:creationId xmlns:a16="http://schemas.microsoft.com/office/drawing/2014/main" id="{027A7AC2-FA70-6A3A-E105-25E9429A7FD7}"/>
                </a:ext>
              </a:extLst>
            </p:cNvPr>
            <p:cNvGrpSpPr/>
            <p:nvPr/>
          </p:nvGrpSpPr>
          <p:grpSpPr>
            <a:xfrm>
              <a:off x="590624" y="1714050"/>
              <a:ext cx="7962753" cy="388681"/>
              <a:chOff x="590624" y="1714050"/>
              <a:chExt cx="7962753" cy="388681"/>
            </a:xfrm>
          </p:grpSpPr>
          <p:grpSp>
            <p:nvGrpSpPr>
              <p:cNvPr id="227" name="그룹 226">
                <a:extLst>
                  <a:ext uri="{FF2B5EF4-FFF2-40B4-BE49-F238E27FC236}">
                    <a16:creationId xmlns:a16="http://schemas.microsoft.com/office/drawing/2014/main" id="{B3144926-9D29-08E5-4A14-A348D7BBB78D}"/>
                  </a:ext>
                </a:extLst>
              </p:cNvPr>
              <p:cNvGrpSpPr/>
              <p:nvPr/>
            </p:nvGrpSpPr>
            <p:grpSpPr>
              <a:xfrm>
                <a:off x="4813133" y="1714050"/>
                <a:ext cx="3740244" cy="388681"/>
                <a:chOff x="4816943" y="1714050"/>
                <a:chExt cx="3740244" cy="388681"/>
              </a:xfrm>
            </p:grpSpPr>
            <p:grpSp>
              <p:nvGrpSpPr>
                <p:cNvPr id="206" name="그룹 205">
                  <a:extLst>
                    <a:ext uri="{FF2B5EF4-FFF2-40B4-BE49-F238E27FC236}">
                      <a16:creationId xmlns:a16="http://schemas.microsoft.com/office/drawing/2014/main" id="{1CC85EA2-2174-B5A5-8BDF-01C468B6639F}"/>
                    </a:ext>
                  </a:extLst>
                </p:cNvPr>
                <p:cNvGrpSpPr/>
                <p:nvPr/>
              </p:nvGrpSpPr>
              <p:grpSpPr>
                <a:xfrm>
                  <a:off x="4816943" y="1714050"/>
                  <a:ext cx="3740244" cy="388681"/>
                  <a:chOff x="4812181" y="1714050"/>
                  <a:chExt cx="3740244" cy="388681"/>
                </a:xfrm>
                <a:gradFill>
                  <a:gsLst>
                    <a:gs pos="100000">
                      <a:srgbClr val="0F958E"/>
                    </a:gs>
                    <a:gs pos="0">
                      <a:srgbClr val="276DB5"/>
                    </a:gs>
                  </a:gsLst>
                  <a:lin ang="13500000" scaled="0"/>
                </a:gradFill>
              </p:grpSpPr>
              <p:sp>
                <p:nvSpPr>
                  <p:cNvPr id="199" name="사각형: 둥근 모서리 198">
                    <a:extLst>
                      <a:ext uri="{FF2B5EF4-FFF2-40B4-BE49-F238E27FC236}">
                        <a16:creationId xmlns:a16="http://schemas.microsoft.com/office/drawing/2014/main" id="{5525ECE9-44C9-1ADA-87FC-4D5DBAB46230}"/>
                      </a:ext>
                    </a:extLst>
                  </p:cNvPr>
                  <p:cNvSpPr/>
                  <p:nvPr/>
                </p:nvSpPr>
                <p:spPr>
                  <a:xfrm rot="10800000" flipH="1">
                    <a:off x="4881738" y="1714050"/>
                    <a:ext cx="3600981" cy="388671"/>
                  </a:xfrm>
                  <a:prstGeom prst="roundRect">
                    <a:avLst>
                      <a:gd name="adj" fmla="val 16078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grpSp>
                <p:nvGrpSpPr>
                  <p:cNvPr id="205" name="그룹 204">
                    <a:extLst>
                      <a:ext uri="{FF2B5EF4-FFF2-40B4-BE49-F238E27FC236}">
                        <a16:creationId xmlns:a16="http://schemas.microsoft.com/office/drawing/2014/main" id="{047A7AA0-0FF1-838C-8AF9-2B8B000BACAA}"/>
                      </a:ext>
                    </a:extLst>
                  </p:cNvPr>
                  <p:cNvGrpSpPr/>
                  <p:nvPr/>
                </p:nvGrpSpPr>
                <p:grpSpPr>
                  <a:xfrm>
                    <a:off x="4812181" y="1890877"/>
                    <a:ext cx="3740244" cy="211854"/>
                    <a:chOff x="4812181" y="1890877"/>
                    <a:chExt cx="3740244" cy="211854"/>
                  </a:xfrm>
                  <a:grpFill/>
                </p:grpSpPr>
                <p:sp>
                  <p:nvSpPr>
                    <p:cNvPr id="200" name="자유형: 도형 199">
                      <a:extLst>
                        <a:ext uri="{FF2B5EF4-FFF2-40B4-BE49-F238E27FC236}">
                          <a16:creationId xmlns:a16="http://schemas.microsoft.com/office/drawing/2014/main" id="{1D8A1EBE-CCC1-EDA5-315E-811829AD443A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4849524" y="1853534"/>
                      <a:ext cx="21185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201" name="자유형: 도형 200">
                      <a:extLst>
                        <a:ext uri="{FF2B5EF4-FFF2-40B4-BE49-F238E27FC236}">
                          <a16:creationId xmlns:a16="http://schemas.microsoft.com/office/drawing/2014/main" id="{3CEA32A2-784F-99D8-145D-C816315BC08C}"/>
                        </a:ext>
                      </a:extLst>
                    </p:cNvPr>
                    <p:cNvSpPr/>
                    <p:nvPr/>
                  </p:nvSpPr>
                  <p:spPr>
                    <a:xfrm rot="5400000" flipH="1" flipV="1">
                      <a:off x="8303228" y="1853535"/>
                      <a:ext cx="21185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</p:grpSp>
            <p:grpSp>
              <p:nvGrpSpPr>
                <p:cNvPr id="202" name="그룹 201">
                  <a:extLst>
                    <a:ext uri="{FF2B5EF4-FFF2-40B4-BE49-F238E27FC236}">
                      <a16:creationId xmlns:a16="http://schemas.microsoft.com/office/drawing/2014/main" id="{D5B2FB88-620A-0C6A-33EA-8102DFC605E4}"/>
                    </a:ext>
                  </a:extLst>
                </p:cNvPr>
                <p:cNvGrpSpPr/>
                <p:nvPr/>
              </p:nvGrpSpPr>
              <p:grpSpPr>
                <a:xfrm>
                  <a:off x="8176632" y="1771359"/>
                  <a:ext cx="230922" cy="0"/>
                  <a:chOff x="1316890" y="1406709"/>
                  <a:chExt cx="230922" cy="0"/>
                </a:xfrm>
              </p:grpSpPr>
              <p:cxnSp>
                <p:nvCxnSpPr>
                  <p:cNvPr id="203" name="직선 연결선 202">
                    <a:extLst>
                      <a:ext uri="{FF2B5EF4-FFF2-40B4-BE49-F238E27FC236}">
                        <a16:creationId xmlns:a16="http://schemas.microsoft.com/office/drawing/2014/main" id="{4B0C94B9-10F4-5333-BBD5-AD6CC562712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16890" y="1406709"/>
                    <a:ext cx="157102" cy="0"/>
                  </a:xfrm>
                  <a:prstGeom prst="line">
                    <a:avLst/>
                  </a:prstGeom>
                  <a:ln w="28575" cap="rnd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4" name="직선 연결선 203">
                    <a:extLst>
                      <a:ext uri="{FF2B5EF4-FFF2-40B4-BE49-F238E27FC236}">
                        <a16:creationId xmlns:a16="http://schemas.microsoft.com/office/drawing/2014/main" id="{B5F88404-FF2C-C377-5A02-4A1FA8E7E18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538347" y="1406709"/>
                    <a:ext cx="9465" cy="0"/>
                  </a:xfrm>
                  <a:prstGeom prst="line">
                    <a:avLst/>
                  </a:prstGeom>
                  <a:ln w="28575" cap="rnd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98" name="TextBox 197">
                  <a:extLst>
                    <a:ext uri="{FF2B5EF4-FFF2-40B4-BE49-F238E27FC236}">
                      <a16:creationId xmlns:a16="http://schemas.microsoft.com/office/drawing/2014/main" id="{DC4D2E62-D888-0D91-90C9-55E9C0503C62}"/>
                    </a:ext>
                  </a:extLst>
                </p:cNvPr>
                <p:cNvSpPr txBox="1"/>
                <p:nvPr/>
              </p:nvSpPr>
              <p:spPr>
                <a:xfrm>
                  <a:off x="6428907" y="1801658"/>
                  <a:ext cx="516167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6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2022</a:t>
                  </a:r>
                </a:p>
              </p:txBody>
            </p:sp>
          </p:grpSp>
          <p:grpSp>
            <p:nvGrpSpPr>
              <p:cNvPr id="195" name="그룹 194">
                <a:extLst>
                  <a:ext uri="{FF2B5EF4-FFF2-40B4-BE49-F238E27FC236}">
                    <a16:creationId xmlns:a16="http://schemas.microsoft.com/office/drawing/2014/main" id="{2611B493-D965-AC4B-9705-76AE94FC7169}"/>
                  </a:ext>
                </a:extLst>
              </p:cNvPr>
              <p:cNvGrpSpPr/>
              <p:nvPr/>
            </p:nvGrpSpPr>
            <p:grpSpPr>
              <a:xfrm>
                <a:off x="590624" y="1714050"/>
                <a:ext cx="3740244" cy="388681"/>
                <a:chOff x="599197" y="1714050"/>
                <a:chExt cx="3740244" cy="388681"/>
              </a:xfrm>
            </p:grpSpPr>
            <p:grpSp>
              <p:nvGrpSpPr>
                <p:cNvPr id="194" name="그룹 193">
                  <a:extLst>
                    <a:ext uri="{FF2B5EF4-FFF2-40B4-BE49-F238E27FC236}">
                      <a16:creationId xmlns:a16="http://schemas.microsoft.com/office/drawing/2014/main" id="{C87ABF65-1892-1D2E-7307-942979BA8DB9}"/>
                    </a:ext>
                  </a:extLst>
                </p:cNvPr>
                <p:cNvGrpSpPr/>
                <p:nvPr/>
              </p:nvGrpSpPr>
              <p:grpSpPr>
                <a:xfrm>
                  <a:off x="599197" y="1714050"/>
                  <a:ext cx="3740244" cy="388681"/>
                  <a:chOff x="599197" y="1714050"/>
                  <a:chExt cx="3740244" cy="388681"/>
                </a:xfrm>
              </p:grpSpPr>
              <p:sp>
                <p:nvSpPr>
                  <p:cNvPr id="61" name="사각형: 둥근 모서리 60">
                    <a:extLst>
                      <a:ext uri="{FF2B5EF4-FFF2-40B4-BE49-F238E27FC236}">
                        <a16:creationId xmlns:a16="http://schemas.microsoft.com/office/drawing/2014/main" id="{D21B8FD4-A7BF-0D0A-9F6E-BD1ECC646399}"/>
                      </a:ext>
                    </a:extLst>
                  </p:cNvPr>
                  <p:cNvSpPr/>
                  <p:nvPr/>
                </p:nvSpPr>
                <p:spPr>
                  <a:xfrm rot="10800000" flipH="1">
                    <a:off x="668754" y="1714050"/>
                    <a:ext cx="3600981" cy="388671"/>
                  </a:xfrm>
                  <a:prstGeom prst="roundRect">
                    <a:avLst>
                      <a:gd name="adj" fmla="val 16078"/>
                    </a:avLst>
                  </a:prstGeom>
                  <a:solidFill>
                    <a:srgbClr val="A6A6A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4" name="자유형: 도형 63">
                    <a:extLst>
                      <a:ext uri="{FF2B5EF4-FFF2-40B4-BE49-F238E27FC236}">
                        <a16:creationId xmlns:a16="http://schemas.microsoft.com/office/drawing/2014/main" id="{21A09AE0-1FD1-3D2D-9564-5D685AB42DA7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636540" y="1853534"/>
                    <a:ext cx="211853" cy="286540"/>
                  </a:xfrm>
                  <a:custGeom>
                    <a:avLst/>
                    <a:gdLst>
                      <a:gd name="connsiteX0" fmla="*/ 211853 w 211853"/>
                      <a:gd name="connsiteY0" fmla="*/ 209773 h 286540"/>
                      <a:gd name="connsiteX1" fmla="*/ 211853 w 211853"/>
                      <a:gd name="connsiteY1" fmla="*/ 0 h 286540"/>
                      <a:gd name="connsiteX2" fmla="*/ 65786 w 211853"/>
                      <a:gd name="connsiteY2" fmla="*/ 0 h 286540"/>
                      <a:gd name="connsiteX3" fmla="*/ 0 w 211853"/>
                      <a:gd name="connsiteY3" fmla="*/ 72806 h 286540"/>
                      <a:gd name="connsiteX4" fmla="*/ 0 w 211853"/>
                      <a:gd name="connsiteY4" fmla="*/ 214195 h 286540"/>
                      <a:gd name="connsiteX5" fmla="*/ 40179 w 211853"/>
                      <a:gd name="connsiteY5" fmla="*/ 281280 h 286540"/>
                      <a:gd name="connsiteX6" fmla="*/ 63721 w 211853"/>
                      <a:gd name="connsiteY6" fmla="*/ 286540 h 286540"/>
                      <a:gd name="connsiteX7" fmla="*/ 63721 w 211853"/>
                      <a:gd name="connsiteY7" fmla="*/ 278318 h 286540"/>
                      <a:gd name="connsiteX8" fmla="*/ 125657 w 211853"/>
                      <a:gd name="connsiteY8" fmla="*/ 209773 h 2865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1853" h="286540">
                        <a:moveTo>
                          <a:pt x="211853" y="209773"/>
                        </a:moveTo>
                        <a:lnTo>
                          <a:pt x="211853" y="0"/>
                        </a:lnTo>
                        <a:lnTo>
                          <a:pt x="65786" y="0"/>
                        </a:lnTo>
                        <a:cubicBezTo>
                          <a:pt x="29453" y="0"/>
                          <a:pt x="0" y="32596"/>
                          <a:pt x="0" y="72806"/>
                        </a:cubicBezTo>
                        <a:lnTo>
                          <a:pt x="0" y="214195"/>
                        </a:lnTo>
                        <a:cubicBezTo>
                          <a:pt x="0" y="244353"/>
                          <a:pt x="16568" y="270227"/>
                          <a:pt x="40179" y="281280"/>
                        </a:cubicBezTo>
                        <a:lnTo>
                          <a:pt x="63721" y="286540"/>
                        </a:lnTo>
                        <a:lnTo>
                          <a:pt x="63721" y="278318"/>
                        </a:lnTo>
                        <a:cubicBezTo>
                          <a:pt x="63721" y="240462"/>
                          <a:pt x="91451" y="209773"/>
                          <a:pt x="125657" y="209773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5" name="자유형: 도형 64">
                    <a:extLst>
                      <a:ext uri="{FF2B5EF4-FFF2-40B4-BE49-F238E27FC236}">
                        <a16:creationId xmlns:a16="http://schemas.microsoft.com/office/drawing/2014/main" id="{CDEC61B8-D1D2-1370-9472-6FB9AA21FEF7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4090244" y="1853535"/>
                    <a:ext cx="211853" cy="286540"/>
                  </a:xfrm>
                  <a:custGeom>
                    <a:avLst/>
                    <a:gdLst>
                      <a:gd name="connsiteX0" fmla="*/ 211853 w 211853"/>
                      <a:gd name="connsiteY0" fmla="*/ 209773 h 286540"/>
                      <a:gd name="connsiteX1" fmla="*/ 211853 w 211853"/>
                      <a:gd name="connsiteY1" fmla="*/ 0 h 286540"/>
                      <a:gd name="connsiteX2" fmla="*/ 65786 w 211853"/>
                      <a:gd name="connsiteY2" fmla="*/ 0 h 286540"/>
                      <a:gd name="connsiteX3" fmla="*/ 0 w 211853"/>
                      <a:gd name="connsiteY3" fmla="*/ 72806 h 286540"/>
                      <a:gd name="connsiteX4" fmla="*/ 0 w 211853"/>
                      <a:gd name="connsiteY4" fmla="*/ 214195 h 286540"/>
                      <a:gd name="connsiteX5" fmla="*/ 40179 w 211853"/>
                      <a:gd name="connsiteY5" fmla="*/ 281280 h 286540"/>
                      <a:gd name="connsiteX6" fmla="*/ 63721 w 211853"/>
                      <a:gd name="connsiteY6" fmla="*/ 286540 h 286540"/>
                      <a:gd name="connsiteX7" fmla="*/ 63721 w 211853"/>
                      <a:gd name="connsiteY7" fmla="*/ 278318 h 286540"/>
                      <a:gd name="connsiteX8" fmla="*/ 125657 w 211853"/>
                      <a:gd name="connsiteY8" fmla="*/ 209773 h 2865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1853" h="286540">
                        <a:moveTo>
                          <a:pt x="211853" y="209773"/>
                        </a:moveTo>
                        <a:lnTo>
                          <a:pt x="211853" y="0"/>
                        </a:lnTo>
                        <a:lnTo>
                          <a:pt x="65786" y="0"/>
                        </a:lnTo>
                        <a:cubicBezTo>
                          <a:pt x="29453" y="0"/>
                          <a:pt x="0" y="32596"/>
                          <a:pt x="0" y="72806"/>
                        </a:cubicBezTo>
                        <a:lnTo>
                          <a:pt x="0" y="214195"/>
                        </a:lnTo>
                        <a:cubicBezTo>
                          <a:pt x="0" y="244353"/>
                          <a:pt x="16568" y="270227"/>
                          <a:pt x="40179" y="281280"/>
                        </a:cubicBezTo>
                        <a:lnTo>
                          <a:pt x="63721" y="286540"/>
                        </a:lnTo>
                        <a:lnTo>
                          <a:pt x="63721" y="278318"/>
                        </a:lnTo>
                        <a:cubicBezTo>
                          <a:pt x="63721" y="240462"/>
                          <a:pt x="91451" y="209773"/>
                          <a:pt x="125657" y="209773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grpSp>
                <p:nvGrpSpPr>
                  <p:cNvPr id="58" name="그룹 57">
                    <a:extLst>
                      <a:ext uri="{FF2B5EF4-FFF2-40B4-BE49-F238E27FC236}">
                        <a16:creationId xmlns:a16="http://schemas.microsoft.com/office/drawing/2014/main" id="{08E8E92D-8968-1D1F-5D28-42A2CE35ED0C}"/>
                      </a:ext>
                    </a:extLst>
                  </p:cNvPr>
                  <p:cNvGrpSpPr/>
                  <p:nvPr/>
                </p:nvGrpSpPr>
                <p:grpSpPr>
                  <a:xfrm>
                    <a:off x="3958886" y="1771359"/>
                    <a:ext cx="230922" cy="0"/>
                    <a:chOff x="1316890" y="1406709"/>
                    <a:chExt cx="230922" cy="0"/>
                  </a:xfrm>
                </p:grpSpPr>
                <p:cxnSp>
                  <p:nvCxnSpPr>
                    <p:cNvPr id="59" name="직선 연결선 58">
                      <a:extLst>
                        <a:ext uri="{FF2B5EF4-FFF2-40B4-BE49-F238E27FC236}">
                          <a16:creationId xmlns:a16="http://schemas.microsoft.com/office/drawing/2014/main" id="{512A886E-3D63-4780-C40F-28E93F26492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316890" y="1406709"/>
                      <a:ext cx="157102" cy="0"/>
                    </a:xfrm>
                    <a:prstGeom prst="line">
                      <a:avLst/>
                    </a:prstGeom>
                    <a:ln w="28575" cap="rnd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0" name="직선 연결선 59">
                      <a:extLst>
                        <a:ext uri="{FF2B5EF4-FFF2-40B4-BE49-F238E27FC236}">
                          <a16:creationId xmlns:a16="http://schemas.microsoft.com/office/drawing/2014/main" id="{19EB4FF0-4831-66FF-6506-BDA57F68552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538347" y="1406709"/>
                      <a:ext cx="9465" cy="0"/>
                    </a:xfrm>
                    <a:prstGeom prst="line">
                      <a:avLst/>
                    </a:prstGeom>
                    <a:ln w="28575" cap="rnd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098ACF6A-581E-02E4-47F5-3781757D6866}"/>
                    </a:ext>
                  </a:extLst>
                </p:cNvPr>
                <p:cNvSpPr txBox="1"/>
                <p:nvPr/>
              </p:nvSpPr>
              <p:spPr>
                <a:xfrm>
                  <a:off x="2225588" y="1801658"/>
                  <a:ext cx="487313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6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2015</a:t>
                  </a:r>
                </a:p>
              </p:txBody>
            </p:sp>
          </p:grpSp>
          <p:grpSp>
            <p:nvGrpSpPr>
              <p:cNvPr id="217" name="그룹 216">
                <a:extLst>
                  <a:ext uri="{FF2B5EF4-FFF2-40B4-BE49-F238E27FC236}">
                    <a16:creationId xmlns:a16="http://schemas.microsoft.com/office/drawing/2014/main" id="{1724BE66-89A5-FECF-AEBD-393043CE131A}"/>
                  </a:ext>
                </a:extLst>
              </p:cNvPr>
              <p:cNvGrpSpPr/>
              <p:nvPr/>
            </p:nvGrpSpPr>
            <p:grpSpPr>
              <a:xfrm>
                <a:off x="4391225" y="1789287"/>
                <a:ext cx="352025" cy="197190"/>
                <a:chOff x="4378386" y="1779428"/>
                <a:chExt cx="387228" cy="216909"/>
              </a:xfrm>
            </p:grpSpPr>
            <p:sp>
              <p:nvSpPr>
                <p:cNvPr id="209" name="자유형: 도형 208">
                  <a:extLst>
                    <a:ext uri="{FF2B5EF4-FFF2-40B4-BE49-F238E27FC236}">
                      <a16:creationId xmlns:a16="http://schemas.microsoft.com/office/drawing/2014/main" id="{FA07D3DF-1278-36FA-6548-09E79BA13AFE}"/>
                    </a:ext>
                  </a:extLst>
                </p:cNvPr>
                <p:cNvSpPr/>
                <p:nvPr/>
              </p:nvSpPr>
              <p:spPr>
                <a:xfrm>
                  <a:off x="4378386" y="1779428"/>
                  <a:ext cx="138803" cy="216909"/>
                </a:xfrm>
                <a:custGeom>
                  <a:avLst/>
                  <a:gdLst>
                    <a:gd name="connsiteX0" fmla="*/ 19050 w 87116"/>
                    <a:gd name="connsiteY0" fmla="*/ 0 h 136137"/>
                    <a:gd name="connsiteX1" fmla="*/ 87090 w 87116"/>
                    <a:gd name="connsiteY1" fmla="*/ 68039 h 136137"/>
                    <a:gd name="connsiteX2" fmla="*/ 87070 w 87116"/>
                    <a:gd name="connsiteY2" fmla="*/ 68060 h 136137"/>
                    <a:gd name="connsiteX3" fmla="*/ 87116 w 87116"/>
                    <a:gd name="connsiteY3" fmla="*/ 68107 h 136137"/>
                    <a:gd name="connsiteX4" fmla="*/ 19067 w 87116"/>
                    <a:gd name="connsiteY4" fmla="*/ 136137 h 136137"/>
                    <a:gd name="connsiteX5" fmla="*/ 22 w 87116"/>
                    <a:gd name="connsiteY5" fmla="*/ 117087 h 136137"/>
                    <a:gd name="connsiteX6" fmla="*/ 49016 w 87116"/>
                    <a:gd name="connsiteY6" fmla="*/ 68107 h 136137"/>
                    <a:gd name="connsiteX7" fmla="*/ 48970 w 87116"/>
                    <a:gd name="connsiteY7" fmla="*/ 68060 h 136137"/>
                    <a:gd name="connsiteX8" fmla="*/ 48990 w 87116"/>
                    <a:gd name="connsiteY8" fmla="*/ 68039 h 136137"/>
                    <a:gd name="connsiteX9" fmla="*/ 0 w 87116"/>
                    <a:gd name="connsiteY9" fmla="*/ 19050 h 1361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7116" h="136137">
                      <a:moveTo>
                        <a:pt x="19050" y="0"/>
                      </a:moveTo>
                      <a:lnTo>
                        <a:pt x="87090" y="68039"/>
                      </a:lnTo>
                      <a:lnTo>
                        <a:pt x="87070" y="68060"/>
                      </a:lnTo>
                      <a:lnTo>
                        <a:pt x="87116" y="68107"/>
                      </a:lnTo>
                      <a:lnTo>
                        <a:pt x="19067" y="136137"/>
                      </a:lnTo>
                      <a:lnTo>
                        <a:pt x="22" y="117087"/>
                      </a:lnTo>
                      <a:lnTo>
                        <a:pt x="49016" y="68107"/>
                      </a:lnTo>
                      <a:lnTo>
                        <a:pt x="48970" y="68060"/>
                      </a:lnTo>
                      <a:lnTo>
                        <a:pt x="48990" y="68039"/>
                      </a:lnTo>
                      <a:lnTo>
                        <a:pt x="0" y="19050"/>
                      </a:ln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10" name="자유형: 도형 209">
                  <a:extLst>
                    <a:ext uri="{FF2B5EF4-FFF2-40B4-BE49-F238E27FC236}">
                      <a16:creationId xmlns:a16="http://schemas.microsoft.com/office/drawing/2014/main" id="{26C445BC-3212-5D77-5CA7-626DCDDD6AE4}"/>
                    </a:ext>
                  </a:extLst>
                </p:cNvPr>
                <p:cNvSpPr/>
                <p:nvPr/>
              </p:nvSpPr>
              <p:spPr>
                <a:xfrm>
                  <a:off x="4502599" y="1779428"/>
                  <a:ext cx="138803" cy="216909"/>
                </a:xfrm>
                <a:custGeom>
                  <a:avLst/>
                  <a:gdLst>
                    <a:gd name="connsiteX0" fmla="*/ 19050 w 87116"/>
                    <a:gd name="connsiteY0" fmla="*/ 0 h 136137"/>
                    <a:gd name="connsiteX1" fmla="*/ 87090 w 87116"/>
                    <a:gd name="connsiteY1" fmla="*/ 68039 h 136137"/>
                    <a:gd name="connsiteX2" fmla="*/ 87070 w 87116"/>
                    <a:gd name="connsiteY2" fmla="*/ 68060 h 136137"/>
                    <a:gd name="connsiteX3" fmla="*/ 87116 w 87116"/>
                    <a:gd name="connsiteY3" fmla="*/ 68107 h 136137"/>
                    <a:gd name="connsiteX4" fmla="*/ 19067 w 87116"/>
                    <a:gd name="connsiteY4" fmla="*/ 136137 h 136137"/>
                    <a:gd name="connsiteX5" fmla="*/ 22 w 87116"/>
                    <a:gd name="connsiteY5" fmla="*/ 117087 h 136137"/>
                    <a:gd name="connsiteX6" fmla="*/ 49016 w 87116"/>
                    <a:gd name="connsiteY6" fmla="*/ 68107 h 136137"/>
                    <a:gd name="connsiteX7" fmla="*/ 48970 w 87116"/>
                    <a:gd name="connsiteY7" fmla="*/ 68060 h 136137"/>
                    <a:gd name="connsiteX8" fmla="*/ 48990 w 87116"/>
                    <a:gd name="connsiteY8" fmla="*/ 68039 h 136137"/>
                    <a:gd name="connsiteX9" fmla="*/ 0 w 87116"/>
                    <a:gd name="connsiteY9" fmla="*/ 19050 h 1361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7116" h="136137">
                      <a:moveTo>
                        <a:pt x="19050" y="0"/>
                      </a:moveTo>
                      <a:lnTo>
                        <a:pt x="87090" y="68039"/>
                      </a:lnTo>
                      <a:lnTo>
                        <a:pt x="87070" y="68060"/>
                      </a:lnTo>
                      <a:lnTo>
                        <a:pt x="87116" y="68107"/>
                      </a:lnTo>
                      <a:lnTo>
                        <a:pt x="19067" y="136137"/>
                      </a:lnTo>
                      <a:lnTo>
                        <a:pt x="22" y="117087"/>
                      </a:lnTo>
                      <a:lnTo>
                        <a:pt x="49016" y="68107"/>
                      </a:lnTo>
                      <a:lnTo>
                        <a:pt x="48970" y="68060"/>
                      </a:lnTo>
                      <a:lnTo>
                        <a:pt x="48990" y="68039"/>
                      </a:lnTo>
                      <a:lnTo>
                        <a:pt x="0" y="19050"/>
                      </a:lnTo>
                      <a:close/>
                    </a:path>
                  </a:pathLst>
                </a:custGeom>
                <a:solidFill>
                  <a:srgbClr val="6DA0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11" name="자유형: 도형 210">
                  <a:extLst>
                    <a:ext uri="{FF2B5EF4-FFF2-40B4-BE49-F238E27FC236}">
                      <a16:creationId xmlns:a16="http://schemas.microsoft.com/office/drawing/2014/main" id="{77A49B8B-61EF-8189-54EF-15FBD25731BA}"/>
                    </a:ext>
                  </a:extLst>
                </p:cNvPr>
                <p:cNvSpPr/>
                <p:nvPr/>
              </p:nvSpPr>
              <p:spPr>
                <a:xfrm>
                  <a:off x="4626811" y="1779428"/>
                  <a:ext cx="138803" cy="216909"/>
                </a:xfrm>
                <a:custGeom>
                  <a:avLst/>
                  <a:gdLst>
                    <a:gd name="connsiteX0" fmla="*/ 19050 w 87116"/>
                    <a:gd name="connsiteY0" fmla="*/ 0 h 136137"/>
                    <a:gd name="connsiteX1" fmla="*/ 87090 w 87116"/>
                    <a:gd name="connsiteY1" fmla="*/ 68039 h 136137"/>
                    <a:gd name="connsiteX2" fmla="*/ 87070 w 87116"/>
                    <a:gd name="connsiteY2" fmla="*/ 68060 h 136137"/>
                    <a:gd name="connsiteX3" fmla="*/ 87116 w 87116"/>
                    <a:gd name="connsiteY3" fmla="*/ 68107 h 136137"/>
                    <a:gd name="connsiteX4" fmla="*/ 19067 w 87116"/>
                    <a:gd name="connsiteY4" fmla="*/ 136137 h 136137"/>
                    <a:gd name="connsiteX5" fmla="*/ 22 w 87116"/>
                    <a:gd name="connsiteY5" fmla="*/ 117087 h 136137"/>
                    <a:gd name="connsiteX6" fmla="*/ 49016 w 87116"/>
                    <a:gd name="connsiteY6" fmla="*/ 68107 h 136137"/>
                    <a:gd name="connsiteX7" fmla="*/ 48970 w 87116"/>
                    <a:gd name="connsiteY7" fmla="*/ 68060 h 136137"/>
                    <a:gd name="connsiteX8" fmla="*/ 48990 w 87116"/>
                    <a:gd name="connsiteY8" fmla="*/ 68039 h 136137"/>
                    <a:gd name="connsiteX9" fmla="*/ 0 w 87116"/>
                    <a:gd name="connsiteY9" fmla="*/ 19050 h 1361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7116" h="136137">
                      <a:moveTo>
                        <a:pt x="19050" y="0"/>
                      </a:moveTo>
                      <a:lnTo>
                        <a:pt x="87090" y="68039"/>
                      </a:lnTo>
                      <a:lnTo>
                        <a:pt x="87070" y="68060"/>
                      </a:lnTo>
                      <a:lnTo>
                        <a:pt x="87116" y="68107"/>
                      </a:lnTo>
                      <a:lnTo>
                        <a:pt x="19067" y="136137"/>
                      </a:lnTo>
                      <a:lnTo>
                        <a:pt x="22" y="117087"/>
                      </a:lnTo>
                      <a:lnTo>
                        <a:pt x="49016" y="68107"/>
                      </a:lnTo>
                      <a:lnTo>
                        <a:pt x="48970" y="68060"/>
                      </a:lnTo>
                      <a:lnTo>
                        <a:pt x="48990" y="68039"/>
                      </a:lnTo>
                      <a:lnTo>
                        <a:pt x="0" y="19050"/>
                      </a:lnTo>
                      <a:close/>
                    </a:path>
                  </a:pathLst>
                </a:custGeom>
                <a:solidFill>
                  <a:srgbClr val="019E9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23DD036E-F349-9F63-676C-218B36673284}"/>
                </a:ext>
              </a:extLst>
            </p:cNvPr>
            <p:cNvSpPr/>
            <p:nvPr/>
          </p:nvSpPr>
          <p:spPr>
            <a:xfrm>
              <a:off x="4451623" y="2204864"/>
              <a:ext cx="240755" cy="37100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78193AB0-1805-533E-D86A-35739AA51AD6}"/>
                </a:ext>
              </a:extLst>
            </p:cNvPr>
            <p:cNvGrpSpPr/>
            <p:nvPr/>
          </p:nvGrpSpPr>
          <p:grpSpPr>
            <a:xfrm>
              <a:off x="592756" y="2371079"/>
              <a:ext cx="7958488" cy="283426"/>
              <a:chOff x="592756" y="2295948"/>
              <a:chExt cx="7958488" cy="311769"/>
            </a:xfrm>
          </p:grpSpPr>
          <p:sp>
            <p:nvSpPr>
              <p:cNvPr id="82" name="사각형: 둥근 모서리 81">
                <a:extLst>
                  <a:ext uri="{FF2B5EF4-FFF2-40B4-BE49-F238E27FC236}">
                    <a16:creationId xmlns:a16="http://schemas.microsoft.com/office/drawing/2014/main" id="{CBA0BBF8-F4CE-B69A-8BA2-D7F1A0A76470}"/>
                  </a:ext>
                </a:extLst>
              </p:cNvPr>
              <p:cNvSpPr/>
              <p:nvPr/>
            </p:nvSpPr>
            <p:spPr>
              <a:xfrm rot="10800000" flipH="1">
                <a:off x="592756" y="2295948"/>
                <a:ext cx="3979244" cy="311769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15875">
                <a:noFill/>
              </a:ln>
              <a:effectLst>
                <a:innerShdw dist="25400" dir="10800000">
                  <a:prstClr val="black">
                    <a:alpha val="16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9" name="사각형: 둥근 모서리 8">
                <a:extLst>
                  <a:ext uri="{FF2B5EF4-FFF2-40B4-BE49-F238E27FC236}">
                    <a16:creationId xmlns:a16="http://schemas.microsoft.com/office/drawing/2014/main" id="{20D3E5F0-D1AD-4D35-B184-C7DD6F5785C5}"/>
                  </a:ext>
                </a:extLst>
              </p:cNvPr>
              <p:cNvSpPr/>
              <p:nvPr/>
            </p:nvSpPr>
            <p:spPr>
              <a:xfrm rot="10800000" flipH="1">
                <a:off x="4572000" y="2295948"/>
                <a:ext cx="3979244" cy="311769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15875">
                <a:noFill/>
              </a:ln>
              <a:effectLst>
                <a:innerShdw dist="25400">
                  <a:srgbClr val="ABCBE3"/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F717046-E73C-C15B-7EDB-FC4076C3C96A}"/>
                  </a:ext>
                </a:extLst>
              </p:cNvPr>
              <p:cNvSpPr txBox="1"/>
              <p:nvPr/>
            </p:nvSpPr>
            <p:spPr>
              <a:xfrm>
                <a:off x="3931658" y="2351731"/>
                <a:ext cx="1266372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성취기준 개수 변화</a:t>
                </a:r>
              </a:p>
            </p:txBody>
          </p:sp>
        </p:grp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0686DCF7-7601-39C5-D210-8691E12EE3E7}"/>
                </a:ext>
              </a:extLst>
            </p:cNvPr>
            <p:cNvGrpSpPr/>
            <p:nvPr/>
          </p:nvGrpSpPr>
          <p:grpSpPr>
            <a:xfrm>
              <a:off x="592756" y="4483486"/>
              <a:ext cx="7958488" cy="740743"/>
              <a:chOff x="592756" y="4483486"/>
              <a:chExt cx="7958488" cy="740743"/>
            </a:xfrm>
          </p:grpSpPr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46203E15-F9CD-49E7-0EEE-63776F74A02E}"/>
                  </a:ext>
                </a:extLst>
              </p:cNvPr>
              <p:cNvSpPr txBox="1"/>
              <p:nvPr/>
            </p:nvSpPr>
            <p:spPr>
              <a:xfrm>
                <a:off x="1805118" y="4947230"/>
                <a:ext cx="131125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성취기준과 함께 제시</a:t>
                </a:r>
                <a:endPara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34" name="TextBox 233">
                <a:extLst>
                  <a:ext uri="{FF2B5EF4-FFF2-40B4-BE49-F238E27FC236}">
                    <a16:creationId xmlns:a16="http://schemas.microsoft.com/office/drawing/2014/main" id="{CD33A023-6FC2-CEAC-EDB5-ABCF66E37898}"/>
                  </a:ext>
                </a:extLst>
              </p:cNvPr>
              <p:cNvSpPr txBox="1"/>
              <p:nvPr/>
            </p:nvSpPr>
            <p:spPr>
              <a:xfrm>
                <a:off x="5049796" y="4854897"/>
                <a:ext cx="32669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성취기준에서 분리되어 ‘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3.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교수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학습 및 평가’ 절에서</a:t>
                </a:r>
                <a:endPara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‘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방향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’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과 ‘방법’으로 구체화됨</a:t>
                </a:r>
              </a:p>
            </p:txBody>
          </p:sp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5EDD654C-4059-63B2-D00D-8BA21D4FB99E}"/>
                  </a:ext>
                </a:extLst>
              </p:cNvPr>
              <p:cNvGrpSpPr/>
              <p:nvPr/>
            </p:nvGrpSpPr>
            <p:grpSpPr>
              <a:xfrm>
                <a:off x="592756" y="4483486"/>
                <a:ext cx="7958488" cy="283426"/>
                <a:chOff x="592756" y="4355015"/>
                <a:chExt cx="7958488" cy="311769"/>
              </a:xfrm>
            </p:grpSpPr>
            <p:sp>
              <p:nvSpPr>
                <p:cNvPr id="168" name="사각형: 둥근 모서리 167">
                  <a:extLst>
                    <a:ext uri="{FF2B5EF4-FFF2-40B4-BE49-F238E27FC236}">
                      <a16:creationId xmlns:a16="http://schemas.microsoft.com/office/drawing/2014/main" id="{411A0DD6-2D40-FF96-31A4-3BA79F6E6E1E}"/>
                    </a:ext>
                  </a:extLst>
                </p:cNvPr>
                <p:cNvSpPr/>
                <p:nvPr/>
              </p:nvSpPr>
              <p:spPr>
                <a:xfrm rot="10800000" flipH="1">
                  <a:off x="592756" y="4355015"/>
                  <a:ext cx="3979244" cy="3117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15875">
                  <a:noFill/>
                </a:ln>
                <a:effectLst>
                  <a:innerShdw dist="25400" dir="10800000">
                    <a:prstClr val="black">
                      <a:alpha val="16000"/>
                    </a:prst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22A57B3F-3D5F-1FD8-868F-38DD37C91E12}"/>
                    </a:ext>
                  </a:extLst>
                </p:cNvPr>
                <p:cNvSpPr/>
                <p:nvPr/>
              </p:nvSpPr>
              <p:spPr>
                <a:xfrm rot="10800000" flipH="1">
                  <a:off x="4572000" y="4355015"/>
                  <a:ext cx="3979244" cy="3117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15875">
                  <a:noFill/>
                </a:ln>
                <a:effectLst>
                  <a:innerShdw dist="25400">
                    <a:srgbClr val="ABCBE3"/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5F3581A4-6473-D847-EC4C-38F4CB0702AF}"/>
                    </a:ext>
                  </a:extLst>
                </p:cNvPr>
                <p:cNvSpPr txBox="1"/>
                <p:nvPr/>
              </p:nvSpPr>
              <p:spPr>
                <a:xfrm>
                  <a:off x="2358310" y="4410798"/>
                  <a:ext cx="4413068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교수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학습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평가의 방법이 성취기준에서 분리되어 방향과 함께 제시</a:t>
                  </a:r>
                </a:p>
              </p:txBody>
            </p:sp>
          </p:grp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2D8DECBA-2718-70C3-5098-554F11F04F88}"/>
                </a:ext>
              </a:extLst>
            </p:cNvPr>
            <p:cNvGrpSpPr/>
            <p:nvPr/>
          </p:nvGrpSpPr>
          <p:grpSpPr>
            <a:xfrm>
              <a:off x="592756" y="5335071"/>
              <a:ext cx="7958488" cy="648409"/>
              <a:chOff x="592756" y="5335071"/>
              <a:chExt cx="7958488" cy="648409"/>
            </a:xfrm>
          </p:grpSpPr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281D611E-AEB2-7474-BF56-3BC8074EDFED}"/>
                  </a:ext>
                </a:extLst>
              </p:cNvPr>
              <p:cNvSpPr txBox="1"/>
              <p:nvPr/>
            </p:nvSpPr>
            <p:spPr>
              <a:xfrm>
                <a:off x="1563064" y="5798814"/>
                <a:ext cx="179536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&lt;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생활화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&gt;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영역이 별도로 존재</a:t>
                </a:r>
              </a:p>
            </p:txBody>
          </p:sp>
          <p:sp>
            <p:nvSpPr>
              <p:cNvPr id="235" name="TextBox 234">
                <a:extLst>
                  <a:ext uri="{FF2B5EF4-FFF2-40B4-BE49-F238E27FC236}">
                    <a16:creationId xmlns:a16="http://schemas.microsoft.com/office/drawing/2014/main" id="{246198EE-271B-30A5-E170-B4B1E6CD69CA}"/>
                  </a:ext>
                </a:extLst>
              </p:cNvPr>
              <p:cNvSpPr txBox="1"/>
              <p:nvPr/>
            </p:nvSpPr>
            <p:spPr>
              <a:xfrm>
                <a:off x="5275017" y="5798814"/>
                <a:ext cx="281647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영역별 성취기준 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4, 5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번에 생활화 내용 재배치 </a:t>
                </a:r>
              </a:p>
            </p:txBody>
          </p:sp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E4C06109-F35D-DEA6-AB05-405311C98957}"/>
                  </a:ext>
                </a:extLst>
              </p:cNvPr>
              <p:cNvGrpSpPr/>
              <p:nvPr/>
            </p:nvGrpSpPr>
            <p:grpSpPr>
              <a:xfrm>
                <a:off x="592756" y="5335071"/>
                <a:ext cx="7958488" cy="283426"/>
                <a:chOff x="592756" y="5259940"/>
                <a:chExt cx="7958488" cy="311769"/>
              </a:xfrm>
            </p:grpSpPr>
            <p:sp>
              <p:nvSpPr>
                <p:cNvPr id="173" name="사각형: 둥근 모서리 172">
                  <a:extLst>
                    <a:ext uri="{FF2B5EF4-FFF2-40B4-BE49-F238E27FC236}">
                      <a16:creationId xmlns:a16="http://schemas.microsoft.com/office/drawing/2014/main" id="{A19ADCC9-8C64-E67B-9545-F840BD58C12D}"/>
                    </a:ext>
                  </a:extLst>
                </p:cNvPr>
                <p:cNvSpPr/>
                <p:nvPr/>
              </p:nvSpPr>
              <p:spPr>
                <a:xfrm rot="10800000" flipH="1">
                  <a:off x="592756" y="5259940"/>
                  <a:ext cx="3979244" cy="3117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15875">
                  <a:noFill/>
                </a:ln>
                <a:effectLst>
                  <a:innerShdw dist="25400" dir="10800000">
                    <a:prstClr val="black">
                      <a:alpha val="16000"/>
                    </a:prst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1" name="사각형: 둥근 모서리 10">
                  <a:extLst>
                    <a:ext uri="{FF2B5EF4-FFF2-40B4-BE49-F238E27FC236}">
                      <a16:creationId xmlns:a16="http://schemas.microsoft.com/office/drawing/2014/main" id="{4562E750-9065-295F-52A2-8C8F25DB38FD}"/>
                    </a:ext>
                  </a:extLst>
                </p:cNvPr>
                <p:cNvSpPr/>
                <p:nvPr/>
              </p:nvSpPr>
              <p:spPr>
                <a:xfrm rot="10800000" flipH="1">
                  <a:off x="4572000" y="5259940"/>
                  <a:ext cx="3979244" cy="3117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15875">
                  <a:noFill/>
                </a:ln>
                <a:effectLst>
                  <a:innerShdw dist="25400">
                    <a:srgbClr val="ABCBE3"/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9713F69F-03D6-872C-D825-F8025F1411D6}"/>
                    </a:ext>
                  </a:extLst>
                </p:cNvPr>
                <p:cNvSpPr txBox="1"/>
                <p:nvPr/>
              </p:nvSpPr>
              <p:spPr>
                <a:xfrm>
                  <a:off x="3566975" y="5315723"/>
                  <a:ext cx="1995738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생활화를 영역별 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4,5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번에 반영</a:t>
                  </a:r>
                </a:p>
              </p:txBody>
            </p:sp>
          </p:grpSp>
        </p:grp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643902AB-88E5-B7F2-81C4-759752A8F462}"/>
                </a:ext>
              </a:extLst>
            </p:cNvPr>
            <p:cNvGrpSpPr/>
            <p:nvPr/>
          </p:nvGrpSpPr>
          <p:grpSpPr>
            <a:xfrm>
              <a:off x="592756" y="3474124"/>
              <a:ext cx="7958488" cy="923433"/>
              <a:chOff x="592756" y="3474124"/>
              <a:chExt cx="7958488" cy="923433"/>
            </a:xfrm>
          </p:grpSpPr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8E3D6AE2-F347-44A1-88BD-86FDAD25E9C8}"/>
                  </a:ext>
                </a:extLst>
              </p:cNvPr>
              <p:cNvSpPr txBox="1"/>
              <p:nvPr/>
            </p:nvSpPr>
            <p:spPr>
              <a:xfrm>
                <a:off x="1027661" y="3928234"/>
                <a:ext cx="28661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학습 요소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교수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학습 방법 및 유의 사항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</a:p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평가 방법 및 유의 사항이 성취기준과 함께 제시</a:t>
                </a:r>
              </a:p>
            </p:txBody>
          </p:sp>
          <p:grpSp>
            <p:nvGrpSpPr>
              <p:cNvPr id="236" name="그룹 235">
                <a:extLst>
                  <a:ext uri="{FF2B5EF4-FFF2-40B4-BE49-F238E27FC236}">
                    <a16:creationId xmlns:a16="http://schemas.microsoft.com/office/drawing/2014/main" id="{B1E1A8C9-07F4-3A26-EA54-734B8EE3A144}"/>
                  </a:ext>
                </a:extLst>
              </p:cNvPr>
              <p:cNvGrpSpPr/>
              <p:nvPr/>
            </p:nvGrpSpPr>
            <p:grpSpPr>
              <a:xfrm>
                <a:off x="4915144" y="3828240"/>
                <a:ext cx="3536225" cy="569317"/>
                <a:chOff x="4910382" y="3683765"/>
                <a:chExt cx="3536225" cy="569317"/>
              </a:xfrm>
            </p:grpSpPr>
            <p:sp>
              <p:nvSpPr>
                <p:cNvPr id="237" name="TextBox 236">
                  <a:extLst>
                    <a:ext uri="{FF2B5EF4-FFF2-40B4-BE49-F238E27FC236}">
                      <a16:creationId xmlns:a16="http://schemas.microsoft.com/office/drawing/2014/main" id="{FE427D21-4DE9-9021-926A-22ED99770CAD}"/>
                    </a:ext>
                  </a:extLst>
                </p:cNvPr>
                <p:cNvSpPr txBox="1"/>
                <p:nvPr/>
              </p:nvSpPr>
              <p:spPr>
                <a:xfrm>
                  <a:off x="5245408" y="3683765"/>
                  <a:ext cx="286617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해설과 함께 성취기준 적용 시 고려 사항만 제시</a:t>
                  </a:r>
                </a:p>
              </p:txBody>
            </p:sp>
            <p:sp>
              <p:nvSpPr>
                <p:cNvPr id="238" name="TextBox 237">
                  <a:extLst>
                    <a:ext uri="{FF2B5EF4-FFF2-40B4-BE49-F238E27FC236}">
                      <a16:creationId xmlns:a16="http://schemas.microsoft.com/office/drawing/2014/main" id="{B6A21CEA-F367-E187-62A2-AA318B095703}"/>
                    </a:ext>
                  </a:extLst>
                </p:cNvPr>
                <p:cNvSpPr txBox="1"/>
                <p:nvPr/>
              </p:nvSpPr>
              <p:spPr>
                <a:xfrm>
                  <a:off x="4910382" y="3883750"/>
                  <a:ext cx="353622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E20C4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영역별 특성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E20C4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E20C4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음악 요소의 적용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E20C4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E20C4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활동 구성 방법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E20C4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E20C4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수행 평가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E20C4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</a:t>
                  </a:r>
                </a:p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E20C4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주제 산정 등에 대한 고려사항을 학교급별로 제시</a:t>
                  </a:r>
                </a:p>
              </p:txBody>
            </p:sp>
          </p:grp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CE96D2DB-93DE-CFF1-EF6F-FCA3ADF4AAC2}"/>
                  </a:ext>
                </a:extLst>
              </p:cNvPr>
              <p:cNvGrpSpPr/>
              <p:nvPr/>
            </p:nvGrpSpPr>
            <p:grpSpPr>
              <a:xfrm>
                <a:off x="592756" y="3474124"/>
                <a:ext cx="7958488" cy="283426"/>
                <a:chOff x="592756" y="3269453"/>
                <a:chExt cx="7958488" cy="311769"/>
              </a:xfrm>
            </p:grpSpPr>
            <p:sp>
              <p:nvSpPr>
                <p:cNvPr id="163" name="사각형: 둥근 모서리 162">
                  <a:extLst>
                    <a:ext uri="{FF2B5EF4-FFF2-40B4-BE49-F238E27FC236}">
                      <a16:creationId xmlns:a16="http://schemas.microsoft.com/office/drawing/2014/main" id="{BF96AE38-2232-A400-6239-6BAE3ACF88D1}"/>
                    </a:ext>
                  </a:extLst>
                </p:cNvPr>
                <p:cNvSpPr/>
                <p:nvPr/>
              </p:nvSpPr>
              <p:spPr>
                <a:xfrm rot="10800000" flipH="1">
                  <a:off x="592756" y="3269453"/>
                  <a:ext cx="3979244" cy="3117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15875">
                  <a:noFill/>
                </a:ln>
                <a:effectLst>
                  <a:innerShdw dist="25400" dir="10800000">
                    <a:prstClr val="black">
                      <a:alpha val="16000"/>
                    </a:prst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2" name="사각형: 둥근 모서리 11">
                  <a:extLst>
                    <a:ext uri="{FF2B5EF4-FFF2-40B4-BE49-F238E27FC236}">
                      <a16:creationId xmlns:a16="http://schemas.microsoft.com/office/drawing/2014/main" id="{6973CBE1-B5B2-2118-7202-BEB9AEC3D5D7}"/>
                    </a:ext>
                  </a:extLst>
                </p:cNvPr>
                <p:cNvSpPr/>
                <p:nvPr/>
              </p:nvSpPr>
              <p:spPr>
                <a:xfrm rot="10800000" flipH="1">
                  <a:off x="4572000" y="3269453"/>
                  <a:ext cx="3979244" cy="3117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15875">
                  <a:noFill/>
                </a:ln>
                <a:effectLst>
                  <a:innerShdw dist="25400">
                    <a:srgbClr val="ABCBE3"/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0E4AF99E-5084-A081-2C08-6BCAF03D87C6}"/>
                    </a:ext>
                  </a:extLst>
                </p:cNvPr>
                <p:cNvSpPr txBox="1"/>
                <p:nvPr/>
              </p:nvSpPr>
              <p:spPr>
                <a:xfrm>
                  <a:off x="3410682" y="3315234"/>
                  <a:ext cx="2308325" cy="22006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성취기준 해설 및 적용 시 고려 사항</a:t>
                  </a:r>
                </a:p>
              </p:txBody>
            </p:sp>
          </p:grpSp>
        </p:grpSp>
      </p:grp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FDBD09F-5CF5-1154-CB86-DF0517D3FC84}"/>
              </a:ext>
            </a:extLst>
          </p:cNvPr>
          <p:cNvSpPr/>
          <p:nvPr/>
        </p:nvSpPr>
        <p:spPr>
          <a:xfrm>
            <a:off x="4862734" y="2731448"/>
            <a:ext cx="3641043" cy="216858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14" name="표 8">
            <a:extLst>
              <a:ext uri="{FF2B5EF4-FFF2-40B4-BE49-F238E27FC236}">
                <a16:creationId xmlns:a16="http://schemas.microsoft.com/office/drawing/2014/main" id="{5F3D530C-95A7-433C-4C8C-59C6146042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714359"/>
              </p:ext>
            </p:extLst>
          </p:nvPr>
        </p:nvGraphicFramePr>
        <p:xfrm>
          <a:off x="4862733" y="2739068"/>
          <a:ext cx="3641040" cy="62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0260">
                  <a:extLst>
                    <a:ext uri="{9D8B030D-6E8A-4147-A177-3AD203B41FA5}">
                      <a16:colId xmlns:a16="http://schemas.microsoft.com/office/drawing/2014/main" val="2624262812"/>
                    </a:ext>
                  </a:extLst>
                </a:gridCol>
                <a:gridCol w="910260">
                  <a:extLst>
                    <a:ext uri="{9D8B030D-6E8A-4147-A177-3AD203B41FA5}">
                      <a16:colId xmlns:a16="http://schemas.microsoft.com/office/drawing/2014/main" val="2747899653"/>
                    </a:ext>
                  </a:extLst>
                </a:gridCol>
                <a:gridCol w="910260">
                  <a:extLst>
                    <a:ext uri="{9D8B030D-6E8A-4147-A177-3AD203B41FA5}">
                      <a16:colId xmlns:a16="http://schemas.microsoft.com/office/drawing/2014/main" val="2803421687"/>
                    </a:ext>
                  </a:extLst>
                </a:gridCol>
                <a:gridCol w="910260">
                  <a:extLst>
                    <a:ext uri="{9D8B030D-6E8A-4147-A177-3AD203B41FA5}">
                      <a16:colId xmlns:a16="http://schemas.microsoft.com/office/drawing/2014/main" val="32164367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F958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69190" marR="69190" marT="25200" marB="252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연주</a:t>
                      </a:r>
                    </a:p>
                  </a:txBody>
                  <a:tcPr marL="69190" marR="69190" marT="25200" marB="252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감상</a:t>
                      </a:r>
                    </a:p>
                  </a:txBody>
                  <a:tcPr marL="69190" marR="69190" marT="25200" marB="252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창작</a:t>
                      </a:r>
                    </a:p>
                  </a:txBody>
                  <a:tcPr marL="69190" marR="69190" marT="25200" marB="252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92035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CA444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초등</a:t>
                      </a:r>
                    </a:p>
                  </a:txBody>
                  <a:tcPr marL="69190" marR="69190" marT="25200" marB="252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CA444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4</a:t>
                      </a:r>
                      <a:endParaRPr lang="ko-KR" altLang="en-US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69190" marR="6919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CA444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5</a:t>
                      </a:r>
                      <a:endParaRPr lang="ko-KR" altLang="en-US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69190" marR="6919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CA444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4</a:t>
                      </a:r>
                      <a:endParaRPr lang="ko-KR" altLang="en-US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69190" marR="6919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1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중등</a:t>
                      </a:r>
                    </a:p>
                  </a:txBody>
                  <a:tcPr marL="69190" marR="69190" marT="25200" marB="252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00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4</a:t>
                      </a:r>
                      <a:endParaRPr lang="ko-KR" altLang="en-US" sz="1000" kern="1200" spc="-5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69190" marR="6919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5</a:t>
                      </a:r>
                      <a:endParaRPr lang="ko-KR" altLang="en-US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69190" marR="6919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4</a:t>
                      </a:r>
                      <a:endParaRPr lang="ko-KR" altLang="en-US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69190" marR="6919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7F0F8300-92F8-7637-53F6-420D71D6C449}"/>
              </a:ext>
            </a:extLst>
          </p:cNvPr>
          <p:cNvSpPr/>
          <p:nvPr/>
        </p:nvSpPr>
        <p:spPr>
          <a:xfrm>
            <a:off x="640225" y="2731448"/>
            <a:ext cx="3641043" cy="216858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21" name="표 8">
            <a:extLst>
              <a:ext uri="{FF2B5EF4-FFF2-40B4-BE49-F238E27FC236}">
                <a16:creationId xmlns:a16="http://schemas.microsoft.com/office/drawing/2014/main" id="{430EE77E-93D1-D22A-A47F-594E3C6790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6610526"/>
              </p:ext>
            </p:extLst>
          </p:nvPr>
        </p:nvGraphicFramePr>
        <p:xfrm>
          <a:off x="640224" y="2739068"/>
          <a:ext cx="3641040" cy="62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0260">
                  <a:extLst>
                    <a:ext uri="{9D8B030D-6E8A-4147-A177-3AD203B41FA5}">
                      <a16:colId xmlns:a16="http://schemas.microsoft.com/office/drawing/2014/main" val="2624262812"/>
                    </a:ext>
                  </a:extLst>
                </a:gridCol>
                <a:gridCol w="910260">
                  <a:extLst>
                    <a:ext uri="{9D8B030D-6E8A-4147-A177-3AD203B41FA5}">
                      <a16:colId xmlns:a16="http://schemas.microsoft.com/office/drawing/2014/main" val="2747899653"/>
                    </a:ext>
                  </a:extLst>
                </a:gridCol>
                <a:gridCol w="910260">
                  <a:extLst>
                    <a:ext uri="{9D8B030D-6E8A-4147-A177-3AD203B41FA5}">
                      <a16:colId xmlns:a16="http://schemas.microsoft.com/office/drawing/2014/main" val="2803421687"/>
                    </a:ext>
                  </a:extLst>
                </a:gridCol>
                <a:gridCol w="910260">
                  <a:extLst>
                    <a:ext uri="{9D8B030D-6E8A-4147-A177-3AD203B41FA5}">
                      <a16:colId xmlns:a16="http://schemas.microsoft.com/office/drawing/2014/main" val="32164367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69190" marR="69190" marT="25200" marB="252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표현</a:t>
                      </a:r>
                    </a:p>
                  </a:txBody>
                  <a:tcPr marL="69190" marR="6919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감상</a:t>
                      </a:r>
                    </a:p>
                  </a:txBody>
                  <a:tcPr marL="69190" marR="6919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생활화</a:t>
                      </a:r>
                    </a:p>
                  </a:txBody>
                  <a:tcPr marL="69190" marR="6919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92035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CA444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초등</a:t>
                      </a:r>
                    </a:p>
                  </a:txBody>
                  <a:tcPr marL="69190" marR="69190" marT="25200" marB="252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CA444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6</a:t>
                      </a:r>
                      <a:endParaRPr lang="ko-KR" altLang="en-US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69190" marR="6919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CA444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2</a:t>
                      </a:r>
                      <a:endParaRPr lang="ko-KR" altLang="en-US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69190" marR="6919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CA444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3</a:t>
                      </a:r>
                      <a:endParaRPr lang="ko-KR" altLang="en-US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69190" marR="6919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1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중등</a:t>
                      </a:r>
                    </a:p>
                  </a:txBody>
                  <a:tcPr marL="69190" marR="69190" marT="25200" marB="252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00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5</a:t>
                      </a:r>
                      <a:endParaRPr lang="ko-KR" altLang="en-US" sz="1000" kern="1200" spc="-5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69190" marR="6919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3</a:t>
                      </a:r>
                      <a:endParaRPr lang="ko-KR" altLang="en-US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69190" marR="6919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0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3</a:t>
                      </a:r>
                      <a:endParaRPr lang="ko-KR" altLang="en-US" sz="10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69190" marR="6919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511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38007351-BF18-6DF8-EF57-F097818A53AE}"/>
              </a:ext>
            </a:extLst>
          </p:cNvPr>
          <p:cNvGrpSpPr/>
          <p:nvPr/>
        </p:nvGrpSpPr>
        <p:grpSpPr>
          <a:xfrm>
            <a:off x="636478" y="2209324"/>
            <a:ext cx="3871417" cy="3685215"/>
            <a:chOff x="636478" y="2209324"/>
            <a:chExt cx="3871417" cy="3685215"/>
          </a:xfrm>
        </p:grpSpPr>
        <p:sp>
          <p:nvSpPr>
            <p:cNvPr id="63" name="사각형: 둥근 위쪽 모서리 62">
              <a:extLst>
                <a:ext uri="{FF2B5EF4-FFF2-40B4-BE49-F238E27FC236}">
                  <a16:creationId xmlns:a16="http://schemas.microsoft.com/office/drawing/2014/main" id="{529E1CC9-B2AE-CB96-70A0-9DB988BA9FE6}"/>
                </a:ext>
              </a:extLst>
            </p:cNvPr>
            <p:cNvSpPr/>
            <p:nvPr/>
          </p:nvSpPr>
          <p:spPr>
            <a:xfrm>
              <a:off x="636479" y="2209324"/>
              <a:ext cx="3871416" cy="249817"/>
            </a:xfrm>
            <a:prstGeom prst="round2SameRect">
              <a:avLst/>
            </a:prstGeom>
            <a:gradFill>
              <a:gsLst>
                <a:gs pos="0">
                  <a:srgbClr val="0F958E">
                    <a:alpha val="28000"/>
                  </a:srgbClr>
                </a:gs>
                <a:gs pos="100000">
                  <a:srgbClr val="276DB5">
                    <a:alpha val="42000"/>
                  </a:srgbClr>
                </a:gs>
              </a:gsLst>
              <a:lin ang="2700000" scaled="0"/>
            </a:gradFill>
            <a:ln w="28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055396F3-DC35-D73E-AF69-5B26B3AFE530}"/>
                </a:ext>
              </a:extLst>
            </p:cNvPr>
            <p:cNvGrpSpPr/>
            <p:nvPr/>
          </p:nvGrpSpPr>
          <p:grpSpPr>
            <a:xfrm>
              <a:off x="693420" y="3109587"/>
              <a:ext cx="1097280" cy="2545914"/>
              <a:chOff x="693420" y="3109587"/>
              <a:chExt cx="1097280" cy="2545914"/>
            </a:xfrm>
          </p:grpSpPr>
          <p:grpSp>
            <p:nvGrpSpPr>
              <p:cNvPr id="121" name="그룹 120">
                <a:extLst>
                  <a:ext uri="{FF2B5EF4-FFF2-40B4-BE49-F238E27FC236}">
                    <a16:creationId xmlns:a16="http://schemas.microsoft.com/office/drawing/2014/main" id="{537AD34E-E07C-6DA8-4F64-55DC1FE7A65B}"/>
                  </a:ext>
                </a:extLst>
              </p:cNvPr>
              <p:cNvGrpSpPr/>
              <p:nvPr/>
            </p:nvGrpSpPr>
            <p:grpSpPr>
              <a:xfrm>
                <a:off x="829533" y="3109587"/>
                <a:ext cx="825055" cy="267534"/>
                <a:chOff x="5110562" y="5920168"/>
                <a:chExt cx="825055" cy="267534"/>
              </a:xfrm>
            </p:grpSpPr>
            <p:sp>
              <p:nvSpPr>
                <p:cNvPr id="115" name="사각형: 둥근 모서리 114">
                  <a:extLst>
                    <a:ext uri="{FF2B5EF4-FFF2-40B4-BE49-F238E27FC236}">
                      <a16:creationId xmlns:a16="http://schemas.microsoft.com/office/drawing/2014/main" id="{D267142D-474D-944A-08AE-416B1B9BFCC2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BA5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9E74D78F-5E6F-9BE7-236E-D74C28E18E90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지식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이해</a:t>
                  </a:r>
                </a:p>
              </p:txBody>
            </p:sp>
          </p:grpSp>
          <p:grpSp>
            <p:nvGrpSpPr>
              <p:cNvPr id="122" name="그룹 121">
                <a:extLst>
                  <a:ext uri="{FF2B5EF4-FFF2-40B4-BE49-F238E27FC236}">
                    <a16:creationId xmlns:a16="http://schemas.microsoft.com/office/drawing/2014/main" id="{ECFAE8C5-FC2D-01F4-3D35-B3F9BFC76965}"/>
                  </a:ext>
                </a:extLst>
              </p:cNvPr>
              <p:cNvGrpSpPr/>
              <p:nvPr/>
            </p:nvGrpSpPr>
            <p:grpSpPr>
              <a:xfrm>
                <a:off x="829533" y="4447957"/>
                <a:ext cx="825055" cy="267534"/>
                <a:chOff x="5110562" y="5920168"/>
                <a:chExt cx="825055" cy="267534"/>
              </a:xfrm>
            </p:grpSpPr>
            <p:sp>
              <p:nvSpPr>
                <p:cNvPr id="123" name="사각형: 둥근 모서리 122">
                  <a:extLst>
                    <a:ext uri="{FF2B5EF4-FFF2-40B4-BE49-F238E27FC236}">
                      <a16:creationId xmlns:a16="http://schemas.microsoft.com/office/drawing/2014/main" id="{73CCD280-06F7-CE7F-AFFF-4934948FA327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7813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4B1CD0BA-5E92-2987-1773-77E33B217FB8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과정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기능</a:t>
                  </a:r>
                </a:p>
              </p:txBody>
            </p:sp>
          </p:grpSp>
          <p:grpSp>
            <p:nvGrpSpPr>
              <p:cNvPr id="125" name="그룹 124">
                <a:extLst>
                  <a:ext uri="{FF2B5EF4-FFF2-40B4-BE49-F238E27FC236}">
                    <a16:creationId xmlns:a16="http://schemas.microsoft.com/office/drawing/2014/main" id="{A4A72D6E-FBD1-A610-20FD-B76BDCD00C68}"/>
                  </a:ext>
                </a:extLst>
              </p:cNvPr>
              <p:cNvGrpSpPr/>
              <p:nvPr/>
            </p:nvGrpSpPr>
            <p:grpSpPr>
              <a:xfrm>
                <a:off x="829533" y="5387967"/>
                <a:ext cx="825055" cy="267534"/>
                <a:chOff x="5110562" y="5920168"/>
                <a:chExt cx="825055" cy="267534"/>
              </a:xfrm>
            </p:grpSpPr>
            <p:sp>
              <p:nvSpPr>
                <p:cNvPr id="126" name="사각형: 둥근 모서리 125">
                  <a:extLst>
                    <a:ext uri="{FF2B5EF4-FFF2-40B4-BE49-F238E27FC236}">
                      <a16:creationId xmlns:a16="http://schemas.microsoft.com/office/drawing/2014/main" id="{5FDFB95E-7725-499A-B63A-901E8E85037C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0AEE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954ACE3F-A460-EE52-E3B4-E011DA925918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가치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태도</a:t>
                  </a:r>
                </a:p>
              </p:txBody>
            </p:sp>
          </p:grpSp>
          <p:cxnSp>
            <p:nvCxnSpPr>
              <p:cNvPr id="212" name="직선 연결선 211">
                <a:extLst>
                  <a:ext uri="{FF2B5EF4-FFF2-40B4-BE49-F238E27FC236}">
                    <a16:creationId xmlns:a16="http://schemas.microsoft.com/office/drawing/2014/main" id="{D9EC0DB1-6F2C-6407-66BB-D0D0DA590E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420" y="4029274"/>
                <a:ext cx="1097280" cy="0"/>
              </a:xfrm>
              <a:prstGeom prst="line">
                <a:avLst/>
              </a:prstGeom>
              <a:noFill/>
              <a:ln w="12700">
                <a:solidFill>
                  <a:srgbClr val="B2DDDB">
                    <a:alpha val="55000"/>
                  </a:srgb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15" name="직선 연결선 214">
                <a:extLst>
                  <a:ext uri="{FF2B5EF4-FFF2-40B4-BE49-F238E27FC236}">
                    <a16:creationId xmlns:a16="http://schemas.microsoft.com/office/drawing/2014/main" id="{8865BE0D-73D7-80C5-375D-36F3867221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420" y="5134174"/>
                <a:ext cx="1097280" cy="0"/>
              </a:xfrm>
              <a:prstGeom prst="line">
                <a:avLst/>
              </a:prstGeom>
              <a:noFill/>
              <a:ln w="12700">
                <a:solidFill>
                  <a:srgbClr val="B2DDDB">
                    <a:alpha val="55000"/>
                  </a:srgb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cxnSp>
          <p:nvCxnSpPr>
            <p:cNvPr id="216" name="직선 연결선 215">
              <a:extLst>
                <a:ext uri="{FF2B5EF4-FFF2-40B4-BE49-F238E27FC236}">
                  <a16:creationId xmlns:a16="http://schemas.microsoft.com/office/drawing/2014/main" id="{015B0BFA-A346-1504-04FE-C157138AB29D}"/>
                </a:ext>
              </a:extLst>
            </p:cNvPr>
            <p:cNvCxnSpPr>
              <a:cxnSpLocks/>
            </p:cNvCxnSpPr>
            <p:nvPr/>
          </p:nvCxnSpPr>
          <p:spPr>
            <a:xfrm>
              <a:off x="1884997" y="2878654"/>
              <a:ext cx="2590800" cy="0"/>
            </a:xfrm>
            <a:prstGeom prst="line">
              <a:avLst/>
            </a:prstGeom>
            <a:noFill/>
            <a:ln w="12700">
              <a:solidFill>
                <a:schemeClr val="tx1">
                  <a:alpha val="14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8" name="직선 연결선 217">
              <a:extLst>
                <a:ext uri="{FF2B5EF4-FFF2-40B4-BE49-F238E27FC236}">
                  <a16:creationId xmlns:a16="http://schemas.microsoft.com/office/drawing/2014/main" id="{90B727A1-85FE-E68E-77A0-A907F15F8900}"/>
                </a:ext>
              </a:extLst>
            </p:cNvPr>
            <p:cNvCxnSpPr>
              <a:cxnSpLocks/>
            </p:cNvCxnSpPr>
            <p:nvPr/>
          </p:nvCxnSpPr>
          <p:spPr>
            <a:xfrm>
              <a:off x="1884997" y="3586361"/>
              <a:ext cx="2590800" cy="0"/>
            </a:xfrm>
            <a:prstGeom prst="line">
              <a:avLst/>
            </a:prstGeom>
            <a:noFill/>
            <a:ln w="12700">
              <a:solidFill>
                <a:schemeClr val="tx1">
                  <a:alpha val="14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10" name="사각형: 둥근 모서리 209">
              <a:extLst>
                <a:ext uri="{FF2B5EF4-FFF2-40B4-BE49-F238E27FC236}">
                  <a16:creationId xmlns:a16="http://schemas.microsoft.com/office/drawing/2014/main" id="{BB212C1B-B63B-CDC3-11BB-15F798D7D92E}"/>
                </a:ext>
              </a:extLst>
            </p:cNvPr>
            <p:cNvSpPr/>
            <p:nvPr/>
          </p:nvSpPr>
          <p:spPr>
            <a:xfrm>
              <a:off x="636478" y="2210278"/>
              <a:ext cx="3871416" cy="3684261"/>
            </a:xfrm>
            <a:prstGeom prst="roundRect">
              <a:avLst>
                <a:gd name="adj" fmla="val 1251"/>
              </a:avLst>
            </a:prstGeom>
            <a:noFill/>
            <a:ln w="19050">
              <a:solidFill>
                <a:srgbClr val="91CFCC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</p:grpSp>
      <p:graphicFrame>
        <p:nvGraphicFramePr>
          <p:cNvPr id="50" name="표 8">
            <a:extLst>
              <a:ext uri="{FF2B5EF4-FFF2-40B4-BE49-F238E27FC236}">
                <a16:creationId xmlns:a16="http://schemas.microsoft.com/office/drawing/2014/main" id="{ACFC4B79-8821-86BA-1165-0DA471534D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148009"/>
              </p:ext>
            </p:extLst>
          </p:nvPr>
        </p:nvGraphicFramePr>
        <p:xfrm>
          <a:off x="651641" y="2205038"/>
          <a:ext cx="3856253" cy="3690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2871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2663382">
                  <a:extLst>
                    <a:ext uri="{9D8B030D-6E8A-4147-A177-3AD203B41FA5}">
                      <a16:colId xmlns:a16="http://schemas.microsoft.com/office/drawing/2014/main" val="2747899653"/>
                    </a:ext>
                  </a:extLst>
                </a:gridCol>
              </a:tblGrid>
              <a:tr h="2367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범주</a:t>
                      </a:r>
                      <a:endParaRPr lang="en-US" altLang="ko-KR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291931"/>
                  </a:ext>
                </a:extLst>
              </a:tr>
              <a:tr h="405666">
                <a:tc rowSpan="3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생활 속의 음악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757380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기초적인 음악 요소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자세와 주법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337379"/>
                  </a:ext>
                </a:extLst>
              </a:tr>
              <a:tr h="405666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느낌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여러 소리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69719"/>
                  </a:ext>
                </a:extLst>
              </a:tr>
              <a:tr h="1109092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노래 부르거나 악기 연주하기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신체로 표현하고 놀이하기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발표하고 이야기하기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13F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068707"/>
                  </a:ext>
                </a:extLst>
              </a:tr>
              <a:tr h="757380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연주를 즐기는 태도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연주에 대한 관심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AEE0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grpSp>
        <p:nvGrpSpPr>
          <p:cNvPr id="17" name="그룹 16">
            <a:extLst>
              <a:ext uri="{FF2B5EF4-FFF2-40B4-BE49-F238E27FC236}">
                <a16:creationId xmlns:a16="http://schemas.microsoft.com/office/drawing/2014/main" id="{B9F46DC2-1F3E-4199-F59E-A8500D30C8A9}"/>
              </a:ext>
            </a:extLst>
          </p:cNvPr>
          <p:cNvGrpSpPr/>
          <p:nvPr/>
        </p:nvGrpSpPr>
        <p:grpSpPr>
          <a:xfrm>
            <a:off x="132427" y="277153"/>
            <a:ext cx="4137309" cy="662153"/>
            <a:chOff x="132427" y="277153"/>
            <a:chExt cx="4137309" cy="662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3F4D214-26CC-D1CB-3410-40BF05E71FF8}"/>
                </a:ext>
              </a:extLst>
            </p:cNvPr>
            <p:cNvSpPr txBox="1"/>
            <p:nvPr/>
          </p:nvSpPr>
          <p:spPr>
            <a:xfrm>
              <a:off x="1087593" y="569974"/>
              <a:ext cx="117981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성취기준</a:t>
              </a:r>
              <a:endParaRPr lang="en-US" altLang="ko-KR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09C2D9E-C5B1-1527-533E-B9F119B6B29E}"/>
                </a:ext>
              </a:extLst>
            </p:cNvPr>
            <p:cNvSpPr txBox="1"/>
            <p:nvPr/>
          </p:nvSpPr>
          <p:spPr>
            <a:xfrm>
              <a:off x="132427" y="524669"/>
              <a:ext cx="66684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4-4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1E48E805-3A04-E6F0-EBB2-429D0E238D06}"/>
                </a:ext>
              </a:extLst>
            </p:cNvPr>
            <p:cNvGrpSpPr/>
            <p:nvPr/>
          </p:nvGrpSpPr>
          <p:grpSpPr>
            <a:xfrm>
              <a:off x="1119981" y="277153"/>
              <a:ext cx="3149755" cy="204923"/>
              <a:chOff x="1119981" y="277153"/>
              <a:chExt cx="3149755" cy="204923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0F32790-0042-7ECB-654A-46E545D5DB41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87258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교육과정의 내용 체계 및 성취기준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6299374D-9A2F-F80D-E005-C5C0C601E831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23" name="타원 22">
                  <a:extLst>
                    <a:ext uri="{FF2B5EF4-FFF2-40B4-BE49-F238E27FC236}">
                      <a16:creationId xmlns:a16="http://schemas.microsoft.com/office/drawing/2014/main" id="{361BFAE3-F39B-A005-28D8-2F195D001567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C6EAD388-6DCF-DD74-DB99-4CAF184A9553}"/>
                    </a:ext>
                  </a:extLst>
                </p:cNvPr>
                <p:cNvSpPr txBox="1"/>
                <p:nvPr/>
              </p:nvSpPr>
              <p:spPr>
                <a:xfrm>
                  <a:off x="1159982" y="258397"/>
                  <a:ext cx="99386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4</a:t>
                  </a:r>
                </a:p>
              </p:txBody>
            </p:sp>
          </p:grpSp>
        </p:grp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A47ADE0-B98C-6BEE-1538-129296F6B8A5}"/>
              </a:ext>
            </a:extLst>
          </p:cNvPr>
          <p:cNvGrpSpPr/>
          <p:nvPr/>
        </p:nvGrpSpPr>
        <p:grpSpPr>
          <a:xfrm>
            <a:off x="431581" y="1310857"/>
            <a:ext cx="8244107" cy="431913"/>
            <a:chOff x="442897" y="1371859"/>
            <a:chExt cx="8244107" cy="431913"/>
          </a:xfrm>
        </p:grpSpPr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085FA042-28A0-84A5-E8C9-C499539912B1}"/>
                </a:ext>
              </a:extLst>
            </p:cNvPr>
            <p:cNvSpPr/>
            <p:nvPr/>
          </p:nvSpPr>
          <p:spPr>
            <a:xfrm rot="10800000" flipH="1">
              <a:off x="468314" y="1419720"/>
              <a:ext cx="8218690" cy="336189"/>
            </a:xfrm>
            <a:prstGeom prst="roundRect">
              <a:avLst>
                <a:gd name="adj" fmla="val 50000"/>
              </a:avLst>
            </a:prstGeom>
            <a:solidFill>
              <a:srgbClr val="0F9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41487BB-4B50-AD22-7292-D4FB41427B24}"/>
                </a:ext>
              </a:extLst>
            </p:cNvPr>
            <p:cNvSpPr txBox="1"/>
            <p:nvPr/>
          </p:nvSpPr>
          <p:spPr>
            <a:xfrm>
              <a:off x="961064" y="1476611"/>
              <a:ext cx="2366032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초등학교 영역별 성취기준 </a:t>
              </a:r>
              <a:endPara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DA241661-152D-CD88-83BD-C3AE7B516599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13E19FF5-4A09-51B9-FFDC-536B267D75D2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33" name="원호 32">
                  <a:extLst>
                    <a:ext uri="{FF2B5EF4-FFF2-40B4-BE49-F238E27FC236}">
                      <a16:creationId xmlns:a16="http://schemas.microsoft.com/office/drawing/2014/main" id="{0F4082A1-3358-FFA8-4D0A-7A4552BA6372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4" name="원호 33">
                  <a:extLst>
                    <a:ext uri="{FF2B5EF4-FFF2-40B4-BE49-F238E27FC236}">
                      <a16:creationId xmlns:a16="http://schemas.microsoft.com/office/drawing/2014/main" id="{6DA48393-E2A6-E539-98ED-A8555C47E295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5F1DA0C0-B525-48F4-0CB2-D68EA84607C4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31" name="타원 30">
                  <a:extLst>
                    <a:ext uri="{FF2B5EF4-FFF2-40B4-BE49-F238E27FC236}">
                      <a16:creationId xmlns:a16="http://schemas.microsoft.com/office/drawing/2014/main" id="{BD86C2D2-CCDC-CD43-C5E1-242BE9B74787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0F958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34339F93-5D3F-0039-8AB5-5D253D47E4A3}"/>
                    </a:ext>
                  </a:extLst>
                </p:cNvPr>
                <p:cNvSpPr txBox="1"/>
                <p:nvPr/>
              </p:nvSpPr>
              <p:spPr>
                <a:xfrm>
                  <a:off x="592733" y="1487564"/>
                  <a:ext cx="213199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97D1C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1</a:t>
                  </a:r>
                </a:p>
              </p:txBody>
            </p:sp>
          </p:grpSp>
        </p:grpSp>
      </p:grpSp>
      <p:grpSp>
        <p:nvGrpSpPr>
          <p:cNvPr id="176" name="그룹 175">
            <a:extLst>
              <a:ext uri="{FF2B5EF4-FFF2-40B4-BE49-F238E27FC236}">
                <a16:creationId xmlns:a16="http://schemas.microsoft.com/office/drawing/2014/main" id="{ED403D0D-2F1B-6F76-DD74-EC4AFA2444E1}"/>
              </a:ext>
            </a:extLst>
          </p:cNvPr>
          <p:cNvGrpSpPr/>
          <p:nvPr/>
        </p:nvGrpSpPr>
        <p:grpSpPr>
          <a:xfrm>
            <a:off x="539551" y="1821181"/>
            <a:ext cx="1752884" cy="402187"/>
            <a:chOff x="539551" y="1821181"/>
            <a:chExt cx="1752884" cy="402187"/>
          </a:xfrm>
        </p:grpSpPr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221A654C-684C-0D45-578B-6DDB43FBD919}"/>
                </a:ext>
              </a:extLst>
            </p:cNvPr>
            <p:cNvSpPr txBox="1"/>
            <p:nvPr/>
          </p:nvSpPr>
          <p:spPr>
            <a:xfrm>
              <a:off x="1946186" y="1893102"/>
              <a:ext cx="34624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연주</a:t>
              </a:r>
            </a:p>
          </p:txBody>
        </p:sp>
        <p:sp>
          <p:nvSpPr>
            <p:cNvPr id="178" name="사각형: 둥근 위쪽 모서리 177">
              <a:extLst>
                <a:ext uri="{FF2B5EF4-FFF2-40B4-BE49-F238E27FC236}">
                  <a16:creationId xmlns:a16="http://schemas.microsoft.com/office/drawing/2014/main" id="{1EC997CB-4428-1122-9A36-14BD063DC483}"/>
                </a:ext>
              </a:extLst>
            </p:cNvPr>
            <p:cNvSpPr/>
            <p:nvPr/>
          </p:nvSpPr>
          <p:spPr>
            <a:xfrm flipH="1">
              <a:off x="539551" y="1821181"/>
              <a:ext cx="1289246" cy="329088"/>
            </a:xfrm>
            <a:prstGeom prst="round2SameRect">
              <a:avLst>
                <a:gd name="adj1" fmla="val 26074"/>
                <a:gd name="adj2" fmla="val 0"/>
              </a:avLst>
            </a:prstGeom>
            <a:solidFill>
              <a:srgbClr val="0F958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179" name="자유형: 도형 178">
              <a:extLst>
                <a:ext uri="{FF2B5EF4-FFF2-40B4-BE49-F238E27FC236}">
                  <a16:creationId xmlns:a16="http://schemas.microsoft.com/office/drawing/2014/main" id="{F679FCCF-68D1-29E7-CF9C-3429434DF423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 flipV="1">
              <a:off x="539551" y="1943146"/>
              <a:ext cx="165846" cy="280222"/>
            </a:xfrm>
            <a:custGeom>
              <a:avLst/>
              <a:gdLst>
                <a:gd name="connsiteX0" fmla="*/ 0 w 179587"/>
                <a:gd name="connsiteY0" fmla="*/ 74092 h 291600"/>
                <a:gd name="connsiteX1" fmla="*/ 0 w 179587"/>
                <a:gd name="connsiteY1" fmla="*/ 217978 h 291600"/>
                <a:gd name="connsiteX2" fmla="*/ 40417 w 179587"/>
                <a:gd name="connsiteY2" fmla="*/ 286247 h 291600"/>
                <a:gd name="connsiteX3" fmla="*/ 64099 w 179587"/>
                <a:gd name="connsiteY3" fmla="*/ 291600 h 291600"/>
                <a:gd name="connsiteX4" fmla="*/ 64099 w 179587"/>
                <a:gd name="connsiteY4" fmla="*/ 283233 h 291600"/>
                <a:gd name="connsiteX5" fmla="*/ 126402 w 179587"/>
                <a:gd name="connsiteY5" fmla="*/ 213478 h 291600"/>
                <a:gd name="connsiteX6" fmla="*/ 179587 w 179587"/>
                <a:gd name="connsiteY6" fmla="*/ 213478 h 291600"/>
                <a:gd name="connsiteX7" fmla="*/ 179587 w 179587"/>
                <a:gd name="connsiteY7" fmla="*/ 0 h 291600"/>
                <a:gd name="connsiteX8" fmla="*/ 66176 w 179587"/>
                <a:gd name="connsiteY8" fmla="*/ 0 h 291600"/>
                <a:gd name="connsiteX9" fmla="*/ 0 w 179587"/>
                <a:gd name="connsiteY9" fmla="*/ 74092 h 29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587" h="291600">
                  <a:moveTo>
                    <a:pt x="0" y="74092"/>
                  </a:moveTo>
                  <a:lnTo>
                    <a:pt x="0" y="217978"/>
                  </a:lnTo>
                  <a:cubicBezTo>
                    <a:pt x="0" y="248668"/>
                    <a:pt x="16666" y="275000"/>
                    <a:pt x="40417" y="286247"/>
                  </a:cubicBezTo>
                  <a:lnTo>
                    <a:pt x="64099" y="291600"/>
                  </a:lnTo>
                  <a:lnTo>
                    <a:pt x="64099" y="283233"/>
                  </a:lnTo>
                  <a:cubicBezTo>
                    <a:pt x="64099" y="244708"/>
                    <a:pt x="91993" y="213478"/>
                    <a:pt x="126402" y="213478"/>
                  </a:cubicBezTo>
                  <a:lnTo>
                    <a:pt x="179587" y="213478"/>
                  </a:lnTo>
                  <a:lnTo>
                    <a:pt x="179587" y="0"/>
                  </a:lnTo>
                  <a:lnTo>
                    <a:pt x="66176" y="0"/>
                  </a:lnTo>
                  <a:cubicBezTo>
                    <a:pt x="29628" y="0"/>
                    <a:pt x="0" y="33172"/>
                    <a:pt x="0" y="74092"/>
                  </a:cubicBezTo>
                  <a:close/>
                </a:path>
              </a:pathLst>
            </a:custGeom>
            <a:solidFill>
              <a:srgbClr val="0F958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84F2593A-DA39-EC20-6B3E-B299BD7A60F5}"/>
                </a:ext>
              </a:extLst>
            </p:cNvPr>
            <p:cNvSpPr txBox="1"/>
            <p:nvPr/>
          </p:nvSpPr>
          <p:spPr>
            <a:xfrm>
              <a:off x="694457" y="1893102"/>
              <a:ext cx="97943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3 - 4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학년군</a:t>
              </a:r>
            </a:p>
          </p:txBody>
        </p:sp>
      </p:grpSp>
      <p:grpSp>
        <p:nvGrpSpPr>
          <p:cNvPr id="226" name="그룹 225">
            <a:extLst>
              <a:ext uri="{FF2B5EF4-FFF2-40B4-BE49-F238E27FC236}">
                <a16:creationId xmlns:a16="http://schemas.microsoft.com/office/drawing/2014/main" id="{24FBC132-70D3-4E63-9C80-B0ABB5E8E233}"/>
              </a:ext>
            </a:extLst>
          </p:cNvPr>
          <p:cNvGrpSpPr/>
          <p:nvPr/>
        </p:nvGrpSpPr>
        <p:grpSpPr>
          <a:xfrm>
            <a:off x="4647138" y="2211911"/>
            <a:ext cx="4033312" cy="3670293"/>
            <a:chOff x="4647138" y="2211911"/>
            <a:chExt cx="4033312" cy="3954893"/>
          </a:xfrm>
        </p:grpSpPr>
        <p:sp>
          <p:nvSpPr>
            <p:cNvPr id="80" name="사각형: 둥근 모서리 79">
              <a:extLst>
                <a:ext uri="{FF2B5EF4-FFF2-40B4-BE49-F238E27FC236}">
                  <a16:creationId xmlns:a16="http://schemas.microsoft.com/office/drawing/2014/main" id="{56E14127-82F1-78B0-68B4-01473387455B}"/>
                </a:ext>
              </a:extLst>
            </p:cNvPr>
            <p:cNvSpPr/>
            <p:nvPr/>
          </p:nvSpPr>
          <p:spPr>
            <a:xfrm>
              <a:off x="4647138" y="2211911"/>
              <a:ext cx="4028549" cy="986859"/>
            </a:xfrm>
            <a:prstGeom prst="roundRect">
              <a:avLst>
                <a:gd name="adj" fmla="val 7015"/>
              </a:avLst>
            </a:prstGeom>
            <a:solidFill>
              <a:schemeClr val="tx1">
                <a:alpha val="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222" name="그룹 221">
              <a:extLst>
                <a:ext uri="{FF2B5EF4-FFF2-40B4-BE49-F238E27FC236}">
                  <a16:creationId xmlns:a16="http://schemas.microsoft.com/office/drawing/2014/main" id="{AC74FE3D-49AA-0291-3218-63C7ED66B5E5}"/>
                </a:ext>
              </a:extLst>
            </p:cNvPr>
            <p:cNvGrpSpPr/>
            <p:nvPr/>
          </p:nvGrpSpPr>
          <p:grpSpPr>
            <a:xfrm>
              <a:off x="4746114" y="2489773"/>
              <a:ext cx="3093426" cy="431136"/>
              <a:chOff x="4746114" y="2489773"/>
              <a:chExt cx="3093426" cy="431136"/>
            </a:xfrm>
          </p:grpSpPr>
          <p:grpSp>
            <p:nvGrpSpPr>
              <p:cNvPr id="75" name="그룹 74">
                <a:extLst>
                  <a:ext uri="{FF2B5EF4-FFF2-40B4-BE49-F238E27FC236}">
                    <a16:creationId xmlns:a16="http://schemas.microsoft.com/office/drawing/2014/main" id="{A0145D70-F62C-2553-9F83-F1B31E8CA636}"/>
                  </a:ext>
                </a:extLst>
              </p:cNvPr>
              <p:cNvGrpSpPr/>
              <p:nvPr/>
            </p:nvGrpSpPr>
            <p:grpSpPr>
              <a:xfrm>
                <a:off x="4746114" y="2572140"/>
                <a:ext cx="894561" cy="266400"/>
                <a:chOff x="6208228" y="2488665"/>
                <a:chExt cx="894561" cy="242178"/>
              </a:xfrm>
            </p:grpSpPr>
            <p:sp>
              <p:nvSpPr>
                <p:cNvPr id="53" name="사각형: 둥근 모서리 52">
                  <a:extLst>
                    <a:ext uri="{FF2B5EF4-FFF2-40B4-BE49-F238E27FC236}">
                      <a16:creationId xmlns:a16="http://schemas.microsoft.com/office/drawing/2014/main" id="{43B6CE14-E149-ABA2-F660-F53CECAC1796}"/>
                    </a:ext>
                  </a:extLst>
                </p:cNvPr>
                <p:cNvSpPr/>
                <p:nvPr/>
              </p:nvSpPr>
              <p:spPr>
                <a:xfrm>
                  <a:off x="6208228" y="2488665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66118439-5BF2-6695-0393-033ADF79D303}"/>
                    </a:ext>
                  </a:extLst>
                </p:cNvPr>
                <p:cNvSpPr txBox="1"/>
                <p:nvPr/>
              </p:nvSpPr>
              <p:spPr>
                <a:xfrm>
                  <a:off x="6317275" y="2525816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4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01-01</a:t>
                  </a:r>
                  <a:endPara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9A488DD5-21E7-487C-4A56-1D3B6B9C641B}"/>
                  </a:ext>
                </a:extLst>
              </p:cNvPr>
              <p:cNvSpPr txBox="1"/>
              <p:nvPr/>
            </p:nvSpPr>
            <p:spPr>
              <a:xfrm>
                <a:off x="5741209" y="2489773"/>
                <a:ext cx="2098331" cy="43113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바른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자세와 주법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익혀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노래 부르거나 악기로 연주한다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223" name="그룹 222">
              <a:extLst>
                <a:ext uri="{FF2B5EF4-FFF2-40B4-BE49-F238E27FC236}">
                  <a16:creationId xmlns:a16="http://schemas.microsoft.com/office/drawing/2014/main" id="{56B87764-AEA6-6631-53FC-7DBBDE6E732E}"/>
                </a:ext>
              </a:extLst>
            </p:cNvPr>
            <p:cNvGrpSpPr/>
            <p:nvPr/>
          </p:nvGrpSpPr>
          <p:grpSpPr>
            <a:xfrm>
              <a:off x="4746114" y="3495885"/>
              <a:ext cx="3713788" cy="400110"/>
              <a:chOff x="4746114" y="3495885"/>
              <a:chExt cx="3713788" cy="400110"/>
            </a:xfrm>
          </p:grpSpPr>
          <p:grpSp>
            <p:nvGrpSpPr>
              <p:cNvPr id="184" name="그룹 183">
                <a:extLst>
                  <a:ext uri="{FF2B5EF4-FFF2-40B4-BE49-F238E27FC236}">
                    <a16:creationId xmlns:a16="http://schemas.microsoft.com/office/drawing/2014/main" id="{1A4FB248-A9A0-E382-0F26-7C8679022F61}"/>
                  </a:ext>
                </a:extLst>
              </p:cNvPr>
              <p:cNvGrpSpPr/>
              <p:nvPr/>
            </p:nvGrpSpPr>
            <p:grpSpPr>
              <a:xfrm>
                <a:off x="4746114" y="3562740"/>
                <a:ext cx="894561" cy="266400"/>
                <a:chOff x="6208228" y="2487344"/>
                <a:chExt cx="894561" cy="242178"/>
              </a:xfrm>
            </p:grpSpPr>
            <p:sp>
              <p:nvSpPr>
                <p:cNvPr id="186" name="사각형: 둥근 모서리 185">
                  <a:extLst>
                    <a:ext uri="{FF2B5EF4-FFF2-40B4-BE49-F238E27FC236}">
                      <a16:creationId xmlns:a16="http://schemas.microsoft.com/office/drawing/2014/main" id="{0B9CD66E-B9AD-798F-30DB-49745CD2E944}"/>
                    </a:ext>
                  </a:extLst>
                </p:cNvPr>
                <p:cNvSpPr/>
                <p:nvPr/>
              </p:nvSpPr>
              <p:spPr>
                <a:xfrm>
                  <a:off x="6208228" y="2487344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87" name="TextBox 186">
                  <a:extLst>
                    <a:ext uri="{FF2B5EF4-FFF2-40B4-BE49-F238E27FC236}">
                      <a16:creationId xmlns:a16="http://schemas.microsoft.com/office/drawing/2014/main" id="{4FCA388C-7A25-F44E-A667-75BA3AE4576E}"/>
                    </a:ext>
                  </a:extLst>
                </p:cNvPr>
                <p:cNvSpPr txBox="1"/>
                <p:nvPr/>
              </p:nvSpPr>
              <p:spPr>
                <a:xfrm>
                  <a:off x="6317274" y="2524495"/>
                  <a:ext cx="676468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4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01-02</a:t>
                  </a:r>
                </a:p>
              </p:txBody>
            </p:sp>
          </p:grpSp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A4BE8D4C-4A80-BFB3-BA65-A0BE4A15A00B}"/>
                  </a:ext>
                </a:extLst>
              </p:cNvPr>
              <p:cNvSpPr txBox="1"/>
              <p:nvPr/>
            </p:nvSpPr>
            <p:spPr>
              <a:xfrm>
                <a:off x="5741209" y="3495885"/>
                <a:ext cx="2718693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기초적인 음악 요소를 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살려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노래 부르거나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7813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악기로 연주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하고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느낌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이야기한다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sp>
          <p:nvSpPr>
            <p:cNvPr id="189" name="사각형: 둥근 모서리 188">
              <a:extLst>
                <a:ext uri="{FF2B5EF4-FFF2-40B4-BE49-F238E27FC236}">
                  <a16:creationId xmlns:a16="http://schemas.microsoft.com/office/drawing/2014/main" id="{B0B29431-A54A-E910-D158-48740033CA60}"/>
                </a:ext>
              </a:extLst>
            </p:cNvPr>
            <p:cNvSpPr/>
            <p:nvPr/>
          </p:nvSpPr>
          <p:spPr>
            <a:xfrm>
              <a:off x="4647138" y="4193111"/>
              <a:ext cx="4028549" cy="986859"/>
            </a:xfrm>
            <a:prstGeom prst="roundRect">
              <a:avLst>
                <a:gd name="adj" fmla="val 7015"/>
              </a:avLst>
            </a:prstGeom>
            <a:solidFill>
              <a:schemeClr val="tx1">
                <a:alpha val="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224" name="그룹 223">
              <a:extLst>
                <a:ext uri="{FF2B5EF4-FFF2-40B4-BE49-F238E27FC236}">
                  <a16:creationId xmlns:a16="http://schemas.microsoft.com/office/drawing/2014/main" id="{1A3D729D-C923-A23F-0882-163CA3E8ACE3}"/>
                </a:ext>
              </a:extLst>
            </p:cNvPr>
            <p:cNvGrpSpPr/>
            <p:nvPr/>
          </p:nvGrpSpPr>
          <p:grpSpPr>
            <a:xfrm>
              <a:off x="4746114" y="4470973"/>
              <a:ext cx="3726612" cy="431136"/>
              <a:chOff x="4746114" y="4470973"/>
              <a:chExt cx="3726612" cy="431136"/>
            </a:xfrm>
          </p:grpSpPr>
          <p:grpSp>
            <p:nvGrpSpPr>
              <p:cNvPr id="190" name="그룹 189">
                <a:extLst>
                  <a:ext uri="{FF2B5EF4-FFF2-40B4-BE49-F238E27FC236}">
                    <a16:creationId xmlns:a16="http://schemas.microsoft.com/office/drawing/2014/main" id="{63912BE1-6A9F-7B96-8A90-7EE56786402D}"/>
                  </a:ext>
                </a:extLst>
              </p:cNvPr>
              <p:cNvGrpSpPr/>
              <p:nvPr/>
            </p:nvGrpSpPr>
            <p:grpSpPr>
              <a:xfrm>
                <a:off x="4746114" y="4553340"/>
                <a:ext cx="894561" cy="266400"/>
                <a:chOff x="6208228" y="2488665"/>
                <a:chExt cx="894561" cy="242178"/>
              </a:xfrm>
            </p:grpSpPr>
            <p:sp>
              <p:nvSpPr>
                <p:cNvPr id="192" name="사각형: 둥근 모서리 191">
                  <a:extLst>
                    <a:ext uri="{FF2B5EF4-FFF2-40B4-BE49-F238E27FC236}">
                      <a16:creationId xmlns:a16="http://schemas.microsoft.com/office/drawing/2014/main" id="{87AC07B6-AC33-B101-3E69-3D7031B82879}"/>
                    </a:ext>
                  </a:extLst>
                </p:cNvPr>
                <p:cNvSpPr/>
                <p:nvPr/>
              </p:nvSpPr>
              <p:spPr>
                <a:xfrm>
                  <a:off x="6208228" y="2488665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93" name="TextBox 192">
                  <a:extLst>
                    <a:ext uri="{FF2B5EF4-FFF2-40B4-BE49-F238E27FC236}">
                      <a16:creationId xmlns:a16="http://schemas.microsoft.com/office/drawing/2014/main" id="{794EA526-DDF3-9B18-6777-F3A4E680B6B1}"/>
                    </a:ext>
                  </a:extLst>
                </p:cNvPr>
                <p:cNvSpPr txBox="1"/>
                <p:nvPr/>
              </p:nvSpPr>
              <p:spPr>
                <a:xfrm>
                  <a:off x="6317274" y="2525817"/>
                  <a:ext cx="676468" cy="16787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4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01-03</a:t>
                  </a:r>
                </a:p>
              </p:txBody>
            </p:sp>
          </p:grp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F7F38773-914B-FA47-1CA3-6C6BC0E40ABE}"/>
                  </a:ext>
                </a:extLst>
              </p:cNvPr>
              <p:cNvSpPr txBox="1"/>
              <p:nvPr/>
            </p:nvSpPr>
            <p:spPr>
              <a:xfrm>
                <a:off x="5741209" y="4470973"/>
                <a:ext cx="2731517" cy="43113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노래와 악기 연주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에 어울리는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신체표현이나 놀이를 하며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음악을 즐긴다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225" name="그룹 224">
              <a:extLst>
                <a:ext uri="{FF2B5EF4-FFF2-40B4-BE49-F238E27FC236}">
                  <a16:creationId xmlns:a16="http://schemas.microsoft.com/office/drawing/2014/main" id="{794DC289-EC51-0F12-6819-F6163ED3A3CC}"/>
                </a:ext>
              </a:extLst>
            </p:cNvPr>
            <p:cNvGrpSpPr/>
            <p:nvPr/>
          </p:nvGrpSpPr>
          <p:grpSpPr>
            <a:xfrm>
              <a:off x="4746114" y="5461573"/>
              <a:ext cx="3093426" cy="431136"/>
              <a:chOff x="4746114" y="5461573"/>
              <a:chExt cx="3093426" cy="431136"/>
            </a:xfrm>
          </p:grpSpPr>
          <p:grpSp>
            <p:nvGrpSpPr>
              <p:cNvPr id="196" name="그룹 195">
                <a:extLst>
                  <a:ext uri="{FF2B5EF4-FFF2-40B4-BE49-F238E27FC236}">
                    <a16:creationId xmlns:a16="http://schemas.microsoft.com/office/drawing/2014/main" id="{950DC4D4-855C-ED8D-4564-C5DE1F1109ED}"/>
                  </a:ext>
                </a:extLst>
              </p:cNvPr>
              <p:cNvGrpSpPr/>
              <p:nvPr/>
            </p:nvGrpSpPr>
            <p:grpSpPr>
              <a:xfrm>
                <a:off x="4746114" y="5543940"/>
                <a:ext cx="894561" cy="266400"/>
                <a:chOff x="6208228" y="2487344"/>
                <a:chExt cx="894561" cy="242178"/>
              </a:xfrm>
            </p:grpSpPr>
            <p:sp>
              <p:nvSpPr>
                <p:cNvPr id="198" name="사각형: 둥근 모서리 197">
                  <a:extLst>
                    <a:ext uri="{FF2B5EF4-FFF2-40B4-BE49-F238E27FC236}">
                      <a16:creationId xmlns:a16="http://schemas.microsoft.com/office/drawing/2014/main" id="{36E4F5F1-9B29-16EA-B335-6E213EBF561A}"/>
                    </a:ext>
                  </a:extLst>
                </p:cNvPr>
                <p:cNvSpPr/>
                <p:nvPr/>
              </p:nvSpPr>
              <p:spPr>
                <a:xfrm>
                  <a:off x="6208228" y="2487344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99" name="TextBox 198">
                  <a:extLst>
                    <a:ext uri="{FF2B5EF4-FFF2-40B4-BE49-F238E27FC236}">
                      <a16:creationId xmlns:a16="http://schemas.microsoft.com/office/drawing/2014/main" id="{359784C9-9001-ACF5-1DFE-FBBC24B3CFB4}"/>
                    </a:ext>
                  </a:extLst>
                </p:cNvPr>
                <p:cNvSpPr txBox="1"/>
                <p:nvPr/>
              </p:nvSpPr>
              <p:spPr>
                <a:xfrm>
                  <a:off x="6317274" y="2524496"/>
                  <a:ext cx="676468" cy="16787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4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01-04</a:t>
                  </a:r>
                </a:p>
              </p:txBody>
            </p:sp>
          </p:grpSp>
          <p:sp>
            <p:nvSpPr>
              <p:cNvPr id="197" name="TextBox 196">
                <a:extLst>
                  <a:ext uri="{FF2B5EF4-FFF2-40B4-BE49-F238E27FC236}">
                    <a16:creationId xmlns:a16="http://schemas.microsoft.com/office/drawing/2014/main" id="{5C57472C-8F1D-ED51-CB79-D007B0718DAD}"/>
                  </a:ext>
                </a:extLst>
              </p:cNvPr>
              <p:cNvSpPr txBox="1"/>
              <p:nvPr/>
            </p:nvSpPr>
            <p:spPr>
              <a:xfrm>
                <a:off x="5741209" y="5461573"/>
                <a:ext cx="2098331" cy="43113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생활 속에서 음악을 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경험하며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연주에 관심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가지고 참여한다</a:t>
                </a:r>
                <a:r>
                  <a:rPr lang="en-US" altLang="ko-KR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cxnSp>
          <p:nvCxnSpPr>
            <p:cNvPr id="220" name="직선 연결선 219">
              <a:extLst>
                <a:ext uri="{FF2B5EF4-FFF2-40B4-BE49-F238E27FC236}">
                  <a16:creationId xmlns:a16="http://schemas.microsoft.com/office/drawing/2014/main" id="{232B756B-3C2D-B8FB-7556-4E443A3A64E9}"/>
                </a:ext>
              </a:extLst>
            </p:cNvPr>
            <p:cNvCxnSpPr>
              <a:cxnSpLocks/>
            </p:cNvCxnSpPr>
            <p:nvPr/>
          </p:nvCxnSpPr>
          <p:spPr>
            <a:xfrm>
              <a:off x="4647138" y="6166804"/>
              <a:ext cx="4033312" cy="0"/>
            </a:xfrm>
            <a:prstGeom prst="line">
              <a:avLst/>
            </a:prstGeom>
            <a:ln w="1905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그룹 231">
            <a:extLst>
              <a:ext uri="{FF2B5EF4-FFF2-40B4-BE49-F238E27FC236}">
                <a16:creationId xmlns:a16="http://schemas.microsoft.com/office/drawing/2014/main" id="{D4374862-33E2-404F-0716-BAD46884D32D}"/>
              </a:ext>
            </a:extLst>
          </p:cNvPr>
          <p:cNvGrpSpPr/>
          <p:nvPr/>
        </p:nvGrpSpPr>
        <p:grpSpPr>
          <a:xfrm>
            <a:off x="7882684" y="1454231"/>
            <a:ext cx="720378" cy="758743"/>
            <a:chOff x="7882684" y="1454231"/>
            <a:chExt cx="720378" cy="758743"/>
          </a:xfrm>
        </p:grpSpPr>
        <p:pic>
          <p:nvPicPr>
            <p:cNvPr id="233" name="그림 232" descr="만화 영화, 의류이(가) 표시된 사진&#10;&#10;자동 생성된 설명">
              <a:extLst>
                <a:ext uri="{FF2B5EF4-FFF2-40B4-BE49-F238E27FC236}">
                  <a16:creationId xmlns:a16="http://schemas.microsoft.com/office/drawing/2014/main" id="{81774C06-D389-04C8-BBC7-5ED5644518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83404"/>
            <a:stretch/>
          </p:blipFill>
          <p:spPr>
            <a:xfrm>
              <a:off x="7882684" y="1454231"/>
              <a:ext cx="720378" cy="255507"/>
            </a:xfrm>
            <a:prstGeom prst="rect">
              <a:avLst/>
            </a:prstGeom>
            <a:effectLst>
              <a:outerShdw blurRad="25400" dist="25400" dir="162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34" name="그림 233" descr="만화 영화, 의류이(가) 표시된 사진&#10;&#10;자동 생성된 설명">
              <a:extLst>
                <a:ext uri="{FF2B5EF4-FFF2-40B4-BE49-F238E27FC236}">
                  <a16:creationId xmlns:a16="http://schemas.microsoft.com/office/drawing/2014/main" id="{E9A2FBA8-9F5B-EF26-7E7B-8BD8E78E8F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0721"/>
            <a:stretch/>
          </p:blipFill>
          <p:spPr>
            <a:xfrm>
              <a:off x="7882684" y="1454231"/>
              <a:ext cx="720378" cy="758743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BB99479-6B0B-590F-1C67-CFF27E4F321D}"/>
              </a:ext>
            </a:extLst>
          </p:cNvPr>
          <p:cNvSpPr txBox="1"/>
          <p:nvPr/>
        </p:nvSpPr>
        <p:spPr>
          <a:xfrm>
            <a:off x="465851" y="6028615"/>
            <a:ext cx="4831451" cy="15388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20C4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※ </a:t>
            </a:r>
            <a:r>
              <a:rPr lang="ko-KR" altLang="en-US" sz="1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20C4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성취기준은 각 학년군 내용체계표의 범주에서 </a:t>
            </a:r>
            <a:r>
              <a:rPr lang="en-US" altLang="ko-KR" sz="1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20C4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</a:t>
            </a:r>
            <a:r>
              <a:rPr lang="ko-KR" altLang="en-US" sz="1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E20C4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가지 이상의 내용 요소와 결합하여 만들어졌음</a:t>
            </a:r>
          </a:p>
        </p:txBody>
      </p:sp>
    </p:spTree>
    <p:extLst>
      <p:ext uri="{BB962C8B-B14F-4D97-AF65-F5344CB8AC3E}">
        <p14:creationId xmlns:p14="http://schemas.microsoft.com/office/powerpoint/2010/main" val="211710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74C6CD04-4A71-8D64-332C-10E49C368371}"/>
              </a:ext>
            </a:extLst>
          </p:cNvPr>
          <p:cNvGrpSpPr/>
          <p:nvPr/>
        </p:nvGrpSpPr>
        <p:grpSpPr>
          <a:xfrm>
            <a:off x="636478" y="2209324"/>
            <a:ext cx="3871417" cy="3956525"/>
            <a:chOff x="636478" y="2209324"/>
            <a:chExt cx="3871417" cy="3956525"/>
          </a:xfrm>
        </p:grpSpPr>
        <p:sp>
          <p:nvSpPr>
            <p:cNvPr id="23" name="사각형: 둥근 위쪽 모서리 22">
              <a:extLst>
                <a:ext uri="{FF2B5EF4-FFF2-40B4-BE49-F238E27FC236}">
                  <a16:creationId xmlns:a16="http://schemas.microsoft.com/office/drawing/2014/main" id="{AB34669C-1AFB-D20B-D72E-9C4C7320663F}"/>
                </a:ext>
              </a:extLst>
            </p:cNvPr>
            <p:cNvSpPr/>
            <p:nvPr/>
          </p:nvSpPr>
          <p:spPr>
            <a:xfrm>
              <a:off x="636479" y="2209324"/>
              <a:ext cx="3871416" cy="249817"/>
            </a:xfrm>
            <a:prstGeom prst="round2SameRect">
              <a:avLst/>
            </a:prstGeom>
            <a:gradFill>
              <a:gsLst>
                <a:gs pos="0">
                  <a:srgbClr val="0F958E">
                    <a:alpha val="28000"/>
                  </a:srgbClr>
                </a:gs>
                <a:gs pos="100000">
                  <a:srgbClr val="276DB5">
                    <a:alpha val="42000"/>
                  </a:srgbClr>
                </a:gs>
              </a:gsLst>
              <a:lin ang="2700000" scaled="0"/>
            </a:gradFill>
            <a:ln w="28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A052B5C5-3A08-1FCD-C103-11267A8DAA69}"/>
                </a:ext>
              </a:extLst>
            </p:cNvPr>
            <p:cNvGrpSpPr/>
            <p:nvPr/>
          </p:nvGrpSpPr>
          <p:grpSpPr>
            <a:xfrm>
              <a:off x="693420" y="3182624"/>
              <a:ext cx="1097280" cy="2711915"/>
              <a:chOff x="693420" y="3182624"/>
              <a:chExt cx="1097280" cy="2711915"/>
            </a:xfrm>
          </p:grpSpPr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28DD6EC5-E70F-01A1-D9CC-346ECF5B1CF9}"/>
                  </a:ext>
                </a:extLst>
              </p:cNvPr>
              <p:cNvGrpSpPr/>
              <p:nvPr/>
            </p:nvGrpSpPr>
            <p:grpSpPr>
              <a:xfrm>
                <a:off x="829533" y="3182624"/>
                <a:ext cx="825055" cy="267534"/>
                <a:chOff x="5110562" y="5920168"/>
                <a:chExt cx="825055" cy="267534"/>
              </a:xfrm>
            </p:grpSpPr>
            <p:sp>
              <p:nvSpPr>
                <p:cNvPr id="44" name="사각형: 둥근 모서리 43">
                  <a:extLst>
                    <a:ext uri="{FF2B5EF4-FFF2-40B4-BE49-F238E27FC236}">
                      <a16:creationId xmlns:a16="http://schemas.microsoft.com/office/drawing/2014/main" id="{4829FF8E-9E5B-0D05-6F82-911F2157AFC1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BA5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5B8F5938-C970-7C7B-6666-738307338546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지식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이해</a:t>
                  </a:r>
                </a:p>
              </p:txBody>
            </p:sp>
          </p:grpSp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id="{944D3957-AA79-D56D-49E9-DDA839C403BC}"/>
                  </a:ext>
                </a:extLst>
              </p:cNvPr>
              <p:cNvGrpSpPr/>
              <p:nvPr/>
            </p:nvGrpSpPr>
            <p:grpSpPr>
              <a:xfrm>
                <a:off x="829533" y="4625662"/>
                <a:ext cx="825055" cy="267534"/>
                <a:chOff x="5110562" y="5920168"/>
                <a:chExt cx="825055" cy="267534"/>
              </a:xfrm>
            </p:grpSpPr>
            <p:sp>
              <p:nvSpPr>
                <p:cNvPr id="47" name="사각형: 둥근 모서리 46">
                  <a:extLst>
                    <a:ext uri="{FF2B5EF4-FFF2-40B4-BE49-F238E27FC236}">
                      <a16:creationId xmlns:a16="http://schemas.microsoft.com/office/drawing/2014/main" id="{0FB960FC-BEE5-DF5D-8244-1A3CA1503EE0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7813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9F2F7D70-1985-B877-3C82-5DAB79181CFF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과정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기능</a:t>
                  </a:r>
                </a:p>
              </p:txBody>
            </p:sp>
          </p:grpSp>
          <p:grpSp>
            <p:nvGrpSpPr>
              <p:cNvPr id="49" name="그룹 48">
                <a:extLst>
                  <a:ext uri="{FF2B5EF4-FFF2-40B4-BE49-F238E27FC236}">
                    <a16:creationId xmlns:a16="http://schemas.microsoft.com/office/drawing/2014/main" id="{E8AFB6A3-8CF8-89E2-347D-439DDC5C4648}"/>
                  </a:ext>
                </a:extLst>
              </p:cNvPr>
              <p:cNvGrpSpPr/>
              <p:nvPr/>
            </p:nvGrpSpPr>
            <p:grpSpPr>
              <a:xfrm>
                <a:off x="829533" y="5627005"/>
                <a:ext cx="825055" cy="267534"/>
                <a:chOff x="5110562" y="5920168"/>
                <a:chExt cx="825055" cy="267534"/>
              </a:xfrm>
            </p:grpSpPr>
            <p:sp>
              <p:nvSpPr>
                <p:cNvPr id="50" name="사각형: 둥근 모서리 49">
                  <a:extLst>
                    <a:ext uri="{FF2B5EF4-FFF2-40B4-BE49-F238E27FC236}">
                      <a16:creationId xmlns:a16="http://schemas.microsoft.com/office/drawing/2014/main" id="{68115D73-9853-FC92-0C84-E380BE249838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0AEE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01D06884-9208-6CD2-E879-5945DCA0253C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가치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태도</a:t>
                  </a:r>
                </a:p>
              </p:txBody>
            </p:sp>
          </p:grpSp>
          <p:cxnSp>
            <p:nvCxnSpPr>
              <p:cNvPr id="57" name="직선 연결선 56">
                <a:extLst>
                  <a:ext uri="{FF2B5EF4-FFF2-40B4-BE49-F238E27FC236}">
                    <a16:creationId xmlns:a16="http://schemas.microsoft.com/office/drawing/2014/main" id="{BDA2139A-2BE8-1985-C20F-69CFFE32C1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420" y="4151194"/>
                <a:ext cx="1097280" cy="0"/>
              </a:xfrm>
              <a:prstGeom prst="line">
                <a:avLst/>
              </a:prstGeom>
              <a:noFill/>
              <a:ln w="12700">
                <a:solidFill>
                  <a:srgbClr val="B2DDDB">
                    <a:alpha val="55000"/>
                  </a:srgb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8" name="직선 연결선 57">
                <a:extLst>
                  <a:ext uri="{FF2B5EF4-FFF2-40B4-BE49-F238E27FC236}">
                    <a16:creationId xmlns:a16="http://schemas.microsoft.com/office/drawing/2014/main" id="{CBC6C2C5-0761-C290-AB57-1EDADD7924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420" y="5347534"/>
                <a:ext cx="1097280" cy="0"/>
              </a:xfrm>
              <a:prstGeom prst="line">
                <a:avLst/>
              </a:prstGeom>
              <a:noFill/>
              <a:ln w="12700">
                <a:solidFill>
                  <a:srgbClr val="B2DDDB">
                    <a:alpha val="55000"/>
                  </a:srgb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cxnSp>
          <p:nvCxnSpPr>
            <p:cNvPr id="59" name="직선 연결선 58">
              <a:extLst>
                <a:ext uri="{FF2B5EF4-FFF2-40B4-BE49-F238E27FC236}">
                  <a16:creationId xmlns:a16="http://schemas.microsoft.com/office/drawing/2014/main" id="{C7F933CA-F42B-0430-2646-C9EC211A02D6}"/>
                </a:ext>
              </a:extLst>
            </p:cNvPr>
            <p:cNvCxnSpPr>
              <a:cxnSpLocks/>
            </p:cNvCxnSpPr>
            <p:nvPr/>
          </p:nvCxnSpPr>
          <p:spPr>
            <a:xfrm>
              <a:off x="1884997" y="2901514"/>
              <a:ext cx="2590800" cy="0"/>
            </a:xfrm>
            <a:prstGeom prst="line">
              <a:avLst/>
            </a:prstGeom>
            <a:noFill/>
            <a:ln w="12700">
              <a:solidFill>
                <a:schemeClr val="tx1">
                  <a:alpha val="14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9D18C6DB-FE34-209A-53EA-A181E2DFC2BE}"/>
                </a:ext>
              </a:extLst>
            </p:cNvPr>
            <p:cNvCxnSpPr>
              <a:cxnSpLocks/>
            </p:cNvCxnSpPr>
            <p:nvPr/>
          </p:nvCxnSpPr>
          <p:spPr>
            <a:xfrm>
              <a:off x="1884997" y="3715901"/>
              <a:ext cx="2590800" cy="0"/>
            </a:xfrm>
            <a:prstGeom prst="line">
              <a:avLst/>
            </a:prstGeom>
            <a:noFill/>
            <a:ln w="12700">
              <a:solidFill>
                <a:schemeClr val="tx1">
                  <a:alpha val="14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1" name="사각형: 둥근 모서리 60">
              <a:extLst>
                <a:ext uri="{FF2B5EF4-FFF2-40B4-BE49-F238E27FC236}">
                  <a16:creationId xmlns:a16="http://schemas.microsoft.com/office/drawing/2014/main" id="{6278075B-2E4C-1589-4C82-80696B43DD1B}"/>
                </a:ext>
              </a:extLst>
            </p:cNvPr>
            <p:cNvSpPr/>
            <p:nvPr/>
          </p:nvSpPr>
          <p:spPr>
            <a:xfrm>
              <a:off x="636478" y="2210278"/>
              <a:ext cx="3871416" cy="3955571"/>
            </a:xfrm>
            <a:prstGeom prst="roundRect">
              <a:avLst>
                <a:gd name="adj" fmla="val 1251"/>
              </a:avLst>
            </a:prstGeom>
            <a:noFill/>
            <a:ln w="19050">
              <a:solidFill>
                <a:srgbClr val="91CFCC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</p:grpSp>
      <p:graphicFrame>
        <p:nvGraphicFramePr>
          <p:cNvPr id="24" name="표 8">
            <a:extLst>
              <a:ext uri="{FF2B5EF4-FFF2-40B4-BE49-F238E27FC236}">
                <a16:creationId xmlns:a16="http://schemas.microsoft.com/office/drawing/2014/main" id="{398D5205-4A3B-BCB9-4690-B62274428CA0}"/>
              </a:ext>
            </a:extLst>
          </p:cNvPr>
          <p:cNvGraphicFramePr>
            <a:graphicFrameLocks noGrp="1"/>
          </p:cNvGraphicFramePr>
          <p:nvPr/>
        </p:nvGraphicFramePr>
        <p:xfrm>
          <a:off x="651641" y="2205038"/>
          <a:ext cx="3856253" cy="39617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2871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2663382">
                  <a:extLst>
                    <a:ext uri="{9D8B030D-6E8A-4147-A177-3AD203B41FA5}">
                      <a16:colId xmlns:a16="http://schemas.microsoft.com/office/drawing/2014/main" val="2747899653"/>
                    </a:ext>
                  </a:extLst>
                </a:gridCol>
              </a:tblGrid>
              <a:tr h="2553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범주</a:t>
                      </a:r>
                      <a:endParaRPr lang="en-US" altLang="ko-KR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291931"/>
                  </a:ext>
                </a:extLst>
              </a:tr>
              <a:tr h="437692">
                <a:tc rowSpan="3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간단한 악곡의 연주 형태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817172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요소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주법과 표현 기법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337379"/>
                  </a:ext>
                </a:extLst>
              </a:tr>
              <a:tr h="437692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어울림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여러 악기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69719"/>
                  </a:ext>
                </a:extLst>
              </a:tr>
              <a:tr h="1196650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노래 부르거나 악기 연주하기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방법으로 표현하기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발표하고 돌아보기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13F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068707"/>
                  </a:ext>
                </a:extLst>
              </a:tr>
              <a:tr h="817172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음악으로 함께하는 태도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연주 준비와 참여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AEE0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grpSp>
        <p:nvGrpSpPr>
          <p:cNvPr id="25" name="그룹 24">
            <a:extLst>
              <a:ext uri="{FF2B5EF4-FFF2-40B4-BE49-F238E27FC236}">
                <a16:creationId xmlns:a16="http://schemas.microsoft.com/office/drawing/2014/main" id="{604FD357-EDBF-62E5-15D8-23928AD93557}"/>
              </a:ext>
            </a:extLst>
          </p:cNvPr>
          <p:cNvGrpSpPr/>
          <p:nvPr/>
        </p:nvGrpSpPr>
        <p:grpSpPr>
          <a:xfrm>
            <a:off x="132427" y="277153"/>
            <a:ext cx="4137309" cy="662153"/>
            <a:chOff x="132427" y="277153"/>
            <a:chExt cx="4137309" cy="662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D2C946C-935D-266A-0BA0-44B1F5BA0979}"/>
                </a:ext>
              </a:extLst>
            </p:cNvPr>
            <p:cNvSpPr txBox="1"/>
            <p:nvPr/>
          </p:nvSpPr>
          <p:spPr>
            <a:xfrm>
              <a:off x="1087593" y="569974"/>
              <a:ext cx="117981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성취기준</a:t>
              </a:r>
              <a:endParaRPr lang="en-US" altLang="ko-KR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34136BB-4BA3-CBAF-EE7A-7B292C0D1816}"/>
                </a:ext>
              </a:extLst>
            </p:cNvPr>
            <p:cNvSpPr txBox="1"/>
            <p:nvPr/>
          </p:nvSpPr>
          <p:spPr>
            <a:xfrm>
              <a:off x="132427" y="524669"/>
              <a:ext cx="66684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4-4</a:t>
              </a:r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57F1FF1D-4B3B-95A6-D764-C3C5C8CB48FA}"/>
                </a:ext>
              </a:extLst>
            </p:cNvPr>
            <p:cNvGrpSpPr/>
            <p:nvPr/>
          </p:nvGrpSpPr>
          <p:grpSpPr>
            <a:xfrm>
              <a:off x="1119981" y="277153"/>
              <a:ext cx="3149755" cy="204923"/>
              <a:chOff x="1119981" y="277153"/>
              <a:chExt cx="3149755" cy="204923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12398A0-8836-E62B-00E8-3A5F05911295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87258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교육과정의 내용 체계 및 성취기준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9E398A40-B690-1AB0-0486-FB45C20D29FA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31" name="타원 30">
                  <a:extLst>
                    <a:ext uri="{FF2B5EF4-FFF2-40B4-BE49-F238E27FC236}">
                      <a16:creationId xmlns:a16="http://schemas.microsoft.com/office/drawing/2014/main" id="{8101E98D-7299-247B-D315-4E4B6F27FB08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59D6C709-48EB-2219-81EE-91DAC72F1672}"/>
                    </a:ext>
                  </a:extLst>
                </p:cNvPr>
                <p:cNvSpPr txBox="1"/>
                <p:nvPr/>
              </p:nvSpPr>
              <p:spPr>
                <a:xfrm>
                  <a:off x="1159982" y="258397"/>
                  <a:ext cx="99386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4</a:t>
                  </a:r>
                </a:p>
              </p:txBody>
            </p:sp>
          </p:grpSp>
        </p:grp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C6C35321-42CC-4FD6-5CAA-1E93F3B41BFB}"/>
              </a:ext>
            </a:extLst>
          </p:cNvPr>
          <p:cNvGrpSpPr/>
          <p:nvPr/>
        </p:nvGrpSpPr>
        <p:grpSpPr>
          <a:xfrm>
            <a:off x="431581" y="1310857"/>
            <a:ext cx="8244107" cy="431913"/>
            <a:chOff x="442897" y="1371859"/>
            <a:chExt cx="8244107" cy="431913"/>
          </a:xfrm>
        </p:grpSpPr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2386BFDE-1143-C226-1874-806C3C221200}"/>
                </a:ext>
              </a:extLst>
            </p:cNvPr>
            <p:cNvSpPr/>
            <p:nvPr/>
          </p:nvSpPr>
          <p:spPr>
            <a:xfrm rot="10800000" flipH="1">
              <a:off x="468314" y="1419720"/>
              <a:ext cx="8218690" cy="336189"/>
            </a:xfrm>
            <a:prstGeom prst="roundRect">
              <a:avLst>
                <a:gd name="adj" fmla="val 50000"/>
              </a:avLst>
            </a:prstGeom>
            <a:solidFill>
              <a:srgbClr val="0F9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47521B0-FABB-2718-54B8-BE762EF165D2}"/>
                </a:ext>
              </a:extLst>
            </p:cNvPr>
            <p:cNvSpPr txBox="1"/>
            <p:nvPr/>
          </p:nvSpPr>
          <p:spPr>
            <a:xfrm>
              <a:off x="961064" y="1476611"/>
              <a:ext cx="2366032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초등학교 영역별 성취기준 </a:t>
              </a:r>
              <a:endPara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7397FB74-1CA0-E509-D405-0B9762A4260E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37" name="그룹 36">
                <a:extLst>
                  <a:ext uri="{FF2B5EF4-FFF2-40B4-BE49-F238E27FC236}">
                    <a16:creationId xmlns:a16="http://schemas.microsoft.com/office/drawing/2014/main" id="{18DFC04F-0CD6-5D6B-73E5-47B058FD2533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41" name="원호 40">
                  <a:extLst>
                    <a:ext uri="{FF2B5EF4-FFF2-40B4-BE49-F238E27FC236}">
                      <a16:creationId xmlns:a16="http://schemas.microsoft.com/office/drawing/2014/main" id="{B2CEDC69-AACC-E053-506F-0FED5FAB91AE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2" name="원호 41">
                  <a:extLst>
                    <a:ext uri="{FF2B5EF4-FFF2-40B4-BE49-F238E27FC236}">
                      <a16:creationId xmlns:a16="http://schemas.microsoft.com/office/drawing/2014/main" id="{F318C2B4-2A3A-2D43-2A88-4E63BEE36BA7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38" name="그룹 37">
                <a:extLst>
                  <a:ext uri="{FF2B5EF4-FFF2-40B4-BE49-F238E27FC236}">
                    <a16:creationId xmlns:a16="http://schemas.microsoft.com/office/drawing/2014/main" id="{8EB5E2BA-ACBA-F689-C120-BDC332434AEA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39" name="타원 38">
                  <a:extLst>
                    <a:ext uri="{FF2B5EF4-FFF2-40B4-BE49-F238E27FC236}">
                      <a16:creationId xmlns:a16="http://schemas.microsoft.com/office/drawing/2014/main" id="{799536A0-F9A9-9184-D6B5-821F99C74803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0F958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E60135C4-DECD-D742-6289-AC8C3ADCC24A}"/>
                    </a:ext>
                  </a:extLst>
                </p:cNvPr>
                <p:cNvSpPr txBox="1"/>
                <p:nvPr/>
              </p:nvSpPr>
              <p:spPr>
                <a:xfrm>
                  <a:off x="592733" y="1487564"/>
                  <a:ext cx="213199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97D1C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1</a:t>
                  </a:r>
                </a:p>
              </p:txBody>
            </p:sp>
          </p:grpSp>
        </p:grp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846D7FFE-E46E-73E1-8831-14963B3AE7C5}"/>
              </a:ext>
            </a:extLst>
          </p:cNvPr>
          <p:cNvGrpSpPr/>
          <p:nvPr/>
        </p:nvGrpSpPr>
        <p:grpSpPr>
          <a:xfrm>
            <a:off x="539551" y="1821181"/>
            <a:ext cx="1752884" cy="402187"/>
            <a:chOff x="539551" y="1821181"/>
            <a:chExt cx="1752884" cy="40218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E0A3F0A-E9D2-9D8F-4FDB-A45D25A1FF14}"/>
                </a:ext>
              </a:extLst>
            </p:cNvPr>
            <p:cNvSpPr txBox="1"/>
            <p:nvPr/>
          </p:nvSpPr>
          <p:spPr>
            <a:xfrm>
              <a:off x="1946186" y="1893102"/>
              <a:ext cx="34624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연주</a:t>
              </a:r>
            </a:p>
          </p:txBody>
        </p:sp>
        <p:sp>
          <p:nvSpPr>
            <p:cNvPr id="54" name="사각형: 둥근 위쪽 모서리 53">
              <a:extLst>
                <a:ext uri="{FF2B5EF4-FFF2-40B4-BE49-F238E27FC236}">
                  <a16:creationId xmlns:a16="http://schemas.microsoft.com/office/drawing/2014/main" id="{E1662004-492E-73FF-D15C-2995D448DBEE}"/>
                </a:ext>
              </a:extLst>
            </p:cNvPr>
            <p:cNvSpPr/>
            <p:nvPr/>
          </p:nvSpPr>
          <p:spPr>
            <a:xfrm flipH="1">
              <a:off x="539551" y="1821181"/>
              <a:ext cx="1289246" cy="329088"/>
            </a:xfrm>
            <a:prstGeom prst="round2SameRect">
              <a:avLst>
                <a:gd name="adj1" fmla="val 26074"/>
                <a:gd name="adj2" fmla="val 0"/>
              </a:avLst>
            </a:prstGeom>
            <a:solidFill>
              <a:srgbClr val="0F958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55" name="자유형: 도형 54">
              <a:extLst>
                <a:ext uri="{FF2B5EF4-FFF2-40B4-BE49-F238E27FC236}">
                  <a16:creationId xmlns:a16="http://schemas.microsoft.com/office/drawing/2014/main" id="{BA563082-BE13-19AA-7997-CCD83FDDA90C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 flipV="1">
              <a:off x="539551" y="1943146"/>
              <a:ext cx="165846" cy="280222"/>
            </a:xfrm>
            <a:custGeom>
              <a:avLst/>
              <a:gdLst>
                <a:gd name="connsiteX0" fmla="*/ 0 w 179587"/>
                <a:gd name="connsiteY0" fmla="*/ 74092 h 291600"/>
                <a:gd name="connsiteX1" fmla="*/ 0 w 179587"/>
                <a:gd name="connsiteY1" fmla="*/ 217978 h 291600"/>
                <a:gd name="connsiteX2" fmla="*/ 40417 w 179587"/>
                <a:gd name="connsiteY2" fmla="*/ 286247 h 291600"/>
                <a:gd name="connsiteX3" fmla="*/ 64099 w 179587"/>
                <a:gd name="connsiteY3" fmla="*/ 291600 h 291600"/>
                <a:gd name="connsiteX4" fmla="*/ 64099 w 179587"/>
                <a:gd name="connsiteY4" fmla="*/ 283233 h 291600"/>
                <a:gd name="connsiteX5" fmla="*/ 126402 w 179587"/>
                <a:gd name="connsiteY5" fmla="*/ 213478 h 291600"/>
                <a:gd name="connsiteX6" fmla="*/ 179587 w 179587"/>
                <a:gd name="connsiteY6" fmla="*/ 213478 h 291600"/>
                <a:gd name="connsiteX7" fmla="*/ 179587 w 179587"/>
                <a:gd name="connsiteY7" fmla="*/ 0 h 291600"/>
                <a:gd name="connsiteX8" fmla="*/ 66176 w 179587"/>
                <a:gd name="connsiteY8" fmla="*/ 0 h 291600"/>
                <a:gd name="connsiteX9" fmla="*/ 0 w 179587"/>
                <a:gd name="connsiteY9" fmla="*/ 74092 h 29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587" h="291600">
                  <a:moveTo>
                    <a:pt x="0" y="74092"/>
                  </a:moveTo>
                  <a:lnTo>
                    <a:pt x="0" y="217978"/>
                  </a:lnTo>
                  <a:cubicBezTo>
                    <a:pt x="0" y="248668"/>
                    <a:pt x="16666" y="275000"/>
                    <a:pt x="40417" y="286247"/>
                  </a:cubicBezTo>
                  <a:lnTo>
                    <a:pt x="64099" y="291600"/>
                  </a:lnTo>
                  <a:lnTo>
                    <a:pt x="64099" y="283233"/>
                  </a:lnTo>
                  <a:cubicBezTo>
                    <a:pt x="64099" y="244708"/>
                    <a:pt x="91993" y="213478"/>
                    <a:pt x="126402" y="213478"/>
                  </a:cubicBezTo>
                  <a:lnTo>
                    <a:pt x="179587" y="213478"/>
                  </a:lnTo>
                  <a:lnTo>
                    <a:pt x="179587" y="0"/>
                  </a:lnTo>
                  <a:lnTo>
                    <a:pt x="66176" y="0"/>
                  </a:lnTo>
                  <a:cubicBezTo>
                    <a:pt x="29628" y="0"/>
                    <a:pt x="0" y="33172"/>
                    <a:pt x="0" y="74092"/>
                  </a:cubicBezTo>
                  <a:close/>
                </a:path>
              </a:pathLst>
            </a:custGeom>
            <a:solidFill>
              <a:srgbClr val="0F958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D6D9B14-6B44-BF09-0409-79A552558BB7}"/>
                </a:ext>
              </a:extLst>
            </p:cNvPr>
            <p:cNvSpPr txBox="1"/>
            <p:nvPr/>
          </p:nvSpPr>
          <p:spPr>
            <a:xfrm>
              <a:off x="691251" y="1893102"/>
              <a:ext cx="985847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5 - 6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학년군</a:t>
              </a:r>
            </a:p>
          </p:txBody>
        </p: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A9B46F78-5D6D-41A9-D92A-98C88E87DDD2}"/>
              </a:ext>
            </a:extLst>
          </p:cNvPr>
          <p:cNvGrpSpPr/>
          <p:nvPr/>
        </p:nvGrpSpPr>
        <p:grpSpPr>
          <a:xfrm>
            <a:off x="4647138" y="2211911"/>
            <a:ext cx="4033312" cy="3954893"/>
            <a:chOff x="4647138" y="2211911"/>
            <a:chExt cx="4033312" cy="3954893"/>
          </a:xfrm>
        </p:grpSpPr>
        <p:sp>
          <p:nvSpPr>
            <p:cNvPr id="63" name="사각형: 둥근 모서리 62">
              <a:extLst>
                <a:ext uri="{FF2B5EF4-FFF2-40B4-BE49-F238E27FC236}">
                  <a16:creationId xmlns:a16="http://schemas.microsoft.com/office/drawing/2014/main" id="{D2532B48-8774-5C0D-B5C2-C5FD51223E1D}"/>
                </a:ext>
              </a:extLst>
            </p:cNvPr>
            <p:cNvSpPr/>
            <p:nvPr/>
          </p:nvSpPr>
          <p:spPr>
            <a:xfrm>
              <a:off x="4647138" y="2211911"/>
              <a:ext cx="4028549" cy="986859"/>
            </a:xfrm>
            <a:prstGeom prst="roundRect">
              <a:avLst>
                <a:gd name="adj" fmla="val 7015"/>
              </a:avLst>
            </a:prstGeom>
            <a:solidFill>
              <a:schemeClr val="tx1">
                <a:alpha val="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757C01A1-D0D4-049C-6617-5B7C68D6FD21}"/>
                </a:ext>
              </a:extLst>
            </p:cNvPr>
            <p:cNvGrpSpPr/>
            <p:nvPr/>
          </p:nvGrpSpPr>
          <p:grpSpPr>
            <a:xfrm>
              <a:off x="4746114" y="2505285"/>
              <a:ext cx="3428453" cy="400110"/>
              <a:chOff x="4746114" y="2505285"/>
              <a:chExt cx="3428453" cy="400110"/>
            </a:xfrm>
          </p:grpSpPr>
          <p:grpSp>
            <p:nvGrpSpPr>
              <p:cNvPr id="82" name="그룹 81">
                <a:extLst>
                  <a:ext uri="{FF2B5EF4-FFF2-40B4-BE49-F238E27FC236}">
                    <a16:creationId xmlns:a16="http://schemas.microsoft.com/office/drawing/2014/main" id="{8F90FD67-5214-3472-9E9D-6C2382F3F25E}"/>
                  </a:ext>
                </a:extLst>
              </p:cNvPr>
              <p:cNvGrpSpPr/>
              <p:nvPr/>
            </p:nvGrpSpPr>
            <p:grpSpPr>
              <a:xfrm>
                <a:off x="4746114" y="2572140"/>
                <a:ext cx="894561" cy="266400"/>
                <a:chOff x="6208228" y="2488665"/>
                <a:chExt cx="894561" cy="242178"/>
              </a:xfrm>
            </p:grpSpPr>
            <p:sp>
              <p:nvSpPr>
                <p:cNvPr id="84" name="사각형: 둥근 모서리 83">
                  <a:extLst>
                    <a:ext uri="{FF2B5EF4-FFF2-40B4-BE49-F238E27FC236}">
                      <a16:creationId xmlns:a16="http://schemas.microsoft.com/office/drawing/2014/main" id="{C109662B-3D40-C528-97FF-4B7245E253C6}"/>
                    </a:ext>
                  </a:extLst>
                </p:cNvPr>
                <p:cNvSpPr/>
                <p:nvPr/>
              </p:nvSpPr>
              <p:spPr>
                <a:xfrm>
                  <a:off x="6208228" y="2488665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79763694-846C-3FB4-B1DF-7C7CB00CB836}"/>
                    </a:ext>
                  </a:extLst>
                </p:cNvPr>
                <p:cNvSpPr txBox="1"/>
                <p:nvPr/>
              </p:nvSpPr>
              <p:spPr>
                <a:xfrm>
                  <a:off x="6317275" y="2525816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6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01-01</a:t>
                  </a:r>
                  <a:endPara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B67C1464-C3B5-4CFC-74F8-9B0B4A7BD492}"/>
                  </a:ext>
                </a:extLst>
              </p:cNvPr>
              <p:cNvSpPr txBox="1"/>
              <p:nvPr/>
            </p:nvSpPr>
            <p:spPr>
              <a:xfrm>
                <a:off x="5741209" y="2505285"/>
                <a:ext cx="243335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바른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주법과 표현 기법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익혀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노래나 악기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로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느낌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담아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연주한다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3C11C011-BAB6-3EEE-4055-FBBC7D8EA13E}"/>
                </a:ext>
              </a:extLst>
            </p:cNvPr>
            <p:cNvGrpSpPr/>
            <p:nvPr/>
          </p:nvGrpSpPr>
          <p:grpSpPr>
            <a:xfrm>
              <a:off x="4746114" y="3495885"/>
              <a:ext cx="3117471" cy="400110"/>
              <a:chOff x="4746114" y="3495885"/>
              <a:chExt cx="3117471" cy="400110"/>
            </a:xfrm>
          </p:grpSpPr>
          <p:grpSp>
            <p:nvGrpSpPr>
              <p:cNvPr id="78" name="그룹 77">
                <a:extLst>
                  <a:ext uri="{FF2B5EF4-FFF2-40B4-BE49-F238E27FC236}">
                    <a16:creationId xmlns:a16="http://schemas.microsoft.com/office/drawing/2014/main" id="{CEC8383F-9DE2-81E3-3D52-533D773A83F7}"/>
                  </a:ext>
                </a:extLst>
              </p:cNvPr>
              <p:cNvGrpSpPr/>
              <p:nvPr/>
            </p:nvGrpSpPr>
            <p:grpSpPr>
              <a:xfrm>
                <a:off x="4746114" y="3562740"/>
                <a:ext cx="894561" cy="266400"/>
                <a:chOff x="6208228" y="2487344"/>
                <a:chExt cx="894561" cy="242178"/>
              </a:xfrm>
            </p:grpSpPr>
            <p:sp>
              <p:nvSpPr>
                <p:cNvPr id="80" name="사각형: 둥근 모서리 79">
                  <a:extLst>
                    <a:ext uri="{FF2B5EF4-FFF2-40B4-BE49-F238E27FC236}">
                      <a16:creationId xmlns:a16="http://schemas.microsoft.com/office/drawing/2014/main" id="{E6DDCA3C-0191-BCF0-C0B2-B75BDEF6B9F0}"/>
                    </a:ext>
                  </a:extLst>
                </p:cNvPr>
                <p:cNvSpPr/>
                <p:nvPr/>
              </p:nvSpPr>
              <p:spPr>
                <a:xfrm>
                  <a:off x="6208228" y="2487344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A83C5343-5D3D-BD1A-85C9-5B276A0E893B}"/>
                    </a:ext>
                  </a:extLst>
                </p:cNvPr>
                <p:cNvSpPr txBox="1"/>
                <p:nvPr/>
              </p:nvSpPr>
              <p:spPr>
                <a:xfrm>
                  <a:off x="6317274" y="2524495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6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01-02</a:t>
                  </a:r>
                </a:p>
              </p:txBody>
            </p:sp>
          </p:grp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6FC18ACE-32C3-0B34-2418-1A30071E7B65}"/>
                  </a:ext>
                </a:extLst>
              </p:cNvPr>
              <p:cNvSpPr txBox="1"/>
              <p:nvPr/>
            </p:nvSpPr>
            <p:spPr>
              <a:xfrm>
                <a:off x="5741209" y="3495885"/>
                <a:ext cx="2122376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 요소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를 살려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노래나 악기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로 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발표하고 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과정을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돌아본다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id="{BA59FC65-8809-2BD8-6D67-8A9D0E052E14}"/>
                </a:ext>
              </a:extLst>
            </p:cNvPr>
            <p:cNvSpPr/>
            <p:nvPr/>
          </p:nvSpPr>
          <p:spPr>
            <a:xfrm>
              <a:off x="4647138" y="4193111"/>
              <a:ext cx="4028549" cy="986859"/>
            </a:xfrm>
            <a:prstGeom prst="roundRect">
              <a:avLst>
                <a:gd name="adj" fmla="val 7015"/>
              </a:avLst>
            </a:prstGeom>
            <a:solidFill>
              <a:schemeClr val="tx1">
                <a:alpha val="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3AB9FA05-0E39-82D8-2DB9-87D196D15B72}"/>
                </a:ext>
              </a:extLst>
            </p:cNvPr>
            <p:cNvGrpSpPr/>
            <p:nvPr/>
          </p:nvGrpSpPr>
          <p:grpSpPr>
            <a:xfrm>
              <a:off x="4746114" y="4486485"/>
              <a:ext cx="3093426" cy="400110"/>
              <a:chOff x="4746114" y="4486485"/>
              <a:chExt cx="3093426" cy="400110"/>
            </a:xfrm>
          </p:grpSpPr>
          <p:grpSp>
            <p:nvGrpSpPr>
              <p:cNvPr id="74" name="그룹 73">
                <a:extLst>
                  <a:ext uri="{FF2B5EF4-FFF2-40B4-BE49-F238E27FC236}">
                    <a16:creationId xmlns:a16="http://schemas.microsoft.com/office/drawing/2014/main" id="{B90EE4A1-BD63-F020-00EF-D13DF687C85F}"/>
                  </a:ext>
                </a:extLst>
              </p:cNvPr>
              <p:cNvGrpSpPr/>
              <p:nvPr/>
            </p:nvGrpSpPr>
            <p:grpSpPr>
              <a:xfrm>
                <a:off x="4746114" y="4553340"/>
                <a:ext cx="894561" cy="266400"/>
                <a:chOff x="6208228" y="2488665"/>
                <a:chExt cx="894561" cy="242178"/>
              </a:xfrm>
            </p:grpSpPr>
            <p:sp>
              <p:nvSpPr>
                <p:cNvPr id="76" name="사각형: 둥근 모서리 75">
                  <a:extLst>
                    <a:ext uri="{FF2B5EF4-FFF2-40B4-BE49-F238E27FC236}">
                      <a16:creationId xmlns:a16="http://schemas.microsoft.com/office/drawing/2014/main" id="{8DAB4A46-4B58-EA37-9DAF-2CC04C6B0674}"/>
                    </a:ext>
                  </a:extLst>
                </p:cNvPr>
                <p:cNvSpPr/>
                <p:nvPr/>
              </p:nvSpPr>
              <p:spPr>
                <a:xfrm>
                  <a:off x="6208228" y="2488665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9DAC3A8A-22E7-86A0-AC54-D6E18BF79C47}"/>
                    </a:ext>
                  </a:extLst>
                </p:cNvPr>
                <p:cNvSpPr txBox="1"/>
                <p:nvPr/>
              </p:nvSpPr>
              <p:spPr>
                <a:xfrm>
                  <a:off x="6317274" y="2525817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6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01-03</a:t>
                  </a:r>
                </a:p>
              </p:txBody>
            </p:sp>
          </p:grp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7A3591FC-2E6C-AD47-5DE7-158AFC19CB2F}"/>
                  </a:ext>
                </a:extLst>
              </p:cNvPr>
              <p:cNvSpPr txBox="1"/>
              <p:nvPr/>
            </p:nvSpPr>
            <p:spPr>
              <a:xfrm>
                <a:off x="5741209" y="4486485"/>
                <a:ext cx="2098331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소리의 어울림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생각하며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방법으로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함께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표현한다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68" name="그룹 67">
              <a:extLst>
                <a:ext uri="{FF2B5EF4-FFF2-40B4-BE49-F238E27FC236}">
                  <a16:creationId xmlns:a16="http://schemas.microsoft.com/office/drawing/2014/main" id="{F2655A2C-D46B-BF50-C80C-3D6603CFED9B}"/>
                </a:ext>
              </a:extLst>
            </p:cNvPr>
            <p:cNvGrpSpPr/>
            <p:nvPr/>
          </p:nvGrpSpPr>
          <p:grpSpPr>
            <a:xfrm>
              <a:off x="4746114" y="5477085"/>
              <a:ext cx="3043733" cy="400110"/>
              <a:chOff x="4746114" y="5477085"/>
              <a:chExt cx="3043733" cy="400110"/>
            </a:xfrm>
          </p:grpSpPr>
          <p:grpSp>
            <p:nvGrpSpPr>
              <p:cNvPr id="70" name="그룹 69">
                <a:extLst>
                  <a:ext uri="{FF2B5EF4-FFF2-40B4-BE49-F238E27FC236}">
                    <a16:creationId xmlns:a16="http://schemas.microsoft.com/office/drawing/2014/main" id="{C1981DD3-1206-D136-4C35-05A63A251AB9}"/>
                  </a:ext>
                </a:extLst>
              </p:cNvPr>
              <p:cNvGrpSpPr/>
              <p:nvPr/>
            </p:nvGrpSpPr>
            <p:grpSpPr>
              <a:xfrm>
                <a:off x="4746114" y="5543940"/>
                <a:ext cx="894561" cy="266400"/>
                <a:chOff x="6208228" y="2487344"/>
                <a:chExt cx="894561" cy="242178"/>
              </a:xfrm>
            </p:grpSpPr>
            <p:sp>
              <p:nvSpPr>
                <p:cNvPr id="72" name="사각형: 둥근 모서리 71">
                  <a:extLst>
                    <a:ext uri="{FF2B5EF4-FFF2-40B4-BE49-F238E27FC236}">
                      <a16:creationId xmlns:a16="http://schemas.microsoft.com/office/drawing/2014/main" id="{4AC04C44-18CF-5E9D-0E67-866920E1A697}"/>
                    </a:ext>
                  </a:extLst>
                </p:cNvPr>
                <p:cNvSpPr/>
                <p:nvPr/>
              </p:nvSpPr>
              <p:spPr>
                <a:xfrm>
                  <a:off x="6208228" y="2487344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D1F4DBC3-EA84-E8FD-F3D6-061F7DA4AD7E}"/>
                    </a:ext>
                  </a:extLst>
                </p:cNvPr>
                <p:cNvSpPr txBox="1"/>
                <p:nvPr/>
              </p:nvSpPr>
              <p:spPr>
                <a:xfrm>
                  <a:off x="6317274" y="2524496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6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01-04</a:t>
                  </a:r>
                </a:p>
              </p:txBody>
            </p:sp>
          </p:grp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B76CC134-A98F-94C4-D518-8396F86949FD}"/>
                  </a:ext>
                </a:extLst>
              </p:cNvPr>
              <p:cNvSpPr txBox="1"/>
              <p:nvPr/>
            </p:nvSpPr>
            <p:spPr>
              <a:xfrm>
                <a:off x="5741209" y="5477085"/>
                <a:ext cx="204863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간단한 형태의 연주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를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준비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하여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생활 속 음악 활동에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참여한다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cxnSp>
          <p:nvCxnSpPr>
            <p:cNvPr id="69" name="직선 연결선 68">
              <a:extLst>
                <a:ext uri="{FF2B5EF4-FFF2-40B4-BE49-F238E27FC236}">
                  <a16:creationId xmlns:a16="http://schemas.microsoft.com/office/drawing/2014/main" id="{80D3152F-8C24-0620-97A0-49E90CD3D1F1}"/>
                </a:ext>
              </a:extLst>
            </p:cNvPr>
            <p:cNvCxnSpPr>
              <a:cxnSpLocks/>
            </p:cNvCxnSpPr>
            <p:nvPr/>
          </p:nvCxnSpPr>
          <p:spPr>
            <a:xfrm>
              <a:off x="4647138" y="6166804"/>
              <a:ext cx="4033312" cy="0"/>
            </a:xfrm>
            <a:prstGeom prst="line">
              <a:avLst/>
            </a:prstGeom>
            <a:ln w="1905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77DF768C-50B7-F3F6-F3CD-B6FC3AD1F7F3}"/>
              </a:ext>
            </a:extLst>
          </p:cNvPr>
          <p:cNvGrpSpPr/>
          <p:nvPr/>
        </p:nvGrpSpPr>
        <p:grpSpPr>
          <a:xfrm>
            <a:off x="7882684" y="1454231"/>
            <a:ext cx="720378" cy="758743"/>
            <a:chOff x="7882684" y="1454231"/>
            <a:chExt cx="720378" cy="758743"/>
          </a:xfrm>
        </p:grpSpPr>
        <p:pic>
          <p:nvPicPr>
            <p:cNvPr id="115" name="그림 114" descr="만화 영화, 의류이(가) 표시된 사진&#10;&#10;자동 생성된 설명">
              <a:extLst>
                <a:ext uri="{FF2B5EF4-FFF2-40B4-BE49-F238E27FC236}">
                  <a16:creationId xmlns:a16="http://schemas.microsoft.com/office/drawing/2014/main" id="{F90DC472-1729-5760-40E3-8C9805077E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83404"/>
            <a:stretch/>
          </p:blipFill>
          <p:spPr>
            <a:xfrm>
              <a:off x="7882684" y="1454231"/>
              <a:ext cx="720378" cy="255507"/>
            </a:xfrm>
            <a:prstGeom prst="rect">
              <a:avLst/>
            </a:prstGeom>
            <a:effectLst>
              <a:outerShdw blurRad="25400" dist="25400" dir="162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6" name="그림 115" descr="만화 영화, 의류이(가) 표시된 사진&#10;&#10;자동 생성된 설명">
              <a:extLst>
                <a:ext uri="{FF2B5EF4-FFF2-40B4-BE49-F238E27FC236}">
                  <a16:creationId xmlns:a16="http://schemas.microsoft.com/office/drawing/2014/main" id="{D6F6ECA2-E81A-5517-9B34-781F406EB7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0721"/>
            <a:stretch/>
          </p:blipFill>
          <p:spPr>
            <a:xfrm>
              <a:off x="7882684" y="1454231"/>
              <a:ext cx="720378" cy="7587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5135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688986AF-AD88-23D2-8CA4-EC9643A3902B}"/>
              </a:ext>
            </a:extLst>
          </p:cNvPr>
          <p:cNvGrpSpPr/>
          <p:nvPr/>
        </p:nvGrpSpPr>
        <p:grpSpPr>
          <a:xfrm>
            <a:off x="636478" y="2209324"/>
            <a:ext cx="3871417" cy="3956525"/>
            <a:chOff x="636478" y="2209324"/>
            <a:chExt cx="3871417" cy="3956525"/>
          </a:xfrm>
        </p:grpSpPr>
        <p:sp>
          <p:nvSpPr>
            <p:cNvPr id="23" name="사각형: 둥근 위쪽 모서리 22">
              <a:extLst>
                <a:ext uri="{FF2B5EF4-FFF2-40B4-BE49-F238E27FC236}">
                  <a16:creationId xmlns:a16="http://schemas.microsoft.com/office/drawing/2014/main" id="{E006B393-9335-917E-78EA-6A450E440C72}"/>
                </a:ext>
              </a:extLst>
            </p:cNvPr>
            <p:cNvSpPr/>
            <p:nvPr/>
          </p:nvSpPr>
          <p:spPr>
            <a:xfrm>
              <a:off x="636479" y="2209324"/>
              <a:ext cx="3871416" cy="249817"/>
            </a:xfrm>
            <a:prstGeom prst="round2SameRect">
              <a:avLst/>
            </a:prstGeom>
            <a:gradFill>
              <a:gsLst>
                <a:gs pos="0">
                  <a:srgbClr val="0F958E">
                    <a:alpha val="28000"/>
                  </a:srgbClr>
                </a:gs>
                <a:gs pos="100000">
                  <a:srgbClr val="276DB5">
                    <a:alpha val="42000"/>
                  </a:srgbClr>
                </a:gs>
              </a:gsLst>
              <a:lin ang="2700000" scaled="0"/>
            </a:gradFill>
            <a:ln w="28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B7E1C0AC-73D6-162B-B87C-FF3C91A108DD}"/>
                </a:ext>
              </a:extLst>
            </p:cNvPr>
            <p:cNvGrpSpPr/>
            <p:nvPr/>
          </p:nvGrpSpPr>
          <p:grpSpPr>
            <a:xfrm>
              <a:off x="693420" y="3182624"/>
              <a:ext cx="1097280" cy="2711915"/>
              <a:chOff x="693420" y="3182624"/>
              <a:chExt cx="1097280" cy="2711915"/>
            </a:xfrm>
          </p:grpSpPr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AF590928-1FE3-8DD4-F6EE-34BA6A0EAF91}"/>
                  </a:ext>
                </a:extLst>
              </p:cNvPr>
              <p:cNvGrpSpPr/>
              <p:nvPr/>
            </p:nvGrpSpPr>
            <p:grpSpPr>
              <a:xfrm>
                <a:off x="829533" y="3182624"/>
                <a:ext cx="825055" cy="267534"/>
                <a:chOff x="5110562" y="5920168"/>
                <a:chExt cx="825055" cy="267534"/>
              </a:xfrm>
            </p:grpSpPr>
            <p:sp>
              <p:nvSpPr>
                <p:cNvPr id="44" name="사각형: 둥근 모서리 43">
                  <a:extLst>
                    <a:ext uri="{FF2B5EF4-FFF2-40B4-BE49-F238E27FC236}">
                      <a16:creationId xmlns:a16="http://schemas.microsoft.com/office/drawing/2014/main" id="{193ECA52-934C-7A9A-4C60-DCD43576F562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BA5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EB5323BA-989C-29B6-6206-AF110D017B10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지식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이해</a:t>
                  </a:r>
                </a:p>
              </p:txBody>
            </p:sp>
          </p:grpSp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id="{F849A278-2C19-93A9-37A1-4E87F091275C}"/>
                  </a:ext>
                </a:extLst>
              </p:cNvPr>
              <p:cNvGrpSpPr/>
              <p:nvPr/>
            </p:nvGrpSpPr>
            <p:grpSpPr>
              <a:xfrm>
                <a:off x="829533" y="4625662"/>
                <a:ext cx="825055" cy="267534"/>
                <a:chOff x="5110562" y="5920168"/>
                <a:chExt cx="825055" cy="267534"/>
              </a:xfrm>
            </p:grpSpPr>
            <p:sp>
              <p:nvSpPr>
                <p:cNvPr id="47" name="사각형: 둥근 모서리 46">
                  <a:extLst>
                    <a:ext uri="{FF2B5EF4-FFF2-40B4-BE49-F238E27FC236}">
                      <a16:creationId xmlns:a16="http://schemas.microsoft.com/office/drawing/2014/main" id="{72375E01-36CB-5E2A-46CC-B45052A442DC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7813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C40EC2DC-FC44-762B-660E-17E292DCB747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과정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기능</a:t>
                  </a:r>
                </a:p>
              </p:txBody>
            </p:sp>
          </p:grpSp>
          <p:grpSp>
            <p:nvGrpSpPr>
              <p:cNvPr id="49" name="그룹 48">
                <a:extLst>
                  <a:ext uri="{FF2B5EF4-FFF2-40B4-BE49-F238E27FC236}">
                    <a16:creationId xmlns:a16="http://schemas.microsoft.com/office/drawing/2014/main" id="{F5460C88-F2D1-0F13-C3AD-981337F5D406}"/>
                  </a:ext>
                </a:extLst>
              </p:cNvPr>
              <p:cNvGrpSpPr/>
              <p:nvPr/>
            </p:nvGrpSpPr>
            <p:grpSpPr>
              <a:xfrm>
                <a:off x="829533" y="5627005"/>
                <a:ext cx="825055" cy="267534"/>
                <a:chOff x="5110562" y="5920168"/>
                <a:chExt cx="825055" cy="267534"/>
              </a:xfrm>
            </p:grpSpPr>
            <p:sp>
              <p:nvSpPr>
                <p:cNvPr id="50" name="사각형: 둥근 모서리 49">
                  <a:extLst>
                    <a:ext uri="{FF2B5EF4-FFF2-40B4-BE49-F238E27FC236}">
                      <a16:creationId xmlns:a16="http://schemas.microsoft.com/office/drawing/2014/main" id="{E373FCF7-C89A-B1C6-E23E-C899A3A80B14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0AEE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173ABA6A-B4AF-6A55-4626-0BFFEB898468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가치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태도</a:t>
                  </a:r>
                </a:p>
              </p:txBody>
            </p:sp>
          </p:grpSp>
          <p:cxnSp>
            <p:nvCxnSpPr>
              <p:cNvPr id="57" name="직선 연결선 56">
                <a:extLst>
                  <a:ext uri="{FF2B5EF4-FFF2-40B4-BE49-F238E27FC236}">
                    <a16:creationId xmlns:a16="http://schemas.microsoft.com/office/drawing/2014/main" id="{034FE499-3FC1-C1FA-D42A-364B752A56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420" y="4151194"/>
                <a:ext cx="1097280" cy="0"/>
              </a:xfrm>
              <a:prstGeom prst="line">
                <a:avLst/>
              </a:prstGeom>
              <a:noFill/>
              <a:ln w="12700">
                <a:solidFill>
                  <a:srgbClr val="B2DDDB">
                    <a:alpha val="55000"/>
                  </a:srgb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8" name="직선 연결선 57">
                <a:extLst>
                  <a:ext uri="{FF2B5EF4-FFF2-40B4-BE49-F238E27FC236}">
                    <a16:creationId xmlns:a16="http://schemas.microsoft.com/office/drawing/2014/main" id="{6857713A-A1C1-EB92-C174-808E1C7819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420" y="5347534"/>
                <a:ext cx="1097280" cy="0"/>
              </a:xfrm>
              <a:prstGeom prst="line">
                <a:avLst/>
              </a:prstGeom>
              <a:noFill/>
              <a:ln w="12700">
                <a:solidFill>
                  <a:srgbClr val="B2DDDB">
                    <a:alpha val="55000"/>
                  </a:srgb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cxnSp>
          <p:nvCxnSpPr>
            <p:cNvPr id="59" name="직선 연결선 58">
              <a:extLst>
                <a:ext uri="{FF2B5EF4-FFF2-40B4-BE49-F238E27FC236}">
                  <a16:creationId xmlns:a16="http://schemas.microsoft.com/office/drawing/2014/main" id="{0FC8C258-4AFF-5EB5-8DD6-F40D2FED7959}"/>
                </a:ext>
              </a:extLst>
            </p:cNvPr>
            <p:cNvCxnSpPr>
              <a:cxnSpLocks/>
            </p:cNvCxnSpPr>
            <p:nvPr/>
          </p:nvCxnSpPr>
          <p:spPr>
            <a:xfrm>
              <a:off x="1884997" y="3104714"/>
              <a:ext cx="2590800" cy="0"/>
            </a:xfrm>
            <a:prstGeom prst="line">
              <a:avLst/>
            </a:prstGeom>
            <a:noFill/>
            <a:ln w="12700">
              <a:solidFill>
                <a:schemeClr val="tx1">
                  <a:alpha val="14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E61C8672-9A9E-03C6-395C-09C1BFCB03C4}"/>
                </a:ext>
              </a:extLst>
            </p:cNvPr>
            <p:cNvCxnSpPr>
              <a:cxnSpLocks/>
            </p:cNvCxnSpPr>
            <p:nvPr/>
          </p:nvCxnSpPr>
          <p:spPr>
            <a:xfrm>
              <a:off x="1910397" y="3747651"/>
              <a:ext cx="2590800" cy="0"/>
            </a:xfrm>
            <a:prstGeom prst="line">
              <a:avLst/>
            </a:prstGeom>
            <a:noFill/>
            <a:ln w="12700">
              <a:solidFill>
                <a:schemeClr val="tx1">
                  <a:alpha val="14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1" name="사각형: 둥근 모서리 60">
              <a:extLst>
                <a:ext uri="{FF2B5EF4-FFF2-40B4-BE49-F238E27FC236}">
                  <a16:creationId xmlns:a16="http://schemas.microsoft.com/office/drawing/2014/main" id="{86645AD5-B0EC-A7CF-E298-11664AE81EE5}"/>
                </a:ext>
              </a:extLst>
            </p:cNvPr>
            <p:cNvSpPr/>
            <p:nvPr/>
          </p:nvSpPr>
          <p:spPr>
            <a:xfrm>
              <a:off x="636478" y="2210278"/>
              <a:ext cx="3871416" cy="3955571"/>
            </a:xfrm>
            <a:prstGeom prst="roundRect">
              <a:avLst>
                <a:gd name="adj" fmla="val 1251"/>
              </a:avLst>
            </a:prstGeom>
            <a:noFill/>
            <a:ln w="19050">
              <a:solidFill>
                <a:srgbClr val="91CFCC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</p:grpSp>
      <p:graphicFrame>
        <p:nvGraphicFramePr>
          <p:cNvPr id="24" name="표 8">
            <a:extLst>
              <a:ext uri="{FF2B5EF4-FFF2-40B4-BE49-F238E27FC236}">
                <a16:creationId xmlns:a16="http://schemas.microsoft.com/office/drawing/2014/main" id="{2A69034E-1CD2-CBEF-D642-C82AD80EFD86}"/>
              </a:ext>
            </a:extLst>
          </p:cNvPr>
          <p:cNvGraphicFramePr>
            <a:graphicFrameLocks noGrp="1"/>
          </p:cNvGraphicFramePr>
          <p:nvPr/>
        </p:nvGraphicFramePr>
        <p:xfrm>
          <a:off x="651641" y="2205038"/>
          <a:ext cx="3856253" cy="39612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2871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2663382">
                  <a:extLst>
                    <a:ext uri="{9D8B030D-6E8A-4147-A177-3AD203B41FA5}">
                      <a16:colId xmlns:a16="http://schemas.microsoft.com/office/drawing/2014/main" val="2747899653"/>
                    </a:ext>
                  </a:extLst>
                </a:gridCol>
              </a:tblGrid>
              <a:tr h="2553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범주</a:t>
                      </a:r>
                      <a:endParaRPr lang="en-US" altLang="ko-KR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291931"/>
                  </a:ext>
                </a:extLst>
              </a:tr>
              <a:tr h="648000">
                <a:tc rowSpan="3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종류의 음악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지역의 음악 문화유산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기초적인 음악 요소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음악적 특징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33737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느낌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분위기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쓰임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69719"/>
                  </a:ext>
                </a:extLst>
              </a:tr>
              <a:tr h="1196650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반응하며 듣기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탐색하고 발견하기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묘사하거나 이야기하기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13F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068707"/>
                  </a:ext>
                </a:extLst>
              </a:tr>
              <a:tr h="817172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소리와 음악을 즐기는 태도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음악에 대한 호기심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AEE0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grpSp>
        <p:nvGrpSpPr>
          <p:cNvPr id="25" name="그룹 24">
            <a:extLst>
              <a:ext uri="{FF2B5EF4-FFF2-40B4-BE49-F238E27FC236}">
                <a16:creationId xmlns:a16="http://schemas.microsoft.com/office/drawing/2014/main" id="{66DE87F0-BE01-A025-E5E1-6B4C4D6462C2}"/>
              </a:ext>
            </a:extLst>
          </p:cNvPr>
          <p:cNvGrpSpPr/>
          <p:nvPr/>
        </p:nvGrpSpPr>
        <p:grpSpPr>
          <a:xfrm>
            <a:off x="132427" y="277153"/>
            <a:ext cx="4137309" cy="662153"/>
            <a:chOff x="132427" y="277153"/>
            <a:chExt cx="4137309" cy="662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DBC7EC6-F380-33A9-3E4D-8A88F9BEACA4}"/>
                </a:ext>
              </a:extLst>
            </p:cNvPr>
            <p:cNvSpPr txBox="1"/>
            <p:nvPr/>
          </p:nvSpPr>
          <p:spPr>
            <a:xfrm>
              <a:off x="1087593" y="569974"/>
              <a:ext cx="117981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성취기준</a:t>
              </a:r>
              <a:endParaRPr lang="en-US" altLang="ko-KR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D136704-274A-916D-774F-3B49D5CA6E08}"/>
                </a:ext>
              </a:extLst>
            </p:cNvPr>
            <p:cNvSpPr txBox="1"/>
            <p:nvPr/>
          </p:nvSpPr>
          <p:spPr>
            <a:xfrm>
              <a:off x="132427" y="524669"/>
              <a:ext cx="66684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4-4</a:t>
              </a:r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731AA037-8996-A7F8-BBDC-9004607105E6}"/>
                </a:ext>
              </a:extLst>
            </p:cNvPr>
            <p:cNvGrpSpPr/>
            <p:nvPr/>
          </p:nvGrpSpPr>
          <p:grpSpPr>
            <a:xfrm>
              <a:off x="1119981" y="277153"/>
              <a:ext cx="3149755" cy="204923"/>
              <a:chOff x="1119981" y="277153"/>
              <a:chExt cx="3149755" cy="204923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2E56C04-F3C0-F141-EE5F-DD71D01CD32E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87258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교육과정의 내용 체계 및 성취기준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3E318DAE-B271-F574-B1F4-50483E10D98B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31" name="타원 30">
                  <a:extLst>
                    <a:ext uri="{FF2B5EF4-FFF2-40B4-BE49-F238E27FC236}">
                      <a16:creationId xmlns:a16="http://schemas.microsoft.com/office/drawing/2014/main" id="{9DCE78DB-B9FE-12CF-3CB4-A566186F98E0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986EC0C1-89C4-3C91-DD40-CD8C0408EC47}"/>
                    </a:ext>
                  </a:extLst>
                </p:cNvPr>
                <p:cNvSpPr txBox="1"/>
                <p:nvPr/>
              </p:nvSpPr>
              <p:spPr>
                <a:xfrm>
                  <a:off x="1159982" y="258397"/>
                  <a:ext cx="99386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4</a:t>
                  </a:r>
                </a:p>
              </p:txBody>
            </p:sp>
          </p:grpSp>
        </p:grp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C75437EE-33E9-B538-7255-33B8FC6FAECD}"/>
              </a:ext>
            </a:extLst>
          </p:cNvPr>
          <p:cNvGrpSpPr/>
          <p:nvPr/>
        </p:nvGrpSpPr>
        <p:grpSpPr>
          <a:xfrm>
            <a:off x="431581" y="1310857"/>
            <a:ext cx="8244107" cy="431913"/>
            <a:chOff x="442897" y="1371859"/>
            <a:chExt cx="8244107" cy="431913"/>
          </a:xfrm>
        </p:grpSpPr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8661F9F5-2EAA-4D7A-2C38-EBCE25894003}"/>
                </a:ext>
              </a:extLst>
            </p:cNvPr>
            <p:cNvSpPr/>
            <p:nvPr/>
          </p:nvSpPr>
          <p:spPr>
            <a:xfrm rot="10800000" flipH="1">
              <a:off x="468314" y="1419720"/>
              <a:ext cx="8218690" cy="336189"/>
            </a:xfrm>
            <a:prstGeom prst="roundRect">
              <a:avLst>
                <a:gd name="adj" fmla="val 50000"/>
              </a:avLst>
            </a:prstGeom>
            <a:solidFill>
              <a:srgbClr val="0F9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44B9439-7606-7BC9-F182-B0F9569305C0}"/>
                </a:ext>
              </a:extLst>
            </p:cNvPr>
            <p:cNvSpPr txBox="1"/>
            <p:nvPr/>
          </p:nvSpPr>
          <p:spPr>
            <a:xfrm>
              <a:off x="961064" y="1476611"/>
              <a:ext cx="2366032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초등학교 영역별 성취기준 </a:t>
              </a:r>
              <a:endPara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4585CD34-EE5E-560E-4215-39C4A26D2BA9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37" name="그룹 36">
                <a:extLst>
                  <a:ext uri="{FF2B5EF4-FFF2-40B4-BE49-F238E27FC236}">
                    <a16:creationId xmlns:a16="http://schemas.microsoft.com/office/drawing/2014/main" id="{FFA1FCAE-7FE3-FB57-1BB5-C1E65EC439EA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41" name="원호 40">
                  <a:extLst>
                    <a:ext uri="{FF2B5EF4-FFF2-40B4-BE49-F238E27FC236}">
                      <a16:creationId xmlns:a16="http://schemas.microsoft.com/office/drawing/2014/main" id="{88E5B50E-3E60-C43A-E8E1-A0C21F22CB4D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2" name="원호 41">
                  <a:extLst>
                    <a:ext uri="{FF2B5EF4-FFF2-40B4-BE49-F238E27FC236}">
                      <a16:creationId xmlns:a16="http://schemas.microsoft.com/office/drawing/2014/main" id="{10F02E11-FB77-6459-04E0-23A3E1DCD9D0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38" name="그룹 37">
                <a:extLst>
                  <a:ext uri="{FF2B5EF4-FFF2-40B4-BE49-F238E27FC236}">
                    <a16:creationId xmlns:a16="http://schemas.microsoft.com/office/drawing/2014/main" id="{4871EEF9-64EE-45DD-F610-4F48605AE672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39" name="타원 38">
                  <a:extLst>
                    <a:ext uri="{FF2B5EF4-FFF2-40B4-BE49-F238E27FC236}">
                      <a16:creationId xmlns:a16="http://schemas.microsoft.com/office/drawing/2014/main" id="{1FD658C4-ADFB-218E-713E-DC7CBA3E9658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0F958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A35BB067-E9F6-6C06-3BDA-01B8F417ECCA}"/>
                    </a:ext>
                  </a:extLst>
                </p:cNvPr>
                <p:cNvSpPr txBox="1"/>
                <p:nvPr/>
              </p:nvSpPr>
              <p:spPr>
                <a:xfrm>
                  <a:off x="592733" y="1487564"/>
                  <a:ext cx="213199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97D1C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1</a:t>
                  </a:r>
                </a:p>
              </p:txBody>
            </p:sp>
          </p:grpSp>
        </p:grp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0995B578-2516-F546-969F-2DD2C1A2D602}"/>
              </a:ext>
            </a:extLst>
          </p:cNvPr>
          <p:cNvGrpSpPr/>
          <p:nvPr/>
        </p:nvGrpSpPr>
        <p:grpSpPr>
          <a:xfrm>
            <a:off x="539551" y="1821181"/>
            <a:ext cx="1752884" cy="402187"/>
            <a:chOff x="539551" y="1821181"/>
            <a:chExt cx="1752884" cy="40218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403AF48-4C80-8CA6-2386-F304AC5AE570}"/>
                </a:ext>
              </a:extLst>
            </p:cNvPr>
            <p:cNvSpPr txBox="1"/>
            <p:nvPr/>
          </p:nvSpPr>
          <p:spPr>
            <a:xfrm>
              <a:off x="1946186" y="1893102"/>
              <a:ext cx="34624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감상</a:t>
              </a:r>
            </a:p>
          </p:txBody>
        </p:sp>
        <p:sp>
          <p:nvSpPr>
            <p:cNvPr id="54" name="사각형: 둥근 위쪽 모서리 53">
              <a:extLst>
                <a:ext uri="{FF2B5EF4-FFF2-40B4-BE49-F238E27FC236}">
                  <a16:creationId xmlns:a16="http://schemas.microsoft.com/office/drawing/2014/main" id="{094AD6C0-D260-E993-B645-FA30434F04BB}"/>
                </a:ext>
              </a:extLst>
            </p:cNvPr>
            <p:cNvSpPr/>
            <p:nvPr/>
          </p:nvSpPr>
          <p:spPr>
            <a:xfrm flipH="1">
              <a:off x="539551" y="1821181"/>
              <a:ext cx="1289246" cy="329088"/>
            </a:xfrm>
            <a:prstGeom prst="round2SameRect">
              <a:avLst>
                <a:gd name="adj1" fmla="val 26074"/>
                <a:gd name="adj2" fmla="val 0"/>
              </a:avLst>
            </a:prstGeom>
            <a:solidFill>
              <a:srgbClr val="0F958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55" name="자유형: 도형 54">
              <a:extLst>
                <a:ext uri="{FF2B5EF4-FFF2-40B4-BE49-F238E27FC236}">
                  <a16:creationId xmlns:a16="http://schemas.microsoft.com/office/drawing/2014/main" id="{59714FBD-DD5A-C702-DC88-71F2B8746C7A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 flipV="1">
              <a:off x="539551" y="1943146"/>
              <a:ext cx="165846" cy="280222"/>
            </a:xfrm>
            <a:custGeom>
              <a:avLst/>
              <a:gdLst>
                <a:gd name="connsiteX0" fmla="*/ 0 w 179587"/>
                <a:gd name="connsiteY0" fmla="*/ 74092 h 291600"/>
                <a:gd name="connsiteX1" fmla="*/ 0 w 179587"/>
                <a:gd name="connsiteY1" fmla="*/ 217978 h 291600"/>
                <a:gd name="connsiteX2" fmla="*/ 40417 w 179587"/>
                <a:gd name="connsiteY2" fmla="*/ 286247 h 291600"/>
                <a:gd name="connsiteX3" fmla="*/ 64099 w 179587"/>
                <a:gd name="connsiteY3" fmla="*/ 291600 h 291600"/>
                <a:gd name="connsiteX4" fmla="*/ 64099 w 179587"/>
                <a:gd name="connsiteY4" fmla="*/ 283233 h 291600"/>
                <a:gd name="connsiteX5" fmla="*/ 126402 w 179587"/>
                <a:gd name="connsiteY5" fmla="*/ 213478 h 291600"/>
                <a:gd name="connsiteX6" fmla="*/ 179587 w 179587"/>
                <a:gd name="connsiteY6" fmla="*/ 213478 h 291600"/>
                <a:gd name="connsiteX7" fmla="*/ 179587 w 179587"/>
                <a:gd name="connsiteY7" fmla="*/ 0 h 291600"/>
                <a:gd name="connsiteX8" fmla="*/ 66176 w 179587"/>
                <a:gd name="connsiteY8" fmla="*/ 0 h 291600"/>
                <a:gd name="connsiteX9" fmla="*/ 0 w 179587"/>
                <a:gd name="connsiteY9" fmla="*/ 74092 h 29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587" h="291600">
                  <a:moveTo>
                    <a:pt x="0" y="74092"/>
                  </a:moveTo>
                  <a:lnTo>
                    <a:pt x="0" y="217978"/>
                  </a:lnTo>
                  <a:cubicBezTo>
                    <a:pt x="0" y="248668"/>
                    <a:pt x="16666" y="275000"/>
                    <a:pt x="40417" y="286247"/>
                  </a:cubicBezTo>
                  <a:lnTo>
                    <a:pt x="64099" y="291600"/>
                  </a:lnTo>
                  <a:lnTo>
                    <a:pt x="64099" y="283233"/>
                  </a:lnTo>
                  <a:cubicBezTo>
                    <a:pt x="64099" y="244708"/>
                    <a:pt x="91993" y="213478"/>
                    <a:pt x="126402" y="213478"/>
                  </a:cubicBezTo>
                  <a:lnTo>
                    <a:pt x="179587" y="213478"/>
                  </a:lnTo>
                  <a:lnTo>
                    <a:pt x="179587" y="0"/>
                  </a:lnTo>
                  <a:lnTo>
                    <a:pt x="66176" y="0"/>
                  </a:lnTo>
                  <a:cubicBezTo>
                    <a:pt x="29628" y="0"/>
                    <a:pt x="0" y="33172"/>
                    <a:pt x="0" y="74092"/>
                  </a:cubicBezTo>
                  <a:close/>
                </a:path>
              </a:pathLst>
            </a:custGeom>
            <a:solidFill>
              <a:srgbClr val="0F958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3DEF581-711E-E22D-2056-B0DE42EBEF2F}"/>
                </a:ext>
              </a:extLst>
            </p:cNvPr>
            <p:cNvSpPr txBox="1"/>
            <p:nvPr/>
          </p:nvSpPr>
          <p:spPr>
            <a:xfrm>
              <a:off x="694457" y="1893102"/>
              <a:ext cx="97943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3 - 4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학년군</a:t>
              </a:r>
            </a:p>
          </p:txBody>
        </p:sp>
      </p:grp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6620D257-317E-7E68-9627-F24A91304771}"/>
              </a:ext>
            </a:extLst>
          </p:cNvPr>
          <p:cNvGrpSpPr/>
          <p:nvPr/>
        </p:nvGrpSpPr>
        <p:grpSpPr>
          <a:xfrm>
            <a:off x="4647138" y="2211912"/>
            <a:ext cx="4028549" cy="3950697"/>
            <a:chOff x="4647138" y="2211912"/>
            <a:chExt cx="4028549" cy="3950697"/>
          </a:xfrm>
        </p:grpSpPr>
        <p:sp>
          <p:nvSpPr>
            <p:cNvPr id="63" name="사각형: 둥근 모서리 62">
              <a:extLst>
                <a:ext uri="{FF2B5EF4-FFF2-40B4-BE49-F238E27FC236}">
                  <a16:creationId xmlns:a16="http://schemas.microsoft.com/office/drawing/2014/main" id="{3718D68C-FCD5-A57F-D645-3B92B51FC8D7}"/>
                </a:ext>
              </a:extLst>
            </p:cNvPr>
            <p:cNvSpPr/>
            <p:nvPr/>
          </p:nvSpPr>
          <p:spPr>
            <a:xfrm>
              <a:off x="4647138" y="2211912"/>
              <a:ext cx="4028549" cy="788397"/>
            </a:xfrm>
            <a:prstGeom prst="roundRect">
              <a:avLst>
                <a:gd name="adj" fmla="val 8545"/>
              </a:avLst>
            </a:prstGeom>
            <a:solidFill>
              <a:schemeClr val="tx1">
                <a:alpha val="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4" name="사각형: 둥근 모서리 93">
              <a:extLst>
                <a:ext uri="{FF2B5EF4-FFF2-40B4-BE49-F238E27FC236}">
                  <a16:creationId xmlns:a16="http://schemas.microsoft.com/office/drawing/2014/main" id="{DEED594A-9CF6-A4D1-D5EC-87DAB42DE1C7}"/>
                </a:ext>
              </a:extLst>
            </p:cNvPr>
            <p:cNvSpPr/>
            <p:nvPr/>
          </p:nvSpPr>
          <p:spPr>
            <a:xfrm>
              <a:off x="4647138" y="3793062"/>
              <a:ext cx="4028549" cy="788397"/>
            </a:xfrm>
            <a:prstGeom prst="roundRect">
              <a:avLst>
                <a:gd name="adj" fmla="val 8545"/>
              </a:avLst>
            </a:prstGeom>
            <a:solidFill>
              <a:schemeClr val="tx1">
                <a:alpha val="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6" name="사각형: 둥근 모서리 95">
              <a:extLst>
                <a:ext uri="{FF2B5EF4-FFF2-40B4-BE49-F238E27FC236}">
                  <a16:creationId xmlns:a16="http://schemas.microsoft.com/office/drawing/2014/main" id="{017F28F0-EA40-CC1C-82C2-CBA91CBB1828}"/>
                </a:ext>
              </a:extLst>
            </p:cNvPr>
            <p:cNvSpPr/>
            <p:nvPr/>
          </p:nvSpPr>
          <p:spPr>
            <a:xfrm>
              <a:off x="4647138" y="5374212"/>
              <a:ext cx="4028549" cy="788397"/>
            </a:xfrm>
            <a:prstGeom prst="roundRect">
              <a:avLst>
                <a:gd name="adj" fmla="val 8545"/>
              </a:avLst>
            </a:prstGeom>
            <a:solidFill>
              <a:schemeClr val="tx1">
                <a:alpha val="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AF24E17A-782D-C326-F70D-8E9079A817E5}"/>
                </a:ext>
              </a:extLst>
            </p:cNvPr>
            <p:cNvGrpSpPr/>
            <p:nvPr/>
          </p:nvGrpSpPr>
          <p:grpSpPr>
            <a:xfrm>
              <a:off x="4746114" y="2406055"/>
              <a:ext cx="3229681" cy="400110"/>
              <a:chOff x="4746114" y="2505285"/>
              <a:chExt cx="3229681" cy="400110"/>
            </a:xfrm>
          </p:grpSpPr>
          <p:grpSp>
            <p:nvGrpSpPr>
              <p:cNvPr id="82" name="그룹 81">
                <a:extLst>
                  <a:ext uri="{FF2B5EF4-FFF2-40B4-BE49-F238E27FC236}">
                    <a16:creationId xmlns:a16="http://schemas.microsoft.com/office/drawing/2014/main" id="{A74BE9EA-3741-6F50-CA91-0B850A9B75F3}"/>
                  </a:ext>
                </a:extLst>
              </p:cNvPr>
              <p:cNvGrpSpPr/>
              <p:nvPr/>
            </p:nvGrpSpPr>
            <p:grpSpPr>
              <a:xfrm>
                <a:off x="4746114" y="2572140"/>
                <a:ext cx="894561" cy="266400"/>
                <a:chOff x="6208228" y="2488665"/>
                <a:chExt cx="894561" cy="242178"/>
              </a:xfrm>
            </p:grpSpPr>
            <p:sp>
              <p:nvSpPr>
                <p:cNvPr id="84" name="사각형: 둥근 모서리 83">
                  <a:extLst>
                    <a:ext uri="{FF2B5EF4-FFF2-40B4-BE49-F238E27FC236}">
                      <a16:creationId xmlns:a16="http://schemas.microsoft.com/office/drawing/2014/main" id="{9CB860F2-07D7-B078-B9AC-1CD73A5FDB33}"/>
                    </a:ext>
                  </a:extLst>
                </p:cNvPr>
                <p:cNvSpPr/>
                <p:nvPr/>
              </p:nvSpPr>
              <p:spPr>
                <a:xfrm>
                  <a:off x="6208228" y="2488665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4BE67C44-F800-21AA-8285-2CBE91CF7197}"/>
                    </a:ext>
                  </a:extLst>
                </p:cNvPr>
                <p:cNvSpPr txBox="1"/>
                <p:nvPr/>
              </p:nvSpPr>
              <p:spPr>
                <a:xfrm>
                  <a:off x="6317275" y="2525816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4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02-01</a:t>
                  </a:r>
                  <a:endPara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5B372ABD-B1C0-876C-9378-B7DEF31B08A4}"/>
                  </a:ext>
                </a:extLst>
              </p:cNvPr>
              <p:cNvSpPr txBox="1"/>
              <p:nvPr/>
            </p:nvSpPr>
            <p:spPr>
              <a:xfrm>
                <a:off x="5741209" y="2505285"/>
                <a:ext cx="2234586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듣고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기초적인 음악 요소를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BBA5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탐색하며 반응한다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612100EA-386D-B253-B9D4-D6C640202011}"/>
                </a:ext>
              </a:extLst>
            </p:cNvPr>
            <p:cNvGrpSpPr/>
            <p:nvPr/>
          </p:nvGrpSpPr>
          <p:grpSpPr>
            <a:xfrm>
              <a:off x="4746114" y="3196630"/>
              <a:ext cx="2609319" cy="400110"/>
              <a:chOff x="4746114" y="3495885"/>
              <a:chExt cx="2609319" cy="400110"/>
            </a:xfrm>
          </p:grpSpPr>
          <p:grpSp>
            <p:nvGrpSpPr>
              <p:cNvPr id="78" name="그룹 77">
                <a:extLst>
                  <a:ext uri="{FF2B5EF4-FFF2-40B4-BE49-F238E27FC236}">
                    <a16:creationId xmlns:a16="http://schemas.microsoft.com/office/drawing/2014/main" id="{302C55AC-11CE-E13A-A232-58436DED59EE}"/>
                  </a:ext>
                </a:extLst>
              </p:cNvPr>
              <p:cNvGrpSpPr/>
              <p:nvPr/>
            </p:nvGrpSpPr>
            <p:grpSpPr>
              <a:xfrm>
                <a:off x="4746114" y="3562740"/>
                <a:ext cx="894561" cy="266400"/>
                <a:chOff x="6208228" y="2487344"/>
                <a:chExt cx="894561" cy="242178"/>
              </a:xfrm>
            </p:grpSpPr>
            <p:sp>
              <p:nvSpPr>
                <p:cNvPr id="80" name="사각형: 둥근 모서리 79">
                  <a:extLst>
                    <a:ext uri="{FF2B5EF4-FFF2-40B4-BE49-F238E27FC236}">
                      <a16:creationId xmlns:a16="http://schemas.microsoft.com/office/drawing/2014/main" id="{C91341D2-226F-9E3E-FF30-5EFA62745D2D}"/>
                    </a:ext>
                  </a:extLst>
                </p:cNvPr>
                <p:cNvSpPr/>
                <p:nvPr/>
              </p:nvSpPr>
              <p:spPr>
                <a:xfrm>
                  <a:off x="6208228" y="2487344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FE56B0F4-D23A-09E1-1885-D0F81B8A0DE8}"/>
                    </a:ext>
                  </a:extLst>
                </p:cNvPr>
                <p:cNvSpPr txBox="1"/>
                <p:nvPr/>
              </p:nvSpPr>
              <p:spPr>
                <a:xfrm>
                  <a:off x="6317274" y="2524495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4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02-02</a:t>
                  </a:r>
                  <a:endPara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1C7E1F6C-AE04-F78E-C392-DD5BCA2C2C82}"/>
                  </a:ext>
                </a:extLst>
              </p:cNvPr>
              <p:cNvSpPr txBox="1"/>
              <p:nvPr/>
            </p:nvSpPr>
            <p:spPr>
              <a:xfrm>
                <a:off x="5741209" y="3495885"/>
                <a:ext cx="1614224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음악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듣고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7813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음악적 특징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발견한다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BA9A113D-2ABF-CC52-807F-DCAC7E469306}"/>
                </a:ext>
              </a:extLst>
            </p:cNvPr>
            <p:cNvGrpSpPr/>
            <p:nvPr/>
          </p:nvGrpSpPr>
          <p:grpSpPr>
            <a:xfrm>
              <a:off x="4746114" y="3987205"/>
              <a:ext cx="3689743" cy="400110"/>
              <a:chOff x="4746114" y="4486485"/>
              <a:chExt cx="3689743" cy="400110"/>
            </a:xfrm>
          </p:grpSpPr>
          <p:grpSp>
            <p:nvGrpSpPr>
              <p:cNvPr id="74" name="그룹 73">
                <a:extLst>
                  <a:ext uri="{FF2B5EF4-FFF2-40B4-BE49-F238E27FC236}">
                    <a16:creationId xmlns:a16="http://schemas.microsoft.com/office/drawing/2014/main" id="{C7D803A7-A230-374B-799B-4E1A827F8538}"/>
                  </a:ext>
                </a:extLst>
              </p:cNvPr>
              <p:cNvGrpSpPr/>
              <p:nvPr/>
            </p:nvGrpSpPr>
            <p:grpSpPr>
              <a:xfrm>
                <a:off x="4746114" y="4553340"/>
                <a:ext cx="894561" cy="266400"/>
                <a:chOff x="6208228" y="2488665"/>
                <a:chExt cx="894561" cy="242178"/>
              </a:xfrm>
            </p:grpSpPr>
            <p:sp>
              <p:nvSpPr>
                <p:cNvPr id="76" name="사각형: 둥근 모서리 75">
                  <a:extLst>
                    <a:ext uri="{FF2B5EF4-FFF2-40B4-BE49-F238E27FC236}">
                      <a16:creationId xmlns:a16="http://schemas.microsoft.com/office/drawing/2014/main" id="{8CEA5850-46B7-F483-6D4B-FCF424F285A7}"/>
                    </a:ext>
                  </a:extLst>
                </p:cNvPr>
                <p:cNvSpPr/>
                <p:nvPr/>
              </p:nvSpPr>
              <p:spPr>
                <a:xfrm>
                  <a:off x="6208228" y="2488665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502A6DE9-6711-8CDA-97FA-A054E343B037}"/>
                    </a:ext>
                  </a:extLst>
                </p:cNvPr>
                <p:cNvSpPr txBox="1"/>
                <p:nvPr/>
              </p:nvSpPr>
              <p:spPr>
                <a:xfrm>
                  <a:off x="6317274" y="2525817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4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02-03</a:t>
                  </a:r>
                  <a:endPara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A955091A-138C-6460-46EA-D1919DEE00F7}"/>
                  </a:ext>
                </a:extLst>
              </p:cNvPr>
              <p:cNvSpPr txBox="1"/>
              <p:nvPr/>
            </p:nvSpPr>
            <p:spPr>
              <a:xfrm>
                <a:off x="5741209" y="4486485"/>
                <a:ext cx="2694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종류의 음악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듣고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음악의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분위기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를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묘사하거나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쓰임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이야기한다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68" name="그룹 67">
              <a:extLst>
                <a:ext uri="{FF2B5EF4-FFF2-40B4-BE49-F238E27FC236}">
                  <a16:creationId xmlns:a16="http://schemas.microsoft.com/office/drawing/2014/main" id="{B2031AB3-CD06-AB3D-0404-5CB67FB0D8A9}"/>
                </a:ext>
              </a:extLst>
            </p:cNvPr>
            <p:cNvGrpSpPr/>
            <p:nvPr/>
          </p:nvGrpSpPr>
          <p:grpSpPr>
            <a:xfrm>
              <a:off x="4746114" y="4777780"/>
              <a:ext cx="2944347" cy="400110"/>
              <a:chOff x="4746114" y="5477085"/>
              <a:chExt cx="2944347" cy="400110"/>
            </a:xfrm>
          </p:grpSpPr>
          <p:grpSp>
            <p:nvGrpSpPr>
              <p:cNvPr id="70" name="그룹 69">
                <a:extLst>
                  <a:ext uri="{FF2B5EF4-FFF2-40B4-BE49-F238E27FC236}">
                    <a16:creationId xmlns:a16="http://schemas.microsoft.com/office/drawing/2014/main" id="{98CF8D66-8B08-B9A1-1A3F-636A72702D71}"/>
                  </a:ext>
                </a:extLst>
              </p:cNvPr>
              <p:cNvGrpSpPr/>
              <p:nvPr/>
            </p:nvGrpSpPr>
            <p:grpSpPr>
              <a:xfrm>
                <a:off x="4746114" y="5543940"/>
                <a:ext cx="894561" cy="266400"/>
                <a:chOff x="6208228" y="2487344"/>
                <a:chExt cx="894561" cy="242178"/>
              </a:xfrm>
            </p:grpSpPr>
            <p:sp>
              <p:nvSpPr>
                <p:cNvPr id="72" name="사각형: 둥근 모서리 71">
                  <a:extLst>
                    <a:ext uri="{FF2B5EF4-FFF2-40B4-BE49-F238E27FC236}">
                      <a16:creationId xmlns:a16="http://schemas.microsoft.com/office/drawing/2014/main" id="{F7A3C58A-FE26-5DD2-DF3C-01C74452C32B}"/>
                    </a:ext>
                  </a:extLst>
                </p:cNvPr>
                <p:cNvSpPr/>
                <p:nvPr/>
              </p:nvSpPr>
              <p:spPr>
                <a:xfrm>
                  <a:off x="6208228" y="2487344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598D4729-C6FD-6C07-B480-504F91FD9A2A}"/>
                    </a:ext>
                  </a:extLst>
                </p:cNvPr>
                <p:cNvSpPr txBox="1"/>
                <p:nvPr/>
              </p:nvSpPr>
              <p:spPr>
                <a:xfrm>
                  <a:off x="6317274" y="2524496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4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02-04</a:t>
                  </a:r>
                  <a:endPara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6C42D9C8-BF49-790E-529D-3A2A9412C164}"/>
                  </a:ext>
                </a:extLst>
              </p:cNvPr>
              <p:cNvSpPr txBox="1"/>
              <p:nvPr/>
            </p:nvSpPr>
            <p:spPr>
              <a:xfrm>
                <a:off x="5741209" y="5477085"/>
                <a:ext cx="1949252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생활 속에서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들으며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7813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느낌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과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호기심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갖고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즐긴다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97" name="그룹 96">
              <a:extLst>
                <a:ext uri="{FF2B5EF4-FFF2-40B4-BE49-F238E27FC236}">
                  <a16:creationId xmlns:a16="http://schemas.microsoft.com/office/drawing/2014/main" id="{7FD92617-0BC4-95E7-266D-A05137DC33AE}"/>
                </a:ext>
              </a:extLst>
            </p:cNvPr>
            <p:cNvGrpSpPr/>
            <p:nvPr/>
          </p:nvGrpSpPr>
          <p:grpSpPr>
            <a:xfrm>
              <a:off x="4746114" y="5568355"/>
              <a:ext cx="3564709" cy="400110"/>
              <a:chOff x="4746114" y="5477085"/>
              <a:chExt cx="3564709" cy="400110"/>
            </a:xfrm>
          </p:grpSpPr>
          <p:grpSp>
            <p:nvGrpSpPr>
              <p:cNvPr id="98" name="그룹 97">
                <a:extLst>
                  <a:ext uri="{FF2B5EF4-FFF2-40B4-BE49-F238E27FC236}">
                    <a16:creationId xmlns:a16="http://schemas.microsoft.com/office/drawing/2014/main" id="{392EA8A9-B1EE-37C0-4955-6B303FC3A40A}"/>
                  </a:ext>
                </a:extLst>
              </p:cNvPr>
              <p:cNvGrpSpPr/>
              <p:nvPr/>
            </p:nvGrpSpPr>
            <p:grpSpPr>
              <a:xfrm>
                <a:off x="4746114" y="5543940"/>
                <a:ext cx="894561" cy="266400"/>
                <a:chOff x="6208228" y="2487344"/>
                <a:chExt cx="894561" cy="242178"/>
              </a:xfrm>
            </p:grpSpPr>
            <p:sp>
              <p:nvSpPr>
                <p:cNvPr id="100" name="사각형: 둥근 모서리 99">
                  <a:extLst>
                    <a:ext uri="{FF2B5EF4-FFF2-40B4-BE49-F238E27FC236}">
                      <a16:creationId xmlns:a16="http://schemas.microsoft.com/office/drawing/2014/main" id="{CC2D24FB-2527-55CF-B0FB-F5E688179088}"/>
                    </a:ext>
                  </a:extLst>
                </p:cNvPr>
                <p:cNvSpPr/>
                <p:nvPr/>
              </p:nvSpPr>
              <p:spPr>
                <a:xfrm>
                  <a:off x="6208228" y="2487344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FD03BD0F-B0CD-9A85-62AF-47E1E5EB942A}"/>
                    </a:ext>
                  </a:extLst>
                </p:cNvPr>
                <p:cNvSpPr txBox="1"/>
                <p:nvPr/>
              </p:nvSpPr>
              <p:spPr>
                <a:xfrm>
                  <a:off x="6317274" y="2524496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4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02-05</a:t>
                  </a:r>
                  <a:endPara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2C196ECA-DE70-9981-EC2B-E7432EB2AC02}"/>
                  </a:ext>
                </a:extLst>
              </p:cNvPr>
              <p:cNvSpPr txBox="1"/>
              <p:nvPr/>
            </p:nvSpPr>
            <p:spPr>
              <a:xfrm>
                <a:off x="5741209" y="5477085"/>
                <a:ext cx="2569614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우리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지역의 음악 문화유산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찾아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듣고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7813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국악을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즐기는 태도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를 갖는다</a:t>
                </a:r>
                <a:r>
                  <a:rPr lang="en-US" altLang="ko-KR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</p:grpSp>
      <p:grpSp>
        <p:nvGrpSpPr>
          <p:cNvPr id="105" name="그룹 104">
            <a:extLst>
              <a:ext uri="{FF2B5EF4-FFF2-40B4-BE49-F238E27FC236}">
                <a16:creationId xmlns:a16="http://schemas.microsoft.com/office/drawing/2014/main" id="{99C00471-1DFA-9527-712A-CCA047EA24E9}"/>
              </a:ext>
            </a:extLst>
          </p:cNvPr>
          <p:cNvGrpSpPr/>
          <p:nvPr/>
        </p:nvGrpSpPr>
        <p:grpSpPr>
          <a:xfrm>
            <a:off x="7882684" y="1454231"/>
            <a:ext cx="720378" cy="758743"/>
            <a:chOff x="7882684" y="1454231"/>
            <a:chExt cx="720378" cy="758743"/>
          </a:xfrm>
        </p:grpSpPr>
        <p:pic>
          <p:nvPicPr>
            <p:cNvPr id="106" name="그림 105" descr="만화 영화, 의류이(가) 표시된 사진&#10;&#10;자동 생성된 설명">
              <a:extLst>
                <a:ext uri="{FF2B5EF4-FFF2-40B4-BE49-F238E27FC236}">
                  <a16:creationId xmlns:a16="http://schemas.microsoft.com/office/drawing/2014/main" id="{0DEAB330-F8E8-1E10-F258-D4B7CA2B3E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83404"/>
            <a:stretch/>
          </p:blipFill>
          <p:spPr>
            <a:xfrm>
              <a:off x="7882684" y="1454231"/>
              <a:ext cx="720378" cy="255507"/>
            </a:xfrm>
            <a:prstGeom prst="rect">
              <a:avLst/>
            </a:prstGeom>
            <a:effectLst>
              <a:outerShdw blurRad="25400" dist="25400" dir="162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7" name="그림 106" descr="만화 영화, 의류이(가) 표시된 사진&#10;&#10;자동 생성된 설명">
              <a:extLst>
                <a:ext uri="{FF2B5EF4-FFF2-40B4-BE49-F238E27FC236}">
                  <a16:creationId xmlns:a16="http://schemas.microsoft.com/office/drawing/2014/main" id="{343FDE3E-A770-199E-F57D-C96F5CD7A6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0721"/>
            <a:stretch/>
          </p:blipFill>
          <p:spPr>
            <a:xfrm>
              <a:off x="7882684" y="1454231"/>
              <a:ext cx="720378" cy="7587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3009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AF8D22CF-94D0-055E-FC4B-1023F36E439E}"/>
              </a:ext>
            </a:extLst>
          </p:cNvPr>
          <p:cNvGrpSpPr/>
          <p:nvPr/>
        </p:nvGrpSpPr>
        <p:grpSpPr>
          <a:xfrm>
            <a:off x="636478" y="2209324"/>
            <a:ext cx="3871417" cy="3956525"/>
            <a:chOff x="636478" y="2209324"/>
            <a:chExt cx="3871417" cy="3956525"/>
          </a:xfrm>
        </p:grpSpPr>
        <p:sp>
          <p:nvSpPr>
            <p:cNvPr id="23" name="사각형: 둥근 위쪽 모서리 22">
              <a:extLst>
                <a:ext uri="{FF2B5EF4-FFF2-40B4-BE49-F238E27FC236}">
                  <a16:creationId xmlns:a16="http://schemas.microsoft.com/office/drawing/2014/main" id="{0212AA43-3CB0-ACD9-C586-8CE17C5468E8}"/>
                </a:ext>
              </a:extLst>
            </p:cNvPr>
            <p:cNvSpPr/>
            <p:nvPr/>
          </p:nvSpPr>
          <p:spPr>
            <a:xfrm>
              <a:off x="636479" y="2209324"/>
              <a:ext cx="3871416" cy="249817"/>
            </a:xfrm>
            <a:prstGeom prst="round2SameRect">
              <a:avLst/>
            </a:prstGeom>
            <a:gradFill>
              <a:gsLst>
                <a:gs pos="0">
                  <a:srgbClr val="0F958E">
                    <a:alpha val="28000"/>
                  </a:srgbClr>
                </a:gs>
                <a:gs pos="100000">
                  <a:srgbClr val="276DB5">
                    <a:alpha val="42000"/>
                  </a:srgbClr>
                </a:gs>
              </a:gsLst>
              <a:lin ang="2700000" scaled="0"/>
            </a:gradFill>
            <a:ln w="28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35A23644-76AA-7F0D-8CF1-06CD8D378267}"/>
                </a:ext>
              </a:extLst>
            </p:cNvPr>
            <p:cNvGrpSpPr/>
            <p:nvPr/>
          </p:nvGrpSpPr>
          <p:grpSpPr>
            <a:xfrm>
              <a:off x="693420" y="3182624"/>
              <a:ext cx="1097280" cy="2711915"/>
              <a:chOff x="693420" y="3182624"/>
              <a:chExt cx="1097280" cy="2711915"/>
            </a:xfrm>
          </p:grpSpPr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F81947B9-E6E4-311B-D7E0-8DF447CED3A4}"/>
                  </a:ext>
                </a:extLst>
              </p:cNvPr>
              <p:cNvGrpSpPr/>
              <p:nvPr/>
            </p:nvGrpSpPr>
            <p:grpSpPr>
              <a:xfrm>
                <a:off x="829533" y="3182624"/>
                <a:ext cx="825055" cy="267534"/>
                <a:chOff x="5110562" y="5920168"/>
                <a:chExt cx="825055" cy="267534"/>
              </a:xfrm>
            </p:grpSpPr>
            <p:sp>
              <p:nvSpPr>
                <p:cNvPr id="44" name="사각형: 둥근 모서리 43">
                  <a:extLst>
                    <a:ext uri="{FF2B5EF4-FFF2-40B4-BE49-F238E27FC236}">
                      <a16:creationId xmlns:a16="http://schemas.microsoft.com/office/drawing/2014/main" id="{CBE94CA3-7D52-F9C6-AD04-574701C18E36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BA5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E7D6D284-599E-984F-6746-95249B865919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지식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이해</a:t>
                  </a:r>
                </a:p>
              </p:txBody>
            </p:sp>
          </p:grpSp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id="{2B9EE373-0DC5-6F28-5E70-6ABA533CA685}"/>
                  </a:ext>
                </a:extLst>
              </p:cNvPr>
              <p:cNvGrpSpPr/>
              <p:nvPr/>
            </p:nvGrpSpPr>
            <p:grpSpPr>
              <a:xfrm>
                <a:off x="829533" y="4625662"/>
                <a:ext cx="825055" cy="267534"/>
                <a:chOff x="5110562" y="5920168"/>
                <a:chExt cx="825055" cy="267534"/>
              </a:xfrm>
            </p:grpSpPr>
            <p:sp>
              <p:nvSpPr>
                <p:cNvPr id="47" name="사각형: 둥근 모서리 46">
                  <a:extLst>
                    <a:ext uri="{FF2B5EF4-FFF2-40B4-BE49-F238E27FC236}">
                      <a16:creationId xmlns:a16="http://schemas.microsoft.com/office/drawing/2014/main" id="{D2DAEB6A-AF10-7A28-8DAC-E30B6000863D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7813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FB8D7D5E-8D52-D48B-47EE-3138DDF5DB99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과정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기능</a:t>
                  </a:r>
                </a:p>
              </p:txBody>
            </p:sp>
          </p:grpSp>
          <p:grpSp>
            <p:nvGrpSpPr>
              <p:cNvPr id="49" name="그룹 48">
                <a:extLst>
                  <a:ext uri="{FF2B5EF4-FFF2-40B4-BE49-F238E27FC236}">
                    <a16:creationId xmlns:a16="http://schemas.microsoft.com/office/drawing/2014/main" id="{BAA8DA51-0C4C-EDB4-B280-23EC5D61AB0C}"/>
                  </a:ext>
                </a:extLst>
              </p:cNvPr>
              <p:cNvGrpSpPr/>
              <p:nvPr/>
            </p:nvGrpSpPr>
            <p:grpSpPr>
              <a:xfrm>
                <a:off x="829533" y="5627005"/>
                <a:ext cx="825055" cy="267534"/>
                <a:chOff x="5110562" y="5920168"/>
                <a:chExt cx="825055" cy="267534"/>
              </a:xfrm>
            </p:grpSpPr>
            <p:sp>
              <p:nvSpPr>
                <p:cNvPr id="50" name="사각형: 둥근 모서리 49">
                  <a:extLst>
                    <a:ext uri="{FF2B5EF4-FFF2-40B4-BE49-F238E27FC236}">
                      <a16:creationId xmlns:a16="http://schemas.microsoft.com/office/drawing/2014/main" id="{A49CF8B7-1BBC-70EB-C181-0D4AB493D063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0AEE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E5D6ED44-3E5E-8740-0DA4-0CDA615751D9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가치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태도</a:t>
                  </a:r>
                </a:p>
              </p:txBody>
            </p:sp>
          </p:grpSp>
          <p:cxnSp>
            <p:nvCxnSpPr>
              <p:cNvPr id="57" name="직선 연결선 56">
                <a:extLst>
                  <a:ext uri="{FF2B5EF4-FFF2-40B4-BE49-F238E27FC236}">
                    <a16:creationId xmlns:a16="http://schemas.microsoft.com/office/drawing/2014/main" id="{DC47F774-2267-0D32-C7EC-6D34433AC2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420" y="4151194"/>
                <a:ext cx="1097280" cy="0"/>
              </a:xfrm>
              <a:prstGeom prst="line">
                <a:avLst/>
              </a:prstGeom>
              <a:noFill/>
              <a:ln w="12700">
                <a:solidFill>
                  <a:srgbClr val="B2DDDB">
                    <a:alpha val="55000"/>
                  </a:srgb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8" name="직선 연결선 57">
                <a:extLst>
                  <a:ext uri="{FF2B5EF4-FFF2-40B4-BE49-F238E27FC236}">
                    <a16:creationId xmlns:a16="http://schemas.microsoft.com/office/drawing/2014/main" id="{D51DCA7C-4019-BBBA-301D-7150F90732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420" y="5347534"/>
                <a:ext cx="1097280" cy="0"/>
              </a:xfrm>
              <a:prstGeom prst="line">
                <a:avLst/>
              </a:prstGeom>
              <a:noFill/>
              <a:ln w="12700">
                <a:solidFill>
                  <a:srgbClr val="B2DDDB">
                    <a:alpha val="55000"/>
                  </a:srgb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cxnSp>
          <p:nvCxnSpPr>
            <p:cNvPr id="59" name="직선 연결선 58">
              <a:extLst>
                <a:ext uri="{FF2B5EF4-FFF2-40B4-BE49-F238E27FC236}">
                  <a16:creationId xmlns:a16="http://schemas.microsoft.com/office/drawing/2014/main" id="{4436A13A-2C8D-B562-CCC8-E1EE96F18C4C}"/>
                </a:ext>
              </a:extLst>
            </p:cNvPr>
            <p:cNvCxnSpPr>
              <a:cxnSpLocks/>
            </p:cNvCxnSpPr>
            <p:nvPr/>
          </p:nvCxnSpPr>
          <p:spPr>
            <a:xfrm>
              <a:off x="1884997" y="3104714"/>
              <a:ext cx="2590800" cy="0"/>
            </a:xfrm>
            <a:prstGeom prst="line">
              <a:avLst/>
            </a:prstGeom>
            <a:noFill/>
            <a:ln w="12700">
              <a:solidFill>
                <a:schemeClr val="tx1">
                  <a:alpha val="14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3AA604A2-5A0B-FBE0-288D-666A385B38EE}"/>
                </a:ext>
              </a:extLst>
            </p:cNvPr>
            <p:cNvCxnSpPr>
              <a:cxnSpLocks/>
            </p:cNvCxnSpPr>
            <p:nvPr/>
          </p:nvCxnSpPr>
          <p:spPr>
            <a:xfrm>
              <a:off x="1910397" y="3747651"/>
              <a:ext cx="2590800" cy="0"/>
            </a:xfrm>
            <a:prstGeom prst="line">
              <a:avLst/>
            </a:prstGeom>
            <a:noFill/>
            <a:ln w="12700">
              <a:solidFill>
                <a:schemeClr val="tx1">
                  <a:alpha val="14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1" name="사각형: 둥근 모서리 60">
              <a:extLst>
                <a:ext uri="{FF2B5EF4-FFF2-40B4-BE49-F238E27FC236}">
                  <a16:creationId xmlns:a16="http://schemas.microsoft.com/office/drawing/2014/main" id="{75A6612B-D910-8E15-0DBE-0E78890E9535}"/>
                </a:ext>
              </a:extLst>
            </p:cNvPr>
            <p:cNvSpPr/>
            <p:nvPr/>
          </p:nvSpPr>
          <p:spPr>
            <a:xfrm>
              <a:off x="636478" y="2210278"/>
              <a:ext cx="3871416" cy="3955571"/>
            </a:xfrm>
            <a:prstGeom prst="roundRect">
              <a:avLst>
                <a:gd name="adj" fmla="val 1251"/>
              </a:avLst>
            </a:prstGeom>
            <a:noFill/>
            <a:ln w="19050">
              <a:solidFill>
                <a:srgbClr val="91CFCC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</p:grpSp>
      <p:graphicFrame>
        <p:nvGraphicFramePr>
          <p:cNvPr id="24" name="표 8">
            <a:extLst>
              <a:ext uri="{FF2B5EF4-FFF2-40B4-BE49-F238E27FC236}">
                <a16:creationId xmlns:a16="http://schemas.microsoft.com/office/drawing/2014/main" id="{0C85F4DB-FDFB-95F6-D10D-7A58F89C23AB}"/>
              </a:ext>
            </a:extLst>
          </p:cNvPr>
          <p:cNvGraphicFramePr>
            <a:graphicFrameLocks noGrp="1"/>
          </p:cNvGraphicFramePr>
          <p:nvPr/>
        </p:nvGraphicFramePr>
        <p:xfrm>
          <a:off x="651641" y="2205038"/>
          <a:ext cx="3856253" cy="39612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2871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2663382">
                  <a:extLst>
                    <a:ext uri="{9D8B030D-6E8A-4147-A177-3AD203B41FA5}">
                      <a16:colId xmlns:a16="http://schemas.microsoft.com/office/drawing/2014/main" val="2747899653"/>
                    </a:ext>
                  </a:extLst>
                </a:gridCol>
              </a:tblGrid>
              <a:tr h="2553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범주</a:t>
                      </a:r>
                      <a:endParaRPr lang="en-US" altLang="ko-KR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291931"/>
                  </a:ext>
                </a:extLst>
              </a:tr>
              <a:tr h="648000">
                <a:tc rowSpan="3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종류와 문화권의 음악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우리나라 음악 문화유산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요소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음악적 특징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음악의 간단한 구성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33737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느낌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배경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활용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69719"/>
                  </a:ext>
                </a:extLst>
              </a:tr>
              <a:tr h="1196650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감지하며 듣기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인식하고 구별하기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설명하기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13F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068707"/>
                  </a:ext>
                </a:extLst>
              </a:tr>
              <a:tr h="817172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음악의 아름다움에 대한 인식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음악에 대한 공감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AEE0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grpSp>
        <p:nvGrpSpPr>
          <p:cNvPr id="25" name="그룹 24">
            <a:extLst>
              <a:ext uri="{FF2B5EF4-FFF2-40B4-BE49-F238E27FC236}">
                <a16:creationId xmlns:a16="http://schemas.microsoft.com/office/drawing/2014/main" id="{231FAF79-84E8-BE05-8903-D448C3F2A5D5}"/>
              </a:ext>
            </a:extLst>
          </p:cNvPr>
          <p:cNvGrpSpPr/>
          <p:nvPr/>
        </p:nvGrpSpPr>
        <p:grpSpPr>
          <a:xfrm>
            <a:off x="132427" y="277153"/>
            <a:ext cx="4137309" cy="662153"/>
            <a:chOff x="132427" y="277153"/>
            <a:chExt cx="4137309" cy="662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2804158-6D68-6007-E36F-1613D733BCCD}"/>
                </a:ext>
              </a:extLst>
            </p:cNvPr>
            <p:cNvSpPr txBox="1"/>
            <p:nvPr/>
          </p:nvSpPr>
          <p:spPr>
            <a:xfrm>
              <a:off x="1087593" y="569974"/>
              <a:ext cx="117981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성취기준</a:t>
              </a:r>
              <a:endParaRPr lang="en-US" altLang="ko-KR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60DAA94-776C-E067-2C57-85D4273BD856}"/>
                </a:ext>
              </a:extLst>
            </p:cNvPr>
            <p:cNvSpPr txBox="1"/>
            <p:nvPr/>
          </p:nvSpPr>
          <p:spPr>
            <a:xfrm>
              <a:off x="132427" y="524669"/>
              <a:ext cx="66684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4-4</a:t>
              </a:r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6EDE6613-60E8-4784-58B5-2433D1BDC23F}"/>
                </a:ext>
              </a:extLst>
            </p:cNvPr>
            <p:cNvGrpSpPr/>
            <p:nvPr/>
          </p:nvGrpSpPr>
          <p:grpSpPr>
            <a:xfrm>
              <a:off x="1119981" y="277153"/>
              <a:ext cx="3149755" cy="204923"/>
              <a:chOff x="1119981" y="277153"/>
              <a:chExt cx="3149755" cy="204923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2B78FD4-B936-8F60-F92E-4F9EA9C6E5EA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87258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교육과정의 내용 체계 및 성취기준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020FD8F8-7BC0-ED09-EEB4-299525C2DDA0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31" name="타원 30">
                  <a:extLst>
                    <a:ext uri="{FF2B5EF4-FFF2-40B4-BE49-F238E27FC236}">
                      <a16:creationId xmlns:a16="http://schemas.microsoft.com/office/drawing/2014/main" id="{3A47E2B1-4E15-D6A7-3E5D-4E31E5FA64A6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5FEBED82-6915-8647-5D03-4E8344CF7832}"/>
                    </a:ext>
                  </a:extLst>
                </p:cNvPr>
                <p:cNvSpPr txBox="1"/>
                <p:nvPr/>
              </p:nvSpPr>
              <p:spPr>
                <a:xfrm>
                  <a:off x="1159982" y="258397"/>
                  <a:ext cx="99386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4</a:t>
                  </a:r>
                </a:p>
              </p:txBody>
            </p:sp>
          </p:grpSp>
        </p:grp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A2F7D718-47C0-AE75-00A0-DA36AC89D368}"/>
              </a:ext>
            </a:extLst>
          </p:cNvPr>
          <p:cNvGrpSpPr/>
          <p:nvPr/>
        </p:nvGrpSpPr>
        <p:grpSpPr>
          <a:xfrm>
            <a:off x="431581" y="1310857"/>
            <a:ext cx="8244107" cy="431913"/>
            <a:chOff x="442897" y="1371859"/>
            <a:chExt cx="8244107" cy="431913"/>
          </a:xfrm>
        </p:grpSpPr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40EA9DFD-474D-255E-A5DF-3E263329F66D}"/>
                </a:ext>
              </a:extLst>
            </p:cNvPr>
            <p:cNvSpPr/>
            <p:nvPr/>
          </p:nvSpPr>
          <p:spPr>
            <a:xfrm rot="10800000" flipH="1">
              <a:off x="468314" y="1419720"/>
              <a:ext cx="8218690" cy="336189"/>
            </a:xfrm>
            <a:prstGeom prst="roundRect">
              <a:avLst>
                <a:gd name="adj" fmla="val 50000"/>
              </a:avLst>
            </a:prstGeom>
            <a:solidFill>
              <a:srgbClr val="0F9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2275CF4-666A-9E5F-02AF-EF9E91C607D1}"/>
                </a:ext>
              </a:extLst>
            </p:cNvPr>
            <p:cNvSpPr txBox="1"/>
            <p:nvPr/>
          </p:nvSpPr>
          <p:spPr>
            <a:xfrm>
              <a:off x="961064" y="1476611"/>
              <a:ext cx="2366032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초등학교 영역별 성취기준 </a:t>
              </a:r>
              <a:endPara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1656F05E-7A62-F1B5-354A-97D3B2805A3F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37" name="그룹 36">
                <a:extLst>
                  <a:ext uri="{FF2B5EF4-FFF2-40B4-BE49-F238E27FC236}">
                    <a16:creationId xmlns:a16="http://schemas.microsoft.com/office/drawing/2014/main" id="{3E64A30C-5A01-6057-927C-5776BE545438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41" name="원호 40">
                  <a:extLst>
                    <a:ext uri="{FF2B5EF4-FFF2-40B4-BE49-F238E27FC236}">
                      <a16:creationId xmlns:a16="http://schemas.microsoft.com/office/drawing/2014/main" id="{1C52BECA-C334-798B-FFB1-9D89A5E2759B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2" name="원호 41">
                  <a:extLst>
                    <a:ext uri="{FF2B5EF4-FFF2-40B4-BE49-F238E27FC236}">
                      <a16:creationId xmlns:a16="http://schemas.microsoft.com/office/drawing/2014/main" id="{09F82759-7F48-FD60-E09F-82E2D1AE00FE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38" name="그룹 37">
                <a:extLst>
                  <a:ext uri="{FF2B5EF4-FFF2-40B4-BE49-F238E27FC236}">
                    <a16:creationId xmlns:a16="http://schemas.microsoft.com/office/drawing/2014/main" id="{D20DE428-C212-674E-A281-5592BFEAEF48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39" name="타원 38">
                  <a:extLst>
                    <a:ext uri="{FF2B5EF4-FFF2-40B4-BE49-F238E27FC236}">
                      <a16:creationId xmlns:a16="http://schemas.microsoft.com/office/drawing/2014/main" id="{BF18D54C-6825-4CEC-01A7-6B39EF2B2348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0F958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DFF1591B-BDE2-CACA-EC14-C8CC1FECEB93}"/>
                    </a:ext>
                  </a:extLst>
                </p:cNvPr>
                <p:cNvSpPr txBox="1"/>
                <p:nvPr/>
              </p:nvSpPr>
              <p:spPr>
                <a:xfrm>
                  <a:off x="592733" y="1487564"/>
                  <a:ext cx="213199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97D1C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1</a:t>
                  </a:r>
                </a:p>
              </p:txBody>
            </p:sp>
          </p:grpSp>
        </p:grp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9357F059-92CF-A908-3652-286609D3232D}"/>
              </a:ext>
            </a:extLst>
          </p:cNvPr>
          <p:cNvGrpSpPr/>
          <p:nvPr/>
        </p:nvGrpSpPr>
        <p:grpSpPr>
          <a:xfrm>
            <a:off x="539551" y="1821181"/>
            <a:ext cx="1752884" cy="402187"/>
            <a:chOff x="539551" y="1821181"/>
            <a:chExt cx="1752884" cy="40218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80ADF5F-820A-7256-E10E-2FE02891BC08}"/>
                </a:ext>
              </a:extLst>
            </p:cNvPr>
            <p:cNvSpPr txBox="1"/>
            <p:nvPr/>
          </p:nvSpPr>
          <p:spPr>
            <a:xfrm>
              <a:off x="1946186" y="1893102"/>
              <a:ext cx="34624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감상</a:t>
              </a:r>
            </a:p>
          </p:txBody>
        </p:sp>
        <p:sp>
          <p:nvSpPr>
            <p:cNvPr id="54" name="사각형: 둥근 위쪽 모서리 53">
              <a:extLst>
                <a:ext uri="{FF2B5EF4-FFF2-40B4-BE49-F238E27FC236}">
                  <a16:creationId xmlns:a16="http://schemas.microsoft.com/office/drawing/2014/main" id="{968EB4CF-E048-4D89-3364-2690F69D7526}"/>
                </a:ext>
              </a:extLst>
            </p:cNvPr>
            <p:cNvSpPr/>
            <p:nvPr/>
          </p:nvSpPr>
          <p:spPr>
            <a:xfrm flipH="1">
              <a:off x="539551" y="1821181"/>
              <a:ext cx="1289246" cy="329088"/>
            </a:xfrm>
            <a:prstGeom prst="round2SameRect">
              <a:avLst>
                <a:gd name="adj1" fmla="val 26074"/>
                <a:gd name="adj2" fmla="val 0"/>
              </a:avLst>
            </a:prstGeom>
            <a:solidFill>
              <a:srgbClr val="0F958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55" name="자유형: 도형 54">
              <a:extLst>
                <a:ext uri="{FF2B5EF4-FFF2-40B4-BE49-F238E27FC236}">
                  <a16:creationId xmlns:a16="http://schemas.microsoft.com/office/drawing/2014/main" id="{AC3A6E6B-6ED4-1395-C6FF-E885F2EC21E6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 flipV="1">
              <a:off x="539551" y="1943146"/>
              <a:ext cx="165846" cy="280222"/>
            </a:xfrm>
            <a:custGeom>
              <a:avLst/>
              <a:gdLst>
                <a:gd name="connsiteX0" fmla="*/ 0 w 179587"/>
                <a:gd name="connsiteY0" fmla="*/ 74092 h 291600"/>
                <a:gd name="connsiteX1" fmla="*/ 0 w 179587"/>
                <a:gd name="connsiteY1" fmla="*/ 217978 h 291600"/>
                <a:gd name="connsiteX2" fmla="*/ 40417 w 179587"/>
                <a:gd name="connsiteY2" fmla="*/ 286247 h 291600"/>
                <a:gd name="connsiteX3" fmla="*/ 64099 w 179587"/>
                <a:gd name="connsiteY3" fmla="*/ 291600 h 291600"/>
                <a:gd name="connsiteX4" fmla="*/ 64099 w 179587"/>
                <a:gd name="connsiteY4" fmla="*/ 283233 h 291600"/>
                <a:gd name="connsiteX5" fmla="*/ 126402 w 179587"/>
                <a:gd name="connsiteY5" fmla="*/ 213478 h 291600"/>
                <a:gd name="connsiteX6" fmla="*/ 179587 w 179587"/>
                <a:gd name="connsiteY6" fmla="*/ 213478 h 291600"/>
                <a:gd name="connsiteX7" fmla="*/ 179587 w 179587"/>
                <a:gd name="connsiteY7" fmla="*/ 0 h 291600"/>
                <a:gd name="connsiteX8" fmla="*/ 66176 w 179587"/>
                <a:gd name="connsiteY8" fmla="*/ 0 h 291600"/>
                <a:gd name="connsiteX9" fmla="*/ 0 w 179587"/>
                <a:gd name="connsiteY9" fmla="*/ 74092 h 29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587" h="291600">
                  <a:moveTo>
                    <a:pt x="0" y="74092"/>
                  </a:moveTo>
                  <a:lnTo>
                    <a:pt x="0" y="217978"/>
                  </a:lnTo>
                  <a:cubicBezTo>
                    <a:pt x="0" y="248668"/>
                    <a:pt x="16666" y="275000"/>
                    <a:pt x="40417" y="286247"/>
                  </a:cubicBezTo>
                  <a:lnTo>
                    <a:pt x="64099" y="291600"/>
                  </a:lnTo>
                  <a:lnTo>
                    <a:pt x="64099" y="283233"/>
                  </a:lnTo>
                  <a:cubicBezTo>
                    <a:pt x="64099" y="244708"/>
                    <a:pt x="91993" y="213478"/>
                    <a:pt x="126402" y="213478"/>
                  </a:cubicBezTo>
                  <a:lnTo>
                    <a:pt x="179587" y="213478"/>
                  </a:lnTo>
                  <a:lnTo>
                    <a:pt x="179587" y="0"/>
                  </a:lnTo>
                  <a:lnTo>
                    <a:pt x="66176" y="0"/>
                  </a:lnTo>
                  <a:cubicBezTo>
                    <a:pt x="29628" y="0"/>
                    <a:pt x="0" y="33172"/>
                    <a:pt x="0" y="74092"/>
                  </a:cubicBezTo>
                  <a:close/>
                </a:path>
              </a:pathLst>
            </a:custGeom>
            <a:solidFill>
              <a:srgbClr val="0F958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5F0CFCF-C438-6145-DFEF-CDAF5AA035A1}"/>
                </a:ext>
              </a:extLst>
            </p:cNvPr>
            <p:cNvSpPr txBox="1"/>
            <p:nvPr/>
          </p:nvSpPr>
          <p:spPr>
            <a:xfrm>
              <a:off x="691251" y="1893102"/>
              <a:ext cx="985847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5 - 6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학년군</a:t>
              </a:r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37ACF9C7-A61E-5A30-DBC1-F43F54D6AD6A}"/>
              </a:ext>
            </a:extLst>
          </p:cNvPr>
          <p:cNvGrpSpPr/>
          <p:nvPr/>
        </p:nvGrpSpPr>
        <p:grpSpPr>
          <a:xfrm>
            <a:off x="4647138" y="2211912"/>
            <a:ext cx="4028549" cy="3950697"/>
            <a:chOff x="4647138" y="2211912"/>
            <a:chExt cx="4028549" cy="3950697"/>
          </a:xfrm>
        </p:grpSpPr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id="{9EFD8791-FAD2-4B31-1DB6-F1A390EACD51}"/>
                </a:ext>
              </a:extLst>
            </p:cNvPr>
            <p:cNvSpPr/>
            <p:nvPr/>
          </p:nvSpPr>
          <p:spPr>
            <a:xfrm>
              <a:off x="4647138" y="2211912"/>
              <a:ext cx="4028549" cy="788397"/>
            </a:xfrm>
            <a:prstGeom prst="roundRect">
              <a:avLst>
                <a:gd name="adj" fmla="val 8545"/>
              </a:avLst>
            </a:prstGeom>
            <a:solidFill>
              <a:schemeClr val="tx1">
                <a:alpha val="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7" name="사각형: 둥근 모서리 66">
              <a:extLst>
                <a:ext uri="{FF2B5EF4-FFF2-40B4-BE49-F238E27FC236}">
                  <a16:creationId xmlns:a16="http://schemas.microsoft.com/office/drawing/2014/main" id="{63869987-67E0-73D8-ACC2-9B097213B172}"/>
                </a:ext>
              </a:extLst>
            </p:cNvPr>
            <p:cNvSpPr/>
            <p:nvPr/>
          </p:nvSpPr>
          <p:spPr>
            <a:xfrm>
              <a:off x="4647138" y="3793062"/>
              <a:ext cx="4028549" cy="788397"/>
            </a:xfrm>
            <a:prstGeom prst="roundRect">
              <a:avLst>
                <a:gd name="adj" fmla="val 8545"/>
              </a:avLst>
            </a:prstGeom>
            <a:solidFill>
              <a:schemeClr val="tx1">
                <a:alpha val="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8" name="사각형: 둥근 모서리 67">
              <a:extLst>
                <a:ext uri="{FF2B5EF4-FFF2-40B4-BE49-F238E27FC236}">
                  <a16:creationId xmlns:a16="http://schemas.microsoft.com/office/drawing/2014/main" id="{A0847E8D-8F8B-AF26-B603-E02936DB9ABF}"/>
                </a:ext>
              </a:extLst>
            </p:cNvPr>
            <p:cNvSpPr/>
            <p:nvPr/>
          </p:nvSpPr>
          <p:spPr>
            <a:xfrm>
              <a:off x="4647138" y="5374212"/>
              <a:ext cx="4028549" cy="788397"/>
            </a:xfrm>
            <a:prstGeom prst="roundRect">
              <a:avLst>
                <a:gd name="adj" fmla="val 8545"/>
              </a:avLst>
            </a:prstGeom>
            <a:solidFill>
              <a:schemeClr val="tx1">
                <a:alpha val="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8543E0B2-E40D-C5DA-51CE-52FFA0F91343}"/>
                </a:ext>
              </a:extLst>
            </p:cNvPr>
            <p:cNvGrpSpPr/>
            <p:nvPr/>
          </p:nvGrpSpPr>
          <p:grpSpPr>
            <a:xfrm>
              <a:off x="4746114" y="2406055"/>
              <a:ext cx="3378761" cy="400110"/>
              <a:chOff x="4746114" y="2505285"/>
              <a:chExt cx="3378761" cy="400110"/>
            </a:xfrm>
          </p:grpSpPr>
          <p:grpSp>
            <p:nvGrpSpPr>
              <p:cNvPr id="90" name="그룹 89">
                <a:extLst>
                  <a:ext uri="{FF2B5EF4-FFF2-40B4-BE49-F238E27FC236}">
                    <a16:creationId xmlns:a16="http://schemas.microsoft.com/office/drawing/2014/main" id="{D32E337E-C135-6C4F-FD88-E6C4AB7BF50D}"/>
                  </a:ext>
                </a:extLst>
              </p:cNvPr>
              <p:cNvGrpSpPr/>
              <p:nvPr/>
            </p:nvGrpSpPr>
            <p:grpSpPr>
              <a:xfrm>
                <a:off x="4746114" y="2572140"/>
                <a:ext cx="894561" cy="266400"/>
                <a:chOff x="6208228" y="2488665"/>
                <a:chExt cx="894561" cy="242178"/>
              </a:xfrm>
            </p:grpSpPr>
            <p:sp>
              <p:nvSpPr>
                <p:cNvPr id="92" name="사각형: 둥근 모서리 91">
                  <a:extLst>
                    <a:ext uri="{FF2B5EF4-FFF2-40B4-BE49-F238E27FC236}">
                      <a16:creationId xmlns:a16="http://schemas.microsoft.com/office/drawing/2014/main" id="{943C3F10-936E-A65F-5CD7-B277D1202905}"/>
                    </a:ext>
                  </a:extLst>
                </p:cNvPr>
                <p:cNvSpPr/>
                <p:nvPr/>
              </p:nvSpPr>
              <p:spPr>
                <a:xfrm>
                  <a:off x="6208228" y="2488665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CA4BAD6E-B798-8F5D-5B99-16FE6B9FEC92}"/>
                    </a:ext>
                  </a:extLst>
                </p:cNvPr>
                <p:cNvSpPr txBox="1"/>
                <p:nvPr/>
              </p:nvSpPr>
              <p:spPr>
                <a:xfrm>
                  <a:off x="6317275" y="2525816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6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02-01</a:t>
                  </a:r>
                  <a:endPara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0C16757E-AF70-355A-BD86-5CCA98BB991C}"/>
                  </a:ext>
                </a:extLst>
              </p:cNvPr>
              <p:cNvSpPr txBox="1"/>
              <p:nvPr/>
            </p:nvSpPr>
            <p:spPr>
              <a:xfrm>
                <a:off x="5741209" y="2505285"/>
                <a:ext cx="2383666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듣고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음악의 요소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를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감지하며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7813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구별한다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DFA118DE-B66A-7C6B-CD79-0E3487FCA8A0}"/>
                </a:ext>
              </a:extLst>
            </p:cNvPr>
            <p:cNvGrpSpPr/>
            <p:nvPr/>
          </p:nvGrpSpPr>
          <p:grpSpPr>
            <a:xfrm>
              <a:off x="4746114" y="3196630"/>
              <a:ext cx="3862868" cy="400110"/>
              <a:chOff x="4746114" y="3495885"/>
              <a:chExt cx="3862868" cy="400110"/>
            </a:xfrm>
          </p:grpSpPr>
          <p:grpSp>
            <p:nvGrpSpPr>
              <p:cNvPr id="86" name="그룹 85">
                <a:extLst>
                  <a:ext uri="{FF2B5EF4-FFF2-40B4-BE49-F238E27FC236}">
                    <a16:creationId xmlns:a16="http://schemas.microsoft.com/office/drawing/2014/main" id="{BBD36C1A-7072-49C2-0FF2-6A1535B85B12}"/>
                  </a:ext>
                </a:extLst>
              </p:cNvPr>
              <p:cNvGrpSpPr/>
              <p:nvPr/>
            </p:nvGrpSpPr>
            <p:grpSpPr>
              <a:xfrm>
                <a:off x="4746114" y="3562740"/>
                <a:ext cx="894561" cy="266400"/>
                <a:chOff x="6208228" y="2487344"/>
                <a:chExt cx="894561" cy="242178"/>
              </a:xfrm>
            </p:grpSpPr>
            <p:sp>
              <p:nvSpPr>
                <p:cNvPr id="88" name="사각형: 둥근 모서리 87">
                  <a:extLst>
                    <a:ext uri="{FF2B5EF4-FFF2-40B4-BE49-F238E27FC236}">
                      <a16:creationId xmlns:a16="http://schemas.microsoft.com/office/drawing/2014/main" id="{F056E508-F95A-8FCF-6B72-135A6125C282}"/>
                    </a:ext>
                  </a:extLst>
                </p:cNvPr>
                <p:cNvSpPr/>
                <p:nvPr/>
              </p:nvSpPr>
              <p:spPr>
                <a:xfrm>
                  <a:off x="6208228" y="2487344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CEA2976C-E4B9-182F-783F-57F790406A88}"/>
                    </a:ext>
                  </a:extLst>
                </p:cNvPr>
                <p:cNvSpPr txBox="1"/>
                <p:nvPr/>
              </p:nvSpPr>
              <p:spPr>
                <a:xfrm>
                  <a:off x="6317274" y="2524495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6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02-02</a:t>
                  </a:r>
                  <a:endPara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710D76B1-36E0-36DA-1B2A-36616C4B8F17}"/>
                  </a:ext>
                </a:extLst>
              </p:cNvPr>
              <p:cNvSpPr txBox="1"/>
              <p:nvPr/>
            </p:nvSpPr>
            <p:spPr>
              <a:xfrm>
                <a:off x="5741209" y="3495885"/>
                <a:ext cx="2867773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문화권의 음악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듣고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음악적 특징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과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음악의 간단한 구성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인식한다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71" name="그룹 70">
              <a:extLst>
                <a:ext uri="{FF2B5EF4-FFF2-40B4-BE49-F238E27FC236}">
                  <a16:creationId xmlns:a16="http://schemas.microsoft.com/office/drawing/2014/main" id="{9849C0E0-F71F-2E13-A018-0A941532795B}"/>
                </a:ext>
              </a:extLst>
            </p:cNvPr>
            <p:cNvGrpSpPr/>
            <p:nvPr/>
          </p:nvGrpSpPr>
          <p:grpSpPr>
            <a:xfrm>
              <a:off x="4746114" y="3987205"/>
              <a:ext cx="3093426" cy="400110"/>
              <a:chOff x="4746114" y="4486485"/>
              <a:chExt cx="3093426" cy="400110"/>
            </a:xfrm>
          </p:grpSpPr>
          <p:grpSp>
            <p:nvGrpSpPr>
              <p:cNvPr id="82" name="그룹 81">
                <a:extLst>
                  <a:ext uri="{FF2B5EF4-FFF2-40B4-BE49-F238E27FC236}">
                    <a16:creationId xmlns:a16="http://schemas.microsoft.com/office/drawing/2014/main" id="{FE41BA35-4436-76C0-87AB-A3339366EB0F}"/>
                  </a:ext>
                </a:extLst>
              </p:cNvPr>
              <p:cNvGrpSpPr/>
              <p:nvPr/>
            </p:nvGrpSpPr>
            <p:grpSpPr>
              <a:xfrm>
                <a:off x="4746114" y="4553340"/>
                <a:ext cx="894561" cy="266400"/>
                <a:chOff x="6208228" y="2488665"/>
                <a:chExt cx="894561" cy="242178"/>
              </a:xfrm>
            </p:grpSpPr>
            <p:sp>
              <p:nvSpPr>
                <p:cNvPr id="84" name="사각형: 둥근 모서리 83">
                  <a:extLst>
                    <a:ext uri="{FF2B5EF4-FFF2-40B4-BE49-F238E27FC236}">
                      <a16:creationId xmlns:a16="http://schemas.microsoft.com/office/drawing/2014/main" id="{D47B1652-88D0-939C-B618-BF14EEDC3604}"/>
                    </a:ext>
                  </a:extLst>
                </p:cNvPr>
                <p:cNvSpPr/>
                <p:nvPr/>
              </p:nvSpPr>
              <p:spPr>
                <a:xfrm>
                  <a:off x="6208228" y="2488665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AC1A3636-2087-58B6-A669-7E13F5B36BF7}"/>
                    </a:ext>
                  </a:extLst>
                </p:cNvPr>
                <p:cNvSpPr txBox="1"/>
                <p:nvPr/>
              </p:nvSpPr>
              <p:spPr>
                <a:xfrm>
                  <a:off x="6317274" y="2525817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6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02-03</a:t>
                  </a:r>
                  <a:endPara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9AB18423-79C9-7F26-4D0F-8C6ED77200B8}"/>
                  </a:ext>
                </a:extLst>
              </p:cNvPr>
              <p:cNvSpPr txBox="1"/>
              <p:nvPr/>
            </p:nvSpPr>
            <p:spPr>
              <a:xfrm>
                <a:off x="5741209" y="4486485"/>
                <a:ext cx="2098331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종류의 음악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듣고 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7813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음악의 배경과 활용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설명한다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566F9193-CC2F-66C8-8883-995BF494C0DA}"/>
                </a:ext>
              </a:extLst>
            </p:cNvPr>
            <p:cNvGrpSpPr/>
            <p:nvPr/>
          </p:nvGrpSpPr>
          <p:grpSpPr>
            <a:xfrm>
              <a:off x="4746114" y="4777780"/>
              <a:ext cx="3080602" cy="400110"/>
              <a:chOff x="4746114" y="5477085"/>
              <a:chExt cx="3080602" cy="400110"/>
            </a:xfrm>
          </p:grpSpPr>
          <p:grpSp>
            <p:nvGrpSpPr>
              <p:cNvPr id="78" name="그룹 77">
                <a:extLst>
                  <a:ext uri="{FF2B5EF4-FFF2-40B4-BE49-F238E27FC236}">
                    <a16:creationId xmlns:a16="http://schemas.microsoft.com/office/drawing/2014/main" id="{F6FCA2E7-DEF1-F17B-0716-B7CB7FC51289}"/>
                  </a:ext>
                </a:extLst>
              </p:cNvPr>
              <p:cNvGrpSpPr/>
              <p:nvPr/>
            </p:nvGrpSpPr>
            <p:grpSpPr>
              <a:xfrm>
                <a:off x="4746114" y="5543940"/>
                <a:ext cx="894561" cy="266400"/>
                <a:chOff x="6208228" y="2487344"/>
                <a:chExt cx="894561" cy="242178"/>
              </a:xfrm>
            </p:grpSpPr>
            <p:sp>
              <p:nvSpPr>
                <p:cNvPr id="80" name="사각형: 둥근 모서리 79">
                  <a:extLst>
                    <a:ext uri="{FF2B5EF4-FFF2-40B4-BE49-F238E27FC236}">
                      <a16:creationId xmlns:a16="http://schemas.microsoft.com/office/drawing/2014/main" id="{6082D65D-7230-0CB2-8415-AE8AB724AD8B}"/>
                    </a:ext>
                  </a:extLst>
                </p:cNvPr>
                <p:cNvSpPr/>
                <p:nvPr/>
              </p:nvSpPr>
              <p:spPr>
                <a:xfrm>
                  <a:off x="6208228" y="2487344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830124FE-9D43-1A5E-501C-95DE97757088}"/>
                    </a:ext>
                  </a:extLst>
                </p:cNvPr>
                <p:cNvSpPr txBox="1"/>
                <p:nvPr/>
              </p:nvSpPr>
              <p:spPr>
                <a:xfrm>
                  <a:off x="6317274" y="2524496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6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02-04</a:t>
                  </a:r>
                  <a:endPara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B389774-AB3F-C785-8567-A743E89D27EB}"/>
                  </a:ext>
                </a:extLst>
              </p:cNvPr>
              <p:cNvSpPr txBox="1"/>
              <p:nvPr/>
            </p:nvSpPr>
            <p:spPr>
              <a:xfrm>
                <a:off x="5741209" y="5477085"/>
                <a:ext cx="2085507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생활 속에서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찾아 들으며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7813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아름다움을 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느끼고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공감한다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C6FE9A01-D622-1FB4-8340-183DC4D987DF}"/>
                </a:ext>
              </a:extLst>
            </p:cNvPr>
            <p:cNvGrpSpPr/>
            <p:nvPr/>
          </p:nvGrpSpPr>
          <p:grpSpPr>
            <a:xfrm>
              <a:off x="4746114" y="5568355"/>
              <a:ext cx="3378761" cy="400110"/>
              <a:chOff x="4746114" y="5477085"/>
              <a:chExt cx="3378761" cy="400110"/>
            </a:xfrm>
          </p:grpSpPr>
          <p:grpSp>
            <p:nvGrpSpPr>
              <p:cNvPr id="74" name="그룹 73">
                <a:extLst>
                  <a:ext uri="{FF2B5EF4-FFF2-40B4-BE49-F238E27FC236}">
                    <a16:creationId xmlns:a16="http://schemas.microsoft.com/office/drawing/2014/main" id="{80333323-B2E2-08F7-FA55-C86B5D5CF7FA}"/>
                  </a:ext>
                </a:extLst>
              </p:cNvPr>
              <p:cNvGrpSpPr/>
              <p:nvPr/>
            </p:nvGrpSpPr>
            <p:grpSpPr>
              <a:xfrm>
                <a:off x="4746114" y="5543940"/>
                <a:ext cx="894561" cy="266400"/>
                <a:chOff x="6208228" y="2487344"/>
                <a:chExt cx="894561" cy="242178"/>
              </a:xfrm>
            </p:grpSpPr>
            <p:sp>
              <p:nvSpPr>
                <p:cNvPr id="76" name="사각형: 둥근 모서리 75">
                  <a:extLst>
                    <a:ext uri="{FF2B5EF4-FFF2-40B4-BE49-F238E27FC236}">
                      <a16:creationId xmlns:a16="http://schemas.microsoft.com/office/drawing/2014/main" id="{17870793-FE08-19F4-0297-8B33D42CBE0F}"/>
                    </a:ext>
                  </a:extLst>
                </p:cNvPr>
                <p:cNvSpPr/>
                <p:nvPr/>
              </p:nvSpPr>
              <p:spPr>
                <a:xfrm>
                  <a:off x="6208228" y="2487344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BA9158A0-9DA8-4A4A-FCDE-D91F4A492810}"/>
                    </a:ext>
                  </a:extLst>
                </p:cNvPr>
                <p:cNvSpPr txBox="1"/>
                <p:nvPr/>
              </p:nvSpPr>
              <p:spPr>
                <a:xfrm>
                  <a:off x="6317274" y="2524496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6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02-05</a:t>
                  </a:r>
                  <a:endPara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E9D24382-BAF4-C52C-6AD2-D8FC54DBE30F}"/>
                  </a:ext>
                </a:extLst>
              </p:cNvPr>
              <p:cNvSpPr txBox="1"/>
              <p:nvPr/>
            </p:nvSpPr>
            <p:spPr>
              <a:xfrm>
                <a:off x="5741209" y="5477085"/>
                <a:ext cx="2383666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우리나라 음악 문화유산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찾아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듣고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7813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국악의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가치를 인식한다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</p:grp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CFB58281-13FB-A915-4E7F-F3EBCA9E8F36}"/>
              </a:ext>
            </a:extLst>
          </p:cNvPr>
          <p:cNvGrpSpPr/>
          <p:nvPr/>
        </p:nvGrpSpPr>
        <p:grpSpPr>
          <a:xfrm>
            <a:off x="7882684" y="1454231"/>
            <a:ext cx="720378" cy="758743"/>
            <a:chOff x="7882684" y="1454231"/>
            <a:chExt cx="720378" cy="758743"/>
          </a:xfrm>
        </p:grpSpPr>
        <p:pic>
          <p:nvPicPr>
            <p:cNvPr id="97" name="그림 96" descr="만화 영화, 의류이(가) 표시된 사진&#10;&#10;자동 생성된 설명">
              <a:extLst>
                <a:ext uri="{FF2B5EF4-FFF2-40B4-BE49-F238E27FC236}">
                  <a16:creationId xmlns:a16="http://schemas.microsoft.com/office/drawing/2014/main" id="{D1BC3041-2655-7CB0-7E07-A7EDC75F83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83404"/>
            <a:stretch/>
          </p:blipFill>
          <p:spPr>
            <a:xfrm>
              <a:off x="7882684" y="1454231"/>
              <a:ext cx="720378" cy="255507"/>
            </a:xfrm>
            <a:prstGeom prst="rect">
              <a:avLst/>
            </a:prstGeom>
            <a:effectLst>
              <a:outerShdw blurRad="25400" dist="25400" dir="162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8" name="그림 97" descr="만화 영화, 의류이(가) 표시된 사진&#10;&#10;자동 생성된 설명">
              <a:extLst>
                <a:ext uri="{FF2B5EF4-FFF2-40B4-BE49-F238E27FC236}">
                  <a16:creationId xmlns:a16="http://schemas.microsoft.com/office/drawing/2014/main" id="{71513698-9693-0C07-FB4C-F6B87CD547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0721"/>
            <a:stretch/>
          </p:blipFill>
          <p:spPr>
            <a:xfrm>
              <a:off x="7882684" y="1454231"/>
              <a:ext cx="720378" cy="7587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229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4B3CE2DC-FAE0-9B33-3CFD-7B8F723F60C7}"/>
              </a:ext>
            </a:extLst>
          </p:cNvPr>
          <p:cNvGrpSpPr/>
          <p:nvPr/>
        </p:nvGrpSpPr>
        <p:grpSpPr>
          <a:xfrm>
            <a:off x="636478" y="2209324"/>
            <a:ext cx="3871417" cy="3956525"/>
            <a:chOff x="636478" y="2209324"/>
            <a:chExt cx="3871417" cy="3956525"/>
          </a:xfrm>
        </p:grpSpPr>
        <p:sp>
          <p:nvSpPr>
            <p:cNvPr id="86" name="사각형: 둥근 위쪽 모서리 85">
              <a:extLst>
                <a:ext uri="{FF2B5EF4-FFF2-40B4-BE49-F238E27FC236}">
                  <a16:creationId xmlns:a16="http://schemas.microsoft.com/office/drawing/2014/main" id="{B5AB7CB3-18C2-9E15-256D-69635384EADC}"/>
                </a:ext>
              </a:extLst>
            </p:cNvPr>
            <p:cNvSpPr/>
            <p:nvPr/>
          </p:nvSpPr>
          <p:spPr>
            <a:xfrm>
              <a:off x="636479" y="2209324"/>
              <a:ext cx="3871416" cy="249817"/>
            </a:xfrm>
            <a:prstGeom prst="round2SameRect">
              <a:avLst/>
            </a:prstGeom>
            <a:gradFill>
              <a:gsLst>
                <a:gs pos="0">
                  <a:srgbClr val="0F958E">
                    <a:alpha val="28000"/>
                  </a:srgbClr>
                </a:gs>
                <a:gs pos="100000">
                  <a:srgbClr val="276DB5">
                    <a:alpha val="42000"/>
                  </a:srgbClr>
                </a:gs>
              </a:gsLst>
              <a:lin ang="2700000" scaled="0"/>
            </a:gradFill>
            <a:ln w="28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A39DD1F4-BE20-7B56-D84A-790A68FA21E4}"/>
                </a:ext>
              </a:extLst>
            </p:cNvPr>
            <p:cNvGrpSpPr/>
            <p:nvPr/>
          </p:nvGrpSpPr>
          <p:grpSpPr>
            <a:xfrm>
              <a:off x="693420" y="3182624"/>
              <a:ext cx="1097280" cy="2711915"/>
              <a:chOff x="693420" y="3182624"/>
              <a:chExt cx="1097280" cy="2711915"/>
            </a:xfrm>
          </p:grpSpPr>
          <p:grpSp>
            <p:nvGrpSpPr>
              <p:cNvPr id="88" name="그룹 87">
                <a:extLst>
                  <a:ext uri="{FF2B5EF4-FFF2-40B4-BE49-F238E27FC236}">
                    <a16:creationId xmlns:a16="http://schemas.microsoft.com/office/drawing/2014/main" id="{34681627-98C0-AF35-5EA1-4E028FB5F83E}"/>
                  </a:ext>
                </a:extLst>
              </p:cNvPr>
              <p:cNvGrpSpPr/>
              <p:nvPr/>
            </p:nvGrpSpPr>
            <p:grpSpPr>
              <a:xfrm>
                <a:off x="829533" y="3182624"/>
                <a:ext cx="825055" cy="267534"/>
                <a:chOff x="5110562" y="5920168"/>
                <a:chExt cx="825055" cy="267534"/>
              </a:xfrm>
            </p:grpSpPr>
            <p:sp>
              <p:nvSpPr>
                <p:cNvPr id="89" name="사각형: 둥근 모서리 88">
                  <a:extLst>
                    <a:ext uri="{FF2B5EF4-FFF2-40B4-BE49-F238E27FC236}">
                      <a16:creationId xmlns:a16="http://schemas.microsoft.com/office/drawing/2014/main" id="{E96C111C-6C79-237E-4284-21F284D672B9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BA5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51730857-9B25-AEBE-96E0-06CA3508E1F9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지식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이해</a:t>
                  </a:r>
                </a:p>
              </p:txBody>
            </p:sp>
          </p:grpSp>
          <p:grpSp>
            <p:nvGrpSpPr>
              <p:cNvPr id="91" name="그룹 90">
                <a:extLst>
                  <a:ext uri="{FF2B5EF4-FFF2-40B4-BE49-F238E27FC236}">
                    <a16:creationId xmlns:a16="http://schemas.microsoft.com/office/drawing/2014/main" id="{FF8A477B-57FA-E16F-A059-6717A5543AEB}"/>
                  </a:ext>
                </a:extLst>
              </p:cNvPr>
              <p:cNvGrpSpPr/>
              <p:nvPr/>
            </p:nvGrpSpPr>
            <p:grpSpPr>
              <a:xfrm>
                <a:off x="829533" y="4625662"/>
                <a:ext cx="825055" cy="267534"/>
                <a:chOff x="5110562" y="5920168"/>
                <a:chExt cx="825055" cy="267534"/>
              </a:xfrm>
            </p:grpSpPr>
            <p:sp>
              <p:nvSpPr>
                <p:cNvPr id="92" name="사각형: 둥근 모서리 91">
                  <a:extLst>
                    <a:ext uri="{FF2B5EF4-FFF2-40B4-BE49-F238E27FC236}">
                      <a16:creationId xmlns:a16="http://schemas.microsoft.com/office/drawing/2014/main" id="{13C3EA43-042B-B06C-4EF3-3D4D63F5C48D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7813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8D341955-875B-4174-8CD8-11D3607E055E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과정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기능</a:t>
                  </a:r>
                </a:p>
              </p:txBody>
            </p:sp>
          </p:grpSp>
          <p:grpSp>
            <p:nvGrpSpPr>
              <p:cNvPr id="94" name="그룹 93">
                <a:extLst>
                  <a:ext uri="{FF2B5EF4-FFF2-40B4-BE49-F238E27FC236}">
                    <a16:creationId xmlns:a16="http://schemas.microsoft.com/office/drawing/2014/main" id="{7B7BEB35-0B48-C165-D4E6-FC1224CA112D}"/>
                  </a:ext>
                </a:extLst>
              </p:cNvPr>
              <p:cNvGrpSpPr/>
              <p:nvPr/>
            </p:nvGrpSpPr>
            <p:grpSpPr>
              <a:xfrm>
                <a:off x="829533" y="5627005"/>
                <a:ext cx="825055" cy="267534"/>
                <a:chOff x="5110562" y="5920168"/>
                <a:chExt cx="825055" cy="267534"/>
              </a:xfrm>
            </p:grpSpPr>
            <p:sp>
              <p:nvSpPr>
                <p:cNvPr id="95" name="사각형: 둥근 모서리 94">
                  <a:extLst>
                    <a:ext uri="{FF2B5EF4-FFF2-40B4-BE49-F238E27FC236}">
                      <a16:creationId xmlns:a16="http://schemas.microsoft.com/office/drawing/2014/main" id="{716657DF-8BB0-65E7-9CAB-9E895CC810D0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0AEE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0450FE9A-E109-102D-6D5F-F396BBE9E972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가치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태도</a:t>
                  </a:r>
                </a:p>
              </p:txBody>
            </p:sp>
          </p:grpSp>
          <p:cxnSp>
            <p:nvCxnSpPr>
              <p:cNvPr id="97" name="직선 연결선 96">
                <a:extLst>
                  <a:ext uri="{FF2B5EF4-FFF2-40B4-BE49-F238E27FC236}">
                    <a16:creationId xmlns:a16="http://schemas.microsoft.com/office/drawing/2014/main" id="{88D70D48-1439-7FF6-6439-EE181C079F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420" y="4151194"/>
                <a:ext cx="1097280" cy="0"/>
              </a:xfrm>
              <a:prstGeom prst="line">
                <a:avLst/>
              </a:prstGeom>
              <a:noFill/>
              <a:ln w="12700">
                <a:solidFill>
                  <a:srgbClr val="B2DDDB">
                    <a:alpha val="55000"/>
                  </a:srgb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8" name="직선 연결선 97">
                <a:extLst>
                  <a:ext uri="{FF2B5EF4-FFF2-40B4-BE49-F238E27FC236}">
                    <a16:creationId xmlns:a16="http://schemas.microsoft.com/office/drawing/2014/main" id="{D2B120D0-0BC5-29CB-C549-9855199A9D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420" y="5347534"/>
                <a:ext cx="1097280" cy="0"/>
              </a:xfrm>
              <a:prstGeom prst="line">
                <a:avLst/>
              </a:prstGeom>
              <a:noFill/>
              <a:ln w="12700">
                <a:solidFill>
                  <a:srgbClr val="B2DDDB">
                    <a:alpha val="55000"/>
                  </a:srgb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cxnSp>
          <p:nvCxnSpPr>
            <p:cNvPr id="99" name="직선 연결선 98">
              <a:extLst>
                <a:ext uri="{FF2B5EF4-FFF2-40B4-BE49-F238E27FC236}">
                  <a16:creationId xmlns:a16="http://schemas.microsoft.com/office/drawing/2014/main" id="{6C096201-6059-7EAD-9DBD-4DEE88136347}"/>
                </a:ext>
              </a:extLst>
            </p:cNvPr>
            <p:cNvCxnSpPr>
              <a:cxnSpLocks/>
            </p:cNvCxnSpPr>
            <p:nvPr/>
          </p:nvCxnSpPr>
          <p:spPr>
            <a:xfrm>
              <a:off x="1884997" y="2901514"/>
              <a:ext cx="2590800" cy="0"/>
            </a:xfrm>
            <a:prstGeom prst="line">
              <a:avLst/>
            </a:prstGeom>
            <a:noFill/>
            <a:ln w="12700">
              <a:solidFill>
                <a:schemeClr val="tx1">
                  <a:alpha val="14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0" name="직선 연결선 99">
              <a:extLst>
                <a:ext uri="{FF2B5EF4-FFF2-40B4-BE49-F238E27FC236}">
                  <a16:creationId xmlns:a16="http://schemas.microsoft.com/office/drawing/2014/main" id="{190C6883-79F3-A413-EFBC-F8D0689A0E63}"/>
                </a:ext>
              </a:extLst>
            </p:cNvPr>
            <p:cNvCxnSpPr>
              <a:cxnSpLocks/>
            </p:cNvCxnSpPr>
            <p:nvPr/>
          </p:nvCxnSpPr>
          <p:spPr>
            <a:xfrm>
              <a:off x="1884997" y="3715901"/>
              <a:ext cx="2590800" cy="0"/>
            </a:xfrm>
            <a:prstGeom prst="line">
              <a:avLst/>
            </a:prstGeom>
            <a:noFill/>
            <a:ln w="12700">
              <a:solidFill>
                <a:schemeClr val="tx1">
                  <a:alpha val="14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1" name="사각형: 둥근 모서리 100">
              <a:extLst>
                <a:ext uri="{FF2B5EF4-FFF2-40B4-BE49-F238E27FC236}">
                  <a16:creationId xmlns:a16="http://schemas.microsoft.com/office/drawing/2014/main" id="{3E0D4FDB-5A9D-D6C7-2C77-D5CE5D0CE27A}"/>
                </a:ext>
              </a:extLst>
            </p:cNvPr>
            <p:cNvSpPr/>
            <p:nvPr/>
          </p:nvSpPr>
          <p:spPr>
            <a:xfrm>
              <a:off x="636478" y="2210278"/>
              <a:ext cx="3871416" cy="3955571"/>
            </a:xfrm>
            <a:prstGeom prst="roundRect">
              <a:avLst>
                <a:gd name="adj" fmla="val 1251"/>
              </a:avLst>
            </a:prstGeom>
            <a:noFill/>
            <a:ln w="19050">
              <a:solidFill>
                <a:srgbClr val="91CFCC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C2989C5-E9D7-BC10-1E7C-1FA3B207E7A6}"/>
              </a:ext>
            </a:extLst>
          </p:cNvPr>
          <p:cNvGrpSpPr/>
          <p:nvPr/>
        </p:nvGrpSpPr>
        <p:grpSpPr>
          <a:xfrm>
            <a:off x="132427" y="277153"/>
            <a:ext cx="4137309" cy="662153"/>
            <a:chOff x="132427" y="277153"/>
            <a:chExt cx="4137309" cy="662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5E38F91-BCF2-BCD5-E2B4-24530AC24EE1}"/>
                </a:ext>
              </a:extLst>
            </p:cNvPr>
            <p:cNvSpPr txBox="1"/>
            <p:nvPr/>
          </p:nvSpPr>
          <p:spPr>
            <a:xfrm>
              <a:off x="1087593" y="569974"/>
              <a:ext cx="117981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성취기준</a:t>
              </a:r>
              <a:endParaRPr lang="en-US" altLang="ko-KR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98EEDDC-25F3-21A2-92BD-8C4A51E47AC7}"/>
                </a:ext>
              </a:extLst>
            </p:cNvPr>
            <p:cNvSpPr txBox="1"/>
            <p:nvPr/>
          </p:nvSpPr>
          <p:spPr>
            <a:xfrm>
              <a:off x="132427" y="524669"/>
              <a:ext cx="66684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4-4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A0443872-D465-BA5F-2C00-2520DA7FFC3E}"/>
                </a:ext>
              </a:extLst>
            </p:cNvPr>
            <p:cNvGrpSpPr/>
            <p:nvPr/>
          </p:nvGrpSpPr>
          <p:grpSpPr>
            <a:xfrm>
              <a:off x="1119981" y="277153"/>
              <a:ext cx="3149755" cy="204923"/>
              <a:chOff x="1119981" y="277153"/>
              <a:chExt cx="3149755" cy="204923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4808AD6-B12F-37FC-52D5-3EE0E9754379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87258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교육과정의 내용 체계 및 성취기준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AEC35350-432D-4312-6CA6-E3D870535051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23" name="타원 22">
                  <a:extLst>
                    <a:ext uri="{FF2B5EF4-FFF2-40B4-BE49-F238E27FC236}">
                      <a16:creationId xmlns:a16="http://schemas.microsoft.com/office/drawing/2014/main" id="{4B21B367-7A04-D72C-A36D-9A5FA12150FE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DD45245D-FA92-4711-A83E-09AFCCC0314E}"/>
                    </a:ext>
                  </a:extLst>
                </p:cNvPr>
                <p:cNvSpPr txBox="1"/>
                <p:nvPr/>
              </p:nvSpPr>
              <p:spPr>
                <a:xfrm>
                  <a:off x="1159982" y="258397"/>
                  <a:ext cx="99386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4</a:t>
                  </a:r>
                </a:p>
              </p:txBody>
            </p:sp>
          </p:grpSp>
        </p:grp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B51BDEB7-919F-C327-96CB-2C7CA32D4017}"/>
              </a:ext>
            </a:extLst>
          </p:cNvPr>
          <p:cNvGrpSpPr/>
          <p:nvPr/>
        </p:nvGrpSpPr>
        <p:grpSpPr>
          <a:xfrm>
            <a:off x="431581" y="1310857"/>
            <a:ext cx="8244107" cy="431913"/>
            <a:chOff x="442897" y="1371859"/>
            <a:chExt cx="8244107" cy="431913"/>
          </a:xfrm>
        </p:grpSpPr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A11C848D-F87F-F099-A1C3-7CE0EA7F5FB6}"/>
                </a:ext>
              </a:extLst>
            </p:cNvPr>
            <p:cNvSpPr/>
            <p:nvPr/>
          </p:nvSpPr>
          <p:spPr>
            <a:xfrm rot="10800000" flipH="1">
              <a:off x="468314" y="1419720"/>
              <a:ext cx="8218690" cy="336189"/>
            </a:xfrm>
            <a:prstGeom prst="roundRect">
              <a:avLst>
                <a:gd name="adj" fmla="val 50000"/>
              </a:avLst>
            </a:prstGeom>
            <a:solidFill>
              <a:srgbClr val="0F9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7D72F51-A310-7061-6634-B75358584AE5}"/>
                </a:ext>
              </a:extLst>
            </p:cNvPr>
            <p:cNvSpPr txBox="1"/>
            <p:nvPr/>
          </p:nvSpPr>
          <p:spPr>
            <a:xfrm>
              <a:off x="961064" y="1476611"/>
              <a:ext cx="2366032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초등학교 영역별 성취기준 </a:t>
              </a:r>
              <a:endPara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CC6131FB-8F5E-6234-A2B5-4FE978529C91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FA4775F0-617A-6E6E-A844-840F7F26CCC7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33" name="원호 32">
                  <a:extLst>
                    <a:ext uri="{FF2B5EF4-FFF2-40B4-BE49-F238E27FC236}">
                      <a16:creationId xmlns:a16="http://schemas.microsoft.com/office/drawing/2014/main" id="{DC89C77E-FAFF-1F25-F61A-23AE3F1D6D6C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4" name="원호 33">
                  <a:extLst>
                    <a:ext uri="{FF2B5EF4-FFF2-40B4-BE49-F238E27FC236}">
                      <a16:creationId xmlns:a16="http://schemas.microsoft.com/office/drawing/2014/main" id="{B79C9F9D-BAA4-BFB7-22AE-5B142B9DB91A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659FF638-E793-EE47-835D-83472E271D16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31" name="타원 30">
                  <a:extLst>
                    <a:ext uri="{FF2B5EF4-FFF2-40B4-BE49-F238E27FC236}">
                      <a16:creationId xmlns:a16="http://schemas.microsoft.com/office/drawing/2014/main" id="{338E922C-F5C2-6575-1541-8795213822B4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0F958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AD09DEDA-2D3F-EFE1-A6AE-A8A9D011E202}"/>
                    </a:ext>
                  </a:extLst>
                </p:cNvPr>
                <p:cNvSpPr txBox="1"/>
                <p:nvPr/>
              </p:nvSpPr>
              <p:spPr>
                <a:xfrm>
                  <a:off x="592733" y="1487564"/>
                  <a:ext cx="213199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97D1C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1</a:t>
                  </a:r>
                </a:p>
              </p:txBody>
            </p:sp>
          </p:grpSp>
        </p:grp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ED4DC073-BEDC-8D4C-AB6B-0A6D4DB45822}"/>
              </a:ext>
            </a:extLst>
          </p:cNvPr>
          <p:cNvGrpSpPr/>
          <p:nvPr/>
        </p:nvGrpSpPr>
        <p:grpSpPr>
          <a:xfrm>
            <a:off x="539551" y="1821181"/>
            <a:ext cx="1752884" cy="402187"/>
            <a:chOff x="539551" y="1821181"/>
            <a:chExt cx="1752884" cy="40218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F92E16C-DD17-89B7-8D52-0E4DCC5DEFEF}"/>
                </a:ext>
              </a:extLst>
            </p:cNvPr>
            <p:cNvSpPr txBox="1"/>
            <p:nvPr/>
          </p:nvSpPr>
          <p:spPr>
            <a:xfrm>
              <a:off x="1946186" y="1893102"/>
              <a:ext cx="34624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창작</a:t>
              </a:r>
            </a:p>
          </p:txBody>
        </p:sp>
        <p:sp>
          <p:nvSpPr>
            <p:cNvPr id="46" name="사각형: 둥근 위쪽 모서리 45">
              <a:extLst>
                <a:ext uri="{FF2B5EF4-FFF2-40B4-BE49-F238E27FC236}">
                  <a16:creationId xmlns:a16="http://schemas.microsoft.com/office/drawing/2014/main" id="{A99B32C0-886E-6716-75AD-EE93810149F1}"/>
                </a:ext>
              </a:extLst>
            </p:cNvPr>
            <p:cNvSpPr/>
            <p:nvPr/>
          </p:nvSpPr>
          <p:spPr>
            <a:xfrm flipH="1">
              <a:off x="539551" y="1821181"/>
              <a:ext cx="1289246" cy="329088"/>
            </a:xfrm>
            <a:prstGeom prst="round2SameRect">
              <a:avLst>
                <a:gd name="adj1" fmla="val 26074"/>
                <a:gd name="adj2" fmla="val 0"/>
              </a:avLst>
            </a:prstGeom>
            <a:solidFill>
              <a:srgbClr val="0F958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47" name="자유형: 도형 46">
              <a:extLst>
                <a:ext uri="{FF2B5EF4-FFF2-40B4-BE49-F238E27FC236}">
                  <a16:creationId xmlns:a16="http://schemas.microsoft.com/office/drawing/2014/main" id="{1E988AF0-945A-AC98-201F-A9BBD00C6308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 flipV="1">
              <a:off x="539551" y="1943146"/>
              <a:ext cx="165846" cy="280222"/>
            </a:xfrm>
            <a:custGeom>
              <a:avLst/>
              <a:gdLst>
                <a:gd name="connsiteX0" fmla="*/ 0 w 179587"/>
                <a:gd name="connsiteY0" fmla="*/ 74092 h 291600"/>
                <a:gd name="connsiteX1" fmla="*/ 0 w 179587"/>
                <a:gd name="connsiteY1" fmla="*/ 217978 h 291600"/>
                <a:gd name="connsiteX2" fmla="*/ 40417 w 179587"/>
                <a:gd name="connsiteY2" fmla="*/ 286247 h 291600"/>
                <a:gd name="connsiteX3" fmla="*/ 64099 w 179587"/>
                <a:gd name="connsiteY3" fmla="*/ 291600 h 291600"/>
                <a:gd name="connsiteX4" fmla="*/ 64099 w 179587"/>
                <a:gd name="connsiteY4" fmla="*/ 283233 h 291600"/>
                <a:gd name="connsiteX5" fmla="*/ 126402 w 179587"/>
                <a:gd name="connsiteY5" fmla="*/ 213478 h 291600"/>
                <a:gd name="connsiteX6" fmla="*/ 179587 w 179587"/>
                <a:gd name="connsiteY6" fmla="*/ 213478 h 291600"/>
                <a:gd name="connsiteX7" fmla="*/ 179587 w 179587"/>
                <a:gd name="connsiteY7" fmla="*/ 0 h 291600"/>
                <a:gd name="connsiteX8" fmla="*/ 66176 w 179587"/>
                <a:gd name="connsiteY8" fmla="*/ 0 h 291600"/>
                <a:gd name="connsiteX9" fmla="*/ 0 w 179587"/>
                <a:gd name="connsiteY9" fmla="*/ 74092 h 29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587" h="291600">
                  <a:moveTo>
                    <a:pt x="0" y="74092"/>
                  </a:moveTo>
                  <a:lnTo>
                    <a:pt x="0" y="217978"/>
                  </a:lnTo>
                  <a:cubicBezTo>
                    <a:pt x="0" y="248668"/>
                    <a:pt x="16666" y="275000"/>
                    <a:pt x="40417" y="286247"/>
                  </a:cubicBezTo>
                  <a:lnTo>
                    <a:pt x="64099" y="291600"/>
                  </a:lnTo>
                  <a:lnTo>
                    <a:pt x="64099" y="283233"/>
                  </a:lnTo>
                  <a:cubicBezTo>
                    <a:pt x="64099" y="244708"/>
                    <a:pt x="91993" y="213478"/>
                    <a:pt x="126402" y="213478"/>
                  </a:cubicBezTo>
                  <a:lnTo>
                    <a:pt x="179587" y="213478"/>
                  </a:lnTo>
                  <a:lnTo>
                    <a:pt x="179587" y="0"/>
                  </a:lnTo>
                  <a:lnTo>
                    <a:pt x="66176" y="0"/>
                  </a:lnTo>
                  <a:cubicBezTo>
                    <a:pt x="29628" y="0"/>
                    <a:pt x="0" y="33172"/>
                    <a:pt x="0" y="74092"/>
                  </a:cubicBezTo>
                  <a:close/>
                </a:path>
              </a:pathLst>
            </a:custGeom>
            <a:solidFill>
              <a:srgbClr val="0F958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9F1F328-5424-1C38-DF51-10E900579A4E}"/>
                </a:ext>
              </a:extLst>
            </p:cNvPr>
            <p:cNvSpPr txBox="1"/>
            <p:nvPr/>
          </p:nvSpPr>
          <p:spPr>
            <a:xfrm>
              <a:off x="694457" y="1893102"/>
              <a:ext cx="97943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3 - 4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학년군</a:t>
              </a:r>
            </a:p>
          </p:txBody>
        </p:sp>
      </p:grpSp>
      <p:graphicFrame>
        <p:nvGraphicFramePr>
          <p:cNvPr id="87" name="표 8">
            <a:extLst>
              <a:ext uri="{FF2B5EF4-FFF2-40B4-BE49-F238E27FC236}">
                <a16:creationId xmlns:a16="http://schemas.microsoft.com/office/drawing/2014/main" id="{C5A4159E-31D0-60D8-2366-D3B015480D65}"/>
              </a:ext>
            </a:extLst>
          </p:cNvPr>
          <p:cNvGraphicFramePr>
            <a:graphicFrameLocks noGrp="1"/>
          </p:cNvGraphicFramePr>
          <p:nvPr/>
        </p:nvGraphicFramePr>
        <p:xfrm>
          <a:off x="651641" y="2205038"/>
          <a:ext cx="3856253" cy="39617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2871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2663382">
                  <a:extLst>
                    <a:ext uri="{9D8B030D-6E8A-4147-A177-3AD203B41FA5}">
                      <a16:colId xmlns:a16="http://schemas.microsoft.com/office/drawing/2014/main" val="2747899653"/>
                    </a:ext>
                  </a:extLst>
                </a:gridCol>
              </a:tblGrid>
              <a:tr h="2553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범주</a:t>
                      </a:r>
                      <a:endParaRPr lang="en-US" altLang="ko-KR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291931"/>
                  </a:ext>
                </a:extLst>
              </a:tr>
              <a:tr h="437692">
                <a:tc rowSpan="3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소리와 음악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817172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기초적인 음악 요소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간단한 악보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337379"/>
                  </a:ext>
                </a:extLst>
              </a:tr>
              <a:tr h="437692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느낌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상상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69719"/>
                  </a:ext>
                </a:extLst>
              </a:tr>
              <a:tr h="1196650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즉흥적으로 표현하기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부분적으로 바꾸기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모방하여 나타내기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13F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068707"/>
                  </a:ext>
                </a:extLst>
              </a:tr>
              <a:tr h="817172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음악에 대한 흥미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음악의 새로움을 즐기는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AEE0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grpSp>
        <p:nvGrpSpPr>
          <p:cNvPr id="102" name="그룹 101">
            <a:extLst>
              <a:ext uri="{FF2B5EF4-FFF2-40B4-BE49-F238E27FC236}">
                <a16:creationId xmlns:a16="http://schemas.microsoft.com/office/drawing/2014/main" id="{59431AC9-A289-24F4-94F7-DFBD1E68E110}"/>
              </a:ext>
            </a:extLst>
          </p:cNvPr>
          <p:cNvGrpSpPr/>
          <p:nvPr/>
        </p:nvGrpSpPr>
        <p:grpSpPr>
          <a:xfrm>
            <a:off x="4647138" y="2211911"/>
            <a:ext cx="4033312" cy="3954893"/>
            <a:chOff x="4647138" y="2211911"/>
            <a:chExt cx="4033312" cy="3954893"/>
          </a:xfrm>
        </p:grpSpPr>
        <p:sp>
          <p:nvSpPr>
            <p:cNvPr id="103" name="사각형: 둥근 모서리 102">
              <a:extLst>
                <a:ext uri="{FF2B5EF4-FFF2-40B4-BE49-F238E27FC236}">
                  <a16:creationId xmlns:a16="http://schemas.microsoft.com/office/drawing/2014/main" id="{2075BD6A-15A5-AB4F-1425-78EA41DEEE0D}"/>
                </a:ext>
              </a:extLst>
            </p:cNvPr>
            <p:cNvSpPr/>
            <p:nvPr/>
          </p:nvSpPr>
          <p:spPr>
            <a:xfrm>
              <a:off x="4647138" y="2211911"/>
              <a:ext cx="4028549" cy="986859"/>
            </a:xfrm>
            <a:prstGeom prst="roundRect">
              <a:avLst>
                <a:gd name="adj" fmla="val 7015"/>
              </a:avLst>
            </a:prstGeom>
            <a:solidFill>
              <a:schemeClr val="tx1">
                <a:alpha val="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04" name="그룹 103">
              <a:extLst>
                <a:ext uri="{FF2B5EF4-FFF2-40B4-BE49-F238E27FC236}">
                  <a16:creationId xmlns:a16="http://schemas.microsoft.com/office/drawing/2014/main" id="{3E820BFC-B807-7A8C-679A-6C5760638CBD}"/>
                </a:ext>
              </a:extLst>
            </p:cNvPr>
            <p:cNvGrpSpPr/>
            <p:nvPr/>
          </p:nvGrpSpPr>
          <p:grpSpPr>
            <a:xfrm>
              <a:off x="4746114" y="2505285"/>
              <a:ext cx="3341891" cy="400110"/>
              <a:chOff x="4746114" y="2505285"/>
              <a:chExt cx="3341891" cy="400110"/>
            </a:xfrm>
          </p:grpSpPr>
          <p:grpSp>
            <p:nvGrpSpPr>
              <p:cNvPr id="122" name="그룹 121">
                <a:extLst>
                  <a:ext uri="{FF2B5EF4-FFF2-40B4-BE49-F238E27FC236}">
                    <a16:creationId xmlns:a16="http://schemas.microsoft.com/office/drawing/2014/main" id="{C24C4952-F6E8-BAAE-4F33-66391F45103A}"/>
                  </a:ext>
                </a:extLst>
              </p:cNvPr>
              <p:cNvGrpSpPr/>
              <p:nvPr/>
            </p:nvGrpSpPr>
            <p:grpSpPr>
              <a:xfrm>
                <a:off x="4746114" y="2572140"/>
                <a:ext cx="894561" cy="266400"/>
                <a:chOff x="6208228" y="2488665"/>
                <a:chExt cx="894561" cy="242178"/>
              </a:xfrm>
            </p:grpSpPr>
            <p:sp>
              <p:nvSpPr>
                <p:cNvPr id="124" name="사각형: 둥근 모서리 123">
                  <a:extLst>
                    <a:ext uri="{FF2B5EF4-FFF2-40B4-BE49-F238E27FC236}">
                      <a16:creationId xmlns:a16="http://schemas.microsoft.com/office/drawing/2014/main" id="{89B32ADD-7FF1-8259-5E4A-1DE6C2E6655E}"/>
                    </a:ext>
                  </a:extLst>
                </p:cNvPr>
                <p:cNvSpPr/>
                <p:nvPr/>
              </p:nvSpPr>
              <p:spPr>
                <a:xfrm>
                  <a:off x="6208228" y="2488665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F8F8F80F-4BC6-D517-D53D-E552DD5B44AB}"/>
                    </a:ext>
                  </a:extLst>
                </p:cNvPr>
                <p:cNvSpPr txBox="1"/>
                <p:nvPr/>
              </p:nvSpPr>
              <p:spPr>
                <a:xfrm>
                  <a:off x="6317275" y="2525816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4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03-01</a:t>
                  </a:r>
                  <a:endPara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539B2A43-CA69-87BC-9C11-3F9CCD2ADAA9}"/>
                  </a:ext>
                </a:extLst>
              </p:cNvPr>
              <p:cNvSpPr txBox="1"/>
              <p:nvPr/>
            </p:nvSpPr>
            <p:spPr>
              <a:xfrm>
                <a:off x="5741209" y="2505285"/>
                <a:ext cx="2346796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느낌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과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상상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즉흥적으로 표현하며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7813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음악에 대한 흥미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를 갖는다</a:t>
                </a:r>
                <a:r>
                  <a:rPr lang="en-US" altLang="ko-KR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105" name="그룹 104">
              <a:extLst>
                <a:ext uri="{FF2B5EF4-FFF2-40B4-BE49-F238E27FC236}">
                  <a16:creationId xmlns:a16="http://schemas.microsoft.com/office/drawing/2014/main" id="{13D7BD78-F240-DE39-FBF3-B57AD0B5BFCE}"/>
                </a:ext>
              </a:extLst>
            </p:cNvPr>
            <p:cNvGrpSpPr/>
            <p:nvPr/>
          </p:nvGrpSpPr>
          <p:grpSpPr>
            <a:xfrm>
              <a:off x="4746114" y="3495885"/>
              <a:ext cx="3043733" cy="400110"/>
              <a:chOff x="4746114" y="3495885"/>
              <a:chExt cx="3043733" cy="400110"/>
            </a:xfrm>
          </p:grpSpPr>
          <p:grpSp>
            <p:nvGrpSpPr>
              <p:cNvPr id="118" name="그룹 117">
                <a:extLst>
                  <a:ext uri="{FF2B5EF4-FFF2-40B4-BE49-F238E27FC236}">
                    <a16:creationId xmlns:a16="http://schemas.microsoft.com/office/drawing/2014/main" id="{3C9E06E3-E6CA-D2EE-5B9E-F97A5253B6C8}"/>
                  </a:ext>
                </a:extLst>
              </p:cNvPr>
              <p:cNvGrpSpPr/>
              <p:nvPr/>
            </p:nvGrpSpPr>
            <p:grpSpPr>
              <a:xfrm>
                <a:off x="4746114" y="3562740"/>
                <a:ext cx="894561" cy="266400"/>
                <a:chOff x="6208228" y="2487344"/>
                <a:chExt cx="894561" cy="242178"/>
              </a:xfrm>
            </p:grpSpPr>
            <p:sp>
              <p:nvSpPr>
                <p:cNvPr id="120" name="사각형: 둥근 모서리 119">
                  <a:extLst>
                    <a:ext uri="{FF2B5EF4-FFF2-40B4-BE49-F238E27FC236}">
                      <a16:creationId xmlns:a16="http://schemas.microsoft.com/office/drawing/2014/main" id="{E409ED65-4380-A907-1945-F09526896BC0}"/>
                    </a:ext>
                  </a:extLst>
                </p:cNvPr>
                <p:cNvSpPr/>
                <p:nvPr/>
              </p:nvSpPr>
              <p:spPr>
                <a:xfrm>
                  <a:off x="6208228" y="2487344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B26E864A-A251-279D-927A-9F5822867036}"/>
                    </a:ext>
                  </a:extLst>
                </p:cNvPr>
                <p:cNvSpPr txBox="1"/>
                <p:nvPr/>
              </p:nvSpPr>
              <p:spPr>
                <a:xfrm>
                  <a:off x="6317274" y="2524495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4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03-02</a:t>
                  </a:r>
                </a:p>
              </p:txBody>
            </p:sp>
          </p:grp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13AF988E-A9AE-33A4-7648-3DD90CD71E58}"/>
                  </a:ext>
                </a:extLst>
              </p:cNvPr>
              <p:cNvSpPr txBox="1"/>
              <p:nvPr/>
            </p:nvSpPr>
            <p:spPr>
              <a:xfrm>
                <a:off x="5741209" y="3495885"/>
                <a:ext cx="204863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악곡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의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일부를 바꾸어 표현하고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7813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간단한 악보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로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나타낸다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sp>
          <p:nvSpPr>
            <p:cNvPr id="106" name="사각형: 둥근 모서리 105">
              <a:extLst>
                <a:ext uri="{FF2B5EF4-FFF2-40B4-BE49-F238E27FC236}">
                  <a16:creationId xmlns:a16="http://schemas.microsoft.com/office/drawing/2014/main" id="{FA27645B-55FB-0149-04A7-7A3AE583081C}"/>
                </a:ext>
              </a:extLst>
            </p:cNvPr>
            <p:cNvSpPr/>
            <p:nvPr/>
          </p:nvSpPr>
          <p:spPr>
            <a:xfrm>
              <a:off x="4647138" y="4193111"/>
              <a:ext cx="4028549" cy="986859"/>
            </a:xfrm>
            <a:prstGeom prst="roundRect">
              <a:avLst>
                <a:gd name="adj" fmla="val 7015"/>
              </a:avLst>
            </a:prstGeom>
            <a:solidFill>
              <a:schemeClr val="tx1">
                <a:alpha val="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07" name="그룹 106">
              <a:extLst>
                <a:ext uri="{FF2B5EF4-FFF2-40B4-BE49-F238E27FC236}">
                  <a16:creationId xmlns:a16="http://schemas.microsoft.com/office/drawing/2014/main" id="{235EBCB7-156A-7C94-FF2D-3C42DA18AF67}"/>
                </a:ext>
              </a:extLst>
            </p:cNvPr>
            <p:cNvGrpSpPr/>
            <p:nvPr/>
          </p:nvGrpSpPr>
          <p:grpSpPr>
            <a:xfrm>
              <a:off x="4746114" y="4486485"/>
              <a:ext cx="3043733" cy="400110"/>
              <a:chOff x="4746114" y="4486485"/>
              <a:chExt cx="3043733" cy="400110"/>
            </a:xfrm>
          </p:grpSpPr>
          <p:grpSp>
            <p:nvGrpSpPr>
              <p:cNvPr id="114" name="그룹 113">
                <a:extLst>
                  <a:ext uri="{FF2B5EF4-FFF2-40B4-BE49-F238E27FC236}">
                    <a16:creationId xmlns:a16="http://schemas.microsoft.com/office/drawing/2014/main" id="{6D12350F-3411-F921-74A8-C99E61A8152F}"/>
                  </a:ext>
                </a:extLst>
              </p:cNvPr>
              <p:cNvGrpSpPr/>
              <p:nvPr/>
            </p:nvGrpSpPr>
            <p:grpSpPr>
              <a:xfrm>
                <a:off x="4746114" y="4553340"/>
                <a:ext cx="894561" cy="266400"/>
                <a:chOff x="6208228" y="2488665"/>
                <a:chExt cx="894561" cy="242178"/>
              </a:xfrm>
            </p:grpSpPr>
            <p:sp>
              <p:nvSpPr>
                <p:cNvPr id="116" name="사각형: 둥근 모서리 115">
                  <a:extLst>
                    <a:ext uri="{FF2B5EF4-FFF2-40B4-BE49-F238E27FC236}">
                      <a16:creationId xmlns:a16="http://schemas.microsoft.com/office/drawing/2014/main" id="{CFAF3D96-4ABE-CFDB-B0D5-5F19DC7B09B5}"/>
                    </a:ext>
                  </a:extLst>
                </p:cNvPr>
                <p:cNvSpPr/>
                <p:nvPr/>
              </p:nvSpPr>
              <p:spPr>
                <a:xfrm>
                  <a:off x="6208228" y="2488665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EE848726-034B-274E-D798-D34EAA0EA6F4}"/>
                    </a:ext>
                  </a:extLst>
                </p:cNvPr>
                <p:cNvSpPr txBox="1"/>
                <p:nvPr/>
              </p:nvSpPr>
              <p:spPr>
                <a:xfrm>
                  <a:off x="6317274" y="2525817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4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03-03</a:t>
                  </a:r>
                </a:p>
              </p:txBody>
            </p:sp>
          </p:grp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1162B934-88AA-5D30-CDE8-9CE7BCEDC638}"/>
                  </a:ext>
                </a:extLst>
              </p:cNvPr>
              <p:cNvSpPr txBox="1"/>
              <p:nvPr/>
            </p:nvSpPr>
            <p:spPr>
              <a:xfrm>
                <a:off x="5741209" y="4486485"/>
                <a:ext cx="204863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기초적인 음악 요소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를 활용하여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소리나 음악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으로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표현한다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108" name="그룹 107">
              <a:extLst>
                <a:ext uri="{FF2B5EF4-FFF2-40B4-BE49-F238E27FC236}">
                  <a16:creationId xmlns:a16="http://schemas.microsoft.com/office/drawing/2014/main" id="{6E3CFF1B-C378-4DDC-3F3A-5C6DA0E5C4B6}"/>
                </a:ext>
              </a:extLst>
            </p:cNvPr>
            <p:cNvGrpSpPr/>
            <p:nvPr/>
          </p:nvGrpSpPr>
          <p:grpSpPr>
            <a:xfrm>
              <a:off x="4746114" y="5477085"/>
              <a:ext cx="3577533" cy="400110"/>
              <a:chOff x="4746114" y="5477085"/>
              <a:chExt cx="3577533" cy="400110"/>
            </a:xfrm>
          </p:grpSpPr>
          <p:grpSp>
            <p:nvGrpSpPr>
              <p:cNvPr id="110" name="그룹 109">
                <a:extLst>
                  <a:ext uri="{FF2B5EF4-FFF2-40B4-BE49-F238E27FC236}">
                    <a16:creationId xmlns:a16="http://schemas.microsoft.com/office/drawing/2014/main" id="{6A00ECEC-A8D0-B444-9B05-105546752DAF}"/>
                  </a:ext>
                </a:extLst>
              </p:cNvPr>
              <p:cNvGrpSpPr/>
              <p:nvPr/>
            </p:nvGrpSpPr>
            <p:grpSpPr>
              <a:xfrm>
                <a:off x="4746114" y="5543940"/>
                <a:ext cx="894561" cy="266400"/>
                <a:chOff x="6208228" y="2487344"/>
                <a:chExt cx="894561" cy="242178"/>
              </a:xfrm>
            </p:grpSpPr>
            <p:sp>
              <p:nvSpPr>
                <p:cNvPr id="112" name="사각형: 둥근 모서리 111">
                  <a:extLst>
                    <a:ext uri="{FF2B5EF4-FFF2-40B4-BE49-F238E27FC236}">
                      <a16:creationId xmlns:a16="http://schemas.microsoft.com/office/drawing/2014/main" id="{729335DA-4AB2-126F-F151-D6382C982092}"/>
                    </a:ext>
                  </a:extLst>
                </p:cNvPr>
                <p:cNvSpPr/>
                <p:nvPr/>
              </p:nvSpPr>
              <p:spPr>
                <a:xfrm>
                  <a:off x="6208228" y="2487344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42E1AB5D-71C3-B23A-E8FB-2E6AFFFCEB7E}"/>
                    </a:ext>
                  </a:extLst>
                </p:cNvPr>
                <p:cNvSpPr txBox="1"/>
                <p:nvPr/>
              </p:nvSpPr>
              <p:spPr>
                <a:xfrm>
                  <a:off x="6317274" y="2524496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4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03-04</a:t>
                  </a:r>
                </a:p>
              </p:txBody>
            </p:sp>
          </p:grp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A6CA3D8F-D8FE-E51A-E923-D0CBB17044C7}"/>
                  </a:ext>
                </a:extLst>
              </p:cNvPr>
              <p:cNvSpPr txBox="1"/>
              <p:nvPr/>
            </p:nvSpPr>
            <p:spPr>
              <a:xfrm>
                <a:off x="5741209" y="5477085"/>
                <a:ext cx="258243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생활 주변의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소리나 장면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모방하며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7813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음악의 새로움을 즐기는 태도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를 갖는다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cxnSp>
          <p:nvCxnSpPr>
            <p:cNvPr id="109" name="직선 연결선 108">
              <a:extLst>
                <a:ext uri="{FF2B5EF4-FFF2-40B4-BE49-F238E27FC236}">
                  <a16:creationId xmlns:a16="http://schemas.microsoft.com/office/drawing/2014/main" id="{2A14970A-C2C5-6FDC-B2CA-CCF2240B8119}"/>
                </a:ext>
              </a:extLst>
            </p:cNvPr>
            <p:cNvCxnSpPr>
              <a:cxnSpLocks/>
            </p:cNvCxnSpPr>
            <p:nvPr/>
          </p:nvCxnSpPr>
          <p:spPr>
            <a:xfrm>
              <a:off x="4647138" y="6166804"/>
              <a:ext cx="4033312" cy="0"/>
            </a:xfrm>
            <a:prstGeom prst="line">
              <a:avLst/>
            </a:prstGeom>
            <a:ln w="1905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그룹 127">
            <a:extLst>
              <a:ext uri="{FF2B5EF4-FFF2-40B4-BE49-F238E27FC236}">
                <a16:creationId xmlns:a16="http://schemas.microsoft.com/office/drawing/2014/main" id="{3569B935-9668-9F7E-FBA6-98CF9F0B3716}"/>
              </a:ext>
            </a:extLst>
          </p:cNvPr>
          <p:cNvGrpSpPr/>
          <p:nvPr/>
        </p:nvGrpSpPr>
        <p:grpSpPr>
          <a:xfrm>
            <a:off x="7882684" y="1454231"/>
            <a:ext cx="720378" cy="758743"/>
            <a:chOff x="7882684" y="1454231"/>
            <a:chExt cx="720378" cy="758743"/>
          </a:xfrm>
        </p:grpSpPr>
        <p:pic>
          <p:nvPicPr>
            <p:cNvPr id="129" name="그림 128" descr="만화 영화, 의류이(가) 표시된 사진&#10;&#10;자동 생성된 설명">
              <a:extLst>
                <a:ext uri="{FF2B5EF4-FFF2-40B4-BE49-F238E27FC236}">
                  <a16:creationId xmlns:a16="http://schemas.microsoft.com/office/drawing/2014/main" id="{10BE9881-2BFD-6427-12F0-54FAF77675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83404"/>
            <a:stretch/>
          </p:blipFill>
          <p:spPr>
            <a:xfrm>
              <a:off x="7882684" y="1454231"/>
              <a:ext cx="720378" cy="255507"/>
            </a:xfrm>
            <a:prstGeom prst="rect">
              <a:avLst/>
            </a:prstGeom>
            <a:effectLst>
              <a:outerShdw blurRad="25400" dist="25400" dir="162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0" name="그림 129" descr="만화 영화, 의류이(가) 표시된 사진&#10;&#10;자동 생성된 설명">
              <a:extLst>
                <a:ext uri="{FF2B5EF4-FFF2-40B4-BE49-F238E27FC236}">
                  <a16:creationId xmlns:a16="http://schemas.microsoft.com/office/drawing/2014/main" id="{C595AE55-94EF-8FDF-3167-0486B0EAD5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0721"/>
            <a:stretch/>
          </p:blipFill>
          <p:spPr>
            <a:xfrm>
              <a:off x="7882684" y="1454231"/>
              <a:ext cx="720378" cy="7587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418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61E911CC-9690-F2A3-FA9B-85D18F174E50}"/>
              </a:ext>
            </a:extLst>
          </p:cNvPr>
          <p:cNvGrpSpPr/>
          <p:nvPr/>
        </p:nvGrpSpPr>
        <p:grpSpPr>
          <a:xfrm>
            <a:off x="636478" y="2209324"/>
            <a:ext cx="3871417" cy="3956525"/>
            <a:chOff x="636478" y="2209324"/>
            <a:chExt cx="3871417" cy="3956525"/>
          </a:xfrm>
        </p:grpSpPr>
        <p:sp>
          <p:nvSpPr>
            <p:cNvPr id="49" name="사각형: 둥근 위쪽 모서리 48">
              <a:extLst>
                <a:ext uri="{FF2B5EF4-FFF2-40B4-BE49-F238E27FC236}">
                  <a16:creationId xmlns:a16="http://schemas.microsoft.com/office/drawing/2014/main" id="{E5BBEAFB-0708-E057-2B7D-C475265A1E4C}"/>
                </a:ext>
              </a:extLst>
            </p:cNvPr>
            <p:cNvSpPr/>
            <p:nvPr/>
          </p:nvSpPr>
          <p:spPr>
            <a:xfrm>
              <a:off x="636479" y="2209324"/>
              <a:ext cx="3871416" cy="249817"/>
            </a:xfrm>
            <a:prstGeom prst="round2SameRect">
              <a:avLst/>
            </a:prstGeom>
            <a:gradFill>
              <a:gsLst>
                <a:gs pos="0">
                  <a:srgbClr val="0F958E">
                    <a:alpha val="28000"/>
                  </a:srgbClr>
                </a:gs>
                <a:gs pos="100000">
                  <a:srgbClr val="276DB5">
                    <a:alpha val="42000"/>
                  </a:srgbClr>
                </a:gs>
              </a:gsLst>
              <a:lin ang="2700000" scaled="0"/>
            </a:gradFill>
            <a:ln w="28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79E6A494-F13F-BDAB-9CC1-2CF20E9DB621}"/>
                </a:ext>
              </a:extLst>
            </p:cNvPr>
            <p:cNvGrpSpPr/>
            <p:nvPr/>
          </p:nvGrpSpPr>
          <p:grpSpPr>
            <a:xfrm>
              <a:off x="693420" y="3182624"/>
              <a:ext cx="1097280" cy="2711915"/>
              <a:chOff x="693420" y="3182624"/>
              <a:chExt cx="1097280" cy="2711915"/>
            </a:xfrm>
          </p:grpSpPr>
          <p:grpSp>
            <p:nvGrpSpPr>
              <p:cNvPr id="51" name="그룹 50">
                <a:extLst>
                  <a:ext uri="{FF2B5EF4-FFF2-40B4-BE49-F238E27FC236}">
                    <a16:creationId xmlns:a16="http://schemas.microsoft.com/office/drawing/2014/main" id="{303B6509-8539-C508-A68F-7CC84D04F3DF}"/>
                  </a:ext>
                </a:extLst>
              </p:cNvPr>
              <p:cNvGrpSpPr/>
              <p:nvPr/>
            </p:nvGrpSpPr>
            <p:grpSpPr>
              <a:xfrm>
                <a:off x="829533" y="3182624"/>
                <a:ext cx="825055" cy="267534"/>
                <a:chOff x="5110562" y="5920168"/>
                <a:chExt cx="825055" cy="267534"/>
              </a:xfrm>
            </p:grpSpPr>
            <p:sp>
              <p:nvSpPr>
                <p:cNvPr id="52" name="사각형: 둥근 모서리 51">
                  <a:extLst>
                    <a:ext uri="{FF2B5EF4-FFF2-40B4-BE49-F238E27FC236}">
                      <a16:creationId xmlns:a16="http://schemas.microsoft.com/office/drawing/2014/main" id="{C91B703F-43B1-8179-F4A1-28AD52F68FC3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BA5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CE7B3351-CABE-A4D3-D553-65C5B66EBFB7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지식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이해</a:t>
                  </a:r>
                </a:p>
              </p:txBody>
            </p:sp>
          </p:grpSp>
          <p:grpSp>
            <p:nvGrpSpPr>
              <p:cNvPr id="54" name="그룹 53">
                <a:extLst>
                  <a:ext uri="{FF2B5EF4-FFF2-40B4-BE49-F238E27FC236}">
                    <a16:creationId xmlns:a16="http://schemas.microsoft.com/office/drawing/2014/main" id="{807693E3-8684-2797-AD53-EB074EF8D5BC}"/>
                  </a:ext>
                </a:extLst>
              </p:cNvPr>
              <p:cNvGrpSpPr/>
              <p:nvPr/>
            </p:nvGrpSpPr>
            <p:grpSpPr>
              <a:xfrm>
                <a:off x="829533" y="4625662"/>
                <a:ext cx="825055" cy="267534"/>
                <a:chOff x="5110562" y="5920168"/>
                <a:chExt cx="825055" cy="267534"/>
              </a:xfrm>
            </p:grpSpPr>
            <p:sp>
              <p:nvSpPr>
                <p:cNvPr id="55" name="사각형: 둥근 모서리 54">
                  <a:extLst>
                    <a:ext uri="{FF2B5EF4-FFF2-40B4-BE49-F238E27FC236}">
                      <a16:creationId xmlns:a16="http://schemas.microsoft.com/office/drawing/2014/main" id="{5D1E93B2-211A-4A11-7A9A-244459373178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7813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674EF9E7-E6C9-37A0-BD98-362B95DFC42C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과정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기능</a:t>
                  </a:r>
                </a:p>
              </p:txBody>
            </p:sp>
          </p:grpSp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E5CA826E-F31A-F13D-CE9C-1489616B6E13}"/>
                  </a:ext>
                </a:extLst>
              </p:cNvPr>
              <p:cNvGrpSpPr/>
              <p:nvPr/>
            </p:nvGrpSpPr>
            <p:grpSpPr>
              <a:xfrm>
                <a:off x="829533" y="5627005"/>
                <a:ext cx="825055" cy="267534"/>
                <a:chOff x="5110562" y="5920168"/>
                <a:chExt cx="825055" cy="267534"/>
              </a:xfrm>
            </p:grpSpPr>
            <p:sp>
              <p:nvSpPr>
                <p:cNvPr id="58" name="사각형: 둥근 모서리 57">
                  <a:extLst>
                    <a:ext uri="{FF2B5EF4-FFF2-40B4-BE49-F238E27FC236}">
                      <a16:creationId xmlns:a16="http://schemas.microsoft.com/office/drawing/2014/main" id="{0F1F2A06-45A6-1C1D-395D-0D3C691435BF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0AEE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0A72593C-E42F-F2AF-5990-13EF66082421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가치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태도</a:t>
                  </a:r>
                </a:p>
              </p:txBody>
            </p:sp>
          </p:grpSp>
          <p:cxnSp>
            <p:nvCxnSpPr>
              <p:cNvPr id="60" name="직선 연결선 59">
                <a:extLst>
                  <a:ext uri="{FF2B5EF4-FFF2-40B4-BE49-F238E27FC236}">
                    <a16:creationId xmlns:a16="http://schemas.microsoft.com/office/drawing/2014/main" id="{5E2F1BA5-6D4A-9379-A288-F47DFC2CCC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420" y="4151194"/>
                <a:ext cx="1097280" cy="0"/>
              </a:xfrm>
              <a:prstGeom prst="line">
                <a:avLst/>
              </a:prstGeom>
              <a:noFill/>
              <a:ln w="12700">
                <a:solidFill>
                  <a:srgbClr val="B2DDDB">
                    <a:alpha val="55000"/>
                  </a:srgb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1" name="직선 연결선 60">
                <a:extLst>
                  <a:ext uri="{FF2B5EF4-FFF2-40B4-BE49-F238E27FC236}">
                    <a16:creationId xmlns:a16="http://schemas.microsoft.com/office/drawing/2014/main" id="{D4661801-87D7-11F5-E3CF-F837BBE853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420" y="5347534"/>
                <a:ext cx="1097280" cy="0"/>
              </a:xfrm>
              <a:prstGeom prst="line">
                <a:avLst/>
              </a:prstGeom>
              <a:noFill/>
              <a:ln w="12700">
                <a:solidFill>
                  <a:srgbClr val="B2DDDB">
                    <a:alpha val="55000"/>
                  </a:srgb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5BC703E5-064E-4956-50CD-2C6665AA2A50}"/>
                </a:ext>
              </a:extLst>
            </p:cNvPr>
            <p:cNvCxnSpPr>
              <a:cxnSpLocks/>
            </p:cNvCxnSpPr>
            <p:nvPr/>
          </p:nvCxnSpPr>
          <p:spPr>
            <a:xfrm>
              <a:off x="1884997" y="2901514"/>
              <a:ext cx="2590800" cy="0"/>
            </a:xfrm>
            <a:prstGeom prst="line">
              <a:avLst/>
            </a:prstGeom>
            <a:noFill/>
            <a:ln w="12700">
              <a:solidFill>
                <a:schemeClr val="tx1">
                  <a:alpha val="14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72B60E27-D447-DF14-0A3B-74F614E97402}"/>
                </a:ext>
              </a:extLst>
            </p:cNvPr>
            <p:cNvCxnSpPr>
              <a:cxnSpLocks/>
            </p:cNvCxnSpPr>
            <p:nvPr/>
          </p:nvCxnSpPr>
          <p:spPr>
            <a:xfrm>
              <a:off x="1884997" y="3715901"/>
              <a:ext cx="2590800" cy="0"/>
            </a:xfrm>
            <a:prstGeom prst="line">
              <a:avLst/>
            </a:prstGeom>
            <a:noFill/>
            <a:ln w="12700">
              <a:solidFill>
                <a:schemeClr val="tx1">
                  <a:alpha val="14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4" name="사각형: 둥근 모서리 63">
              <a:extLst>
                <a:ext uri="{FF2B5EF4-FFF2-40B4-BE49-F238E27FC236}">
                  <a16:creationId xmlns:a16="http://schemas.microsoft.com/office/drawing/2014/main" id="{7A37851B-9BEF-234F-63F9-94166130FFE9}"/>
                </a:ext>
              </a:extLst>
            </p:cNvPr>
            <p:cNvSpPr/>
            <p:nvPr/>
          </p:nvSpPr>
          <p:spPr>
            <a:xfrm>
              <a:off x="636478" y="2210278"/>
              <a:ext cx="3871416" cy="3955571"/>
            </a:xfrm>
            <a:prstGeom prst="roundRect">
              <a:avLst>
                <a:gd name="adj" fmla="val 1251"/>
              </a:avLst>
            </a:prstGeom>
            <a:noFill/>
            <a:ln w="19050">
              <a:solidFill>
                <a:srgbClr val="91CFCC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B765EC31-D5BD-D3BE-1881-38E733BE3F7D}"/>
              </a:ext>
            </a:extLst>
          </p:cNvPr>
          <p:cNvGrpSpPr/>
          <p:nvPr/>
        </p:nvGrpSpPr>
        <p:grpSpPr>
          <a:xfrm>
            <a:off x="132427" y="277153"/>
            <a:ext cx="4137309" cy="662153"/>
            <a:chOff x="132427" y="277153"/>
            <a:chExt cx="4137309" cy="662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49A82A3-2CB4-B6A8-8F58-C1BC7A2C0387}"/>
                </a:ext>
              </a:extLst>
            </p:cNvPr>
            <p:cNvSpPr txBox="1"/>
            <p:nvPr/>
          </p:nvSpPr>
          <p:spPr>
            <a:xfrm>
              <a:off x="1087593" y="569974"/>
              <a:ext cx="117981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성취기준</a:t>
              </a:r>
              <a:endParaRPr lang="en-US" altLang="ko-KR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AF6DB74-90D6-F2BF-A9BA-BE8665916298}"/>
                </a:ext>
              </a:extLst>
            </p:cNvPr>
            <p:cNvSpPr txBox="1"/>
            <p:nvPr/>
          </p:nvSpPr>
          <p:spPr>
            <a:xfrm>
              <a:off x="132427" y="524669"/>
              <a:ext cx="66684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4-4</a:t>
              </a:r>
            </a:p>
          </p:txBody>
        </p: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2F49D9D6-46B7-3518-7779-9E5AE4AFD275}"/>
                </a:ext>
              </a:extLst>
            </p:cNvPr>
            <p:cNvGrpSpPr/>
            <p:nvPr/>
          </p:nvGrpSpPr>
          <p:grpSpPr>
            <a:xfrm>
              <a:off x="1119981" y="277153"/>
              <a:ext cx="3149755" cy="204923"/>
              <a:chOff x="1119981" y="277153"/>
              <a:chExt cx="3149755" cy="204923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64CC091-2FC2-9B0E-1390-E5242D7624E9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87258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교육과정의 내용 체계 및 성취기준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grpSp>
            <p:nvGrpSpPr>
              <p:cNvPr id="28" name="그룹 27">
                <a:extLst>
                  <a:ext uri="{FF2B5EF4-FFF2-40B4-BE49-F238E27FC236}">
                    <a16:creationId xmlns:a16="http://schemas.microsoft.com/office/drawing/2014/main" id="{9092A7FD-9137-2562-F43E-97A4BE4E1E29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29" name="타원 28">
                  <a:extLst>
                    <a:ext uri="{FF2B5EF4-FFF2-40B4-BE49-F238E27FC236}">
                      <a16:creationId xmlns:a16="http://schemas.microsoft.com/office/drawing/2014/main" id="{70B80EE3-519D-473D-A719-527D0DF61815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FBFF7C1A-1F24-C743-D847-4CE704357877}"/>
                    </a:ext>
                  </a:extLst>
                </p:cNvPr>
                <p:cNvSpPr txBox="1"/>
                <p:nvPr/>
              </p:nvSpPr>
              <p:spPr>
                <a:xfrm>
                  <a:off x="1159982" y="258397"/>
                  <a:ext cx="99386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4</a:t>
                  </a:r>
                </a:p>
              </p:txBody>
            </p:sp>
          </p:grpSp>
        </p:grp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16DDE9D6-747E-314B-28BD-4732691887BA}"/>
              </a:ext>
            </a:extLst>
          </p:cNvPr>
          <p:cNvGrpSpPr/>
          <p:nvPr/>
        </p:nvGrpSpPr>
        <p:grpSpPr>
          <a:xfrm>
            <a:off x="431581" y="1310857"/>
            <a:ext cx="8244107" cy="431913"/>
            <a:chOff x="442897" y="1371859"/>
            <a:chExt cx="8244107" cy="431913"/>
          </a:xfrm>
        </p:grpSpPr>
        <p:sp>
          <p:nvSpPr>
            <p:cNvPr id="32" name="사각형: 둥근 모서리 31">
              <a:extLst>
                <a:ext uri="{FF2B5EF4-FFF2-40B4-BE49-F238E27FC236}">
                  <a16:creationId xmlns:a16="http://schemas.microsoft.com/office/drawing/2014/main" id="{5D8F66D8-66F7-811D-C9DA-FEC875EE7F56}"/>
                </a:ext>
              </a:extLst>
            </p:cNvPr>
            <p:cNvSpPr/>
            <p:nvPr/>
          </p:nvSpPr>
          <p:spPr>
            <a:xfrm rot="10800000" flipH="1">
              <a:off x="468314" y="1419720"/>
              <a:ext cx="8218690" cy="336189"/>
            </a:xfrm>
            <a:prstGeom prst="roundRect">
              <a:avLst>
                <a:gd name="adj" fmla="val 50000"/>
              </a:avLst>
            </a:prstGeom>
            <a:solidFill>
              <a:srgbClr val="0F9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59DACFA-FB0E-B8D2-D811-3196054CD0D8}"/>
                </a:ext>
              </a:extLst>
            </p:cNvPr>
            <p:cNvSpPr txBox="1"/>
            <p:nvPr/>
          </p:nvSpPr>
          <p:spPr>
            <a:xfrm>
              <a:off x="961064" y="1476611"/>
              <a:ext cx="2366032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초등학교 영역별 성취기준 </a:t>
              </a:r>
              <a:endPara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4DA90620-481A-7532-5C14-71050781F20C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6FEFA737-34CA-0CB1-794B-453242D9039E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39" name="원호 38">
                  <a:extLst>
                    <a:ext uri="{FF2B5EF4-FFF2-40B4-BE49-F238E27FC236}">
                      <a16:creationId xmlns:a16="http://schemas.microsoft.com/office/drawing/2014/main" id="{1802426F-9A09-A7F0-14CB-4DED6699EE94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0" name="원호 39">
                  <a:extLst>
                    <a:ext uri="{FF2B5EF4-FFF2-40B4-BE49-F238E27FC236}">
                      <a16:creationId xmlns:a16="http://schemas.microsoft.com/office/drawing/2014/main" id="{F7D097BF-526B-07CF-1B43-E9A9A04FA025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id="{64BD78FB-22DE-C65F-C3AA-3E77CCA294DA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37" name="타원 36">
                  <a:extLst>
                    <a:ext uri="{FF2B5EF4-FFF2-40B4-BE49-F238E27FC236}">
                      <a16:creationId xmlns:a16="http://schemas.microsoft.com/office/drawing/2014/main" id="{D4491FC0-A521-295D-123B-69E80D96E554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0F958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ACE82E5C-082E-D08C-0EFB-CA24069D2D02}"/>
                    </a:ext>
                  </a:extLst>
                </p:cNvPr>
                <p:cNvSpPr txBox="1"/>
                <p:nvPr/>
              </p:nvSpPr>
              <p:spPr>
                <a:xfrm>
                  <a:off x="592733" y="1487564"/>
                  <a:ext cx="213199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97D1C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1</a:t>
                  </a:r>
                </a:p>
              </p:txBody>
            </p:sp>
          </p:grpSp>
        </p:grp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F02B5427-0260-CF5B-2DB9-7CC5B2072CCE}"/>
              </a:ext>
            </a:extLst>
          </p:cNvPr>
          <p:cNvGrpSpPr/>
          <p:nvPr/>
        </p:nvGrpSpPr>
        <p:grpSpPr>
          <a:xfrm>
            <a:off x="539551" y="1821181"/>
            <a:ext cx="1752884" cy="402187"/>
            <a:chOff x="539551" y="1821181"/>
            <a:chExt cx="1752884" cy="40218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45AD8CD-A43C-C8C2-6CD8-08D33F44283F}"/>
                </a:ext>
              </a:extLst>
            </p:cNvPr>
            <p:cNvSpPr txBox="1"/>
            <p:nvPr/>
          </p:nvSpPr>
          <p:spPr>
            <a:xfrm>
              <a:off x="1946186" y="1893102"/>
              <a:ext cx="34624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창작</a:t>
              </a:r>
            </a:p>
          </p:txBody>
        </p:sp>
        <p:sp>
          <p:nvSpPr>
            <p:cNvPr id="43" name="사각형: 둥근 위쪽 모서리 42">
              <a:extLst>
                <a:ext uri="{FF2B5EF4-FFF2-40B4-BE49-F238E27FC236}">
                  <a16:creationId xmlns:a16="http://schemas.microsoft.com/office/drawing/2014/main" id="{FBB2D1CB-8C87-0FD9-53A0-BC77C403C52B}"/>
                </a:ext>
              </a:extLst>
            </p:cNvPr>
            <p:cNvSpPr/>
            <p:nvPr/>
          </p:nvSpPr>
          <p:spPr>
            <a:xfrm flipH="1">
              <a:off x="539551" y="1821181"/>
              <a:ext cx="1289246" cy="329088"/>
            </a:xfrm>
            <a:prstGeom prst="round2SameRect">
              <a:avLst>
                <a:gd name="adj1" fmla="val 26074"/>
                <a:gd name="adj2" fmla="val 0"/>
              </a:avLst>
            </a:prstGeom>
            <a:solidFill>
              <a:srgbClr val="0F958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F5C69EB8-8A55-39D5-703B-43E5831C3F3A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 flipV="1">
              <a:off x="539551" y="1943146"/>
              <a:ext cx="165846" cy="280222"/>
            </a:xfrm>
            <a:custGeom>
              <a:avLst/>
              <a:gdLst>
                <a:gd name="connsiteX0" fmla="*/ 0 w 179587"/>
                <a:gd name="connsiteY0" fmla="*/ 74092 h 291600"/>
                <a:gd name="connsiteX1" fmla="*/ 0 w 179587"/>
                <a:gd name="connsiteY1" fmla="*/ 217978 h 291600"/>
                <a:gd name="connsiteX2" fmla="*/ 40417 w 179587"/>
                <a:gd name="connsiteY2" fmla="*/ 286247 h 291600"/>
                <a:gd name="connsiteX3" fmla="*/ 64099 w 179587"/>
                <a:gd name="connsiteY3" fmla="*/ 291600 h 291600"/>
                <a:gd name="connsiteX4" fmla="*/ 64099 w 179587"/>
                <a:gd name="connsiteY4" fmla="*/ 283233 h 291600"/>
                <a:gd name="connsiteX5" fmla="*/ 126402 w 179587"/>
                <a:gd name="connsiteY5" fmla="*/ 213478 h 291600"/>
                <a:gd name="connsiteX6" fmla="*/ 179587 w 179587"/>
                <a:gd name="connsiteY6" fmla="*/ 213478 h 291600"/>
                <a:gd name="connsiteX7" fmla="*/ 179587 w 179587"/>
                <a:gd name="connsiteY7" fmla="*/ 0 h 291600"/>
                <a:gd name="connsiteX8" fmla="*/ 66176 w 179587"/>
                <a:gd name="connsiteY8" fmla="*/ 0 h 291600"/>
                <a:gd name="connsiteX9" fmla="*/ 0 w 179587"/>
                <a:gd name="connsiteY9" fmla="*/ 74092 h 29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587" h="291600">
                  <a:moveTo>
                    <a:pt x="0" y="74092"/>
                  </a:moveTo>
                  <a:lnTo>
                    <a:pt x="0" y="217978"/>
                  </a:lnTo>
                  <a:cubicBezTo>
                    <a:pt x="0" y="248668"/>
                    <a:pt x="16666" y="275000"/>
                    <a:pt x="40417" y="286247"/>
                  </a:cubicBezTo>
                  <a:lnTo>
                    <a:pt x="64099" y="291600"/>
                  </a:lnTo>
                  <a:lnTo>
                    <a:pt x="64099" y="283233"/>
                  </a:lnTo>
                  <a:cubicBezTo>
                    <a:pt x="64099" y="244708"/>
                    <a:pt x="91993" y="213478"/>
                    <a:pt x="126402" y="213478"/>
                  </a:cubicBezTo>
                  <a:lnTo>
                    <a:pt x="179587" y="213478"/>
                  </a:lnTo>
                  <a:lnTo>
                    <a:pt x="179587" y="0"/>
                  </a:lnTo>
                  <a:lnTo>
                    <a:pt x="66176" y="0"/>
                  </a:lnTo>
                  <a:cubicBezTo>
                    <a:pt x="29628" y="0"/>
                    <a:pt x="0" y="33172"/>
                    <a:pt x="0" y="74092"/>
                  </a:cubicBezTo>
                  <a:close/>
                </a:path>
              </a:pathLst>
            </a:custGeom>
            <a:solidFill>
              <a:srgbClr val="0F958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AE4D3D3-D74A-9319-CFB7-BFE994FBA1A7}"/>
                </a:ext>
              </a:extLst>
            </p:cNvPr>
            <p:cNvSpPr txBox="1"/>
            <p:nvPr/>
          </p:nvSpPr>
          <p:spPr>
            <a:xfrm>
              <a:off x="691251" y="1893102"/>
              <a:ext cx="985847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5 - 6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학년군</a:t>
              </a: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EBE3EA5E-B603-C3BD-537F-453ABAAAFABA}"/>
              </a:ext>
            </a:extLst>
          </p:cNvPr>
          <p:cNvGrpSpPr/>
          <p:nvPr/>
        </p:nvGrpSpPr>
        <p:grpSpPr>
          <a:xfrm>
            <a:off x="7882684" y="1454231"/>
            <a:ext cx="720378" cy="758743"/>
            <a:chOff x="7882684" y="1454231"/>
            <a:chExt cx="720378" cy="758743"/>
          </a:xfrm>
        </p:grpSpPr>
        <p:pic>
          <p:nvPicPr>
            <p:cNvPr id="47" name="그림 46" descr="만화 영화, 의류이(가) 표시된 사진&#10;&#10;자동 생성된 설명">
              <a:extLst>
                <a:ext uri="{FF2B5EF4-FFF2-40B4-BE49-F238E27FC236}">
                  <a16:creationId xmlns:a16="http://schemas.microsoft.com/office/drawing/2014/main" id="{DE44C21A-C396-9081-C10E-A9FAE4F825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83404"/>
            <a:stretch/>
          </p:blipFill>
          <p:spPr>
            <a:xfrm>
              <a:off x="7882684" y="1454231"/>
              <a:ext cx="720378" cy="255507"/>
            </a:xfrm>
            <a:prstGeom prst="rect">
              <a:avLst/>
            </a:prstGeom>
            <a:effectLst>
              <a:outerShdw blurRad="25400" dist="25400" dir="162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8" name="그림 47" descr="만화 영화, 의류이(가) 표시된 사진&#10;&#10;자동 생성된 설명">
              <a:extLst>
                <a:ext uri="{FF2B5EF4-FFF2-40B4-BE49-F238E27FC236}">
                  <a16:creationId xmlns:a16="http://schemas.microsoft.com/office/drawing/2014/main" id="{369BE84D-0C11-A65B-6C45-A122FDF70D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0721"/>
            <a:stretch/>
          </p:blipFill>
          <p:spPr>
            <a:xfrm>
              <a:off x="7882684" y="1454231"/>
              <a:ext cx="720378" cy="758743"/>
            </a:xfrm>
            <a:prstGeom prst="rect">
              <a:avLst/>
            </a:prstGeom>
          </p:spPr>
        </p:pic>
      </p:grpSp>
      <p:graphicFrame>
        <p:nvGraphicFramePr>
          <p:cNvPr id="50" name="표 8">
            <a:extLst>
              <a:ext uri="{FF2B5EF4-FFF2-40B4-BE49-F238E27FC236}">
                <a16:creationId xmlns:a16="http://schemas.microsoft.com/office/drawing/2014/main" id="{C78C773D-F6ED-8F6F-C731-29F2F16987A3}"/>
              </a:ext>
            </a:extLst>
          </p:cNvPr>
          <p:cNvGraphicFramePr>
            <a:graphicFrameLocks noGrp="1"/>
          </p:cNvGraphicFramePr>
          <p:nvPr/>
        </p:nvGraphicFramePr>
        <p:xfrm>
          <a:off x="651641" y="2205038"/>
          <a:ext cx="3856253" cy="39617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2871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2663382">
                  <a:extLst>
                    <a:ext uri="{9D8B030D-6E8A-4147-A177-3AD203B41FA5}">
                      <a16:colId xmlns:a16="http://schemas.microsoft.com/office/drawing/2014/main" val="2747899653"/>
                    </a:ext>
                  </a:extLst>
                </a:gridCol>
              </a:tblGrid>
              <a:tr h="2553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범주</a:t>
                      </a:r>
                      <a:endParaRPr lang="en-US" altLang="ko-KR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291931"/>
                  </a:ext>
                </a:extLst>
              </a:tr>
              <a:tr h="437692">
                <a:tc rowSpan="3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간단한 음악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817172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요소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기초적인 기보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매체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337379"/>
                  </a:ext>
                </a:extLst>
              </a:tr>
              <a:tr h="437692">
                <a:tc v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느낌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아이디어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69719"/>
                  </a:ext>
                </a:extLst>
              </a:tr>
              <a:tr h="1196650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떠올리며 표현하기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간단한 조건에 따라 바꾸기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활용하여 만들기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13F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068707"/>
                  </a:ext>
                </a:extLst>
              </a:tr>
              <a:tr h="817172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음악에 대한 자신감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음악에 대한 열린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AEE0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grpSp>
        <p:nvGrpSpPr>
          <p:cNvPr id="65" name="그룹 64">
            <a:extLst>
              <a:ext uri="{FF2B5EF4-FFF2-40B4-BE49-F238E27FC236}">
                <a16:creationId xmlns:a16="http://schemas.microsoft.com/office/drawing/2014/main" id="{4CD8C258-3968-CF7E-39FA-0884DB98EF03}"/>
              </a:ext>
            </a:extLst>
          </p:cNvPr>
          <p:cNvGrpSpPr/>
          <p:nvPr/>
        </p:nvGrpSpPr>
        <p:grpSpPr>
          <a:xfrm>
            <a:off x="4647138" y="2211911"/>
            <a:ext cx="4033312" cy="3954893"/>
            <a:chOff x="4647138" y="2211911"/>
            <a:chExt cx="4033312" cy="3954893"/>
          </a:xfrm>
        </p:grpSpPr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id="{E1F50230-72D9-B72D-46DC-1ED6A1BC63D4}"/>
                </a:ext>
              </a:extLst>
            </p:cNvPr>
            <p:cNvSpPr/>
            <p:nvPr/>
          </p:nvSpPr>
          <p:spPr>
            <a:xfrm>
              <a:off x="4647138" y="2211911"/>
              <a:ext cx="4028549" cy="986859"/>
            </a:xfrm>
            <a:prstGeom prst="roundRect">
              <a:avLst>
                <a:gd name="adj" fmla="val 7015"/>
              </a:avLst>
            </a:prstGeom>
            <a:solidFill>
              <a:schemeClr val="tx1">
                <a:alpha val="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244C6129-9525-963F-DD4E-F8A43B00D755}"/>
                </a:ext>
              </a:extLst>
            </p:cNvPr>
            <p:cNvGrpSpPr/>
            <p:nvPr/>
          </p:nvGrpSpPr>
          <p:grpSpPr>
            <a:xfrm>
              <a:off x="4746114" y="2505285"/>
              <a:ext cx="3527840" cy="400110"/>
              <a:chOff x="4746114" y="2505285"/>
              <a:chExt cx="3527840" cy="400110"/>
            </a:xfrm>
          </p:grpSpPr>
          <p:grpSp>
            <p:nvGrpSpPr>
              <p:cNvPr id="85" name="그룹 84">
                <a:extLst>
                  <a:ext uri="{FF2B5EF4-FFF2-40B4-BE49-F238E27FC236}">
                    <a16:creationId xmlns:a16="http://schemas.microsoft.com/office/drawing/2014/main" id="{0BA54F59-631E-E252-29A3-144C5295A02C}"/>
                  </a:ext>
                </a:extLst>
              </p:cNvPr>
              <p:cNvGrpSpPr/>
              <p:nvPr/>
            </p:nvGrpSpPr>
            <p:grpSpPr>
              <a:xfrm>
                <a:off x="4746114" y="2572140"/>
                <a:ext cx="894561" cy="266400"/>
                <a:chOff x="6208228" y="2488665"/>
                <a:chExt cx="894561" cy="242178"/>
              </a:xfrm>
            </p:grpSpPr>
            <p:sp>
              <p:nvSpPr>
                <p:cNvPr id="87" name="사각형: 둥근 모서리 86">
                  <a:extLst>
                    <a:ext uri="{FF2B5EF4-FFF2-40B4-BE49-F238E27FC236}">
                      <a16:creationId xmlns:a16="http://schemas.microsoft.com/office/drawing/2014/main" id="{3EDB1830-F816-E352-A7F0-9DAAB8C8C451}"/>
                    </a:ext>
                  </a:extLst>
                </p:cNvPr>
                <p:cNvSpPr/>
                <p:nvPr/>
              </p:nvSpPr>
              <p:spPr>
                <a:xfrm>
                  <a:off x="6208228" y="2488665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AD5F348C-7405-18F5-F5AA-AF81775015B2}"/>
                    </a:ext>
                  </a:extLst>
                </p:cNvPr>
                <p:cNvSpPr txBox="1"/>
                <p:nvPr/>
              </p:nvSpPr>
              <p:spPr>
                <a:xfrm>
                  <a:off x="6317275" y="2525816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6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03-01</a:t>
                  </a:r>
                  <a:endPara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25A8F9E-278D-DF63-ADC3-C3F4C25081A3}"/>
                  </a:ext>
                </a:extLst>
              </p:cNvPr>
              <p:cNvSpPr txBox="1"/>
              <p:nvPr/>
            </p:nvSpPr>
            <p:spPr>
              <a:xfrm>
                <a:off x="5741209" y="2505285"/>
                <a:ext cx="2532745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느낌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과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아이디어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를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떠올려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여러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매체나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5BBA5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방법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으로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자신감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있게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표현한다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68" name="그룹 67">
              <a:extLst>
                <a:ext uri="{FF2B5EF4-FFF2-40B4-BE49-F238E27FC236}">
                  <a16:creationId xmlns:a16="http://schemas.microsoft.com/office/drawing/2014/main" id="{634A9E27-81F5-B65B-8773-4B4596ABAA90}"/>
                </a:ext>
              </a:extLst>
            </p:cNvPr>
            <p:cNvGrpSpPr/>
            <p:nvPr/>
          </p:nvGrpSpPr>
          <p:grpSpPr>
            <a:xfrm>
              <a:off x="4746114" y="3495885"/>
              <a:ext cx="3763482" cy="400110"/>
              <a:chOff x="4746114" y="3495885"/>
              <a:chExt cx="3763482" cy="400110"/>
            </a:xfrm>
          </p:grpSpPr>
          <p:grpSp>
            <p:nvGrpSpPr>
              <p:cNvPr id="81" name="그룹 80">
                <a:extLst>
                  <a:ext uri="{FF2B5EF4-FFF2-40B4-BE49-F238E27FC236}">
                    <a16:creationId xmlns:a16="http://schemas.microsoft.com/office/drawing/2014/main" id="{BBD4EDA8-8F24-87D3-42A9-A672496E1A81}"/>
                  </a:ext>
                </a:extLst>
              </p:cNvPr>
              <p:cNvGrpSpPr/>
              <p:nvPr/>
            </p:nvGrpSpPr>
            <p:grpSpPr>
              <a:xfrm>
                <a:off x="4746114" y="3562740"/>
                <a:ext cx="894561" cy="266400"/>
                <a:chOff x="6208228" y="2487344"/>
                <a:chExt cx="894561" cy="242178"/>
              </a:xfrm>
            </p:grpSpPr>
            <p:sp>
              <p:nvSpPr>
                <p:cNvPr id="83" name="사각형: 둥근 모서리 82">
                  <a:extLst>
                    <a:ext uri="{FF2B5EF4-FFF2-40B4-BE49-F238E27FC236}">
                      <a16:creationId xmlns:a16="http://schemas.microsoft.com/office/drawing/2014/main" id="{B723F14B-2210-E2A5-B7CD-90595143AA25}"/>
                    </a:ext>
                  </a:extLst>
                </p:cNvPr>
                <p:cNvSpPr/>
                <p:nvPr/>
              </p:nvSpPr>
              <p:spPr>
                <a:xfrm>
                  <a:off x="6208228" y="2487344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B8C2A11C-4B76-62EF-01E1-06C1DF521359}"/>
                    </a:ext>
                  </a:extLst>
                </p:cNvPr>
                <p:cNvSpPr txBox="1"/>
                <p:nvPr/>
              </p:nvSpPr>
              <p:spPr>
                <a:xfrm>
                  <a:off x="6317274" y="2524495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6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03-02</a:t>
                  </a:r>
                </a:p>
              </p:txBody>
            </p:sp>
          </p:grp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D1320DDF-4BEA-5664-E4FD-CDC018F9B459}"/>
                  </a:ext>
                </a:extLst>
              </p:cNvPr>
              <p:cNvSpPr txBox="1"/>
              <p:nvPr/>
            </p:nvSpPr>
            <p:spPr>
              <a:xfrm>
                <a:off x="5741209" y="3495885"/>
                <a:ext cx="2768387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기초적인 기보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를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활용하여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7813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간단한 조건에 따라 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악곡의 일부를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바꾼다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sp>
          <p:nvSpPr>
            <p:cNvPr id="69" name="사각형: 둥근 모서리 68">
              <a:extLst>
                <a:ext uri="{FF2B5EF4-FFF2-40B4-BE49-F238E27FC236}">
                  <a16:creationId xmlns:a16="http://schemas.microsoft.com/office/drawing/2014/main" id="{2EC9A4E6-C13D-9658-8566-12FC963435BB}"/>
                </a:ext>
              </a:extLst>
            </p:cNvPr>
            <p:cNvSpPr/>
            <p:nvPr/>
          </p:nvSpPr>
          <p:spPr>
            <a:xfrm>
              <a:off x="4647138" y="4193111"/>
              <a:ext cx="4028549" cy="986859"/>
            </a:xfrm>
            <a:prstGeom prst="roundRect">
              <a:avLst>
                <a:gd name="adj" fmla="val 7015"/>
              </a:avLst>
            </a:prstGeom>
            <a:solidFill>
              <a:schemeClr val="tx1">
                <a:alpha val="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A04A4A88-F84E-FE7E-CAA5-81DD19529F8D}"/>
                </a:ext>
              </a:extLst>
            </p:cNvPr>
            <p:cNvGrpSpPr/>
            <p:nvPr/>
          </p:nvGrpSpPr>
          <p:grpSpPr>
            <a:xfrm>
              <a:off x="4746114" y="4486485"/>
              <a:ext cx="2559626" cy="400110"/>
              <a:chOff x="4746114" y="4486485"/>
              <a:chExt cx="2559626" cy="400110"/>
            </a:xfrm>
          </p:grpSpPr>
          <p:grpSp>
            <p:nvGrpSpPr>
              <p:cNvPr id="77" name="그룹 76">
                <a:extLst>
                  <a:ext uri="{FF2B5EF4-FFF2-40B4-BE49-F238E27FC236}">
                    <a16:creationId xmlns:a16="http://schemas.microsoft.com/office/drawing/2014/main" id="{283E16CA-C77F-33C1-69F2-4A709B5FF69B}"/>
                  </a:ext>
                </a:extLst>
              </p:cNvPr>
              <p:cNvGrpSpPr/>
              <p:nvPr/>
            </p:nvGrpSpPr>
            <p:grpSpPr>
              <a:xfrm>
                <a:off x="4746114" y="4553340"/>
                <a:ext cx="894561" cy="266400"/>
                <a:chOff x="6208228" y="2488665"/>
                <a:chExt cx="894561" cy="242178"/>
              </a:xfrm>
            </p:grpSpPr>
            <p:sp>
              <p:nvSpPr>
                <p:cNvPr id="79" name="사각형: 둥근 모서리 78">
                  <a:extLst>
                    <a:ext uri="{FF2B5EF4-FFF2-40B4-BE49-F238E27FC236}">
                      <a16:creationId xmlns:a16="http://schemas.microsoft.com/office/drawing/2014/main" id="{6BA16D7C-53E0-EC69-AA2E-392EFDD333A2}"/>
                    </a:ext>
                  </a:extLst>
                </p:cNvPr>
                <p:cNvSpPr/>
                <p:nvPr/>
              </p:nvSpPr>
              <p:spPr>
                <a:xfrm>
                  <a:off x="6208228" y="2488665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B719D2A9-7176-99FC-C44C-017C7DE827CD}"/>
                    </a:ext>
                  </a:extLst>
                </p:cNvPr>
                <p:cNvSpPr txBox="1"/>
                <p:nvPr/>
              </p:nvSpPr>
              <p:spPr>
                <a:xfrm>
                  <a:off x="6317274" y="2525817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6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03-03</a:t>
                  </a:r>
                </a:p>
              </p:txBody>
            </p:sp>
          </p:grp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361C31DD-AE2B-E235-B254-E2FCAEC65F68}"/>
                  </a:ext>
                </a:extLst>
              </p:cNvPr>
              <p:cNvSpPr txBox="1"/>
              <p:nvPr/>
            </p:nvSpPr>
            <p:spPr>
              <a:xfrm>
                <a:off x="5741209" y="4486485"/>
                <a:ext cx="1564531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음악의 요소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를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활용하여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7813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간단한 음악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만든다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71" name="그룹 70">
              <a:extLst>
                <a:ext uri="{FF2B5EF4-FFF2-40B4-BE49-F238E27FC236}">
                  <a16:creationId xmlns:a16="http://schemas.microsoft.com/office/drawing/2014/main" id="{9716FA13-FDBB-052A-5ABC-53CCD271C41A}"/>
                </a:ext>
              </a:extLst>
            </p:cNvPr>
            <p:cNvGrpSpPr/>
            <p:nvPr/>
          </p:nvGrpSpPr>
          <p:grpSpPr>
            <a:xfrm>
              <a:off x="4746114" y="5477085"/>
              <a:ext cx="3527840" cy="400110"/>
              <a:chOff x="4746114" y="5477085"/>
              <a:chExt cx="3527840" cy="400110"/>
            </a:xfrm>
          </p:grpSpPr>
          <p:grpSp>
            <p:nvGrpSpPr>
              <p:cNvPr id="73" name="그룹 72">
                <a:extLst>
                  <a:ext uri="{FF2B5EF4-FFF2-40B4-BE49-F238E27FC236}">
                    <a16:creationId xmlns:a16="http://schemas.microsoft.com/office/drawing/2014/main" id="{C7B6FD53-9F78-2E29-B3E0-4D99A5CB6D42}"/>
                  </a:ext>
                </a:extLst>
              </p:cNvPr>
              <p:cNvGrpSpPr/>
              <p:nvPr/>
            </p:nvGrpSpPr>
            <p:grpSpPr>
              <a:xfrm>
                <a:off x="4746114" y="5543940"/>
                <a:ext cx="894561" cy="266400"/>
                <a:chOff x="6208228" y="2487344"/>
                <a:chExt cx="894561" cy="242178"/>
              </a:xfrm>
            </p:grpSpPr>
            <p:sp>
              <p:nvSpPr>
                <p:cNvPr id="75" name="사각형: 둥근 모서리 74">
                  <a:extLst>
                    <a:ext uri="{FF2B5EF4-FFF2-40B4-BE49-F238E27FC236}">
                      <a16:creationId xmlns:a16="http://schemas.microsoft.com/office/drawing/2014/main" id="{388F0193-9D1E-0055-20B9-B11C139D3019}"/>
                    </a:ext>
                  </a:extLst>
                </p:cNvPr>
                <p:cNvSpPr/>
                <p:nvPr/>
              </p:nvSpPr>
              <p:spPr>
                <a:xfrm>
                  <a:off x="6208228" y="2487344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607ADA4F-8027-45CA-643A-17E88F967DEC}"/>
                    </a:ext>
                  </a:extLst>
                </p:cNvPr>
                <p:cNvSpPr txBox="1"/>
                <p:nvPr/>
              </p:nvSpPr>
              <p:spPr>
                <a:xfrm>
                  <a:off x="6317274" y="2524496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6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03-04</a:t>
                  </a:r>
                </a:p>
              </p:txBody>
            </p:sp>
          </p:grp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10C0166F-576E-8093-1B56-F00D10427BBB}"/>
                  </a:ext>
                </a:extLst>
              </p:cNvPr>
              <p:cNvSpPr txBox="1"/>
              <p:nvPr/>
            </p:nvSpPr>
            <p:spPr>
              <a:xfrm>
                <a:off x="5741209" y="5477085"/>
                <a:ext cx="2532745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생활 주변 상황이나 이야기를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활용하여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7813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만들며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열린 태도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를 갖는다</a:t>
                </a:r>
                <a:r>
                  <a:rPr lang="en-US" altLang="ko-KR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cxnSp>
          <p:nvCxnSpPr>
            <p:cNvPr id="72" name="직선 연결선 71">
              <a:extLst>
                <a:ext uri="{FF2B5EF4-FFF2-40B4-BE49-F238E27FC236}">
                  <a16:creationId xmlns:a16="http://schemas.microsoft.com/office/drawing/2014/main" id="{311DEC6F-96D7-96C6-AE92-417E1F6F8FD1}"/>
                </a:ext>
              </a:extLst>
            </p:cNvPr>
            <p:cNvCxnSpPr>
              <a:cxnSpLocks/>
            </p:cNvCxnSpPr>
            <p:nvPr/>
          </p:nvCxnSpPr>
          <p:spPr>
            <a:xfrm>
              <a:off x="4647138" y="6166804"/>
              <a:ext cx="4033312" cy="0"/>
            </a:xfrm>
            <a:prstGeom prst="line">
              <a:avLst/>
            </a:prstGeom>
            <a:ln w="1905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8953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59F59E10-A7A1-0DD1-958E-DF0845C986EB}"/>
              </a:ext>
            </a:extLst>
          </p:cNvPr>
          <p:cNvGrpSpPr/>
          <p:nvPr/>
        </p:nvGrpSpPr>
        <p:grpSpPr>
          <a:xfrm>
            <a:off x="636478" y="2209324"/>
            <a:ext cx="3871417" cy="3956525"/>
            <a:chOff x="636478" y="2209324"/>
            <a:chExt cx="3871417" cy="3956525"/>
          </a:xfrm>
        </p:grpSpPr>
        <p:sp>
          <p:nvSpPr>
            <p:cNvPr id="45" name="사각형: 둥근 위쪽 모서리 44">
              <a:extLst>
                <a:ext uri="{FF2B5EF4-FFF2-40B4-BE49-F238E27FC236}">
                  <a16:creationId xmlns:a16="http://schemas.microsoft.com/office/drawing/2014/main" id="{5DDFF712-C3FA-58E6-0361-FDA54FF5B412}"/>
                </a:ext>
              </a:extLst>
            </p:cNvPr>
            <p:cNvSpPr/>
            <p:nvPr/>
          </p:nvSpPr>
          <p:spPr>
            <a:xfrm>
              <a:off x="636479" y="2209324"/>
              <a:ext cx="3871416" cy="249817"/>
            </a:xfrm>
            <a:prstGeom prst="round2SameRect">
              <a:avLst/>
            </a:prstGeom>
            <a:gradFill>
              <a:gsLst>
                <a:gs pos="100000">
                  <a:srgbClr val="0F958E">
                    <a:alpha val="28000"/>
                  </a:srgbClr>
                </a:gs>
                <a:gs pos="50000">
                  <a:srgbClr val="276DB5">
                    <a:alpha val="42000"/>
                  </a:srgbClr>
                </a:gs>
              </a:gsLst>
              <a:lin ang="2700000" scaled="0"/>
            </a:gradFill>
            <a:ln w="28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355B5942-D4F7-4916-CDF1-3880CB5540D5}"/>
                </a:ext>
              </a:extLst>
            </p:cNvPr>
            <p:cNvGrpSpPr/>
            <p:nvPr/>
          </p:nvGrpSpPr>
          <p:grpSpPr>
            <a:xfrm>
              <a:off x="693420" y="3136364"/>
              <a:ext cx="1097280" cy="2737367"/>
              <a:chOff x="693420" y="3136364"/>
              <a:chExt cx="1097280" cy="2737367"/>
            </a:xfrm>
          </p:grpSpPr>
          <p:grpSp>
            <p:nvGrpSpPr>
              <p:cNvPr id="47" name="그룹 46">
                <a:extLst>
                  <a:ext uri="{FF2B5EF4-FFF2-40B4-BE49-F238E27FC236}">
                    <a16:creationId xmlns:a16="http://schemas.microsoft.com/office/drawing/2014/main" id="{FAF4977D-9E73-C5BC-58E2-77B14B5D644E}"/>
                  </a:ext>
                </a:extLst>
              </p:cNvPr>
              <p:cNvGrpSpPr/>
              <p:nvPr/>
            </p:nvGrpSpPr>
            <p:grpSpPr>
              <a:xfrm>
                <a:off x="829533" y="3136364"/>
                <a:ext cx="825055" cy="267534"/>
                <a:chOff x="5110562" y="5920168"/>
                <a:chExt cx="825055" cy="267534"/>
              </a:xfrm>
            </p:grpSpPr>
            <p:sp>
              <p:nvSpPr>
                <p:cNvPr id="48" name="사각형: 둥근 모서리 47">
                  <a:extLst>
                    <a:ext uri="{FF2B5EF4-FFF2-40B4-BE49-F238E27FC236}">
                      <a16:creationId xmlns:a16="http://schemas.microsoft.com/office/drawing/2014/main" id="{0FCE5B48-FC47-DB4B-71AE-C99BCD3F73D0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BA5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6FDCB01A-9C21-80AD-2921-25C39D0E2330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지식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이해</a:t>
                  </a:r>
                </a:p>
              </p:txBody>
            </p:sp>
          </p:grpSp>
          <p:grpSp>
            <p:nvGrpSpPr>
              <p:cNvPr id="50" name="그룹 49">
                <a:extLst>
                  <a:ext uri="{FF2B5EF4-FFF2-40B4-BE49-F238E27FC236}">
                    <a16:creationId xmlns:a16="http://schemas.microsoft.com/office/drawing/2014/main" id="{2275483C-5500-1156-D03F-994293C29CD2}"/>
                  </a:ext>
                </a:extLst>
              </p:cNvPr>
              <p:cNvGrpSpPr/>
              <p:nvPr/>
            </p:nvGrpSpPr>
            <p:grpSpPr>
              <a:xfrm>
                <a:off x="829533" y="4572734"/>
                <a:ext cx="825055" cy="267534"/>
                <a:chOff x="5110562" y="5920168"/>
                <a:chExt cx="825055" cy="267534"/>
              </a:xfrm>
            </p:grpSpPr>
            <p:sp>
              <p:nvSpPr>
                <p:cNvPr id="51" name="사각형: 둥근 모서리 50">
                  <a:extLst>
                    <a:ext uri="{FF2B5EF4-FFF2-40B4-BE49-F238E27FC236}">
                      <a16:creationId xmlns:a16="http://schemas.microsoft.com/office/drawing/2014/main" id="{EDC393D1-8FF5-45D2-D67C-308E4C7CF0B2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7813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72702D5D-1C3A-7FD5-0B36-6F311CB143EC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과정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기능</a:t>
                  </a:r>
                </a:p>
              </p:txBody>
            </p:sp>
          </p:grpSp>
          <p:grpSp>
            <p:nvGrpSpPr>
              <p:cNvPr id="53" name="그룹 52">
                <a:extLst>
                  <a:ext uri="{FF2B5EF4-FFF2-40B4-BE49-F238E27FC236}">
                    <a16:creationId xmlns:a16="http://schemas.microsoft.com/office/drawing/2014/main" id="{1F8DD020-3897-799E-7D5A-2A4D5FD24BBD}"/>
                  </a:ext>
                </a:extLst>
              </p:cNvPr>
              <p:cNvGrpSpPr/>
              <p:nvPr/>
            </p:nvGrpSpPr>
            <p:grpSpPr>
              <a:xfrm>
                <a:off x="829533" y="5606197"/>
                <a:ext cx="825055" cy="267534"/>
                <a:chOff x="5110562" y="5920168"/>
                <a:chExt cx="825055" cy="267534"/>
              </a:xfrm>
            </p:grpSpPr>
            <p:sp>
              <p:nvSpPr>
                <p:cNvPr id="54" name="사각형: 둥근 모서리 53">
                  <a:extLst>
                    <a:ext uri="{FF2B5EF4-FFF2-40B4-BE49-F238E27FC236}">
                      <a16:creationId xmlns:a16="http://schemas.microsoft.com/office/drawing/2014/main" id="{3800F64D-680E-3182-4E06-D9E40A5CA82D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0AEE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65EF1A09-C0D3-A6D2-F631-8C36C7CD6314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가치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태도</a:t>
                  </a:r>
                </a:p>
              </p:txBody>
            </p:sp>
          </p:grpSp>
          <p:cxnSp>
            <p:nvCxnSpPr>
              <p:cNvPr id="56" name="직선 연결선 55">
                <a:extLst>
                  <a:ext uri="{FF2B5EF4-FFF2-40B4-BE49-F238E27FC236}">
                    <a16:creationId xmlns:a16="http://schemas.microsoft.com/office/drawing/2014/main" id="{11428BD5-66E8-E990-E724-82FC061CC7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420" y="4084519"/>
                <a:ext cx="1097280" cy="0"/>
              </a:xfrm>
              <a:prstGeom prst="line">
                <a:avLst/>
              </a:prstGeom>
              <a:noFill/>
              <a:ln w="12700">
                <a:solidFill>
                  <a:srgbClr val="93B6D9">
                    <a:alpha val="45000"/>
                  </a:srgb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7" name="직선 연결선 56">
                <a:extLst>
                  <a:ext uri="{FF2B5EF4-FFF2-40B4-BE49-F238E27FC236}">
                    <a16:creationId xmlns:a16="http://schemas.microsoft.com/office/drawing/2014/main" id="{7509E59A-ED1E-1B0A-4859-3654C05866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420" y="5328484"/>
                <a:ext cx="1097280" cy="0"/>
              </a:xfrm>
              <a:prstGeom prst="line">
                <a:avLst/>
              </a:prstGeom>
              <a:noFill/>
              <a:ln w="12700">
                <a:solidFill>
                  <a:srgbClr val="93B6D9">
                    <a:alpha val="45000"/>
                  </a:srgb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60" name="사각형: 둥근 모서리 59">
              <a:extLst>
                <a:ext uri="{FF2B5EF4-FFF2-40B4-BE49-F238E27FC236}">
                  <a16:creationId xmlns:a16="http://schemas.microsoft.com/office/drawing/2014/main" id="{49F8E3D9-64F2-CF71-602A-C2A73D3F0D2D}"/>
                </a:ext>
              </a:extLst>
            </p:cNvPr>
            <p:cNvSpPr/>
            <p:nvPr/>
          </p:nvSpPr>
          <p:spPr>
            <a:xfrm>
              <a:off x="636478" y="2210278"/>
              <a:ext cx="3871416" cy="3955571"/>
            </a:xfrm>
            <a:prstGeom prst="roundRect">
              <a:avLst>
                <a:gd name="adj" fmla="val 1251"/>
              </a:avLst>
            </a:prstGeom>
            <a:noFill/>
            <a:ln w="19050">
              <a:solidFill>
                <a:srgbClr val="93B6D9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16EEF0ED-A5EA-BB9B-81B5-DE2104C6C89C}"/>
              </a:ext>
            </a:extLst>
          </p:cNvPr>
          <p:cNvGrpSpPr/>
          <p:nvPr/>
        </p:nvGrpSpPr>
        <p:grpSpPr>
          <a:xfrm>
            <a:off x="132427" y="277153"/>
            <a:ext cx="4137309" cy="662153"/>
            <a:chOff x="132427" y="277153"/>
            <a:chExt cx="4137309" cy="662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CE245BF-897E-3E44-721C-D23F45121ACA}"/>
                </a:ext>
              </a:extLst>
            </p:cNvPr>
            <p:cNvSpPr txBox="1"/>
            <p:nvPr/>
          </p:nvSpPr>
          <p:spPr>
            <a:xfrm>
              <a:off x="1087593" y="569974"/>
              <a:ext cx="117981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성취기준</a:t>
              </a:r>
              <a:endParaRPr lang="en-US" altLang="ko-KR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FF23113-EACE-065B-BC01-20389E3D3DEE}"/>
                </a:ext>
              </a:extLst>
            </p:cNvPr>
            <p:cNvSpPr txBox="1"/>
            <p:nvPr/>
          </p:nvSpPr>
          <p:spPr>
            <a:xfrm>
              <a:off x="132427" y="524669"/>
              <a:ext cx="66684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4-4</a:t>
              </a:r>
            </a:p>
          </p:txBody>
        </p: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1827F71B-DE09-EC90-97B6-E11581D773BE}"/>
                </a:ext>
              </a:extLst>
            </p:cNvPr>
            <p:cNvGrpSpPr/>
            <p:nvPr/>
          </p:nvGrpSpPr>
          <p:grpSpPr>
            <a:xfrm>
              <a:off x="1119981" y="277153"/>
              <a:ext cx="3149755" cy="204923"/>
              <a:chOff x="1119981" y="277153"/>
              <a:chExt cx="3149755" cy="204923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E5D2D1B-BC05-D25F-2C3A-36362AB0828B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87258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교육과정의 내용 체계 및 성취기준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B4F0703D-1A5B-698D-6504-811ED62617FC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25" name="타원 24">
                  <a:extLst>
                    <a:ext uri="{FF2B5EF4-FFF2-40B4-BE49-F238E27FC236}">
                      <a16:creationId xmlns:a16="http://schemas.microsoft.com/office/drawing/2014/main" id="{A1BBF704-22C9-14C6-8F1C-95C47DD66E49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2F554F60-96E2-19FD-2E5E-219226967723}"/>
                    </a:ext>
                  </a:extLst>
                </p:cNvPr>
                <p:cNvSpPr txBox="1"/>
                <p:nvPr/>
              </p:nvSpPr>
              <p:spPr>
                <a:xfrm>
                  <a:off x="1159982" y="258397"/>
                  <a:ext cx="99386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4</a:t>
                  </a:r>
                </a:p>
              </p:txBody>
            </p:sp>
          </p:grpSp>
        </p:grp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A05BCD11-437A-5D98-0215-527DC3B1A16E}"/>
              </a:ext>
            </a:extLst>
          </p:cNvPr>
          <p:cNvGrpSpPr/>
          <p:nvPr/>
        </p:nvGrpSpPr>
        <p:grpSpPr>
          <a:xfrm>
            <a:off x="431581" y="1310857"/>
            <a:ext cx="8244107" cy="431913"/>
            <a:chOff x="442897" y="1371859"/>
            <a:chExt cx="8244107" cy="431913"/>
          </a:xfrm>
        </p:grpSpPr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416A521D-1F2D-4A79-7ADF-58FD458A4C79}"/>
                </a:ext>
              </a:extLst>
            </p:cNvPr>
            <p:cNvSpPr/>
            <p:nvPr/>
          </p:nvSpPr>
          <p:spPr>
            <a:xfrm rot="10800000" flipH="1">
              <a:off x="468314" y="1419720"/>
              <a:ext cx="8218690" cy="336189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CC265EA-E1C9-672B-48EF-3F50E2CCE639}"/>
                </a:ext>
              </a:extLst>
            </p:cNvPr>
            <p:cNvSpPr txBox="1"/>
            <p:nvPr/>
          </p:nvSpPr>
          <p:spPr>
            <a:xfrm>
              <a:off x="961064" y="1476611"/>
              <a:ext cx="2168863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중학교 영역별 성취기준 </a:t>
              </a:r>
              <a:endPara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200F1EA7-6B10-C7D4-A10D-F77656540D59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437D01C6-6D1B-F0AE-356D-F5570B18290F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35" name="원호 34">
                  <a:extLst>
                    <a:ext uri="{FF2B5EF4-FFF2-40B4-BE49-F238E27FC236}">
                      <a16:creationId xmlns:a16="http://schemas.microsoft.com/office/drawing/2014/main" id="{1E6392EB-09EF-11DB-C4E7-649380DD61B0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6" name="원호 35">
                  <a:extLst>
                    <a:ext uri="{FF2B5EF4-FFF2-40B4-BE49-F238E27FC236}">
                      <a16:creationId xmlns:a16="http://schemas.microsoft.com/office/drawing/2014/main" id="{279F6ABB-F843-992D-D046-73203FED1230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FFE05641-3DB3-9019-FB4C-63813EFD5982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33" name="타원 32">
                  <a:extLst>
                    <a:ext uri="{FF2B5EF4-FFF2-40B4-BE49-F238E27FC236}">
                      <a16:creationId xmlns:a16="http://schemas.microsoft.com/office/drawing/2014/main" id="{7D6E6DA4-6183-D55B-0EAF-36DE383C64E7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276DB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5710CB0D-370A-801C-7AA4-5CE10F589718}"/>
                    </a:ext>
                  </a:extLst>
                </p:cNvPr>
                <p:cNvSpPr txBox="1"/>
                <p:nvPr/>
              </p:nvSpPr>
              <p:spPr>
                <a:xfrm>
                  <a:off x="575099" y="1487564"/>
                  <a:ext cx="248466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CBDCED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2</a:t>
                  </a:r>
                </a:p>
              </p:txBody>
            </p:sp>
          </p:grpSp>
        </p:grp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03DEFAFA-3B7D-97D8-38AD-C12CB30BB989}"/>
              </a:ext>
            </a:extLst>
          </p:cNvPr>
          <p:cNvGrpSpPr/>
          <p:nvPr/>
        </p:nvGrpSpPr>
        <p:grpSpPr>
          <a:xfrm>
            <a:off x="539551" y="1821181"/>
            <a:ext cx="1752884" cy="402187"/>
            <a:chOff x="539551" y="1821181"/>
            <a:chExt cx="1752884" cy="4021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5CE151B-0DFA-8B8C-4379-732C20383ED4}"/>
                </a:ext>
              </a:extLst>
            </p:cNvPr>
            <p:cNvSpPr txBox="1"/>
            <p:nvPr/>
          </p:nvSpPr>
          <p:spPr>
            <a:xfrm>
              <a:off x="1946186" y="1893102"/>
              <a:ext cx="34624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연주</a:t>
              </a:r>
            </a:p>
          </p:txBody>
        </p:sp>
        <p:sp>
          <p:nvSpPr>
            <p:cNvPr id="39" name="사각형: 둥근 위쪽 모서리 38">
              <a:extLst>
                <a:ext uri="{FF2B5EF4-FFF2-40B4-BE49-F238E27FC236}">
                  <a16:creationId xmlns:a16="http://schemas.microsoft.com/office/drawing/2014/main" id="{054518E7-FE81-EFF9-EE2B-89D4D2B7C083}"/>
                </a:ext>
              </a:extLst>
            </p:cNvPr>
            <p:cNvSpPr/>
            <p:nvPr/>
          </p:nvSpPr>
          <p:spPr>
            <a:xfrm flipH="1">
              <a:off x="539551" y="1821181"/>
              <a:ext cx="1289246" cy="329088"/>
            </a:xfrm>
            <a:prstGeom prst="round2SameRect">
              <a:avLst>
                <a:gd name="adj1" fmla="val 26074"/>
                <a:gd name="adj2" fmla="val 0"/>
              </a:avLst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자유형: 도형 39">
              <a:extLst>
                <a:ext uri="{FF2B5EF4-FFF2-40B4-BE49-F238E27FC236}">
                  <a16:creationId xmlns:a16="http://schemas.microsoft.com/office/drawing/2014/main" id="{E4BFD2E6-8987-ECBD-7036-877545B89C9E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 flipV="1">
              <a:off x="539551" y="1943146"/>
              <a:ext cx="165846" cy="280222"/>
            </a:xfrm>
            <a:custGeom>
              <a:avLst/>
              <a:gdLst>
                <a:gd name="connsiteX0" fmla="*/ 0 w 179587"/>
                <a:gd name="connsiteY0" fmla="*/ 74092 h 291600"/>
                <a:gd name="connsiteX1" fmla="*/ 0 w 179587"/>
                <a:gd name="connsiteY1" fmla="*/ 217978 h 291600"/>
                <a:gd name="connsiteX2" fmla="*/ 40417 w 179587"/>
                <a:gd name="connsiteY2" fmla="*/ 286247 h 291600"/>
                <a:gd name="connsiteX3" fmla="*/ 64099 w 179587"/>
                <a:gd name="connsiteY3" fmla="*/ 291600 h 291600"/>
                <a:gd name="connsiteX4" fmla="*/ 64099 w 179587"/>
                <a:gd name="connsiteY4" fmla="*/ 283233 h 291600"/>
                <a:gd name="connsiteX5" fmla="*/ 126402 w 179587"/>
                <a:gd name="connsiteY5" fmla="*/ 213478 h 291600"/>
                <a:gd name="connsiteX6" fmla="*/ 179587 w 179587"/>
                <a:gd name="connsiteY6" fmla="*/ 213478 h 291600"/>
                <a:gd name="connsiteX7" fmla="*/ 179587 w 179587"/>
                <a:gd name="connsiteY7" fmla="*/ 0 h 291600"/>
                <a:gd name="connsiteX8" fmla="*/ 66176 w 179587"/>
                <a:gd name="connsiteY8" fmla="*/ 0 h 291600"/>
                <a:gd name="connsiteX9" fmla="*/ 0 w 179587"/>
                <a:gd name="connsiteY9" fmla="*/ 74092 h 29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587" h="291600">
                  <a:moveTo>
                    <a:pt x="0" y="74092"/>
                  </a:moveTo>
                  <a:lnTo>
                    <a:pt x="0" y="217978"/>
                  </a:lnTo>
                  <a:cubicBezTo>
                    <a:pt x="0" y="248668"/>
                    <a:pt x="16666" y="275000"/>
                    <a:pt x="40417" y="286247"/>
                  </a:cubicBezTo>
                  <a:lnTo>
                    <a:pt x="64099" y="291600"/>
                  </a:lnTo>
                  <a:lnTo>
                    <a:pt x="64099" y="283233"/>
                  </a:lnTo>
                  <a:cubicBezTo>
                    <a:pt x="64099" y="244708"/>
                    <a:pt x="91993" y="213478"/>
                    <a:pt x="126402" y="213478"/>
                  </a:cubicBezTo>
                  <a:lnTo>
                    <a:pt x="179587" y="213478"/>
                  </a:lnTo>
                  <a:lnTo>
                    <a:pt x="179587" y="0"/>
                  </a:lnTo>
                  <a:lnTo>
                    <a:pt x="66176" y="0"/>
                  </a:lnTo>
                  <a:cubicBezTo>
                    <a:pt x="29628" y="0"/>
                    <a:pt x="0" y="33172"/>
                    <a:pt x="0" y="74092"/>
                  </a:cubicBezTo>
                  <a:close/>
                </a:path>
              </a:pathLst>
            </a:cu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FDDC6AF-2F60-63FE-59D9-51D52B896E33}"/>
                </a:ext>
              </a:extLst>
            </p:cNvPr>
            <p:cNvSpPr txBox="1"/>
            <p:nvPr/>
          </p:nvSpPr>
          <p:spPr>
            <a:xfrm>
              <a:off x="719303" y="1893102"/>
              <a:ext cx="929743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1 - 3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학년군</a:t>
              </a:r>
            </a:p>
          </p:txBody>
        </p:sp>
      </p:grpSp>
      <p:graphicFrame>
        <p:nvGraphicFramePr>
          <p:cNvPr id="46" name="표 8">
            <a:extLst>
              <a:ext uri="{FF2B5EF4-FFF2-40B4-BE49-F238E27FC236}">
                <a16:creationId xmlns:a16="http://schemas.microsoft.com/office/drawing/2014/main" id="{17DA0FC6-F007-32BD-4734-CF8A376C27F2}"/>
              </a:ext>
            </a:extLst>
          </p:cNvPr>
          <p:cNvGraphicFramePr>
            <a:graphicFrameLocks noGrp="1"/>
          </p:cNvGraphicFramePr>
          <p:nvPr/>
        </p:nvGraphicFramePr>
        <p:xfrm>
          <a:off x="651641" y="2205037"/>
          <a:ext cx="3856253" cy="39641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2871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2663382">
                  <a:extLst>
                    <a:ext uri="{9D8B030D-6E8A-4147-A177-3AD203B41FA5}">
                      <a16:colId xmlns:a16="http://schemas.microsoft.com/office/drawing/2014/main" val="2747899653"/>
                    </a:ext>
                  </a:extLst>
                </a:gridCol>
              </a:tblGrid>
              <a:tr h="24625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범주</a:t>
                      </a:r>
                      <a:endParaRPr lang="en-US" altLang="ko-KR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291931"/>
                  </a:ext>
                </a:extLst>
              </a:tr>
              <a:tr h="1627126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음악의 연주 형태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소리의 상호작용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요소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음악적 특징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주법과 표현 기법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1236439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노래와 악기 연주 향상하기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발표하고 평하기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매체를 활용하여 표현하기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13F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068707"/>
                  </a:ext>
                </a:extLst>
              </a:tr>
              <a:tr h="845750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음악으로 협력하는 태도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연주 문화 인식과 참여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AEE0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grpSp>
        <p:nvGrpSpPr>
          <p:cNvPr id="61" name="그룹 60">
            <a:extLst>
              <a:ext uri="{FF2B5EF4-FFF2-40B4-BE49-F238E27FC236}">
                <a16:creationId xmlns:a16="http://schemas.microsoft.com/office/drawing/2014/main" id="{7E45CBBC-B181-D735-4B33-37ACCAC7AF56}"/>
              </a:ext>
            </a:extLst>
          </p:cNvPr>
          <p:cNvGrpSpPr/>
          <p:nvPr/>
        </p:nvGrpSpPr>
        <p:grpSpPr>
          <a:xfrm>
            <a:off x="4647138" y="2211911"/>
            <a:ext cx="4048406" cy="3954893"/>
            <a:chOff x="4647138" y="2211911"/>
            <a:chExt cx="4048406" cy="3954893"/>
          </a:xfrm>
        </p:grpSpPr>
        <p:sp>
          <p:nvSpPr>
            <p:cNvPr id="62" name="사각형: 둥근 모서리 61">
              <a:extLst>
                <a:ext uri="{FF2B5EF4-FFF2-40B4-BE49-F238E27FC236}">
                  <a16:creationId xmlns:a16="http://schemas.microsoft.com/office/drawing/2014/main" id="{952D96B6-A431-7449-59E7-1BFA02AB0318}"/>
                </a:ext>
              </a:extLst>
            </p:cNvPr>
            <p:cNvSpPr/>
            <p:nvPr/>
          </p:nvSpPr>
          <p:spPr>
            <a:xfrm>
              <a:off x="4647138" y="2211911"/>
              <a:ext cx="4028549" cy="986859"/>
            </a:xfrm>
            <a:prstGeom prst="roundRect">
              <a:avLst>
                <a:gd name="adj" fmla="val 7015"/>
              </a:avLst>
            </a:prstGeom>
            <a:solidFill>
              <a:schemeClr val="tx1">
                <a:alpha val="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4476BE13-38B2-52A8-2A95-77D1D7ED629F}"/>
                </a:ext>
              </a:extLst>
            </p:cNvPr>
            <p:cNvGrpSpPr/>
            <p:nvPr/>
          </p:nvGrpSpPr>
          <p:grpSpPr>
            <a:xfrm>
              <a:off x="4746114" y="2505285"/>
              <a:ext cx="3378761" cy="400110"/>
              <a:chOff x="4746114" y="2505285"/>
              <a:chExt cx="3378761" cy="400110"/>
            </a:xfrm>
          </p:grpSpPr>
          <p:grpSp>
            <p:nvGrpSpPr>
              <p:cNvPr id="81" name="그룹 80">
                <a:extLst>
                  <a:ext uri="{FF2B5EF4-FFF2-40B4-BE49-F238E27FC236}">
                    <a16:creationId xmlns:a16="http://schemas.microsoft.com/office/drawing/2014/main" id="{5219D282-5EED-421D-9722-84303C4984B3}"/>
                  </a:ext>
                </a:extLst>
              </p:cNvPr>
              <p:cNvGrpSpPr/>
              <p:nvPr/>
            </p:nvGrpSpPr>
            <p:grpSpPr>
              <a:xfrm>
                <a:off x="4746114" y="2572140"/>
                <a:ext cx="894561" cy="266400"/>
                <a:chOff x="6208228" y="2488665"/>
                <a:chExt cx="894561" cy="242178"/>
              </a:xfrm>
            </p:grpSpPr>
            <p:sp>
              <p:nvSpPr>
                <p:cNvPr id="83" name="사각형: 둥근 모서리 82">
                  <a:extLst>
                    <a:ext uri="{FF2B5EF4-FFF2-40B4-BE49-F238E27FC236}">
                      <a16:creationId xmlns:a16="http://schemas.microsoft.com/office/drawing/2014/main" id="{4BF43570-3002-8C86-D30F-F83E3F71D83D}"/>
                    </a:ext>
                  </a:extLst>
                </p:cNvPr>
                <p:cNvSpPr/>
                <p:nvPr/>
              </p:nvSpPr>
              <p:spPr>
                <a:xfrm>
                  <a:off x="6208228" y="2488665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D35D3DCF-1D5A-BBD5-5418-72A0A776D6CF}"/>
                    </a:ext>
                  </a:extLst>
                </p:cNvPr>
                <p:cNvSpPr txBox="1"/>
                <p:nvPr/>
              </p:nvSpPr>
              <p:spPr>
                <a:xfrm>
                  <a:off x="6317275" y="2525816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9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01-01</a:t>
                  </a:r>
                  <a:endPara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8C7614F3-A2F2-BEEF-6A9B-35F48340462D}"/>
                  </a:ext>
                </a:extLst>
              </p:cNvPr>
              <p:cNvSpPr txBox="1"/>
              <p:nvPr/>
            </p:nvSpPr>
            <p:spPr>
              <a:xfrm>
                <a:off x="5741209" y="2505285"/>
                <a:ext cx="2383666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주법과 표현 기법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향상시켜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7813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노래나 악기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로 개성있게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연주한다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7362F7D1-DB8B-270E-9382-52BFAA85AB88}"/>
                </a:ext>
              </a:extLst>
            </p:cNvPr>
            <p:cNvGrpSpPr/>
            <p:nvPr/>
          </p:nvGrpSpPr>
          <p:grpSpPr>
            <a:xfrm>
              <a:off x="4746114" y="3495885"/>
              <a:ext cx="3093426" cy="400110"/>
              <a:chOff x="4746114" y="3495885"/>
              <a:chExt cx="3093426" cy="400110"/>
            </a:xfrm>
          </p:grpSpPr>
          <p:grpSp>
            <p:nvGrpSpPr>
              <p:cNvPr id="77" name="그룹 76">
                <a:extLst>
                  <a:ext uri="{FF2B5EF4-FFF2-40B4-BE49-F238E27FC236}">
                    <a16:creationId xmlns:a16="http://schemas.microsoft.com/office/drawing/2014/main" id="{395B02B2-A663-FD00-0564-6B7F678F33D6}"/>
                  </a:ext>
                </a:extLst>
              </p:cNvPr>
              <p:cNvGrpSpPr/>
              <p:nvPr/>
            </p:nvGrpSpPr>
            <p:grpSpPr>
              <a:xfrm>
                <a:off x="4746114" y="3562740"/>
                <a:ext cx="894561" cy="266400"/>
                <a:chOff x="6208228" y="2487344"/>
                <a:chExt cx="894561" cy="242178"/>
              </a:xfrm>
            </p:grpSpPr>
            <p:sp>
              <p:nvSpPr>
                <p:cNvPr id="79" name="사각형: 둥근 모서리 78">
                  <a:extLst>
                    <a:ext uri="{FF2B5EF4-FFF2-40B4-BE49-F238E27FC236}">
                      <a16:creationId xmlns:a16="http://schemas.microsoft.com/office/drawing/2014/main" id="{08E80517-2E17-953A-E158-E538F1CAB912}"/>
                    </a:ext>
                  </a:extLst>
                </p:cNvPr>
                <p:cNvSpPr/>
                <p:nvPr/>
              </p:nvSpPr>
              <p:spPr>
                <a:xfrm>
                  <a:off x="6208228" y="2487344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43A5D642-1941-6FDF-B408-634B90E157A8}"/>
                    </a:ext>
                  </a:extLst>
                </p:cNvPr>
                <p:cNvSpPr txBox="1"/>
                <p:nvPr/>
              </p:nvSpPr>
              <p:spPr>
                <a:xfrm>
                  <a:off x="6317274" y="2524495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9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01-02</a:t>
                  </a:r>
                </a:p>
              </p:txBody>
            </p:sp>
          </p:grp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58B48AA9-ACBF-8B35-08ED-1A53D41B4B78}"/>
                  </a:ext>
                </a:extLst>
              </p:cNvPr>
              <p:cNvSpPr txBox="1"/>
              <p:nvPr/>
            </p:nvSpPr>
            <p:spPr>
              <a:xfrm>
                <a:off x="5741209" y="3495885"/>
                <a:ext cx="2098331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 요소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와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음악적 특징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살려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노래나 악기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로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발표하고 평한다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sp>
          <p:nvSpPr>
            <p:cNvPr id="65" name="사각형: 둥근 모서리 64">
              <a:extLst>
                <a:ext uri="{FF2B5EF4-FFF2-40B4-BE49-F238E27FC236}">
                  <a16:creationId xmlns:a16="http://schemas.microsoft.com/office/drawing/2014/main" id="{47C8784B-0884-A6C3-9080-0ED967EA7821}"/>
                </a:ext>
              </a:extLst>
            </p:cNvPr>
            <p:cNvSpPr/>
            <p:nvPr/>
          </p:nvSpPr>
          <p:spPr>
            <a:xfrm>
              <a:off x="4647138" y="4193111"/>
              <a:ext cx="4028549" cy="986859"/>
            </a:xfrm>
            <a:prstGeom prst="roundRect">
              <a:avLst>
                <a:gd name="adj" fmla="val 7015"/>
              </a:avLst>
            </a:prstGeom>
            <a:solidFill>
              <a:schemeClr val="tx1">
                <a:alpha val="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938EC93C-03C3-F62D-64C4-1CFDAF372BC1}"/>
                </a:ext>
              </a:extLst>
            </p:cNvPr>
            <p:cNvGrpSpPr/>
            <p:nvPr/>
          </p:nvGrpSpPr>
          <p:grpSpPr>
            <a:xfrm>
              <a:off x="4746114" y="4486485"/>
              <a:ext cx="3093426" cy="400110"/>
              <a:chOff x="4746114" y="4486485"/>
              <a:chExt cx="3093426" cy="400110"/>
            </a:xfrm>
          </p:grpSpPr>
          <p:grpSp>
            <p:nvGrpSpPr>
              <p:cNvPr id="73" name="그룹 72">
                <a:extLst>
                  <a:ext uri="{FF2B5EF4-FFF2-40B4-BE49-F238E27FC236}">
                    <a16:creationId xmlns:a16="http://schemas.microsoft.com/office/drawing/2014/main" id="{48CA266E-A226-F492-6045-F68D8A3E69DC}"/>
                  </a:ext>
                </a:extLst>
              </p:cNvPr>
              <p:cNvGrpSpPr/>
              <p:nvPr/>
            </p:nvGrpSpPr>
            <p:grpSpPr>
              <a:xfrm>
                <a:off x="4746114" y="4553340"/>
                <a:ext cx="894561" cy="266400"/>
                <a:chOff x="6208228" y="2488665"/>
                <a:chExt cx="894561" cy="242178"/>
              </a:xfrm>
            </p:grpSpPr>
            <p:sp>
              <p:nvSpPr>
                <p:cNvPr id="75" name="사각형: 둥근 모서리 74">
                  <a:extLst>
                    <a:ext uri="{FF2B5EF4-FFF2-40B4-BE49-F238E27FC236}">
                      <a16:creationId xmlns:a16="http://schemas.microsoft.com/office/drawing/2014/main" id="{A513C705-EA74-9843-254F-0B8FDDC14C6F}"/>
                    </a:ext>
                  </a:extLst>
                </p:cNvPr>
                <p:cNvSpPr/>
                <p:nvPr/>
              </p:nvSpPr>
              <p:spPr>
                <a:xfrm>
                  <a:off x="6208228" y="2488665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FA2DA760-F05E-ED9C-BC3A-45838A6AD43A}"/>
                    </a:ext>
                  </a:extLst>
                </p:cNvPr>
                <p:cNvSpPr txBox="1"/>
                <p:nvPr/>
              </p:nvSpPr>
              <p:spPr>
                <a:xfrm>
                  <a:off x="6317274" y="2525817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9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01-03</a:t>
                  </a:r>
                </a:p>
              </p:txBody>
            </p:sp>
          </p:grp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3CB0954F-15B9-96D8-934E-65B1DB21C8C6}"/>
                  </a:ext>
                </a:extLst>
              </p:cNvPr>
              <p:cNvSpPr txBox="1"/>
              <p:nvPr/>
            </p:nvSpPr>
            <p:spPr>
              <a:xfrm>
                <a:off x="5741209" y="4486485"/>
                <a:ext cx="2098331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소리의 상호작용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인식하고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매체를 활용하여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함께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표현한다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71C03F16-F796-10A5-C078-9FB4B5062A78}"/>
                </a:ext>
              </a:extLst>
            </p:cNvPr>
            <p:cNvGrpSpPr/>
            <p:nvPr/>
          </p:nvGrpSpPr>
          <p:grpSpPr>
            <a:xfrm>
              <a:off x="4746114" y="5477085"/>
              <a:ext cx="3949430" cy="400110"/>
              <a:chOff x="4746114" y="5477085"/>
              <a:chExt cx="3949430" cy="400110"/>
            </a:xfrm>
          </p:grpSpPr>
          <p:grpSp>
            <p:nvGrpSpPr>
              <p:cNvPr id="69" name="그룹 68">
                <a:extLst>
                  <a:ext uri="{FF2B5EF4-FFF2-40B4-BE49-F238E27FC236}">
                    <a16:creationId xmlns:a16="http://schemas.microsoft.com/office/drawing/2014/main" id="{94290827-7E96-351D-4D1C-588D883689C0}"/>
                  </a:ext>
                </a:extLst>
              </p:cNvPr>
              <p:cNvGrpSpPr/>
              <p:nvPr/>
            </p:nvGrpSpPr>
            <p:grpSpPr>
              <a:xfrm>
                <a:off x="4746114" y="5543940"/>
                <a:ext cx="894561" cy="266400"/>
                <a:chOff x="6208228" y="2487344"/>
                <a:chExt cx="894561" cy="242178"/>
              </a:xfrm>
            </p:grpSpPr>
            <p:sp>
              <p:nvSpPr>
                <p:cNvPr id="71" name="사각형: 둥근 모서리 70">
                  <a:extLst>
                    <a:ext uri="{FF2B5EF4-FFF2-40B4-BE49-F238E27FC236}">
                      <a16:creationId xmlns:a16="http://schemas.microsoft.com/office/drawing/2014/main" id="{10DB20F5-48A7-796F-F534-94D50C634718}"/>
                    </a:ext>
                  </a:extLst>
                </p:cNvPr>
                <p:cNvSpPr/>
                <p:nvPr/>
              </p:nvSpPr>
              <p:spPr>
                <a:xfrm>
                  <a:off x="6208228" y="2487344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3538AB8D-23B7-FD9E-5F22-98BB7B18E6CE}"/>
                    </a:ext>
                  </a:extLst>
                </p:cNvPr>
                <p:cNvSpPr txBox="1"/>
                <p:nvPr/>
              </p:nvSpPr>
              <p:spPr>
                <a:xfrm>
                  <a:off x="6317274" y="2524496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9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01-04</a:t>
                  </a:r>
                </a:p>
              </p:txBody>
            </p:sp>
          </p:grp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74B0AC49-346D-F8C2-3248-4384B90EF95B}"/>
                  </a:ext>
                </a:extLst>
              </p:cNvPr>
              <p:cNvSpPr txBox="1"/>
              <p:nvPr/>
            </p:nvSpPr>
            <p:spPr>
              <a:xfrm>
                <a:off x="5741209" y="5477085"/>
                <a:ext cx="2954335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생활 속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형태의 연주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에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참여하고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40AEE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전통과 현대의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연주 문화 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다양성을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인식한다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 </a:t>
                </a:r>
              </a:p>
            </p:txBody>
          </p:sp>
        </p:grpSp>
        <p:cxnSp>
          <p:nvCxnSpPr>
            <p:cNvPr id="68" name="직선 연결선 67">
              <a:extLst>
                <a:ext uri="{FF2B5EF4-FFF2-40B4-BE49-F238E27FC236}">
                  <a16:creationId xmlns:a16="http://schemas.microsoft.com/office/drawing/2014/main" id="{3C64596C-8560-5ED6-A9B1-A28EE9851172}"/>
                </a:ext>
              </a:extLst>
            </p:cNvPr>
            <p:cNvCxnSpPr>
              <a:cxnSpLocks/>
            </p:cNvCxnSpPr>
            <p:nvPr/>
          </p:nvCxnSpPr>
          <p:spPr>
            <a:xfrm>
              <a:off x="4647138" y="6166804"/>
              <a:ext cx="4033312" cy="0"/>
            </a:xfrm>
            <a:prstGeom prst="line">
              <a:avLst/>
            </a:prstGeom>
            <a:ln w="1905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AAAB8F92-54FC-6848-C1C1-4D168ED1B9FC}"/>
              </a:ext>
            </a:extLst>
          </p:cNvPr>
          <p:cNvGrpSpPr/>
          <p:nvPr/>
        </p:nvGrpSpPr>
        <p:grpSpPr>
          <a:xfrm>
            <a:off x="7540290" y="1395751"/>
            <a:ext cx="1347403" cy="817223"/>
            <a:chOff x="7432340" y="1358717"/>
            <a:chExt cx="1347403" cy="817223"/>
          </a:xfrm>
        </p:grpSpPr>
        <p:pic>
          <p:nvPicPr>
            <p:cNvPr id="91" name="그림 90" descr="의류, 신발류, 만화 영화, 소매이(가) 표시된 사진&#10;&#10;자동 생성된 설명">
              <a:extLst>
                <a:ext uri="{FF2B5EF4-FFF2-40B4-BE49-F238E27FC236}">
                  <a16:creationId xmlns:a16="http://schemas.microsoft.com/office/drawing/2014/main" id="{4580DC42-BAF4-FF31-DAC1-F01D1B8A2A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" b="83016"/>
            <a:stretch/>
          </p:blipFill>
          <p:spPr>
            <a:xfrm>
              <a:off x="7432340" y="1358717"/>
              <a:ext cx="1347403" cy="355783"/>
            </a:xfrm>
            <a:prstGeom prst="rect">
              <a:avLst/>
            </a:prstGeom>
            <a:effectLst>
              <a:outerShdw blurRad="25400" dist="25400" dir="162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2" name="그림 91" descr="의류, 신발류, 만화 영화, 소매이(가) 표시된 사진&#10;&#10;자동 생성된 설명">
              <a:extLst>
                <a:ext uri="{FF2B5EF4-FFF2-40B4-BE49-F238E27FC236}">
                  <a16:creationId xmlns:a16="http://schemas.microsoft.com/office/drawing/2014/main" id="{DB7F71CA-00CB-A155-57F0-C2E1F0FC3B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" b="60989"/>
            <a:stretch/>
          </p:blipFill>
          <p:spPr>
            <a:xfrm>
              <a:off x="7432340" y="1358717"/>
              <a:ext cx="1347403" cy="8172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5085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E55D07FC-7ED0-BFA0-B98A-68B53B1CDD8F}"/>
              </a:ext>
            </a:extLst>
          </p:cNvPr>
          <p:cNvGrpSpPr/>
          <p:nvPr/>
        </p:nvGrpSpPr>
        <p:grpSpPr>
          <a:xfrm>
            <a:off x="636478" y="2209324"/>
            <a:ext cx="3871417" cy="3956525"/>
            <a:chOff x="636478" y="2209324"/>
            <a:chExt cx="3871417" cy="3956525"/>
          </a:xfrm>
        </p:grpSpPr>
        <p:sp>
          <p:nvSpPr>
            <p:cNvPr id="112" name="사각형: 둥근 위쪽 모서리 111">
              <a:extLst>
                <a:ext uri="{FF2B5EF4-FFF2-40B4-BE49-F238E27FC236}">
                  <a16:creationId xmlns:a16="http://schemas.microsoft.com/office/drawing/2014/main" id="{35EB0BF5-5CC5-E504-A792-1C2750AA21A3}"/>
                </a:ext>
              </a:extLst>
            </p:cNvPr>
            <p:cNvSpPr/>
            <p:nvPr/>
          </p:nvSpPr>
          <p:spPr>
            <a:xfrm>
              <a:off x="636479" y="2209324"/>
              <a:ext cx="3871416" cy="249817"/>
            </a:xfrm>
            <a:prstGeom prst="round2SameRect">
              <a:avLst/>
            </a:prstGeom>
            <a:gradFill>
              <a:gsLst>
                <a:gs pos="100000">
                  <a:srgbClr val="0F958E">
                    <a:alpha val="28000"/>
                  </a:srgbClr>
                </a:gs>
                <a:gs pos="50000">
                  <a:srgbClr val="276DB5">
                    <a:alpha val="42000"/>
                  </a:srgbClr>
                </a:gs>
              </a:gsLst>
              <a:lin ang="2700000" scaled="0"/>
            </a:gradFill>
            <a:ln w="28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9FC19A6A-DE00-D286-575B-04BBA4CD9A24}"/>
                </a:ext>
              </a:extLst>
            </p:cNvPr>
            <p:cNvGrpSpPr/>
            <p:nvPr/>
          </p:nvGrpSpPr>
          <p:grpSpPr>
            <a:xfrm>
              <a:off x="693420" y="3136364"/>
              <a:ext cx="1097280" cy="2737367"/>
              <a:chOff x="693420" y="3136364"/>
              <a:chExt cx="1097280" cy="2737367"/>
            </a:xfrm>
          </p:grpSpPr>
          <p:grpSp>
            <p:nvGrpSpPr>
              <p:cNvPr id="115" name="그룹 114">
                <a:extLst>
                  <a:ext uri="{FF2B5EF4-FFF2-40B4-BE49-F238E27FC236}">
                    <a16:creationId xmlns:a16="http://schemas.microsoft.com/office/drawing/2014/main" id="{A6632A32-EF22-8B0A-7362-BD9130094314}"/>
                  </a:ext>
                </a:extLst>
              </p:cNvPr>
              <p:cNvGrpSpPr/>
              <p:nvPr/>
            </p:nvGrpSpPr>
            <p:grpSpPr>
              <a:xfrm>
                <a:off x="829533" y="3136364"/>
                <a:ext cx="825055" cy="267534"/>
                <a:chOff x="5110562" y="5920168"/>
                <a:chExt cx="825055" cy="267534"/>
              </a:xfrm>
            </p:grpSpPr>
            <p:sp>
              <p:nvSpPr>
                <p:cNvPr id="124" name="사각형: 둥근 모서리 123">
                  <a:extLst>
                    <a:ext uri="{FF2B5EF4-FFF2-40B4-BE49-F238E27FC236}">
                      <a16:creationId xmlns:a16="http://schemas.microsoft.com/office/drawing/2014/main" id="{43F68696-5FE1-1676-7ADF-A96AA46C9C82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BA5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BF5A634A-C6B9-4F98-036D-0917518D68F8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지식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이해</a:t>
                  </a:r>
                </a:p>
              </p:txBody>
            </p:sp>
          </p:grpSp>
          <p:grpSp>
            <p:nvGrpSpPr>
              <p:cNvPr id="116" name="그룹 115">
                <a:extLst>
                  <a:ext uri="{FF2B5EF4-FFF2-40B4-BE49-F238E27FC236}">
                    <a16:creationId xmlns:a16="http://schemas.microsoft.com/office/drawing/2014/main" id="{AEDD4994-3AC1-ED51-6C8C-DB9218C5B9B5}"/>
                  </a:ext>
                </a:extLst>
              </p:cNvPr>
              <p:cNvGrpSpPr/>
              <p:nvPr/>
            </p:nvGrpSpPr>
            <p:grpSpPr>
              <a:xfrm>
                <a:off x="829533" y="4572734"/>
                <a:ext cx="825055" cy="267534"/>
                <a:chOff x="5110562" y="5920168"/>
                <a:chExt cx="825055" cy="267534"/>
              </a:xfrm>
            </p:grpSpPr>
            <p:sp>
              <p:nvSpPr>
                <p:cNvPr id="122" name="사각형: 둥근 모서리 121">
                  <a:extLst>
                    <a:ext uri="{FF2B5EF4-FFF2-40B4-BE49-F238E27FC236}">
                      <a16:creationId xmlns:a16="http://schemas.microsoft.com/office/drawing/2014/main" id="{A7425E52-9155-4D28-E39C-A6BA42AB7BC7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7813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41FBAE5D-DC14-A7BA-EC7F-1493BE56BF1E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과정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기능</a:t>
                  </a:r>
                </a:p>
              </p:txBody>
            </p:sp>
          </p:grpSp>
          <p:grpSp>
            <p:nvGrpSpPr>
              <p:cNvPr id="117" name="그룹 116">
                <a:extLst>
                  <a:ext uri="{FF2B5EF4-FFF2-40B4-BE49-F238E27FC236}">
                    <a16:creationId xmlns:a16="http://schemas.microsoft.com/office/drawing/2014/main" id="{03697CE4-A7E0-E542-2782-B6737A206C12}"/>
                  </a:ext>
                </a:extLst>
              </p:cNvPr>
              <p:cNvGrpSpPr/>
              <p:nvPr/>
            </p:nvGrpSpPr>
            <p:grpSpPr>
              <a:xfrm>
                <a:off x="829533" y="5606197"/>
                <a:ext cx="825055" cy="267534"/>
                <a:chOff x="5110562" y="5920168"/>
                <a:chExt cx="825055" cy="267534"/>
              </a:xfrm>
            </p:grpSpPr>
            <p:sp>
              <p:nvSpPr>
                <p:cNvPr id="120" name="사각형: 둥근 모서리 119">
                  <a:extLst>
                    <a:ext uri="{FF2B5EF4-FFF2-40B4-BE49-F238E27FC236}">
                      <a16:creationId xmlns:a16="http://schemas.microsoft.com/office/drawing/2014/main" id="{3D9B9C00-2FDC-07D9-62D7-77C0F735689C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0AEE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BA7CB7A9-4054-6FB4-E575-3B585C36CEF7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가치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태도</a:t>
                  </a:r>
                </a:p>
              </p:txBody>
            </p:sp>
          </p:grpSp>
          <p:cxnSp>
            <p:nvCxnSpPr>
              <p:cNvPr id="118" name="직선 연결선 117">
                <a:extLst>
                  <a:ext uri="{FF2B5EF4-FFF2-40B4-BE49-F238E27FC236}">
                    <a16:creationId xmlns:a16="http://schemas.microsoft.com/office/drawing/2014/main" id="{B00227D5-342F-AEF5-A50D-FF2CB45646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420" y="4084519"/>
                <a:ext cx="1097280" cy="0"/>
              </a:xfrm>
              <a:prstGeom prst="line">
                <a:avLst/>
              </a:prstGeom>
              <a:noFill/>
              <a:ln w="12700">
                <a:solidFill>
                  <a:srgbClr val="93B6D9">
                    <a:alpha val="45000"/>
                  </a:srgb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9" name="직선 연결선 118">
                <a:extLst>
                  <a:ext uri="{FF2B5EF4-FFF2-40B4-BE49-F238E27FC236}">
                    <a16:creationId xmlns:a16="http://schemas.microsoft.com/office/drawing/2014/main" id="{6B16BFF3-8A99-3A9F-D221-B9B6C66A7E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420" y="5328484"/>
                <a:ext cx="1097280" cy="0"/>
              </a:xfrm>
              <a:prstGeom prst="line">
                <a:avLst/>
              </a:prstGeom>
              <a:noFill/>
              <a:ln w="12700">
                <a:solidFill>
                  <a:srgbClr val="93B6D9">
                    <a:alpha val="45000"/>
                  </a:srgb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26" name="사각형: 둥근 모서리 125">
              <a:extLst>
                <a:ext uri="{FF2B5EF4-FFF2-40B4-BE49-F238E27FC236}">
                  <a16:creationId xmlns:a16="http://schemas.microsoft.com/office/drawing/2014/main" id="{E61B46FC-A79C-4720-1272-96CD44C5823F}"/>
                </a:ext>
              </a:extLst>
            </p:cNvPr>
            <p:cNvSpPr/>
            <p:nvPr/>
          </p:nvSpPr>
          <p:spPr>
            <a:xfrm>
              <a:off x="636478" y="2210278"/>
              <a:ext cx="3871416" cy="3955571"/>
            </a:xfrm>
            <a:prstGeom prst="roundRect">
              <a:avLst>
                <a:gd name="adj" fmla="val 1251"/>
              </a:avLst>
            </a:prstGeom>
            <a:noFill/>
            <a:ln w="19050">
              <a:solidFill>
                <a:srgbClr val="93B6D9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</p:grp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75CE88C7-6131-401A-00E4-929781632915}"/>
              </a:ext>
            </a:extLst>
          </p:cNvPr>
          <p:cNvGrpSpPr/>
          <p:nvPr/>
        </p:nvGrpSpPr>
        <p:grpSpPr>
          <a:xfrm>
            <a:off x="132427" y="277153"/>
            <a:ext cx="4137309" cy="662153"/>
            <a:chOff x="132427" y="277153"/>
            <a:chExt cx="4137309" cy="662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DFF9969-CBB3-80E5-EB71-12FA87BC2D9B}"/>
                </a:ext>
              </a:extLst>
            </p:cNvPr>
            <p:cNvSpPr txBox="1"/>
            <p:nvPr/>
          </p:nvSpPr>
          <p:spPr>
            <a:xfrm>
              <a:off x="1087593" y="569974"/>
              <a:ext cx="117981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성취기준</a:t>
              </a:r>
              <a:endParaRPr lang="en-US" altLang="ko-KR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DADAC81-7913-8A1E-60A6-F6DAC9CEBE0F}"/>
                </a:ext>
              </a:extLst>
            </p:cNvPr>
            <p:cNvSpPr txBox="1"/>
            <p:nvPr/>
          </p:nvSpPr>
          <p:spPr>
            <a:xfrm>
              <a:off x="132427" y="524669"/>
              <a:ext cx="66684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4-4</a:t>
              </a:r>
            </a:p>
          </p:txBody>
        </p:sp>
        <p:grpSp>
          <p:nvGrpSpPr>
            <p:cNvPr id="92" name="그룹 91">
              <a:extLst>
                <a:ext uri="{FF2B5EF4-FFF2-40B4-BE49-F238E27FC236}">
                  <a16:creationId xmlns:a16="http://schemas.microsoft.com/office/drawing/2014/main" id="{FE760869-0D34-5341-6C25-5625CFEDB764}"/>
                </a:ext>
              </a:extLst>
            </p:cNvPr>
            <p:cNvGrpSpPr/>
            <p:nvPr/>
          </p:nvGrpSpPr>
          <p:grpSpPr>
            <a:xfrm>
              <a:off x="1119981" y="277153"/>
              <a:ext cx="3149755" cy="204923"/>
              <a:chOff x="1119981" y="277153"/>
              <a:chExt cx="3149755" cy="204923"/>
            </a:xfrm>
          </p:grpSpPr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BB4419EE-48B8-F5EF-DD42-71CC6DE43435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87258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교육과정의 내용 체계 및 성취기준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grpSp>
            <p:nvGrpSpPr>
              <p:cNvPr id="94" name="그룹 93">
                <a:extLst>
                  <a:ext uri="{FF2B5EF4-FFF2-40B4-BE49-F238E27FC236}">
                    <a16:creationId xmlns:a16="http://schemas.microsoft.com/office/drawing/2014/main" id="{F0154E0A-2D38-0749-98A4-62B1337B7516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95" name="타원 94">
                  <a:extLst>
                    <a:ext uri="{FF2B5EF4-FFF2-40B4-BE49-F238E27FC236}">
                      <a16:creationId xmlns:a16="http://schemas.microsoft.com/office/drawing/2014/main" id="{499FC922-339B-48E5-BE36-9C930EE9169E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16924719-2DC1-B251-1341-E0D6504F7C03}"/>
                    </a:ext>
                  </a:extLst>
                </p:cNvPr>
                <p:cNvSpPr txBox="1"/>
                <p:nvPr/>
              </p:nvSpPr>
              <p:spPr>
                <a:xfrm>
                  <a:off x="1159982" y="258397"/>
                  <a:ext cx="99386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4</a:t>
                  </a:r>
                </a:p>
              </p:txBody>
            </p:sp>
          </p:grpSp>
        </p:grpSp>
      </p:grp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51E6CD59-87AE-8AD9-A5E5-7A9732A4D58B}"/>
              </a:ext>
            </a:extLst>
          </p:cNvPr>
          <p:cNvGrpSpPr/>
          <p:nvPr/>
        </p:nvGrpSpPr>
        <p:grpSpPr>
          <a:xfrm>
            <a:off x="431581" y="1310857"/>
            <a:ext cx="8244107" cy="431913"/>
            <a:chOff x="442897" y="1371859"/>
            <a:chExt cx="8244107" cy="431913"/>
          </a:xfrm>
        </p:grpSpPr>
        <p:sp>
          <p:nvSpPr>
            <p:cNvPr id="98" name="사각형: 둥근 모서리 97">
              <a:extLst>
                <a:ext uri="{FF2B5EF4-FFF2-40B4-BE49-F238E27FC236}">
                  <a16:creationId xmlns:a16="http://schemas.microsoft.com/office/drawing/2014/main" id="{6AD39A7A-833B-9C77-0937-02971F617BFC}"/>
                </a:ext>
              </a:extLst>
            </p:cNvPr>
            <p:cNvSpPr/>
            <p:nvPr/>
          </p:nvSpPr>
          <p:spPr>
            <a:xfrm rot="10800000" flipH="1">
              <a:off x="468314" y="1419720"/>
              <a:ext cx="8218690" cy="336189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519D701-AC0B-FCF6-9D7E-56E252A5FF19}"/>
                </a:ext>
              </a:extLst>
            </p:cNvPr>
            <p:cNvSpPr txBox="1"/>
            <p:nvPr/>
          </p:nvSpPr>
          <p:spPr>
            <a:xfrm>
              <a:off x="961064" y="1476611"/>
              <a:ext cx="2168863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중학교 영역별 성취기준 </a:t>
              </a:r>
              <a:endPara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100" name="그룹 99">
              <a:extLst>
                <a:ext uri="{FF2B5EF4-FFF2-40B4-BE49-F238E27FC236}">
                  <a16:creationId xmlns:a16="http://schemas.microsoft.com/office/drawing/2014/main" id="{F830FBA9-02E3-8B36-0C2C-C47E09ACB192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101" name="그룹 100">
                <a:extLst>
                  <a:ext uri="{FF2B5EF4-FFF2-40B4-BE49-F238E27FC236}">
                    <a16:creationId xmlns:a16="http://schemas.microsoft.com/office/drawing/2014/main" id="{07B002A0-E583-D31C-D390-797DB1B7E39B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105" name="원호 104">
                  <a:extLst>
                    <a:ext uri="{FF2B5EF4-FFF2-40B4-BE49-F238E27FC236}">
                      <a16:creationId xmlns:a16="http://schemas.microsoft.com/office/drawing/2014/main" id="{C67168A3-1F1B-BAE0-790E-EDBB89B5E95B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06" name="원호 105">
                  <a:extLst>
                    <a:ext uri="{FF2B5EF4-FFF2-40B4-BE49-F238E27FC236}">
                      <a16:creationId xmlns:a16="http://schemas.microsoft.com/office/drawing/2014/main" id="{7FE5FDD6-8605-49D6-A708-4AFDA01A6C32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02" name="그룹 101">
                <a:extLst>
                  <a:ext uri="{FF2B5EF4-FFF2-40B4-BE49-F238E27FC236}">
                    <a16:creationId xmlns:a16="http://schemas.microsoft.com/office/drawing/2014/main" id="{723FA086-BD59-058A-EE87-8CB97C401049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103" name="타원 102">
                  <a:extLst>
                    <a:ext uri="{FF2B5EF4-FFF2-40B4-BE49-F238E27FC236}">
                      <a16:creationId xmlns:a16="http://schemas.microsoft.com/office/drawing/2014/main" id="{368B79E7-BD29-6DE9-73B1-88FBF7B46233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276DB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D9878DF9-9F67-6D96-B67F-A422A7FDE095}"/>
                    </a:ext>
                  </a:extLst>
                </p:cNvPr>
                <p:cNvSpPr txBox="1"/>
                <p:nvPr/>
              </p:nvSpPr>
              <p:spPr>
                <a:xfrm>
                  <a:off x="575099" y="1487564"/>
                  <a:ext cx="248466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CBDCED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2</a:t>
                  </a:r>
                </a:p>
              </p:txBody>
            </p:sp>
          </p:grpSp>
        </p:grpSp>
      </p:grpSp>
      <p:grpSp>
        <p:nvGrpSpPr>
          <p:cNvPr id="107" name="그룹 106">
            <a:extLst>
              <a:ext uri="{FF2B5EF4-FFF2-40B4-BE49-F238E27FC236}">
                <a16:creationId xmlns:a16="http://schemas.microsoft.com/office/drawing/2014/main" id="{1B6FBDC6-FDA9-BAE1-F980-C0048C76E164}"/>
              </a:ext>
            </a:extLst>
          </p:cNvPr>
          <p:cNvGrpSpPr/>
          <p:nvPr/>
        </p:nvGrpSpPr>
        <p:grpSpPr>
          <a:xfrm>
            <a:off x="539551" y="1821181"/>
            <a:ext cx="1752884" cy="402187"/>
            <a:chOff x="539551" y="1821181"/>
            <a:chExt cx="1752884" cy="402187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C560905-60A6-5121-7404-F1D6A8617444}"/>
                </a:ext>
              </a:extLst>
            </p:cNvPr>
            <p:cNvSpPr txBox="1"/>
            <p:nvPr/>
          </p:nvSpPr>
          <p:spPr>
            <a:xfrm>
              <a:off x="1946186" y="1893102"/>
              <a:ext cx="34624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감상</a:t>
              </a:r>
            </a:p>
          </p:txBody>
        </p:sp>
        <p:sp>
          <p:nvSpPr>
            <p:cNvPr id="109" name="사각형: 둥근 위쪽 모서리 108">
              <a:extLst>
                <a:ext uri="{FF2B5EF4-FFF2-40B4-BE49-F238E27FC236}">
                  <a16:creationId xmlns:a16="http://schemas.microsoft.com/office/drawing/2014/main" id="{7624C961-2160-AB13-8634-7C60E1551501}"/>
                </a:ext>
              </a:extLst>
            </p:cNvPr>
            <p:cNvSpPr/>
            <p:nvPr/>
          </p:nvSpPr>
          <p:spPr>
            <a:xfrm flipH="1">
              <a:off x="539551" y="1821181"/>
              <a:ext cx="1289246" cy="329088"/>
            </a:xfrm>
            <a:prstGeom prst="round2SameRect">
              <a:avLst>
                <a:gd name="adj1" fmla="val 26074"/>
                <a:gd name="adj2" fmla="val 0"/>
              </a:avLst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0" name="자유형: 도형 109">
              <a:extLst>
                <a:ext uri="{FF2B5EF4-FFF2-40B4-BE49-F238E27FC236}">
                  <a16:creationId xmlns:a16="http://schemas.microsoft.com/office/drawing/2014/main" id="{69D0AED2-8A02-3AD3-98AC-BB5A5A730A31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 flipV="1">
              <a:off x="539551" y="1943146"/>
              <a:ext cx="165846" cy="280222"/>
            </a:xfrm>
            <a:custGeom>
              <a:avLst/>
              <a:gdLst>
                <a:gd name="connsiteX0" fmla="*/ 0 w 179587"/>
                <a:gd name="connsiteY0" fmla="*/ 74092 h 291600"/>
                <a:gd name="connsiteX1" fmla="*/ 0 w 179587"/>
                <a:gd name="connsiteY1" fmla="*/ 217978 h 291600"/>
                <a:gd name="connsiteX2" fmla="*/ 40417 w 179587"/>
                <a:gd name="connsiteY2" fmla="*/ 286247 h 291600"/>
                <a:gd name="connsiteX3" fmla="*/ 64099 w 179587"/>
                <a:gd name="connsiteY3" fmla="*/ 291600 h 291600"/>
                <a:gd name="connsiteX4" fmla="*/ 64099 w 179587"/>
                <a:gd name="connsiteY4" fmla="*/ 283233 h 291600"/>
                <a:gd name="connsiteX5" fmla="*/ 126402 w 179587"/>
                <a:gd name="connsiteY5" fmla="*/ 213478 h 291600"/>
                <a:gd name="connsiteX6" fmla="*/ 179587 w 179587"/>
                <a:gd name="connsiteY6" fmla="*/ 213478 h 291600"/>
                <a:gd name="connsiteX7" fmla="*/ 179587 w 179587"/>
                <a:gd name="connsiteY7" fmla="*/ 0 h 291600"/>
                <a:gd name="connsiteX8" fmla="*/ 66176 w 179587"/>
                <a:gd name="connsiteY8" fmla="*/ 0 h 291600"/>
                <a:gd name="connsiteX9" fmla="*/ 0 w 179587"/>
                <a:gd name="connsiteY9" fmla="*/ 74092 h 29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587" h="291600">
                  <a:moveTo>
                    <a:pt x="0" y="74092"/>
                  </a:moveTo>
                  <a:lnTo>
                    <a:pt x="0" y="217978"/>
                  </a:lnTo>
                  <a:cubicBezTo>
                    <a:pt x="0" y="248668"/>
                    <a:pt x="16666" y="275000"/>
                    <a:pt x="40417" y="286247"/>
                  </a:cubicBezTo>
                  <a:lnTo>
                    <a:pt x="64099" y="291600"/>
                  </a:lnTo>
                  <a:lnTo>
                    <a:pt x="64099" y="283233"/>
                  </a:lnTo>
                  <a:cubicBezTo>
                    <a:pt x="64099" y="244708"/>
                    <a:pt x="91993" y="213478"/>
                    <a:pt x="126402" y="213478"/>
                  </a:cubicBezTo>
                  <a:lnTo>
                    <a:pt x="179587" y="213478"/>
                  </a:lnTo>
                  <a:lnTo>
                    <a:pt x="179587" y="0"/>
                  </a:lnTo>
                  <a:lnTo>
                    <a:pt x="66176" y="0"/>
                  </a:lnTo>
                  <a:cubicBezTo>
                    <a:pt x="29628" y="0"/>
                    <a:pt x="0" y="33172"/>
                    <a:pt x="0" y="74092"/>
                  </a:cubicBezTo>
                  <a:close/>
                </a:path>
              </a:pathLst>
            </a:cu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622F048C-234E-9269-E74C-FA5FB4198154}"/>
                </a:ext>
              </a:extLst>
            </p:cNvPr>
            <p:cNvSpPr txBox="1"/>
            <p:nvPr/>
          </p:nvSpPr>
          <p:spPr>
            <a:xfrm>
              <a:off x="719303" y="1893102"/>
              <a:ext cx="929743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1 - 3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학년군</a:t>
              </a:r>
            </a:p>
          </p:txBody>
        </p:sp>
      </p:grpSp>
      <p:graphicFrame>
        <p:nvGraphicFramePr>
          <p:cNvPr id="113" name="표 8">
            <a:extLst>
              <a:ext uri="{FF2B5EF4-FFF2-40B4-BE49-F238E27FC236}">
                <a16:creationId xmlns:a16="http://schemas.microsoft.com/office/drawing/2014/main" id="{4B4C300A-84B6-3223-DFDB-A561781D26AD}"/>
              </a:ext>
            </a:extLst>
          </p:cNvPr>
          <p:cNvGraphicFramePr>
            <a:graphicFrameLocks noGrp="1"/>
          </p:cNvGraphicFramePr>
          <p:nvPr/>
        </p:nvGraphicFramePr>
        <p:xfrm>
          <a:off x="651641" y="2205037"/>
          <a:ext cx="3856253" cy="39641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2871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2663382">
                  <a:extLst>
                    <a:ext uri="{9D8B030D-6E8A-4147-A177-3AD203B41FA5}">
                      <a16:colId xmlns:a16="http://schemas.microsoft.com/office/drawing/2014/main" val="2747899653"/>
                    </a:ext>
                  </a:extLst>
                </a:gridCol>
              </a:tblGrid>
              <a:tr h="24625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범주</a:t>
                      </a:r>
                      <a:endParaRPr lang="en-US" altLang="ko-KR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291931"/>
                  </a:ext>
                </a:extLst>
              </a:tr>
              <a:tr h="1627126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시대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사회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문화권의 음악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유네스코에 등재된 우리 음악문화유산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요소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음악적 특징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음악의 구성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감성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다양성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배경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역할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1236439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집중하여 듣기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분석하고 파악하기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비교하고 평가하기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13F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068707"/>
                  </a:ext>
                </a:extLst>
              </a:tr>
              <a:tr h="845750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음악에 대한 존중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음악의 다양한 가치 인식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AEE0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745CA9F5-1A9E-3325-5FE6-03E40866035A}"/>
              </a:ext>
            </a:extLst>
          </p:cNvPr>
          <p:cNvGrpSpPr/>
          <p:nvPr/>
        </p:nvGrpSpPr>
        <p:grpSpPr>
          <a:xfrm>
            <a:off x="7540290" y="1395751"/>
            <a:ext cx="1347403" cy="817223"/>
            <a:chOff x="7432340" y="1358717"/>
            <a:chExt cx="1347403" cy="817223"/>
          </a:xfrm>
        </p:grpSpPr>
        <p:pic>
          <p:nvPicPr>
            <p:cNvPr id="152" name="그림 151" descr="의류, 신발류, 만화 영화, 소매이(가) 표시된 사진&#10;&#10;자동 생성된 설명">
              <a:extLst>
                <a:ext uri="{FF2B5EF4-FFF2-40B4-BE49-F238E27FC236}">
                  <a16:creationId xmlns:a16="http://schemas.microsoft.com/office/drawing/2014/main" id="{71C863A8-9A02-E076-CFA5-4153C0B65A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" b="83016"/>
            <a:stretch/>
          </p:blipFill>
          <p:spPr>
            <a:xfrm>
              <a:off x="7432340" y="1358717"/>
              <a:ext cx="1347403" cy="355783"/>
            </a:xfrm>
            <a:prstGeom prst="rect">
              <a:avLst/>
            </a:prstGeom>
            <a:effectLst>
              <a:outerShdw blurRad="25400" dist="25400" dir="162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53" name="그림 152" descr="의류, 신발류, 만화 영화, 소매이(가) 표시된 사진&#10;&#10;자동 생성된 설명">
              <a:extLst>
                <a:ext uri="{FF2B5EF4-FFF2-40B4-BE49-F238E27FC236}">
                  <a16:creationId xmlns:a16="http://schemas.microsoft.com/office/drawing/2014/main" id="{6029CEE2-282D-EB9B-CAB9-A48DFAB769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" b="60989"/>
            <a:stretch/>
          </p:blipFill>
          <p:spPr>
            <a:xfrm>
              <a:off x="7432340" y="1358717"/>
              <a:ext cx="1347403" cy="817223"/>
            </a:xfrm>
            <a:prstGeom prst="rect">
              <a:avLst/>
            </a:prstGeom>
          </p:spPr>
        </p:pic>
      </p:grpSp>
      <p:grpSp>
        <p:nvGrpSpPr>
          <p:cNvPr id="187" name="그룹 186">
            <a:extLst>
              <a:ext uri="{FF2B5EF4-FFF2-40B4-BE49-F238E27FC236}">
                <a16:creationId xmlns:a16="http://schemas.microsoft.com/office/drawing/2014/main" id="{19800587-5A9B-DECD-3849-96CAF1AF7CCC}"/>
              </a:ext>
            </a:extLst>
          </p:cNvPr>
          <p:cNvGrpSpPr/>
          <p:nvPr/>
        </p:nvGrpSpPr>
        <p:grpSpPr>
          <a:xfrm>
            <a:off x="4647138" y="2211912"/>
            <a:ext cx="4028549" cy="3950697"/>
            <a:chOff x="4647138" y="2211912"/>
            <a:chExt cx="4028549" cy="3950697"/>
          </a:xfrm>
        </p:grpSpPr>
        <p:grpSp>
          <p:nvGrpSpPr>
            <p:cNvPr id="184" name="그룹 183">
              <a:extLst>
                <a:ext uri="{FF2B5EF4-FFF2-40B4-BE49-F238E27FC236}">
                  <a16:creationId xmlns:a16="http://schemas.microsoft.com/office/drawing/2014/main" id="{FAF00B5D-5902-D63E-E7DE-E1AFF1C3720A}"/>
                </a:ext>
              </a:extLst>
            </p:cNvPr>
            <p:cNvGrpSpPr/>
            <p:nvPr/>
          </p:nvGrpSpPr>
          <p:grpSpPr>
            <a:xfrm>
              <a:off x="4647138" y="2211912"/>
              <a:ext cx="4028549" cy="788397"/>
              <a:chOff x="4647138" y="2211912"/>
              <a:chExt cx="4028549" cy="788397"/>
            </a:xfrm>
          </p:grpSpPr>
          <p:sp>
            <p:nvSpPr>
              <p:cNvPr id="155" name="사각형: 둥근 모서리 154">
                <a:extLst>
                  <a:ext uri="{FF2B5EF4-FFF2-40B4-BE49-F238E27FC236}">
                    <a16:creationId xmlns:a16="http://schemas.microsoft.com/office/drawing/2014/main" id="{C10C869E-A124-1DFA-248D-719763BD2BD7}"/>
                  </a:ext>
                </a:extLst>
              </p:cNvPr>
              <p:cNvSpPr/>
              <p:nvPr/>
            </p:nvSpPr>
            <p:spPr>
              <a:xfrm>
                <a:off x="4647138" y="2211912"/>
                <a:ext cx="4028549" cy="788397"/>
              </a:xfrm>
              <a:prstGeom prst="roundRect">
                <a:avLst>
                  <a:gd name="adj" fmla="val 8545"/>
                </a:avLst>
              </a:prstGeom>
              <a:solidFill>
                <a:schemeClr val="tx1">
                  <a:alpha val="7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158" name="그룹 157">
                <a:extLst>
                  <a:ext uri="{FF2B5EF4-FFF2-40B4-BE49-F238E27FC236}">
                    <a16:creationId xmlns:a16="http://schemas.microsoft.com/office/drawing/2014/main" id="{51CFA00B-8235-E5A7-831E-B5C8E274DD18}"/>
                  </a:ext>
                </a:extLst>
              </p:cNvPr>
              <p:cNvGrpSpPr/>
              <p:nvPr/>
            </p:nvGrpSpPr>
            <p:grpSpPr>
              <a:xfrm>
                <a:off x="4746114" y="2406055"/>
                <a:ext cx="3080602" cy="400110"/>
                <a:chOff x="4746114" y="2505285"/>
                <a:chExt cx="3080602" cy="400110"/>
              </a:xfrm>
            </p:grpSpPr>
            <p:grpSp>
              <p:nvGrpSpPr>
                <p:cNvPr id="179" name="그룹 178">
                  <a:extLst>
                    <a:ext uri="{FF2B5EF4-FFF2-40B4-BE49-F238E27FC236}">
                      <a16:creationId xmlns:a16="http://schemas.microsoft.com/office/drawing/2014/main" id="{18D93BDA-284C-C719-4E47-FFC7236D0811}"/>
                    </a:ext>
                  </a:extLst>
                </p:cNvPr>
                <p:cNvGrpSpPr/>
                <p:nvPr/>
              </p:nvGrpSpPr>
              <p:grpSpPr>
                <a:xfrm>
                  <a:off x="4746114" y="2572140"/>
                  <a:ext cx="894561" cy="266400"/>
                  <a:chOff x="6208228" y="2488665"/>
                  <a:chExt cx="894561" cy="242178"/>
                </a:xfrm>
              </p:grpSpPr>
              <p:sp>
                <p:nvSpPr>
                  <p:cNvPr id="181" name="사각형: 둥근 모서리 180">
                    <a:extLst>
                      <a:ext uri="{FF2B5EF4-FFF2-40B4-BE49-F238E27FC236}">
                        <a16:creationId xmlns:a16="http://schemas.microsoft.com/office/drawing/2014/main" id="{2841C811-F9BC-7E2A-5AD3-9D1E9875F447}"/>
                      </a:ext>
                    </a:extLst>
                  </p:cNvPr>
                  <p:cNvSpPr/>
                  <p:nvPr/>
                </p:nvSpPr>
                <p:spPr>
                  <a:xfrm>
                    <a:off x="6208228" y="2488665"/>
                    <a:ext cx="894561" cy="24217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82" name="TextBox 181">
                    <a:extLst>
                      <a:ext uri="{FF2B5EF4-FFF2-40B4-BE49-F238E27FC236}">
                        <a16:creationId xmlns:a16="http://schemas.microsoft.com/office/drawing/2014/main" id="{EEE3A836-4E09-6EDC-4E82-CAE5408762D6}"/>
                      </a:ext>
                    </a:extLst>
                  </p:cNvPr>
                  <p:cNvSpPr txBox="1"/>
                  <p:nvPr/>
                </p:nvSpPr>
                <p:spPr>
                  <a:xfrm>
                    <a:off x="6317275" y="2525816"/>
                    <a:ext cx="676467" cy="16787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9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02-01</a:t>
                    </a:r>
                    <a:endPara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sp>
              <p:nvSpPr>
                <p:cNvPr id="180" name="TextBox 179">
                  <a:extLst>
                    <a:ext uri="{FF2B5EF4-FFF2-40B4-BE49-F238E27FC236}">
                      <a16:creationId xmlns:a16="http://schemas.microsoft.com/office/drawing/2014/main" id="{4CC37478-A199-8F4B-2CAD-FA59C3CC59CA}"/>
                    </a:ext>
                  </a:extLst>
                </p:cNvPr>
                <p:cNvSpPr txBox="1"/>
                <p:nvPr/>
              </p:nvSpPr>
              <p:spPr>
                <a:xfrm>
                  <a:off x="5741209" y="2505285"/>
                  <a:ext cx="2085507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음악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을 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7813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듣고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다양한 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음악 요소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에</a:t>
                  </a:r>
                  <a:endParaRPr lang="en-US" altLang="ko-KR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7813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집중하여 분석한다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7813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</p:grpSp>
        <p:grpSp>
          <p:nvGrpSpPr>
            <p:cNvPr id="159" name="그룹 158">
              <a:extLst>
                <a:ext uri="{FF2B5EF4-FFF2-40B4-BE49-F238E27FC236}">
                  <a16:creationId xmlns:a16="http://schemas.microsoft.com/office/drawing/2014/main" id="{F87756D8-883C-01A4-A0F5-8BA0B7C8B6AD}"/>
                </a:ext>
              </a:extLst>
            </p:cNvPr>
            <p:cNvGrpSpPr/>
            <p:nvPr/>
          </p:nvGrpSpPr>
          <p:grpSpPr>
            <a:xfrm>
              <a:off x="4746114" y="3196630"/>
              <a:ext cx="3577533" cy="400110"/>
              <a:chOff x="4746114" y="3495885"/>
              <a:chExt cx="3577533" cy="400110"/>
            </a:xfrm>
          </p:grpSpPr>
          <p:grpSp>
            <p:nvGrpSpPr>
              <p:cNvPr id="175" name="그룹 174">
                <a:extLst>
                  <a:ext uri="{FF2B5EF4-FFF2-40B4-BE49-F238E27FC236}">
                    <a16:creationId xmlns:a16="http://schemas.microsoft.com/office/drawing/2014/main" id="{5FCFCBFD-21A2-277A-3FD5-783A1EA9FD89}"/>
                  </a:ext>
                </a:extLst>
              </p:cNvPr>
              <p:cNvGrpSpPr/>
              <p:nvPr/>
            </p:nvGrpSpPr>
            <p:grpSpPr>
              <a:xfrm>
                <a:off x="4746114" y="3562740"/>
                <a:ext cx="894561" cy="266400"/>
                <a:chOff x="6208228" y="2487344"/>
                <a:chExt cx="894561" cy="242178"/>
              </a:xfrm>
            </p:grpSpPr>
            <p:sp>
              <p:nvSpPr>
                <p:cNvPr id="177" name="사각형: 둥근 모서리 176">
                  <a:extLst>
                    <a:ext uri="{FF2B5EF4-FFF2-40B4-BE49-F238E27FC236}">
                      <a16:creationId xmlns:a16="http://schemas.microsoft.com/office/drawing/2014/main" id="{71FF72F2-4F5C-C411-E5F1-E134E3AE1166}"/>
                    </a:ext>
                  </a:extLst>
                </p:cNvPr>
                <p:cNvSpPr/>
                <p:nvPr/>
              </p:nvSpPr>
              <p:spPr>
                <a:xfrm>
                  <a:off x="6208228" y="2487344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78" name="TextBox 177">
                  <a:extLst>
                    <a:ext uri="{FF2B5EF4-FFF2-40B4-BE49-F238E27FC236}">
                      <a16:creationId xmlns:a16="http://schemas.microsoft.com/office/drawing/2014/main" id="{26CE7CB5-61C6-A93C-4235-4E96E0AC17EF}"/>
                    </a:ext>
                  </a:extLst>
                </p:cNvPr>
                <p:cNvSpPr txBox="1"/>
                <p:nvPr/>
              </p:nvSpPr>
              <p:spPr>
                <a:xfrm>
                  <a:off x="6317274" y="2524495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9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02-02</a:t>
                  </a:r>
                  <a:endPara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C86AA110-D4BB-BFED-DC40-941252824841}"/>
                  </a:ext>
                </a:extLst>
              </p:cNvPr>
              <p:cNvSpPr txBox="1"/>
              <p:nvPr/>
            </p:nvSpPr>
            <p:spPr>
              <a:xfrm>
                <a:off x="5741209" y="3495885"/>
                <a:ext cx="258243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시대와 문화권의 음악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듣고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7813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음악적 특징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과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음악의 구성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파악한다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185" name="그룹 184">
              <a:extLst>
                <a:ext uri="{FF2B5EF4-FFF2-40B4-BE49-F238E27FC236}">
                  <a16:creationId xmlns:a16="http://schemas.microsoft.com/office/drawing/2014/main" id="{31ECCC82-265B-FB06-2BA0-B3232F16D29F}"/>
                </a:ext>
              </a:extLst>
            </p:cNvPr>
            <p:cNvGrpSpPr/>
            <p:nvPr/>
          </p:nvGrpSpPr>
          <p:grpSpPr>
            <a:xfrm>
              <a:off x="4647138" y="3793062"/>
              <a:ext cx="4028549" cy="788397"/>
              <a:chOff x="4647138" y="3793062"/>
              <a:chExt cx="4028549" cy="788397"/>
            </a:xfrm>
          </p:grpSpPr>
          <p:sp>
            <p:nvSpPr>
              <p:cNvPr id="156" name="사각형: 둥근 모서리 155">
                <a:extLst>
                  <a:ext uri="{FF2B5EF4-FFF2-40B4-BE49-F238E27FC236}">
                    <a16:creationId xmlns:a16="http://schemas.microsoft.com/office/drawing/2014/main" id="{4A0CB3CA-6942-7A83-C8A9-F0B5693F8024}"/>
                  </a:ext>
                </a:extLst>
              </p:cNvPr>
              <p:cNvSpPr/>
              <p:nvPr/>
            </p:nvSpPr>
            <p:spPr>
              <a:xfrm>
                <a:off x="4647138" y="3793062"/>
                <a:ext cx="4028549" cy="788397"/>
              </a:xfrm>
              <a:prstGeom prst="roundRect">
                <a:avLst>
                  <a:gd name="adj" fmla="val 8545"/>
                </a:avLst>
              </a:prstGeom>
              <a:solidFill>
                <a:schemeClr val="tx1">
                  <a:alpha val="7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160" name="그룹 159">
                <a:extLst>
                  <a:ext uri="{FF2B5EF4-FFF2-40B4-BE49-F238E27FC236}">
                    <a16:creationId xmlns:a16="http://schemas.microsoft.com/office/drawing/2014/main" id="{BEC87707-2984-A8AA-D0A2-3567623CD8DE}"/>
                  </a:ext>
                </a:extLst>
              </p:cNvPr>
              <p:cNvGrpSpPr/>
              <p:nvPr/>
            </p:nvGrpSpPr>
            <p:grpSpPr>
              <a:xfrm>
                <a:off x="4746114" y="3987205"/>
                <a:ext cx="3721803" cy="400110"/>
                <a:chOff x="4746114" y="4486485"/>
                <a:chExt cx="3721803" cy="400110"/>
              </a:xfrm>
            </p:grpSpPr>
            <p:grpSp>
              <p:nvGrpSpPr>
                <p:cNvPr id="171" name="그룹 170">
                  <a:extLst>
                    <a:ext uri="{FF2B5EF4-FFF2-40B4-BE49-F238E27FC236}">
                      <a16:creationId xmlns:a16="http://schemas.microsoft.com/office/drawing/2014/main" id="{21B427DA-5565-5820-10AE-6BC4484EEB49}"/>
                    </a:ext>
                  </a:extLst>
                </p:cNvPr>
                <p:cNvGrpSpPr/>
                <p:nvPr/>
              </p:nvGrpSpPr>
              <p:grpSpPr>
                <a:xfrm>
                  <a:off x="4746114" y="4553340"/>
                  <a:ext cx="894561" cy="266400"/>
                  <a:chOff x="6208228" y="2488665"/>
                  <a:chExt cx="894561" cy="242178"/>
                </a:xfrm>
              </p:grpSpPr>
              <p:sp>
                <p:nvSpPr>
                  <p:cNvPr id="173" name="사각형: 둥근 모서리 172">
                    <a:extLst>
                      <a:ext uri="{FF2B5EF4-FFF2-40B4-BE49-F238E27FC236}">
                        <a16:creationId xmlns:a16="http://schemas.microsoft.com/office/drawing/2014/main" id="{C06162F8-9115-D743-1CAD-9E9516339DF8}"/>
                      </a:ext>
                    </a:extLst>
                  </p:cNvPr>
                  <p:cNvSpPr/>
                  <p:nvPr/>
                </p:nvSpPr>
                <p:spPr>
                  <a:xfrm>
                    <a:off x="6208228" y="2488665"/>
                    <a:ext cx="894561" cy="24217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74" name="TextBox 173">
                    <a:extLst>
                      <a:ext uri="{FF2B5EF4-FFF2-40B4-BE49-F238E27FC236}">
                        <a16:creationId xmlns:a16="http://schemas.microsoft.com/office/drawing/2014/main" id="{4DDD8176-CB31-71E0-5110-EC28196D735A}"/>
                      </a:ext>
                    </a:extLst>
                  </p:cNvPr>
                  <p:cNvSpPr txBox="1"/>
                  <p:nvPr/>
                </p:nvSpPr>
                <p:spPr>
                  <a:xfrm>
                    <a:off x="6317274" y="2525817"/>
                    <a:ext cx="676467" cy="16787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9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02-03</a:t>
                    </a:r>
                    <a:endPara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sp>
              <p:nvSpPr>
                <p:cNvPr id="172" name="TextBox 171">
                  <a:extLst>
                    <a:ext uri="{FF2B5EF4-FFF2-40B4-BE49-F238E27FC236}">
                      <a16:creationId xmlns:a16="http://schemas.microsoft.com/office/drawing/2014/main" id="{37593129-9B36-7A34-8DC0-ADE2E04F3AA4}"/>
                    </a:ext>
                  </a:extLst>
                </p:cNvPr>
                <p:cNvSpPr txBox="1"/>
                <p:nvPr/>
              </p:nvSpPr>
              <p:spPr>
                <a:xfrm>
                  <a:off x="5741209" y="4486485"/>
                  <a:ext cx="2726708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다양한 시대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사회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문화권의 음악을 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7813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듣고</a:t>
                  </a:r>
                  <a:endPara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음악의 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배경과 역할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을 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7813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비교한다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7813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</p:grpSp>
        <p:grpSp>
          <p:nvGrpSpPr>
            <p:cNvPr id="161" name="그룹 160">
              <a:extLst>
                <a:ext uri="{FF2B5EF4-FFF2-40B4-BE49-F238E27FC236}">
                  <a16:creationId xmlns:a16="http://schemas.microsoft.com/office/drawing/2014/main" id="{E28EBFDE-439D-FA04-22FC-86D61DEB6441}"/>
                </a:ext>
              </a:extLst>
            </p:cNvPr>
            <p:cNvGrpSpPr/>
            <p:nvPr/>
          </p:nvGrpSpPr>
          <p:grpSpPr>
            <a:xfrm>
              <a:off x="4746114" y="4777780"/>
              <a:ext cx="3726612" cy="400110"/>
              <a:chOff x="4746114" y="5477085"/>
              <a:chExt cx="3726612" cy="400110"/>
            </a:xfrm>
          </p:grpSpPr>
          <p:grpSp>
            <p:nvGrpSpPr>
              <p:cNvPr id="167" name="그룹 166">
                <a:extLst>
                  <a:ext uri="{FF2B5EF4-FFF2-40B4-BE49-F238E27FC236}">
                    <a16:creationId xmlns:a16="http://schemas.microsoft.com/office/drawing/2014/main" id="{AEDC69D6-1FC6-EBD3-373D-A84FC1DC0342}"/>
                  </a:ext>
                </a:extLst>
              </p:cNvPr>
              <p:cNvGrpSpPr/>
              <p:nvPr/>
            </p:nvGrpSpPr>
            <p:grpSpPr>
              <a:xfrm>
                <a:off x="4746114" y="5543940"/>
                <a:ext cx="894561" cy="266400"/>
                <a:chOff x="6208228" y="2487344"/>
                <a:chExt cx="894561" cy="242178"/>
              </a:xfrm>
            </p:grpSpPr>
            <p:sp>
              <p:nvSpPr>
                <p:cNvPr id="169" name="사각형: 둥근 모서리 168">
                  <a:extLst>
                    <a:ext uri="{FF2B5EF4-FFF2-40B4-BE49-F238E27FC236}">
                      <a16:creationId xmlns:a16="http://schemas.microsoft.com/office/drawing/2014/main" id="{FE828003-5A1E-AF44-77A0-FEFB19B66A03}"/>
                    </a:ext>
                  </a:extLst>
                </p:cNvPr>
                <p:cNvSpPr/>
                <p:nvPr/>
              </p:nvSpPr>
              <p:spPr>
                <a:xfrm>
                  <a:off x="6208228" y="2487344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5CF5E6DA-162A-331F-08B2-B9393F1FC955}"/>
                    </a:ext>
                  </a:extLst>
                </p:cNvPr>
                <p:cNvSpPr txBox="1"/>
                <p:nvPr/>
              </p:nvSpPr>
              <p:spPr>
                <a:xfrm>
                  <a:off x="6317274" y="2524496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9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02-04</a:t>
                  </a:r>
                  <a:endPara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5EFE7CD9-A3A1-505A-5EA8-20C89D8F6B9D}"/>
                  </a:ext>
                </a:extLst>
              </p:cNvPr>
              <p:cNvSpPr txBox="1"/>
              <p:nvPr/>
            </p:nvSpPr>
            <p:spPr>
              <a:xfrm>
                <a:off x="5741209" y="5477085"/>
                <a:ext cx="2731517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생활 속에서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들으며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7813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감성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과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가치를 인식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하고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존중한다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186" name="그룹 185">
              <a:extLst>
                <a:ext uri="{FF2B5EF4-FFF2-40B4-BE49-F238E27FC236}">
                  <a16:creationId xmlns:a16="http://schemas.microsoft.com/office/drawing/2014/main" id="{8B417831-ADD9-294D-3B4B-74C7B82719E3}"/>
                </a:ext>
              </a:extLst>
            </p:cNvPr>
            <p:cNvGrpSpPr/>
            <p:nvPr/>
          </p:nvGrpSpPr>
          <p:grpSpPr>
            <a:xfrm>
              <a:off x="4647138" y="5374212"/>
              <a:ext cx="4028549" cy="788397"/>
              <a:chOff x="4647138" y="5374212"/>
              <a:chExt cx="4028549" cy="788397"/>
            </a:xfrm>
          </p:grpSpPr>
          <p:sp>
            <p:nvSpPr>
              <p:cNvPr id="157" name="사각형: 둥근 모서리 156">
                <a:extLst>
                  <a:ext uri="{FF2B5EF4-FFF2-40B4-BE49-F238E27FC236}">
                    <a16:creationId xmlns:a16="http://schemas.microsoft.com/office/drawing/2014/main" id="{37A1E859-646F-3EB6-B577-683728582D0B}"/>
                  </a:ext>
                </a:extLst>
              </p:cNvPr>
              <p:cNvSpPr/>
              <p:nvPr/>
            </p:nvSpPr>
            <p:spPr>
              <a:xfrm>
                <a:off x="4647138" y="5374212"/>
                <a:ext cx="4028549" cy="788397"/>
              </a:xfrm>
              <a:prstGeom prst="roundRect">
                <a:avLst>
                  <a:gd name="adj" fmla="val 8545"/>
                </a:avLst>
              </a:prstGeom>
              <a:solidFill>
                <a:schemeClr val="tx1">
                  <a:alpha val="7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162" name="그룹 161">
                <a:extLst>
                  <a:ext uri="{FF2B5EF4-FFF2-40B4-BE49-F238E27FC236}">
                    <a16:creationId xmlns:a16="http://schemas.microsoft.com/office/drawing/2014/main" id="{CA93FD52-D8BC-3BC1-E49D-9DAE9681CD3F}"/>
                  </a:ext>
                </a:extLst>
              </p:cNvPr>
              <p:cNvGrpSpPr/>
              <p:nvPr/>
            </p:nvGrpSpPr>
            <p:grpSpPr>
              <a:xfrm>
                <a:off x="4746114" y="5468328"/>
                <a:ext cx="3465323" cy="600164"/>
                <a:chOff x="4746114" y="5377058"/>
                <a:chExt cx="3465323" cy="600164"/>
              </a:xfrm>
            </p:grpSpPr>
            <p:grpSp>
              <p:nvGrpSpPr>
                <p:cNvPr id="163" name="그룹 162">
                  <a:extLst>
                    <a:ext uri="{FF2B5EF4-FFF2-40B4-BE49-F238E27FC236}">
                      <a16:creationId xmlns:a16="http://schemas.microsoft.com/office/drawing/2014/main" id="{DD02F28B-298B-988D-8580-0D910231663A}"/>
                    </a:ext>
                  </a:extLst>
                </p:cNvPr>
                <p:cNvGrpSpPr/>
                <p:nvPr/>
              </p:nvGrpSpPr>
              <p:grpSpPr>
                <a:xfrm>
                  <a:off x="4746114" y="5543940"/>
                  <a:ext cx="894561" cy="266400"/>
                  <a:chOff x="6208228" y="2487344"/>
                  <a:chExt cx="894561" cy="242178"/>
                </a:xfrm>
              </p:grpSpPr>
              <p:sp>
                <p:nvSpPr>
                  <p:cNvPr id="165" name="사각형: 둥근 모서리 164">
                    <a:extLst>
                      <a:ext uri="{FF2B5EF4-FFF2-40B4-BE49-F238E27FC236}">
                        <a16:creationId xmlns:a16="http://schemas.microsoft.com/office/drawing/2014/main" id="{D1120F59-5D59-B6F5-6BF3-0FF1CDBF0ADC}"/>
                      </a:ext>
                    </a:extLst>
                  </p:cNvPr>
                  <p:cNvSpPr/>
                  <p:nvPr/>
                </p:nvSpPr>
                <p:spPr>
                  <a:xfrm>
                    <a:off x="6208228" y="2487344"/>
                    <a:ext cx="894561" cy="24217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66" name="TextBox 165">
                    <a:extLst>
                      <a:ext uri="{FF2B5EF4-FFF2-40B4-BE49-F238E27FC236}">
                        <a16:creationId xmlns:a16="http://schemas.microsoft.com/office/drawing/2014/main" id="{B7375343-214D-93EF-47C8-675E37FAB632}"/>
                      </a:ext>
                    </a:extLst>
                  </p:cNvPr>
                  <p:cNvSpPr txBox="1"/>
                  <p:nvPr/>
                </p:nvSpPr>
                <p:spPr>
                  <a:xfrm>
                    <a:off x="6317274" y="2524496"/>
                    <a:ext cx="676467" cy="16787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9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02-05</a:t>
                    </a:r>
                    <a:endPara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sp>
              <p:nvSpPr>
                <p:cNvPr id="164" name="TextBox 163">
                  <a:extLst>
                    <a:ext uri="{FF2B5EF4-FFF2-40B4-BE49-F238E27FC236}">
                      <a16:creationId xmlns:a16="http://schemas.microsoft.com/office/drawing/2014/main" id="{C04E1539-1480-39B5-1EB5-3EC21CC34D8E}"/>
                    </a:ext>
                  </a:extLst>
                </p:cNvPr>
                <p:cNvSpPr txBox="1"/>
                <p:nvPr/>
              </p:nvSpPr>
              <p:spPr>
                <a:xfrm>
                  <a:off x="5741209" y="5377058"/>
                  <a:ext cx="2470228" cy="6001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유네스코에 등재된 우리나라의 음악</a:t>
                  </a:r>
                  <a:endPara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문화유산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을 찾아 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7813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듣고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세계 속 국악의</a:t>
                  </a:r>
                  <a:endParaRPr lang="en-US" altLang="ko-KR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위상과 문화적 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40AEE0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가치를 인식한다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40AEE0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22665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E9E401A6-74EA-FE87-0333-59AD3C7E38D6}"/>
              </a:ext>
            </a:extLst>
          </p:cNvPr>
          <p:cNvGrpSpPr/>
          <p:nvPr/>
        </p:nvGrpSpPr>
        <p:grpSpPr>
          <a:xfrm>
            <a:off x="636478" y="2209324"/>
            <a:ext cx="3871417" cy="3956525"/>
            <a:chOff x="636478" y="2209324"/>
            <a:chExt cx="3871417" cy="3956525"/>
          </a:xfrm>
        </p:grpSpPr>
        <p:sp>
          <p:nvSpPr>
            <p:cNvPr id="41" name="사각형: 둥근 위쪽 모서리 40">
              <a:extLst>
                <a:ext uri="{FF2B5EF4-FFF2-40B4-BE49-F238E27FC236}">
                  <a16:creationId xmlns:a16="http://schemas.microsoft.com/office/drawing/2014/main" id="{D5294618-61AA-D1E4-3451-50A1B2FDA894}"/>
                </a:ext>
              </a:extLst>
            </p:cNvPr>
            <p:cNvSpPr/>
            <p:nvPr/>
          </p:nvSpPr>
          <p:spPr>
            <a:xfrm>
              <a:off x="636479" y="2209324"/>
              <a:ext cx="3871416" cy="249817"/>
            </a:xfrm>
            <a:prstGeom prst="round2SameRect">
              <a:avLst/>
            </a:prstGeom>
            <a:gradFill>
              <a:gsLst>
                <a:gs pos="100000">
                  <a:srgbClr val="0F958E">
                    <a:alpha val="28000"/>
                  </a:srgbClr>
                </a:gs>
                <a:gs pos="50000">
                  <a:srgbClr val="276DB5">
                    <a:alpha val="42000"/>
                  </a:srgbClr>
                </a:gs>
              </a:gsLst>
              <a:lin ang="2700000" scaled="0"/>
            </a:gradFill>
            <a:ln w="28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6877F752-A10D-B539-1000-82C91879343F}"/>
                </a:ext>
              </a:extLst>
            </p:cNvPr>
            <p:cNvGrpSpPr/>
            <p:nvPr/>
          </p:nvGrpSpPr>
          <p:grpSpPr>
            <a:xfrm>
              <a:off x="693420" y="3136364"/>
              <a:ext cx="1097280" cy="2737367"/>
              <a:chOff x="693420" y="3136364"/>
              <a:chExt cx="1097280" cy="2737367"/>
            </a:xfrm>
          </p:grpSpPr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BC4D48DA-DD97-B090-556C-58DEF8B8EB98}"/>
                  </a:ext>
                </a:extLst>
              </p:cNvPr>
              <p:cNvGrpSpPr/>
              <p:nvPr/>
            </p:nvGrpSpPr>
            <p:grpSpPr>
              <a:xfrm>
                <a:off x="829533" y="3136364"/>
                <a:ext cx="825055" cy="267534"/>
                <a:chOff x="5110562" y="5920168"/>
                <a:chExt cx="825055" cy="267534"/>
              </a:xfrm>
            </p:grpSpPr>
            <p:sp>
              <p:nvSpPr>
                <p:cNvPr id="53" name="사각형: 둥근 모서리 52">
                  <a:extLst>
                    <a:ext uri="{FF2B5EF4-FFF2-40B4-BE49-F238E27FC236}">
                      <a16:creationId xmlns:a16="http://schemas.microsoft.com/office/drawing/2014/main" id="{C7162555-FF2B-2C19-13C9-A68479A85D2F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BA5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6E9CD13E-A102-7D3F-96DD-645587F7F061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지식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이해</a:t>
                  </a:r>
                </a:p>
              </p:txBody>
            </p:sp>
          </p:grpSp>
          <p:grpSp>
            <p:nvGrpSpPr>
              <p:cNvPr id="45" name="그룹 44">
                <a:extLst>
                  <a:ext uri="{FF2B5EF4-FFF2-40B4-BE49-F238E27FC236}">
                    <a16:creationId xmlns:a16="http://schemas.microsoft.com/office/drawing/2014/main" id="{B8C4FD8E-76C5-2755-C227-EFC3641E2402}"/>
                  </a:ext>
                </a:extLst>
              </p:cNvPr>
              <p:cNvGrpSpPr/>
              <p:nvPr/>
            </p:nvGrpSpPr>
            <p:grpSpPr>
              <a:xfrm>
                <a:off x="829533" y="4572734"/>
                <a:ext cx="825055" cy="267534"/>
                <a:chOff x="5110562" y="5920168"/>
                <a:chExt cx="825055" cy="267534"/>
              </a:xfrm>
            </p:grpSpPr>
            <p:sp>
              <p:nvSpPr>
                <p:cNvPr id="51" name="사각형: 둥근 모서리 50">
                  <a:extLst>
                    <a:ext uri="{FF2B5EF4-FFF2-40B4-BE49-F238E27FC236}">
                      <a16:creationId xmlns:a16="http://schemas.microsoft.com/office/drawing/2014/main" id="{4D3AA9ED-BCBD-0242-8B53-22759A885753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7813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88BC8AC9-BA0C-852F-7B2A-D820E04C1D65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과정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기능</a:t>
                  </a:r>
                </a:p>
              </p:txBody>
            </p:sp>
          </p:grpSp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id="{91F4E4DC-F732-4462-5921-EAD5EBEE3069}"/>
                  </a:ext>
                </a:extLst>
              </p:cNvPr>
              <p:cNvGrpSpPr/>
              <p:nvPr/>
            </p:nvGrpSpPr>
            <p:grpSpPr>
              <a:xfrm>
                <a:off x="829533" y="5606197"/>
                <a:ext cx="825055" cy="267534"/>
                <a:chOff x="5110562" y="5920168"/>
                <a:chExt cx="825055" cy="267534"/>
              </a:xfrm>
            </p:grpSpPr>
            <p:sp>
              <p:nvSpPr>
                <p:cNvPr id="49" name="사각형: 둥근 모서리 48">
                  <a:extLst>
                    <a:ext uri="{FF2B5EF4-FFF2-40B4-BE49-F238E27FC236}">
                      <a16:creationId xmlns:a16="http://schemas.microsoft.com/office/drawing/2014/main" id="{A8565690-3B5C-79BA-67E3-6A90CE317534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0AEE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AA5DFCAB-EB0A-FA62-7FD8-21615ED47055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가치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태도</a:t>
                  </a:r>
                </a:p>
              </p:txBody>
            </p:sp>
          </p:grpSp>
          <p:cxnSp>
            <p:nvCxnSpPr>
              <p:cNvPr id="47" name="직선 연결선 46">
                <a:extLst>
                  <a:ext uri="{FF2B5EF4-FFF2-40B4-BE49-F238E27FC236}">
                    <a16:creationId xmlns:a16="http://schemas.microsoft.com/office/drawing/2014/main" id="{8402C8B7-37F4-29B1-65A3-354D767E86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420" y="4084519"/>
                <a:ext cx="1097280" cy="0"/>
              </a:xfrm>
              <a:prstGeom prst="line">
                <a:avLst/>
              </a:prstGeom>
              <a:noFill/>
              <a:ln w="12700">
                <a:solidFill>
                  <a:srgbClr val="93B6D9">
                    <a:alpha val="45000"/>
                  </a:srgb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48" name="직선 연결선 47">
                <a:extLst>
                  <a:ext uri="{FF2B5EF4-FFF2-40B4-BE49-F238E27FC236}">
                    <a16:creationId xmlns:a16="http://schemas.microsoft.com/office/drawing/2014/main" id="{618C5618-78D3-09CC-6F31-555F01079C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420" y="5328484"/>
                <a:ext cx="1097280" cy="0"/>
              </a:xfrm>
              <a:prstGeom prst="line">
                <a:avLst/>
              </a:prstGeom>
              <a:noFill/>
              <a:ln w="12700">
                <a:solidFill>
                  <a:srgbClr val="93B6D9">
                    <a:alpha val="45000"/>
                  </a:srgb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55" name="사각형: 둥근 모서리 54">
              <a:extLst>
                <a:ext uri="{FF2B5EF4-FFF2-40B4-BE49-F238E27FC236}">
                  <a16:creationId xmlns:a16="http://schemas.microsoft.com/office/drawing/2014/main" id="{DF93AAAF-800A-EA5E-E125-962001988B91}"/>
                </a:ext>
              </a:extLst>
            </p:cNvPr>
            <p:cNvSpPr/>
            <p:nvPr/>
          </p:nvSpPr>
          <p:spPr>
            <a:xfrm>
              <a:off x="636478" y="2210278"/>
              <a:ext cx="3871416" cy="3955571"/>
            </a:xfrm>
            <a:prstGeom prst="roundRect">
              <a:avLst>
                <a:gd name="adj" fmla="val 1251"/>
              </a:avLst>
            </a:prstGeom>
            <a:noFill/>
            <a:ln w="19050">
              <a:solidFill>
                <a:srgbClr val="93B6D9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B4EE3C76-601C-B554-F2A0-F25BE17149D3}"/>
              </a:ext>
            </a:extLst>
          </p:cNvPr>
          <p:cNvGrpSpPr/>
          <p:nvPr/>
        </p:nvGrpSpPr>
        <p:grpSpPr>
          <a:xfrm>
            <a:off x="132427" y="277153"/>
            <a:ext cx="4137309" cy="662153"/>
            <a:chOff x="132427" y="277153"/>
            <a:chExt cx="4137309" cy="662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9788AA3-E5DB-4357-1A94-3998AE25D9EE}"/>
                </a:ext>
              </a:extLst>
            </p:cNvPr>
            <p:cNvSpPr txBox="1"/>
            <p:nvPr/>
          </p:nvSpPr>
          <p:spPr>
            <a:xfrm>
              <a:off x="1087593" y="569974"/>
              <a:ext cx="117981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성취기준</a:t>
              </a:r>
              <a:endParaRPr lang="en-US" altLang="ko-KR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14656BD-E1A0-05DC-5001-5828E088BEC6}"/>
                </a:ext>
              </a:extLst>
            </p:cNvPr>
            <p:cNvSpPr txBox="1"/>
            <p:nvPr/>
          </p:nvSpPr>
          <p:spPr>
            <a:xfrm>
              <a:off x="132427" y="524669"/>
              <a:ext cx="66684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4-4</a:t>
              </a: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FCD31AC6-5027-156F-407B-F93D8C06E1C5}"/>
                </a:ext>
              </a:extLst>
            </p:cNvPr>
            <p:cNvGrpSpPr/>
            <p:nvPr/>
          </p:nvGrpSpPr>
          <p:grpSpPr>
            <a:xfrm>
              <a:off x="1119981" y="277153"/>
              <a:ext cx="3149755" cy="204923"/>
              <a:chOff x="1119981" y="277153"/>
              <a:chExt cx="3149755" cy="204923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64DBBFE-8346-D3E4-AE44-A65CB5E828FF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87258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교육과정의 내용 체계 및 성취기준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23B54E30-19A3-3CF2-0E4B-671B8F35E1B4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24" name="타원 23">
                  <a:extLst>
                    <a:ext uri="{FF2B5EF4-FFF2-40B4-BE49-F238E27FC236}">
                      <a16:creationId xmlns:a16="http://schemas.microsoft.com/office/drawing/2014/main" id="{E98AF7DF-ADE7-D04B-0A3A-2F4575990B51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AB5C08C9-E168-1C95-CE22-38C5578033E5}"/>
                    </a:ext>
                  </a:extLst>
                </p:cNvPr>
                <p:cNvSpPr txBox="1"/>
                <p:nvPr/>
              </p:nvSpPr>
              <p:spPr>
                <a:xfrm>
                  <a:off x="1159982" y="258397"/>
                  <a:ext cx="99386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4</a:t>
                  </a:r>
                </a:p>
              </p:txBody>
            </p:sp>
          </p:grpSp>
        </p:grp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A184F93B-29B9-6D31-CD1A-77622E891D32}"/>
              </a:ext>
            </a:extLst>
          </p:cNvPr>
          <p:cNvGrpSpPr/>
          <p:nvPr/>
        </p:nvGrpSpPr>
        <p:grpSpPr>
          <a:xfrm>
            <a:off x="431581" y="1310857"/>
            <a:ext cx="8244107" cy="431913"/>
            <a:chOff x="442897" y="1371859"/>
            <a:chExt cx="8244107" cy="431913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FCD06AD9-0FAE-3A4B-6D1A-46D5AD9CB292}"/>
                </a:ext>
              </a:extLst>
            </p:cNvPr>
            <p:cNvSpPr/>
            <p:nvPr/>
          </p:nvSpPr>
          <p:spPr>
            <a:xfrm rot="10800000" flipH="1">
              <a:off x="468314" y="1419720"/>
              <a:ext cx="8218690" cy="336189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0C4215C-F3D2-6EDA-DF5C-79945B022DC6}"/>
                </a:ext>
              </a:extLst>
            </p:cNvPr>
            <p:cNvSpPr txBox="1"/>
            <p:nvPr/>
          </p:nvSpPr>
          <p:spPr>
            <a:xfrm>
              <a:off x="961064" y="1476611"/>
              <a:ext cx="2168863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중학교 영역별 성취기준 </a:t>
              </a:r>
              <a:endPara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AABC3092-A028-CC24-7ED4-249CDEC35E77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CD33C42B-60FC-3A76-DDEE-847368931698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34" name="원호 33">
                  <a:extLst>
                    <a:ext uri="{FF2B5EF4-FFF2-40B4-BE49-F238E27FC236}">
                      <a16:creationId xmlns:a16="http://schemas.microsoft.com/office/drawing/2014/main" id="{53966B46-2184-B8F5-05AA-A4278C34BF7F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5" name="원호 34">
                  <a:extLst>
                    <a:ext uri="{FF2B5EF4-FFF2-40B4-BE49-F238E27FC236}">
                      <a16:creationId xmlns:a16="http://schemas.microsoft.com/office/drawing/2014/main" id="{8D54C71A-94D4-8561-E7D0-EF910EA44FE4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E8EB8256-B1D9-0BF9-E2DF-0CD55A878338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32" name="타원 31">
                  <a:extLst>
                    <a:ext uri="{FF2B5EF4-FFF2-40B4-BE49-F238E27FC236}">
                      <a16:creationId xmlns:a16="http://schemas.microsoft.com/office/drawing/2014/main" id="{35DD2A38-83C8-33C0-7972-4E24BB049B9E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276DB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55105A38-A808-8185-A179-9DF6BF8A7BDF}"/>
                    </a:ext>
                  </a:extLst>
                </p:cNvPr>
                <p:cNvSpPr txBox="1"/>
                <p:nvPr/>
              </p:nvSpPr>
              <p:spPr>
                <a:xfrm>
                  <a:off x="575099" y="1487564"/>
                  <a:ext cx="248466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CBDCED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2</a:t>
                  </a:r>
                </a:p>
              </p:txBody>
            </p:sp>
          </p:grpSp>
        </p:grp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7377C9E8-3C07-A653-779B-B3D5BFF14731}"/>
              </a:ext>
            </a:extLst>
          </p:cNvPr>
          <p:cNvGrpSpPr/>
          <p:nvPr/>
        </p:nvGrpSpPr>
        <p:grpSpPr>
          <a:xfrm>
            <a:off x="539551" y="1821181"/>
            <a:ext cx="1752884" cy="402187"/>
            <a:chOff x="539551" y="1821181"/>
            <a:chExt cx="1752884" cy="4021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39E26EA-8CEE-D9BE-6390-B19CDB30BADB}"/>
                </a:ext>
              </a:extLst>
            </p:cNvPr>
            <p:cNvSpPr txBox="1"/>
            <p:nvPr/>
          </p:nvSpPr>
          <p:spPr>
            <a:xfrm>
              <a:off x="1946186" y="1893102"/>
              <a:ext cx="34624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창작</a:t>
              </a:r>
            </a:p>
          </p:txBody>
        </p:sp>
        <p:sp>
          <p:nvSpPr>
            <p:cNvPr id="38" name="사각형: 둥근 위쪽 모서리 37">
              <a:extLst>
                <a:ext uri="{FF2B5EF4-FFF2-40B4-BE49-F238E27FC236}">
                  <a16:creationId xmlns:a16="http://schemas.microsoft.com/office/drawing/2014/main" id="{47B7CC94-58E8-A5B9-EB17-876FEFF8B770}"/>
                </a:ext>
              </a:extLst>
            </p:cNvPr>
            <p:cNvSpPr/>
            <p:nvPr/>
          </p:nvSpPr>
          <p:spPr>
            <a:xfrm flipH="1">
              <a:off x="539551" y="1821181"/>
              <a:ext cx="1289246" cy="329088"/>
            </a:xfrm>
            <a:prstGeom prst="round2SameRect">
              <a:avLst>
                <a:gd name="adj1" fmla="val 26074"/>
                <a:gd name="adj2" fmla="val 0"/>
              </a:avLst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자유형: 도형 38">
              <a:extLst>
                <a:ext uri="{FF2B5EF4-FFF2-40B4-BE49-F238E27FC236}">
                  <a16:creationId xmlns:a16="http://schemas.microsoft.com/office/drawing/2014/main" id="{9F9C8AE4-32F3-4201-3E34-EF86505AF6C1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 flipV="1">
              <a:off x="539551" y="1943146"/>
              <a:ext cx="165846" cy="280222"/>
            </a:xfrm>
            <a:custGeom>
              <a:avLst/>
              <a:gdLst>
                <a:gd name="connsiteX0" fmla="*/ 0 w 179587"/>
                <a:gd name="connsiteY0" fmla="*/ 74092 h 291600"/>
                <a:gd name="connsiteX1" fmla="*/ 0 w 179587"/>
                <a:gd name="connsiteY1" fmla="*/ 217978 h 291600"/>
                <a:gd name="connsiteX2" fmla="*/ 40417 w 179587"/>
                <a:gd name="connsiteY2" fmla="*/ 286247 h 291600"/>
                <a:gd name="connsiteX3" fmla="*/ 64099 w 179587"/>
                <a:gd name="connsiteY3" fmla="*/ 291600 h 291600"/>
                <a:gd name="connsiteX4" fmla="*/ 64099 w 179587"/>
                <a:gd name="connsiteY4" fmla="*/ 283233 h 291600"/>
                <a:gd name="connsiteX5" fmla="*/ 126402 w 179587"/>
                <a:gd name="connsiteY5" fmla="*/ 213478 h 291600"/>
                <a:gd name="connsiteX6" fmla="*/ 179587 w 179587"/>
                <a:gd name="connsiteY6" fmla="*/ 213478 h 291600"/>
                <a:gd name="connsiteX7" fmla="*/ 179587 w 179587"/>
                <a:gd name="connsiteY7" fmla="*/ 0 h 291600"/>
                <a:gd name="connsiteX8" fmla="*/ 66176 w 179587"/>
                <a:gd name="connsiteY8" fmla="*/ 0 h 291600"/>
                <a:gd name="connsiteX9" fmla="*/ 0 w 179587"/>
                <a:gd name="connsiteY9" fmla="*/ 74092 h 29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587" h="291600">
                  <a:moveTo>
                    <a:pt x="0" y="74092"/>
                  </a:moveTo>
                  <a:lnTo>
                    <a:pt x="0" y="217978"/>
                  </a:lnTo>
                  <a:cubicBezTo>
                    <a:pt x="0" y="248668"/>
                    <a:pt x="16666" y="275000"/>
                    <a:pt x="40417" y="286247"/>
                  </a:cubicBezTo>
                  <a:lnTo>
                    <a:pt x="64099" y="291600"/>
                  </a:lnTo>
                  <a:lnTo>
                    <a:pt x="64099" y="283233"/>
                  </a:lnTo>
                  <a:cubicBezTo>
                    <a:pt x="64099" y="244708"/>
                    <a:pt x="91993" y="213478"/>
                    <a:pt x="126402" y="213478"/>
                  </a:cubicBezTo>
                  <a:lnTo>
                    <a:pt x="179587" y="213478"/>
                  </a:lnTo>
                  <a:lnTo>
                    <a:pt x="179587" y="0"/>
                  </a:lnTo>
                  <a:lnTo>
                    <a:pt x="66176" y="0"/>
                  </a:lnTo>
                  <a:cubicBezTo>
                    <a:pt x="29628" y="0"/>
                    <a:pt x="0" y="33172"/>
                    <a:pt x="0" y="74092"/>
                  </a:cubicBezTo>
                  <a:close/>
                </a:path>
              </a:pathLst>
            </a:cu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C14EC45-3983-8D99-7F84-6334A53F445F}"/>
                </a:ext>
              </a:extLst>
            </p:cNvPr>
            <p:cNvSpPr txBox="1"/>
            <p:nvPr/>
          </p:nvSpPr>
          <p:spPr>
            <a:xfrm>
              <a:off x="719303" y="1893102"/>
              <a:ext cx="929743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1 - 3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학년군</a:t>
              </a:r>
            </a:p>
          </p:txBody>
        </p:sp>
      </p:grpSp>
      <p:graphicFrame>
        <p:nvGraphicFramePr>
          <p:cNvPr id="42" name="표 8">
            <a:extLst>
              <a:ext uri="{FF2B5EF4-FFF2-40B4-BE49-F238E27FC236}">
                <a16:creationId xmlns:a16="http://schemas.microsoft.com/office/drawing/2014/main" id="{B4601378-2BB4-B810-1590-1D2AE5FB31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420827"/>
              </p:ext>
            </p:extLst>
          </p:nvPr>
        </p:nvGraphicFramePr>
        <p:xfrm>
          <a:off x="651641" y="2205037"/>
          <a:ext cx="3856253" cy="39641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2871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2663382">
                  <a:extLst>
                    <a:ext uri="{9D8B030D-6E8A-4147-A177-3AD203B41FA5}">
                      <a16:colId xmlns:a16="http://schemas.microsoft.com/office/drawing/2014/main" val="2747899653"/>
                    </a:ext>
                  </a:extLst>
                </a:gridCol>
              </a:tblGrid>
              <a:tr h="20722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범주</a:t>
                      </a:r>
                      <a:endParaRPr lang="en-US" altLang="ko-KR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291931"/>
                  </a:ext>
                </a:extLst>
              </a:tr>
              <a:tr h="1627126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간단한 형식의 음악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의도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아이디어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요소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음악적 특징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기보법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오선보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정간보 등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), 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매체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1236439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적용하여 창작하기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조건에 따라 바꾸기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연계하여 만들고 활용하기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13F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068707"/>
                  </a:ext>
                </a:extLst>
              </a:tr>
              <a:tr h="845750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자기 주도적인 태도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저작권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책임감 인식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AEE0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grpSp>
        <p:nvGrpSpPr>
          <p:cNvPr id="56" name="그룹 55">
            <a:extLst>
              <a:ext uri="{FF2B5EF4-FFF2-40B4-BE49-F238E27FC236}">
                <a16:creationId xmlns:a16="http://schemas.microsoft.com/office/drawing/2014/main" id="{B7CC17F7-DF7A-C932-F5F9-EB7666AB129F}"/>
              </a:ext>
            </a:extLst>
          </p:cNvPr>
          <p:cNvGrpSpPr/>
          <p:nvPr/>
        </p:nvGrpSpPr>
        <p:grpSpPr>
          <a:xfrm>
            <a:off x="7540290" y="1395751"/>
            <a:ext cx="1347403" cy="817223"/>
            <a:chOff x="7432340" y="1358717"/>
            <a:chExt cx="1347403" cy="817223"/>
          </a:xfrm>
        </p:grpSpPr>
        <p:pic>
          <p:nvPicPr>
            <p:cNvPr id="57" name="그림 56" descr="의류, 신발류, 만화 영화, 소매이(가) 표시된 사진&#10;&#10;자동 생성된 설명">
              <a:extLst>
                <a:ext uri="{FF2B5EF4-FFF2-40B4-BE49-F238E27FC236}">
                  <a16:creationId xmlns:a16="http://schemas.microsoft.com/office/drawing/2014/main" id="{F050EFAA-7798-4B6F-FC76-533A341669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" b="83016"/>
            <a:stretch/>
          </p:blipFill>
          <p:spPr>
            <a:xfrm>
              <a:off x="7432340" y="1358717"/>
              <a:ext cx="1347403" cy="355783"/>
            </a:xfrm>
            <a:prstGeom prst="rect">
              <a:avLst/>
            </a:prstGeom>
            <a:effectLst>
              <a:outerShdw blurRad="25400" dist="25400" dir="162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8" name="그림 57" descr="의류, 신발류, 만화 영화, 소매이(가) 표시된 사진&#10;&#10;자동 생성된 설명">
              <a:extLst>
                <a:ext uri="{FF2B5EF4-FFF2-40B4-BE49-F238E27FC236}">
                  <a16:creationId xmlns:a16="http://schemas.microsoft.com/office/drawing/2014/main" id="{E71F5894-2B11-2E3E-5E9A-DB2C8A41E9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" b="60989"/>
            <a:stretch/>
          </p:blipFill>
          <p:spPr>
            <a:xfrm>
              <a:off x="7432340" y="1358717"/>
              <a:ext cx="1347403" cy="817223"/>
            </a:xfrm>
            <a:prstGeom prst="rect">
              <a:avLst/>
            </a:prstGeom>
          </p:spPr>
        </p:pic>
      </p:grp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0175F28-B388-A472-75D6-85178978414D}"/>
              </a:ext>
            </a:extLst>
          </p:cNvPr>
          <p:cNvGrpSpPr/>
          <p:nvPr/>
        </p:nvGrpSpPr>
        <p:grpSpPr>
          <a:xfrm>
            <a:off x="4647138" y="2211911"/>
            <a:ext cx="4033312" cy="3954893"/>
            <a:chOff x="4647138" y="2211911"/>
            <a:chExt cx="4033312" cy="3954893"/>
          </a:xfrm>
        </p:grpSpPr>
        <p:sp>
          <p:nvSpPr>
            <p:cNvPr id="92" name="사각형: 둥근 모서리 91">
              <a:extLst>
                <a:ext uri="{FF2B5EF4-FFF2-40B4-BE49-F238E27FC236}">
                  <a16:creationId xmlns:a16="http://schemas.microsoft.com/office/drawing/2014/main" id="{76742554-020D-8E78-4AE4-2DEB43C68E80}"/>
                </a:ext>
              </a:extLst>
            </p:cNvPr>
            <p:cNvSpPr/>
            <p:nvPr/>
          </p:nvSpPr>
          <p:spPr>
            <a:xfrm>
              <a:off x="4647138" y="2211911"/>
              <a:ext cx="4028549" cy="986859"/>
            </a:xfrm>
            <a:prstGeom prst="roundRect">
              <a:avLst>
                <a:gd name="adj" fmla="val 7015"/>
              </a:avLst>
            </a:prstGeom>
            <a:solidFill>
              <a:schemeClr val="tx1">
                <a:alpha val="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CFBC7ADD-8AF6-1CD2-470B-7690BFDDE4B0}"/>
                </a:ext>
              </a:extLst>
            </p:cNvPr>
            <p:cNvGrpSpPr/>
            <p:nvPr/>
          </p:nvGrpSpPr>
          <p:grpSpPr>
            <a:xfrm>
              <a:off x="4746114" y="2505285"/>
              <a:ext cx="3875692" cy="400110"/>
              <a:chOff x="4746114" y="2505285"/>
              <a:chExt cx="3875692" cy="400110"/>
            </a:xfrm>
          </p:grpSpPr>
          <p:grpSp>
            <p:nvGrpSpPr>
              <p:cNvPr id="111" name="그룹 110">
                <a:extLst>
                  <a:ext uri="{FF2B5EF4-FFF2-40B4-BE49-F238E27FC236}">
                    <a16:creationId xmlns:a16="http://schemas.microsoft.com/office/drawing/2014/main" id="{BF797258-51AF-5C8F-8E13-99D56E2E4B7F}"/>
                  </a:ext>
                </a:extLst>
              </p:cNvPr>
              <p:cNvGrpSpPr/>
              <p:nvPr/>
            </p:nvGrpSpPr>
            <p:grpSpPr>
              <a:xfrm>
                <a:off x="4746114" y="2572140"/>
                <a:ext cx="894561" cy="266400"/>
                <a:chOff x="6208228" y="2488665"/>
                <a:chExt cx="894561" cy="242178"/>
              </a:xfrm>
            </p:grpSpPr>
            <p:sp>
              <p:nvSpPr>
                <p:cNvPr id="113" name="사각형: 둥근 모서리 112">
                  <a:extLst>
                    <a:ext uri="{FF2B5EF4-FFF2-40B4-BE49-F238E27FC236}">
                      <a16:creationId xmlns:a16="http://schemas.microsoft.com/office/drawing/2014/main" id="{C91125A5-675D-945F-18F4-774BDF42DDAE}"/>
                    </a:ext>
                  </a:extLst>
                </p:cNvPr>
                <p:cNvSpPr/>
                <p:nvPr/>
              </p:nvSpPr>
              <p:spPr>
                <a:xfrm>
                  <a:off x="6208228" y="2488665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A3A75B69-0142-4FEE-A885-963CF892B87A}"/>
                    </a:ext>
                  </a:extLst>
                </p:cNvPr>
                <p:cNvSpPr txBox="1"/>
                <p:nvPr/>
              </p:nvSpPr>
              <p:spPr>
                <a:xfrm>
                  <a:off x="6317275" y="2525816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9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03-01</a:t>
                  </a:r>
                  <a:endPara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85B70AFF-B3DA-D02D-7804-07F897526609}"/>
                  </a:ext>
                </a:extLst>
              </p:cNvPr>
              <p:cNvSpPr txBox="1"/>
              <p:nvPr/>
            </p:nvSpPr>
            <p:spPr>
              <a:xfrm>
                <a:off x="5741209" y="2505285"/>
                <a:ext cx="2880597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음악적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의도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나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아이디어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를 여러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매체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나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spc="-3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방법에 </a:t>
                </a:r>
                <a:r>
                  <a:rPr lang="ko-KR" altLang="en-US" sz="1300" b="1" spc="-3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적용하여</a:t>
                </a:r>
                <a:r>
                  <a:rPr lang="ko-KR" altLang="en-US" sz="1300" spc="-3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자기 주도적</a:t>
                </a:r>
                <a:r>
                  <a:rPr lang="ko-KR" altLang="en-US" sz="1300" spc="-3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으로 </a:t>
                </a:r>
                <a:r>
                  <a:rPr lang="ko-KR" altLang="en-US" sz="1300" b="1" spc="-3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창작한다</a:t>
                </a:r>
                <a:r>
                  <a:rPr lang="en-US" altLang="ko-KR" sz="1300" b="1" spc="-3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94" name="그룹 93">
              <a:extLst>
                <a:ext uri="{FF2B5EF4-FFF2-40B4-BE49-F238E27FC236}">
                  <a16:creationId xmlns:a16="http://schemas.microsoft.com/office/drawing/2014/main" id="{094C30A8-2F18-E366-5CC7-9124BD79F022}"/>
                </a:ext>
              </a:extLst>
            </p:cNvPr>
            <p:cNvGrpSpPr/>
            <p:nvPr/>
          </p:nvGrpSpPr>
          <p:grpSpPr>
            <a:xfrm>
              <a:off x="4746114" y="3495885"/>
              <a:ext cx="3577533" cy="400110"/>
              <a:chOff x="4746114" y="3495885"/>
              <a:chExt cx="3577533" cy="400110"/>
            </a:xfrm>
          </p:grpSpPr>
          <p:grpSp>
            <p:nvGrpSpPr>
              <p:cNvPr id="107" name="그룹 106">
                <a:extLst>
                  <a:ext uri="{FF2B5EF4-FFF2-40B4-BE49-F238E27FC236}">
                    <a16:creationId xmlns:a16="http://schemas.microsoft.com/office/drawing/2014/main" id="{BEFE241B-0AAE-B5B2-E28C-DF4422EB1BA0}"/>
                  </a:ext>
                </a:extLst>
              </p:cNvPr>
              <p:cNvGrpSpPr/>
              <p:nvPr/>
            </p:nvGrpSpPr>
            <p:grpSpPr>
              <a:xfrm>
                <a:off x="4746114" y="3562740"/>
                <a:ext cx="894561" cy="266400"/>
                <a:chOff x="6208228" y="2487344"/>
                <a:chExt cx="894561" cy="242178"/>
              </a:xfrm>
            </p:grpSpPr>
            <p:sp>
              <p:nvSpPr>
                <p:cNvPr id="109" name="사각형: 둥근 모서리 108">
                  <a:extLst>
                    <a:ext uri="{FF2B5EF4-FFF2-40B4-BE49-F238E27FC236}">
                      <a16:creationId xmlns:a16="http://schemas.microsoft.com/office/drawing/2014/main" id="{A7D682EE-0005-F230-8B30-6900CDC51F7B}"/>
                    </a:ext>
                  </a:extLst>
                </p:cNvPr>
                <p:cNvSpPr/>
                <p:nvPr/>
              </p:nvSpPr>
              <p:spPr>
                <a:xfrm>
                  <a:off x="6208228" y="2487344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99880444-72FE-CEC5-884B-EC591BA66ADB}"/>
                    </a:ext>
                  </a:extLst>
                </p:cNvPr>
                <p:cNvSpPr txBox="1"/>
                <p:nvPr/>
              </p:nvSpPr>
              <p:spPr>
                <a:xfrm>
                  <a:off x="6317274" y="2524495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9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03-02</a:t>
                  </a:r>
                </a:p>
              </p:txBody>
            </p:sp>
          </p:grp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7B7E5852-AA69-A39F-83EB-546A50CF997F}"/>
                  </a:ext>
                </a:extLst>
              </p:cNvPr>
              <p:cNvSpPr txBox="1"/>
              <p:nvPr/>
            </p:nvSpPr>
            <p:spPr>
              <a:xfrm>
                <a:off x="5741209" y="3495885"/>
                <a:ext cx="258243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오선보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정간보 등의 기보법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활용하여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조건에 따라 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악곡의 일부를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바꾼다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sp>
          <p:nvSpPr>
            <p:cNvPr id="95" name="사각형: 둥근 모서리 94">
              <a:extLst>
                <a:ext uri="{FF2B5EF4-FFF2-40B4-BE49-F238E27FC236}">
                  <a16:creationId xmlns:a16="http://schemas.microsoft.com/office/drawing/2014/main" id="{FEA4EA8E-9EEF-F2ED-EAD8-1B51EACE61BF}"/>
                </a:ext>
              </a:extLst>
            </p:cNvPr>
            <p:cNvSpPr/>
            <p:nvPr/>
          </p:nvSpPr>
          <p:spPr>
            <a:xfrm>
              <a:off x="4647138" y="4193111"/>
              <a:ext cx="4028549" cy="986859"/>
            </a:xfrm>
            <a:prstGeom prst="roundRect">
              <a:avLst>
                <a:gd name="adj" fmla="val 7015"/>
              </a:avLst>
            </a:prstGeom>
            <a:solidFill>
              <a:schemeClr val="tx1">
                <a:alpha val="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96" name="그룹 95">
              <a:extLst>
                <a:ext uri="{FF2B5EF4-FFF2-40B4-BE49-F238E27FC236}">
                  <a16:creationId xmlns:a16="http://schemas.microsoft.com/office/drawing/2014/main" id="{A1341C19-0C86-370D-9F41-1DEC8555C2EF}"/>
                </a:ext>
              </a:extLst>
            </p:cNvPr>
            <p:cNvGrpSpPr/>
            <p:nvPr/>
          </p:nvGrpSpPr>
          <p:grpSpPr>
            <a:xfrm>
              <a:off x="4746114" y="4486485"/>
              <a:ext cx="3043733" cy="400110"/>
              <a:chOff x="4746114" y="4486485"/>
              <a:chExt cx="3043733" cy="400110"/>
            </a:xfrm>
          </p:grpSpPr>
          <p:grpSp>
            <p:nvGrpSpPr>
              <p:cNvPr id="103" name="그룹 102">
                <a:extLst>
                  <a:ext uri="{FF2B5EF4-FFF2-40B4-BE49-F238E27FC236}">
                    <a16:creationId xmlns:a16="http://schemas.microsoft.com/office/drawing/2014/main" id="{A522B02E-4E7E-B0F8-07E0-2B9B67E3BD90}"/>
                  </a:ext>
                </a:extLst>
              </p:cNvPr>
              <p:cNvGrpSpPr/>
              <p:nvPr/>
            </p:nvGrpSpPr>
            <p:grpSpPr>
              <a:xfrm>
                <a:off x="4746114" y="4553340"/>
                <a:ext cx="894561" cy="266400"/>
                <a:chOff x="6208228" y="2488665"/>
                <a:chExt cx="894561" cy="242178"/>
              </a:xfrm>
            </p:grpSpPr>
            <p:sp>
              <p:nvSpPr>
                <p:cNvPr id="105" name="사각형: 둥근 모서리 104">
                  <a:extLst>
                    <a:ext uri="{FF2B5EF4-FFF2-40B4-BE49-F238E27FC236}">
                      <a16:creationId xmlns:a16="http://schemas.microsoft.com/office/drawing/2014/main" id="{EB22E764-C7BD-4C1D-8D74-A47A53D89880}"/>
                    </a:ext>
                  </a:extLst>
                </p:cNvPr>
                <p:cNvSpPr/>
                <p:nvPr/>
              </p:nvSpPr>
              <p:spPr>
                <a:xfrm>
                  <a:off x="6208228" y="2488665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FA2797BA-7FFB-C88F-C781-CF0D51CA789D}"/>
                    </a:ext>
                  </a:extLst>
                </p:cNvPr>
                <p:cNvSpPr txBox="1"/>
                <p:nvPr/>
              </p:nvSpPr>
              <p:spPr>
                <a:xfrm>
                  <a:off x="6317274" y="2525817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9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03-03</a:t>
                  </a:r>
                </a:p>
              </p:txBody>
            </p:sp>
          </p:grp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B89EFB63-52AA-C847-0D4B-FC5FF46A9B74}"/>
                  </a:ext>
                </a:extLst>
              </p:cNvPr>
              <p:cNvSpPr txBox="1"/>
              <p:nvPr/>
            </p:nvSpPr>
            <p:spPr>
              <a:xfrm>
                <a:off x="5741209" y="4486485"/>
                <a:ext cx="204863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음악의 요소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와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특징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활용하여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간단한 형식의 음악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만든다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 </a:t>
                </a:r>
              </a:p>
            </p:txBody>
          </p:sp>
        </p:grpSp>
        <p:grpSp>
          <p:nvGrpSpPr>
            <p:cNvPr id="97" name="그룹 96">
              <a:extLst>
                <a:ext uri="{FF2B5EF4-FFF2-40B4-BE49-F238E27FC236}">
                  <a16:creationId xmlns:a16="http://schemas.microsoft.com/office/drawing/2014/main" id="{87F8F352-C989-3D45-F168-F1E64D9208A8}"/>
                </a:ext>
              </a:extLst>
            </p:cNvPr>
            <p:cNvGrpSpPr/>
            <p:nvPr/>
          </p:nvGrpSpPr>
          <p:grpSpPr>
            <a:xfrm>
              <a:off x="4746114" y="5477085"/>
              <a:ext cx="3713788" cy="400110"/>
              <a:chOff x="4746114" y="5477085"/>
              <a:chExt cx="3713788" cy="400110"/>
            </a:xfrm>
          </p:grpSpPr>
          <p:grpSp>
            <p:nvGrpSpPr>
              <p:cNvPr id="99" name="그룹 98">
                <a:extLst>
                  <a:ext uri="{FF2B5EF4-FFF2-40B4-BE49-F238E27FC236}">
                    <a16:creationId xmlns:a16="http://schemas.microsoft.com/office/drawing/2014/main" id="{E0300C5E-88FB-74FE-FD8A-47F7AAA69CC3}"/>
                  </a:ext>
                </a:extLst>
              </p:cNvPr>
              <p:cNvGrpSpPr/>
              <p:nvPr/>
            </p:nvGrpSpPr>
            <p:grpSpPr>
              <a:xfrm>
                <a:off x="4746114" y="5543940"/>
                <a:ext cx="894561" cy="266400"/>
                <a:chOff x="6208228" y="2487344"/>
                <a:chExt cx="894561" cy="242178"/>
              </a:xfrm>
            </p:grpSpPr>
            <p:sp>
              <p:nvSpPr>
                <p:cNvPr id="101" name="사각형: 둥근 모서리 100">
                  <a:extLst>
                    <a:ext uri="{FF2B5EF4-FFF2-40B4-BE49-F238E27FC236}">
                      <a16:creationId xmlns:a16="http://schemas.microsoft.com/office/drawing/2014/main" id="{A9E75559-6F98-10BB-A644-01F3A60D79AF}"/>
                    </a:ext>
                  </a:extLst>
                </p:cNvPr>
                <p:cNvSpPr/>
                <p:nvPr/>
              </p:nvSpPr>
              <p:spPr>
                <a:xfrm>
                  <a:off x="6208228" y="2487344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F8997029-87D3-B522-9A4F-57840D723976}"/>
                    </a:ext>
                  </a:extLst>
                </p:cNvPr>
                <p:cNvSpPr txBox="1"/>
                <p:nvPr/>
              </p:nvSpPr>
              <p:spPr>
                <a:xfrm>
                  <a:off x="6317274" y="2524496"/>
                  <a:ext cx="676467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9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03-04</a:t>
                  </a:r>
                </a:p>
              </p:txBody>
            </p:sp>
          </p:grp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DFFF8A5E-5C0D-28AF-60A1-B7C5D18968B1}"/>
                  </a:ext>
                </a:extLst>
              </p:cNvPr>
              <p:cNvSpPr txBox="1"/>
              <p:nvPr/>
            </p:nvSpPr>
            <p:spPr>
              <a:xfrm>
                <a:off x="5741209" y="5477085"/>
                <a:ext cx="2718693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생활 속의 영역과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연계하여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만들고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7813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활용하며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책임감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갖는다</a:t>
                </a:r>
                <a:r>
                  <a:rPr lang="en-US" altLang="ko-KR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cxnSp>
          <p:nvCxnSpPr>
            <p:cNvPr id="98" name="직선 연결선 97">
              <a:extLst>
                <a:ext uri="{FF2B5EF4-FFF2-40B4-BE49-F238E27FC236}">
                  <a16:creationId xmlns:a16="http://schemas.microsoft.com/office/drawing/2014/main" id="{022962E3-049E-443B-D011-73307CA1151F}"/>
                </a:ext>
              </a:extLst>
            </p:cNvPr>
            <p:cNvCxnSpPr>
              <a:cxnSpLocks/>
            </p:cNvCxnSpPr>
            <p:nvPr/>
          </p:nvCxnSpPr>
          <p:spPr>
            <a:xfrm>
              <a:off x="4647138" y="6166804"/>
              <a:ext cx="4033312" cy="0"/>
            </a:xfrm>
            <a:prstGeom prst="line">
              <a:avLst/>
            </a:prstGeom>
            <a:ln w="1905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9110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68B90D94-AFF4-9424-332D-4F2EBD30BE4A}"/>
              </a:ext>
            </a:extLst>
          </p:cNvPr>
          <p:cNvGrpSpPr/>
          <p:nvPr/>
        </p:nvGrpSpPr>
        <p:grpSpPr>
          <a:xfrm>
            <a:off x="636478" y="2209324"/>
            <a:ext cx="3871417" cy="3956525"/>
            <a:chOff x="636478" y="2209324"/>
            <a:chExt cx="3871417" cy="3956525"/>
          </a:xfrm>
        </p:grpSpPr>
        <p:sp>
          <p:nvSpPr>
            <p:cNvPr id="41" name="사각형: 둥근 위쪽 모서리 40">
              <a:extLst>
                <a:ext uri="{FF2B5EF4-FFF2-40B4-BE49-F238E27FC236}">
                  <a16:creationId xmlns:a16="http://schemas.microsoft.com/office/drawing/2014/main" id="{6EB42CDF-2150-CCB4-E96A-DE03085A98DE}"/>
                </a:ext>
              </a:extLst>
            </p:cNvPr>
            <p:cNvSpPr/>
            <p:nvPr/>
          </p:nvSpPr>
          <p:spPr>
            <a:xfrm>
              <a:off x="636479" y="2209324"/>
              <a:ext cx="3871416" cy="249817"/>
            </a:xfrm>
            <a:prstGeom prst="round2SameRect">
              <a:avLst/>
            </a:prstGeom>
            <a:gradFill>
              <a:gsLst>
                <a:gs pos="43000">
                  <a:srgbClr val="935A9E">
                    <a:alpha val="19000"/>
                  </a:srgbClr>
                </a:gs>
                <a:gs pos="100000">
                  <a:srgbClr val="276DB5">
                    <a:alpha val="22000"/>
                  </a:srgb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546F8A3C-998D-7752-17EC-B309489682ED}"/>
                </a:ext>
              </a:extLst>
            </p:cNvPr>
            <p:cNvGrpSpPr/>
            <p:nvPr/>
          </p:nvGrpSpPr>
          <p:grpSpPr>
            <a:xfrm>
              <a:off x="693420" y="3204052"/>
              <a:ext cx="1097280" cy="2673310"/>
              <a:chOff x="693420" y="3204052"/>
              <a:chExt cx="1097280" cy="2673310"/>
            </a:xfrm>
          </p:grpSpPr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576E8E6A-CF80-B01E-8C6F-BE923F61F7E5}"/>
                  </a:ext>
                </a:extLst>
              </p:cNvPr>
              <p:cNvGrpSpPr/>
              <p:nvPr/>
            </p:nvGrpSpPr>
            <p:grpSpPr>
              <a:xfrm>
                <a:off x="829533" y="3204052"/>
                <a:ext cx="825055" cy="267534"/>
                <a:chOff x="5110562" y="5920168"/>
                <a:chExt cx="825055" cy="267534"/>
              </a:xfrm>
            </p:grpSpPr>
            <p:sp>
              <p:nvSpPr>
                <p:cNvPr id="53" name="사각형: 둥근 모서리 52">
                  <a:extLst>
                    <a:ext uri="{FF2B5EF4-FFF2-40B4-BE49-F238E27FC236}">
                      <a16:creationId xmlns:a16="http://schemas.microsoft.com/office/drawing/2014/main" id="{C14CA9F4-3FFB-57EB-4874-406AE9FFB197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BA5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BE671A20-BF6C-84D6-E6C3-140D27E9F617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지식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이해</a:t>
                  </a:r>
                </a:p>
              </p:txBody>
            </p:sp>
          </p:grpSp>
          <p:grpSp>
            <p:nvGrpSpPr>
              <p:cNvPr id="45" name="그룹 44">
                <a:extLst>
                  <a:ext uri="{FF2B5EF4-FFF2-40B4-BE49-F238E27FC236}">
                    <a16:creationId xmlns:a16="http://schemas.microsoft.com/office/drawing/2014/main" id="{375E8EAE-DF96-15F8-C800-DDF95A89F47E}"/>
                  </a:ext>
                </a:extLst>
              </p:cNvPr>
              <p:cNvGrpSpPr/>
              <p:nvPr/>
            </p:nvGrpSpPr>
            <p:grpSpPr>
              <a:xfrm>
                <a:off x="829533" y="4633457"/>
                <a:ext cx="825055" cy="267534"/>
                <a:chOff x="5110562" y="5920168"/>
                <a:chExt cx="825055" cy="267534"/>
              </a:xfrm>
            </p:grpSpPr>
            <p:sp>
              <p:nvSpPr>
                <p:cNvPr id="51" name="사각형: 둥근 모서리 50">
                  <a:extLst>
                    <a:ext uri="{FF2B5EF4-FFF2-40B4-BE49-F238E27FC236}">
                      <a16:creationId xmlns:a16="http://schemas.microsoft.com/office/drawing/2014/main" id="{980B53D6-F854-9E55-73C0-14B0B0DDEA48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7813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97C86231-D8EB-083E-99DE-85BB2FAB271F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과정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기능</a:t>
                  </a:r>
                </a:p>
              </p:txBody>
            </p:sp>
          </p:grpSp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id="{29A80880-60EE-D6A2-C655-05A8107BD314}"/>
                  </a:ext>
                </a:extLst>
              </p:cNvPr>
              <p:cNvGrpSpPr/>
              <p:nvPr/>
            </p:nvGrpSpPr>
            <p:grpSpPr>
              <a:xfrm>
                <a:off x="829533" y="5609828"/>
                <a:ext cx="825055" cy="267534"/>
                <a:chOff x="5110562" y="5920168"/>
                <a:chExt cx="825055" cy="267534"/>
              </a:xfrm>
            </p:grpSpPr>
            <p:sp>
              <p:nvSpPr>
                <p:cNvPr id="49" name="사각형: 둥근 모서리 48">
                  <a:extLst>
                    <a:ext uri="{FF2B5EF4-FFF2-40B4-BE49-F238E27FC236}">
                      <a16:creationId xmlns:a16="http://schemas.microsoft.com/office/drawing/2014/main" id="{E7506399-D5BF-D61C-74B1-DD4AD1782596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0AEE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730E574D-9B16-CB17-AC55-D2EFD7742FDB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가치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태도</a:t>
                  </a:r>
                </a:p>
              </p:txBody>
            </p:sp>
          </p:grpSp>
          <p:cxnSp>
            <p:nvCxnSpPr>
              <p:cNvPr id="47" name="직선 연결선 46">
                <a:extLst>
                  <a:ext uri="{FF2B5EF4-FFF2-40B4-BE49-F238E27FC236}">
                    <a16:creationId xmlns:a16="http://schemas.microsoft.com/office/drawing/2014/main" id="{2CCCAB9F-BF00-1DCC-1323-24ED362F7E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420" y="4213107"/>
                <a:ext cx="1097280" cy="0"/>
              </a:xfrm>
              <a:prstGeom prst="line">
                <a:avLst/>
              </a:prstGeom>
              <a:noFill/>
              <a:ln w="12700">
                <a:solidFill>
                  <a:srgbClr val="E1C5E9">
                    <a:alpha val="40000"/>
                  </a:srgb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48" name="직선 연결선 47">
                <a:extLst>
                  <a:ext uri="{FF2B5EF4-FFF2-40B4-BE49-F238E27FC236}">
                    <a16:creationId xmlns:a16="http://schemas.microsoft.com/office/drawing/2014/main" id="{D47F5DB0-7F72-9C05-8B22-C641FC9A56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420" y="5321340"/>
                <a:ext cx="1097280" cy="0"/>
              </a:xfrm>
              <a:prstGeom prst="line">
                <a:avLst/>
              </a:prstGeom>
              <a:noFill/>
              <a:ln w="12700">
                <a:solidFill>
                  <a:srgbClr val="E1C5E9">
                    <a:alpha val="40000"/>
                  </a:srgb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55" name="사각형: 둥근 모서리 54">
              <a:extLst>
                <a:ext uri="{FF2B5EF4-FFF2-40B4-BE49-F238E27FC236}">
                  <a16:creationId xmlns:a16="http://schemas.microsoft.com/office/drawing/2014/main" id="{7420BB92-ED9A-6329-E5B1-47CFF2711813}"/>
                </a:ext>
              </a:extLst>
            </p:cNvPr>
            <p:cNvSpPr/>
            <p:nvPr/>
          </p:nvSpPr>
          <p:spPr>
            <a:xfrm>
              <a:off x="636478" y="2210278"/>
              <a:ext cx="3871416" cy="3955571"/>
            </a:xfrm>
            <a:prstGeom prst="roundRect">
              <a:avLst>
                <a:gd name="adj" fmla="val 1251"/>
              </a:avLst>
            </a:prstGeom>
            <a:noFill/>
            <a:ln w="19050">
              <a:solidFill>
                <a:srgbClr val="E1C5E9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1F8FB03C-479B-A94F-C577-DB2B81F41E08}"/>
              </a:ext>
            </a:extLst>
          </p:cNvPr>
          <p:cNvGrpSpPr/>
          <p:nvPr/>
        </p:nvGrpSpPr>
        <p:grpSpPr>
          <a:xfrm>
            <a:off x="132427" y="277153"/>
            <a:ext cx="4137309" cy="662153"/>
            <a:chOff x="132427" y="277153"/>
            <a:chExt cx="4137309" cy="662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BCFF6C8-2C22-DBD0-51F2-230AFA5297E9}"/>
                </a:ext>
              </a:extLst>
            </p:cNvPr>
            <p:cNvSpPr txBox="1"/>
            <p:nvPr/>
          </p:nvSpPr>
          <p:spPr>
            <a:xfrm>
              <a:off x="1087593" y="569974"/>
              <a:ext cx="117981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성취기준</a:t>
              </a:r>
              <a:endParaRPr lang="en-US" altLang="ko-KR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D2AB885-2F32-83AE-5048-3C959FB5BEF6}"/>
                </a:ext>
              </a:extLst>
            </p:cNvPr>
            <p:cNvSpPr txBox="1"/>
            <p:nvPr/>
          </p:nvSpPr>
          <p:spPr>
            <a:xfrm>
              <a:off x="132427" y="524669"/>
              <a:ext cx="66684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4-4</a:t>
              </a: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CD59FBCF-EA9A-3F5A-41B1-402B66E821D9}"/>
                </a:ext>
              </a:extLst>
            </p:cNvPr>
            <p:cNvGrpSpPr/>
            <p:nvPr/>
          </p:nvGrpSpPr>
          <p:grpSpPr>
            <a:xfrm>
              <a:off x="1119981" y="277153"/>
              <a:ext cx="3149755" cy="204923"/>
              <a:chOff x="1119981" y="277153"/>
              <a:chExt cx="3149755" cy="204923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4D1FE60-3008-D9DD-999A-17BBAB8EA6C3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87258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교육과정의 내용 체계 및 성취기준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6E781DBB-7DB6-2358-6597-80B341EEE511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24" name="타원 23">
                  <a:extLst>
                    <a:ext uri="{FF2B5EF4-FFF2-40B4-BE49-F238E27FC236}">
                      <a16:creationId xmlns:a16="http://schemas.microsoft.com/office/drawing/2014/main" id="{15AF2010-08FD-C9F7-1E9B-37E76B171859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1A4621CB-C3E5-F6E6-E081-44B9AC22CF0C}"/>
                    </a:ext>
                  </a:extLst>
                </p:cNvPr>
                <p:cNvSpPr txBox="1"/>
                <p:nvPr/>
              </p:nvSpPr>
              <p:spPr>
                <a:xfrm>
                  <a:off x="1159982" y="258397"/>
                  <a:ext cx="99386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4</a:t>
                  </a:r>
                </a:p>
              </p:txBody>
            </p:sp>
          </p:grpSp>
        </p:grp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B10A1080-54E3-C24C-C02C-C430F125CB95}"/>
              </a:ext>
            </a:extLst>
          </p:cNvPr>
          <p:cNvGrpSpPr/>
          <p:nvPr/>
        </p:nvGrpSpPr>
        <p:grpSpPr>
          <a:xfrm>
            <a:off x="431581" y="1310857"/>
            <a:ext cx="8244107" cy="431913"/>
            <a:chOff x="442897" y="1371859"/>
            <a:chExt cx="8244107" cy="431913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0771FCC5-5F7D-441A-77C3-E4129A705994}"/>
                </a:ext>
              </a:extLst>
            </p:cNvPr>
            <p:cNvSpPr/>
            <p:nvPr/>
          </p:nvSpPr>
          <p:spPr>
            <a:xfrm rot="10800000" flipH="1">
              <a:off x="468314" y="1419720"/>
              <a:ext cx="8218690" cy="336189"/>
            </a:xfrm>
            <a:prstGeom prst="roundRect">
              <a:avLst>
                <a:gd name="adj" fmla="val 50000"/>
              </a:avLst>
            </a:prstGeom>
            <a:solidFill>
              <a:srgbClr val="935A9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D5D91CD-31F0-06F7-CC43-71C3F7540EDE}"/>
                </a:ext>
              </a:extLst>
            </p:cNvPr>
            <p:cNvSpPr txBox="1"/>
            <p:nvPr/>
          </p:nvSpPr>
          <p:spPr>
            <a:xfrm>
              <a:off x="961064" y="1476611"/>
              <a:ext cx="2366032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고등학교 영역별 성취기준 </a:t>
              </a:r>
              <a:endPara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2D77203B-F925-EC65-7563-15173F7CE9D4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8D530521-6DEF-F3CC-9CC5-01B751764A72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34" name="원호 33">
                  <a:extLst>
                    <a:ext uri="{FF2B5EF4-FFF2-40B4-BE49-F238E27FC236}">
                      <a16:creationId xmlns:a16="http://schemas.microsoft.com/office/drawing/2014/main" id="{B3DFDC97-E7AB-E7C2-7E9A-BCFE53954AAD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5" name="원호 34">
                  <a:extLst>
                    <a:ext uri="{FF2B5EF4-FFF2-40B4-BE49-F238E27FC236}">
                      <a16:creationId xmlns:a16="http://schemas.microsoft.com/office/drawing/2014/main" id="{18836F05-912B-AAA3-7007-F228BA192AF0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4C7D9544-72C6-5147-E4D7-E94635452F3E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32" name="타원 31">
                  <a:extLst>
                    <a:ext uri="{FF2B5EF4-FFF2-40B4-BE49-F238E27FC236}">
                      <a16:creationId xmlns:a16="http://schemas.microsoft.com/office/drawing/2014/main" id="{2A2B9AE0-F9D6-EC70-5C96-5BC875A48E63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935A9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82E1AB5E-E4CF-CA8A-5D4C-4AEC74C17E6F}"/>
                    </a:ext>
                  </a:extLst>
                </p:cNvPr>
                <p:cNvSpPr txBox="1"/>
                <p:nvPr/>
              </p:nvSpPr>
              <p:spPr>
                <a:xfrm>
                  <a:off x="573496" y="1487564"/>
                  <a:ext cx="251672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EFDBF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935A9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3</a:t>
                  </a:r>
                </a:p>
              </p:txBody>
            </p:sp>
          </p:grpSp>
        </p:grpSp>
      </p:grp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769451F4-2ACC-4B0C-5215-6753FCEEAC91}"/>
              </a:ext>
            </a:extLst>
          </p:cNvPr>
          <p:cNvGrpSpPr/>
          <p:nvPr/>
        </p:nvGrpSpPr>
        <p:grpSpPr>
          <a:xfrm>
            <a:off x="539551" y="1821181"/>
            <a:ext cx="1752884" cy="402187"/>
            <a:chOff x="539551" y="1821181"/>
            <a:chExt cx="1752884" cy="4021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C4A71A3-59E7-F6C9-8713-4C4730ECAAA7}"/>
                </a:ext>
              </a:extLst>
            </p:cNvPr>
            <p:cNvSpPr txBox="1"/>
            <p:nvPr/>
          </p:nvSpPr>
          <p:spPr>
            <a:xfrm>
              <a:off x="1946186" y="1893102"/>
              <a:ext cx="34624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935A9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연주</a:t>
              </a:r>
            </a:p>
          </p:txBody>
        </p:sp>
        <p:grpSp>
          <p:nvGrpSpPr>
            <p:cNvPr id="83" name="그룹 82">
              <a:extLst>
                <a:ext uri="{FF2B5EF4-FFF2-40B4-BE49-F238E27FC236}">
                  <a16:creationId xmlns:a16="http://schemas.microsoft.com/office/drawing/2014/main" id="{FC247F58-4677-9263-E9D0-B0C10050DEC8}"/>
                </a:ext>
              </a:extLst>
            </p:cNvPr>
            <p:cNvGrpSpPr/>
            <p:nvPr/>
          </p:nvGrpSpPr>
          <p:grpSpPr>
            <a:xfrm>
              <a:off x="539551" y="1821181"/>
              <a:ext cx="1289246" cy="402187"/>
              <a:chOff x="539551" y="1821181"/>
              <a:chExt cx="1289246" cy="402187"/>
            </a:xfrm>
          </p:grpSpPr>
          <p:sp>
            <p:nvSpPr>
              <p:cNvPr id="38" name="사각형: 둥근 위쪽 모서리 37">
                <a:extLst>
                  <a:ext uri="{FF2B5EF4-FFF2-40B4-BE49-F238E27FC236}">
                    <a16:creationId xmlns:a16="http://schemas.microsoft.com/office/drawing/2014/main" id="{EE93DBEA-1171-AC27-6D0C-EFBABC11BBA0}"/>
                  </a:ext>
                </a:extLst>
              </p:cNvPr>
              <p:cNvSpPr/>
              <p:nvPr/>
            </p:nvSpPr>
            <p:spPr>
              <a:xfrm flipH="1">
                <a:off x="539551" y="1821181"/>
                <a:ext cx="1289246" cy="329088"/>
              </a:xfrm>
              <a:prstGeom prst="round2SameRect">
                <a:avLst>
                  <a:gd name="adj1" fmla="val 26074"/>
                  <a:gd name="adj2" fmla="val 0"/>
                </a:avLst>
              </a:prstGeom>
              <a:solidFill>
                <a:srgbClr val="935A9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9" name="자유형: 도형 38">
                <a:extLst>
                  <a:ext uri="{FF2B5EF4-FFF2-40B4-BE49-F238E27FC236}">
                    <a16:creationId xmlns:a16="http://schemas.microsoft.com/office/drawing/2014/main" id="{745FF6E7-7480-BF50-4827-6700329E9653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0800000" flipH="1" flipV="1">
                <a:off x="539551" y="1943146"/>
                <a:ext cx="165846" cy="280222"/>
              </a:xfrm>
              <a:custGeom>
                <a:avLst/>
                <a:gdLst>
                  <a:gd name="connsiteX0" fmla="*/ 0 w 179587"/>
                  <a:gd name="connsiteY0" fmla="*/ 74092 h 291600"/>
                  <a:gd name="connsiteX1" fmla="*/ 0 w 179587"/>
                  <a:gd name="connsiteY1" fmla="*/ 217978 h 291600"/>
                  <a:gd name="connsiteX2" fmla="*/ 40417 w 179587"/>
                  <a:gd name="connsiteY2" fmla="*/ 286247 h 291600"/>
                  <a:gd name="connsiteX3" fmla="*/ 64099 w 179587"/>
                  <a:gd name="connsiteY3" fmla="*/ 291600 h 291600"/>
                  <a:gd name="connsiteX4" fmla="*/ 64099 w 179587"/>
                  <a:gd name="connsiteY4" fmla="*/ 283233 h 291600"/>
                  <a:gd name="connsiteX5" fmla="*/ 126402 w 179587"/>
                  <a:gd name="connsiteY5" fmla="*/ 213478 h 291600"/>
                  <a:gd name="connsiteX6" fmla="*/ 179587 w 179587"/>
                  <a:gd name="connsiteY6" fmla="*/ 213478 h 291600"/>
                  <a:gd name="connsiteX7" fmla="*/ 179587 w 179587"/>
                  <a:gd name="connsiteY7" fmla="*/ 0 h 291600"/>
                  <a:gd name="connsiteX8" fmla="*/ 66176 w 179587"/>
                  <a:gd name="connsiteY8" fmla="*/ 0 h 291600"/>
                  <a:gd name="connsiteX9" fmla="*/ 0 w 179587"/>
                  <a:gd name="connsiteY9" fmla="*/ 74092 h 29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9587" h="291600">
                    <a:moveTo>
                      <a:pt x="0" y="74092"/>
                    </a:moveTo>
                    <a:lnTo>
                      <a:pt x="0" y="217978"/>
                    </a:lnTo>
                    <a:cubicBezTo>
                      <a:pt x="0" y="248668"/>
                      <a:pt x="16666" y="275000"/>
                      <a:pt x="40417" y="286247"/>
                    </a:cubicBezTo>
                    <a:lnTo>
                      <a:pt x="64099" y="291600"/>
                    </a:lnTo>
                    <a:lnTo>
                      <a:pt x="64099" y="283233"/>
                    </a:lnTo>
                    <a:cubicBezTo>
                      <a:pt x="64099" y="244708"/>
                      <a:pt x="91993" y="213478"/>
                      <a:pt x="126402" y="213478"/>
                    </a:cubicBezTo>
                    <a:lnTo>
                      <a:pt x="179587" y="213478"/>
                    </a:lnTo>
                    <a:lnTo>
                      <a:pt x="179587" y="0"/>
                    </a:lnTo>
                    <a:lnTo>
                      <a:pt x="66176" y="0"/>
                    </a:lnTo>
                    <a:cubicBezTo>
                      <a:pt x="29628" y="0"/>
                      <a:pt x="0" y="33172"/>
                      <a:pt x="0" y="74092"/>
                    </a:cubicBezTo>
                    <a:close/>
                  </a:path>
                </a:pathLst>
              </a:custGeom>
              <a:solidFill>
                <a:srgbClr val="935A9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4938E1A-71F4-F47C-99AF-ADB9C3DC9C58}"/>
                </a:ext>
              </a:extLst>
            </p:cNvPr>
            <p:cNvSpPr txBox="1"/>
            <p:nvPr/>
          </p:nvSpPr>
          <p:spPr>
            <a:xfrm>
              <a:off x="719303" y="1893102"/>
              <a:ext cx="929743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1 - 3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학년군</a:t>
              </a:r>
            </a:p>
          </p:txBody>
        </p:sp>
      </p:grpSp>
      <p:graphicFrame>
        <p:nvGraphicFramePr>
          <p:cNvPr id="42" name="표 8">
            <a:extLst>
              <a:ext uri="{FF2B5EF4-FFF2-40B4-BE49-F238E27FC236}">
                <a16:creationId xmlns:a16="http://schemas.microsoft.com/office/drawing/2014/main" id="{8812A234-1FFB-B918-7E7E-BF781B5D4655}"/>
              </a:ext>
            </a:extLst>
          </p:cNvPr>
          <p:cNvGraphicFramePr>
            <a:graphicFrameLocks noGrp="1"/>
          </p:cNvGraphicFramePr>
          <p:nvPr/>
        </p:nvGraphicFramePr>
        <p:xfrm>
          <a:off x="651641" y="2205039"/>
          <a:ext cx="3856253" cy="39530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2871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2663382">
                  <a:extLst>
                    <a:ext uri="{9D8B030D-6E8A-4147-A177-3AD203B41FA5}">
                      <a16:colId xmlns:a16="http://schemas.microsoft.com/office/drawing/2014/main" val="27478996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범주</a:t>
                      </a:r>
                      <a:endParaRPr lang="en-US" altLang="ko-KR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291931"/>
                  </a:ext>
                </a:extLst>
              </a:tr>
              <a:tr h="1748760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연주 형태의 음악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매체의 음악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요소와 음악적 특징의 변화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주법과 표현 기법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소리의 상호작용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연주 상황과 맥락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1105160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노래와 악기 연주 심화하기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적용하여 표현하기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발표하고 비평하기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13F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068707"/>
                  </a:ext>
                </a:extLst>
              </a:tr>
              <a:tr h="844221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음악으로 소통하는 태도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연주 문화 존중과 실천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AEE0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grpSp>
        <p:nvGrpSpPr>
          <p:cNvPr id="59" name="그룹 58">
            <a:extLst>
              <a:ext uri="{FF2B5EF4-FFF2-40B4-BE49-F238E27FC236}">
                <a16:creationId xmlns:a16="http://schemas.microsoft.com/office/drawing/2014/main" id="{1311BFF5-986F-5C9D-445F-69D22C679817}"/>
              </a:ext>
            </a:extLst>
          </p:cNvPr>
          <p:cNvGrpSpPr/>
          <p:nvPr/>
        </p:nvGrpSpPr>
        <p:grpSpPr>
          <a:xfrm>
            <a:off x="4647138" y="2211911"/>
            <a:ext cx="4033312" cy="3954893"/>
            <a:chOff x="4647138" y="2211911"/>
            <a:chExt cx="4033312" cy="3954893"/>
          </a:xfrm>
        </p:grpSpPr>
        <p:sp>
          <p:nvSpPr>
            <p:cNvPr id="60" name="사각형: 둥근 모서리 59">
              <a:extLst>
                <a:ext uri="{FF2B5EF4-FFF2-40B4-BE49-F238E27FC236}">
                  <a16:creationId xmlns:a16="http://schemas.microsoft.com/office/drawing/2014/main" id="{15FB655F-2693-CA82-A204-B73A91FF1D6D}"/>
                </a:ext>
              </a:extLst>
            </p:cNvPr>
            <p:cNvSpPr/>
            <p:nvPr/>
          </p:nvSpPr>
          <p:spPr>
            <a:xfrm>
              <a:off x="4647138" y="2211911"/>
              <a:ext cx="4028549" cy="986859"/>
            </a:xfrm>
            <a:prstGeom prst="roundRect">
              <a:avLst>
                <a:gd name="adj" fmla="val 7015"/>
              </a:avLst>
            </a:prstGeom>
            <a:solidFill>
              <a:schemeClr val="tx1">
                <a:alpha val="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FE1C4FFF-8FAF-65F4-8F96-9BC18E76B065}"/>
                </a:ext>
              </a:extLst>
            </p:cNvPr>
            <p:cNvGrpSpPr/>
            <p:nvPr/>
          </p:nvGrpSpPr>
          <p:grpSpPr>
            <a:xfrm>
              <a:off x="4746114" y="2505285"/>
              <a:ext cx="3378761" cy="400110"/>
              <a:chOff x="4746114" y="2505285"/>
              <a:chExt cx="3378761" cy="400110"/>
            </a:xfrm>
          </p:grpSpPr>
          <p:grpSp>
            <p:nvGrpSpPr>
              <p:cNvPr id="79" name="그룹 78">
                <a:extLst>
                  <a:ext uri="{FF2B5EF4-FFF2-40B4-BE49-F238E27FC236}">
                    <a16:creationId xmlns:a16="http://schemas.microsoft.com/office/drawing/2014/main" id="{BE831676-27B4-718A-3A69-CA8E0029E5E4}"/>
                  </a:ext>
                </a:extLst>
              </p:cNvPr>
              <p:cNvGrpSpPr/>
              <p:nvPr/>
            </p:nvGrpSpPr>
            <p:grpSpPr>
              <a:xfrm>
                <a:off x="4746114" y="2572140"/>
                <a:ext cx="894561" cy="266400"/>
                <a:chOff x="6208228" y="2488665"/>
                <a:chExt cx="894561" cy="242178"/>
              </a:xfrm>
            </p:grpSpPr>
            <p:sp>
              <p:nvSpPr>
                <p:cNvPr id="81" name="사각형: 둥근 모서리 80">
                  <a:extLst>
                    <a:ext uri="{FF2B5EF4-FFF2-40B4-BE49-F238E27FC236}">
                      <a16:creationId xmlns:a16="http://schemas.microsoft.com/office/drawing/2014/main" id="{4D9559A5-BB55-65F5-A14D-9710720F8A48}"/>
                    </a:ext>
                  </a:extLst>
                </p:cNvPr>
                <p:cNvSpPr/>
                <p:nvPr/>
              </p:nvSpPr>
              <p:spPr>
                <a:xfrm>
                  <a:off x="6208228" y="2488665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7432B567-6D5D-5DBA-F331-0A792916428C}"/>
                    </a:ext>
                  </a:extLst>
                </p:cNvPr>
                <p:cNvSpPr txBox="1"/>
                <p:nvPr/>
              </p:nvSpPr>
              <p:spPr>
                <a:xfrm>
                  <a:off x="6272391" y="2525816"/>
                  <a:ext cx="766235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12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01-01</a:t>
                  </a:r>
                  <a:endPara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1F800385-4602-915F-0BA8-5D54556AD94C}"/>
                  </a:ext>
                </a:extLst>
              </p:cNvPr>
              <p:cNvSpPr txBox="1"/>
              <p:nvPr/>
            </p:nvSpPr>
            <p:spPr>
              <a:xfrm>
                <a:off x="5741209" y="2505285"/>
                <a:ext cx="2383666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주법과 표현 기법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심화시켜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7813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노래나 악기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로 개성있게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연주한다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DCBF608E-DA44-F529-9638-74CC744301A2}"/>
                </a:ext>
              </a:extLst>
            </p:cNvPr>
            <p:cNvGrpSpPr/>
            <p:nvPr/>
          </p:nvGrpSpPr>
          <p:grpSpPr>
            <a:xfrm>
              <a:off x="4746114" y="3495885"/>
              <a:ext cx="3564709" cy="400110"/>
              <a:chOff x="4746114" y="3495885"/>
              <a:chExt cx="3564709" cy="400110"/>
            </a:xfrm>
          </p:grpSpPr>
          <p:grpSp>
            <p:nvGrpSpPr>
              <p:cNvPr id="75" name="그룹 74">
                <a:extLst>
                  <a:ext uri="{FF2B5EF4-FFF2-40B4-BE49-F238E27FC236}">
                    <a16:creationId xmlns:a16="http://schemas.microsoft.com/office/drawing/2014/main" id="{273E3DD7-E0CA-5C35-61D6-39D89A294EA2}"/>
                  </a:ext>
                </a:extLst>
              </p:cNvPr>
              <p:cNvGrpSpPr/>
              <p:nvPr/>
            </p:nvGrpSpPr>
            <p:grpSpPr>
              <a:xfrm>
                <a:off x="4746114" y="3562740"/>
                <a:ext cx="894561" cy="266400"/>
                <a:chOff x="6208228" y="2487344"/>
                <a:chExt cx="894561" cy="242178"/>
              </a:xfrm>
            </p:grpSpPr>
            <p:sp>
              <p:nvSpPr>
                <p:cNvPr id="77" name="사각형: 둥근 모서리 76">
                  <a:extLst>
                    <a:ext uri="{FF2B5EF4-FFF2-40B4-BE49-F238E27FC236}">
                      <a16:creationId xmlns:a16="http://schemas.microsoft.com/office/drawing/2014/main" id="{40B55575-7D18-7DDD-172C-976032514EE9}"/>
                    </a:ext>
                  </a:extLst>
                </p:cNvPr>
                <p:cNvSpPr/>
                <p:nvPr/>
              </p:nvSpPr>
              <p:spPr>
                <a:xfrm>
                  <a:off x="6208228" y="2487344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A0120CE6-7151-B2FA-D7A8-EB68F6A7D2C2}"/>
                    </a:ext>
                  </a:extLst>
                </p:cNvPr>
                <p:cNvSpPr txBox="1"/>
                <p:nvPr/>
              </p:nvSpPr>
              <p:spPr>
                <a:xfrm>
                  <a:off x="6272390" y="2524495"/>
                  <a:ext cx="766235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12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01-02</a:t>
                  </a:r>
                </a:p>
              </p:txBody>
            </p:sp>
          </p:grp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965AA473-EDBD-DE10-61A6-2925B817C25A}"/>
                  </a:ext>
                </a:extLst>
              </p:cNvPr>
              <p:cNvSpPr txBox="1"/>
              <p:nvPr/>
            </p:nvSpPr>
            <p:spPr>
              <a:xfrm>
                <a:off x="5741209" y="3495885"/>
                <a:ext cx="2569614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 요소와 음악적 특징의 변화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를 살려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노래나 악기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로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발표하고 비평한다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 </a:t>
                </a:r>
              </a:p>
            </p:txBody>
          </p:sp>
        </p:grpSp>
        <p:sp>
          <p:nvSpPr>
            <p:cNvPr id="63" name="사각형: 둥근 모서리 62">
              <a:extLst>
                <a:ext uri="{FF2B5EF4-FFF2-40B4-BE49-F238E27FC236}">
                  <a16:creationId xmlns:a16="http://schemas.microsoft.com/office/drawing/2014/main" id="{0E0352FA-FA3B-236E-2497-A66EC42B61F0}"/>
                </a:ext>
              </a:extLst>
            </p:cNvPr>
            <p:cNvSpPr/>
            <p:nvPr/>
          </p:nvSpPr>
          <p:spPr>
            <a:xfrm>
              <a:off x="4647138" y="4193111"/>
              <a:ext cx="4028549" cy="986859"/>
            </a:xfrm>
            <a:prstGeom prst="roundRect">
              <a:avLst>
                <a:gd name="adj" fmla="val 7015"/>
              </a:avLst>
            </a:prstGeom>
            <a:solidFill>
              <a:schemeClr val="tx1">
                <a:alpha val="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3F0763FD-381A-E55A-6CC3-752C44487DF9}"/>
                </a:ext>
              </a:extLst>
            </p:cNvPr>
            <p:cNvGrpSpPr/>
            <p:nvPr/>
          </p:nvGrpSpPr>
          <p:grpSpPr>
            <a:xfrm>
              <a:off x="4746114" y="4486485"/>
              <a:ext cx="3825998" cy="400110"/>
              <a:chOff x="4746114" y="4486485"/>
              <a:chExt cx="3825998" cy="400110"/>
            </a:xfrm>
          </p:grpSpPr>
          <p:grpSp>
            <p:nvGrpSpPr>
              <p:cNvPr id="71" name="그룹 70">
                <a:extLst>
                  <a:ext uri="{FF2B5EF4-FFF2-40B4-BE49-F238E27FC236}">
                    <a16:creationId xmlns:a16="http://schemas.microsoft.com/office/drawing/2014/main" id="{167947CB-BACC-A56C-7D3E-7D3D68ADF77B}"/>
                  </a:ext>
                </a:extLst>
              </p:cNvPr>
              <p:cNvGrpSpPr/>
              <p:nvPr/>
            </p:nvGrpSpPr>
            <p:grpSpPr>
              <a:xfrm>
                <a:off x="4746114" y="4553340"/>
                <a:ext cx="894561" cy="266400"/>
                <a:chOff x="6208228" y="2488665"/>
                <a:chExt cx="894561" cy="242178"/>
              </a:xfrm>
            </p:grpSpPr>
            <p:sp>
              <p:nvSpPr>
                <p:cNvPr id="73" name="사각형: 둥근 모서리 72">
                  <a:extLst>
                    <a:ext uri="{FF2B5EF4-FFF2-40B4-BE49-F238E27FC236}">
                      <a16:creationId xmlns:a16="http://schemas.microsoft.com/office/drawing/2014/main" id="{A1CD4FCC-0416-A142-16F9-2B3E707A2DAF}"/>
                    </a:ext>
                  </a:extLst>
                </p:cNvPr>
                <p:cNvSpPr/>
                <p:nvPr/>
              </p:nvSpPr>
              <p:spPr>
                <a:xfrm>
                  <a:off x="6208228" y="2488665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7CA3AD8-9B5F-AEFB-8352-95E1EB6C6901}"/>
                    </a:ext>
                  </a:extLst>
                </p:cNvPr>
                <p:cNvSpPr txBox="1"/>
                <p:nvPr/>
              </p:nvSpPr>
              <p:spPr>
                <a:xfrm>
                  <a:off x="6272390" y="2525817"/>
                  <a:ext cx="766235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12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01-03</a:t>
                  </a:r>
                </a:p>
              </p:txBody>
            </p:sp>
          </p:grp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24A88DFF-D3C9-1472-4870-CF747964D6B8}"/>
                  </a:ext>
                </a:extLst>
              </p:cNvPr>
              <p:cNvSpPr txBox="1"/>
              <p:nvPr/>
            </p:nvSpPr>
            <p:spPr>
              <a:xfrm>
                <a:off x="5741209" y="4486485"/>
                <a:ext cx="2830903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소리의 상호작용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인식하고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매체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를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적용하여 표현하며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연주로 소통한다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5E7B6976-B516-28C8-3480-7C57427315FB}"/>
                </a:ext>
              </a:extLst>
            </p:cNvPr>
            <p:cNvGrpSpPr/>
            <p:nvPr/>
          </p:nvGrpSpPr>
          <p:grpSpPr>
            <a:xfrm>
              <a:off x="4746114" y="5377058"/>
              <a:ext cx="3130295" cy="600164"/>
              <a:chOff x="4746114" y="5377058"/>
              <a:chExt cx="3130295" cy="600164"/>
            </a:xfrm>
          </p:grpSpPr>
          <p:grpSp>
            <p:nvGrpSpPr>
              <p:cNvPr id="67" name="그룹 66">
                <a:extLst>
                  <a:ext uri="{FF2B5EF4-FFF2-40B4-BE49-F238E27FC236}">
                    <a16:creationId xmlns:a16="http://schemas.microsoft.com/office/drawing/2014/main" id="{41AF4CB6-8B77-528D-D9AE-EFF7EAFA63F0}"/>
                  </a:ext>
                </a:extLst>
              </p:cNvPr>
              <p:cNvGrpSpPr/>
              <p:nvPr/>
            </p:nvGrpSpPr>
            <p:grpSpPr>
              <a:xfrm>
                <a:off x="4746114" y="5543940"/>
                <a:ext cx="894561" cy="266400"/>
                <a:chOff x="6208228" y="2487344"/>
                <a:chExt cx="894561" cy="242178"/>
              </a:xfrm>
            </p:grpSpPr>
            <p:sp>
              <p:nvSpPr>
                <p:cNvPr id="69" name="사각형: 둥근 모서리 68">
                  <a:extLst>
                    <a:ext uri="{FF2B5EF4-FFF2-40B4-BE49-F238E27FC236}">
                      <a16:creationId xmlns:a16="http://schemas.microsoft.com/office/drawing/2014/main" id="{BE3F6DC6-6841-78D9-C77E-3A18F52C377F}"/>
                    </a:ext>
                  </a:extLst>
                </p:cNvPr>
                <p:cNvSpPr/>
                <p:nvPr/>
              </p:nvSpPr>
              <p:spPr>
                <a:xfrm>
                  <a:off x="6208228" y="2487344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EF2BEC4A-97DB-D74E-4064-356ED7765E5E}"/>
                    </a:ext>
                  </a:extLst>
                </p:cNvPr>
                <p:cNvSpPr txBox="1"/>
                <p:nvPr/>
              </p:nvSpPr>
              <p:spPr>
                <a:xfrm>
                  <a:off x="6272390" y="2524496"/>
                  <a:ext cx="766235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12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01-04</a:t>
                  </a:r>
                </a:p>
              </p:txBody>
            </p:sp>
          </p:grp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2068A19-8181-30E2-FA40-EC9822247B9F}"/>
                  </a:ext>
                </a:extLst>
              </p:cNvPr>
              <p:cNvSpPr txBox="1"/>
              <p:nvPr/>
            </p:nvSpPr>
            <p:spPr>
              <a:xfrm>
                <a:off x="5741209" y="5377058"/>
                <a:ext cx="2135200" cy="6001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상황과 맥락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고려하여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연주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를 생활 속에서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실천하며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40AEE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서로 다른 연주 문화를 존중한다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cxnSp>
          <p:nvCxnSpPr>
            <p:cNvPr id="66" name="직선 연결선 65">
              <a:extLst>
                <a:ext uri="{FF2B5EF4-FFF2-40B4-BE49-F238E27FC236}">
                  <a16:creationId xmlns:a16="http://schemas.microsoft.com/office/drawing/2014/main" id="{362C58E7-0DD8-5CB8-6234-1363C78A3F79}"/>
                </a:ext>
              </a:extLst>
            </p:cNvPr>
            <p:cNvCxnSpPr>
              <a:cxnSpLocks/>
            </p:cNvCxnSpPr>
            <p:nvPr/>
          </p:nvCxnSpPr>
          <p:spPr>
            <a:xfrm>
              <a:off x="4647138" y="6166804"/>
              <a:ext cx="4033312" cy="0"/>
            </a:xfrm>
            <a:prstGeom prst="line">
              <a:avLst/>
            </a:prstGeom>
            <a:ln w="1905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5CC2937A-236A-76CB-6421-4C39BE4CF0FC}"/>
              </a:ext>
            </a:extLst>
          </p:cNvPr>
          <p:cNvGrpSpPr/>
          <p:nvPr/>
        </p:nvGrpSpPr>
        <p:grpSpPr>
          <a:xfrm>
            <a:off x="7292389" y="1419223"/>
            <a:ext cx="1485321" cy="792687"/>
            <a:chOff x="7396951" y="1454693"/>
            <a:chExt cx="1268290" cy="676862"/>
          </a:xfrm>
        </p:grpSpPr>
        <p:pic>
          <p:nvPicPr>
            <p:cNvPr id="88" name="그림 87" descr="의류, 사람, 만화 영화, 스탠딩이(가) 표시된 사진&#10;&#10;자동 생성된 설명">
              <a:extLst>
                <a:ext uri="{FF2B5EF4-FFF2-40B4-BE49-F238E27FC236}">
                  <a16:creationId xmlns:a16="http://schemas.microsoft.com/office/drawing/2014/main" id="{6BE315F6-BD16-687D-9E5D-9203C3D791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87186"/>
            <a:stretch/>
          </p:blipFill>
          <p:spPr>
            <a:xfrm>
              <a:off x="7396951" y="1454693"/>
              <a:ext cx="1268290" cy="252663"/>
            </a:xfrm>
            <a:prstGeom prst="rect">
              <a:avLst/>
            </a:prstGeom>
            <a:effectLst>
              <a:outerShdw blurRad="25400" dist="25400" dir="162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9" name="그림 88" descr="의류, 사람, 만화 영화, 스탠딩이(가) 표시된 사진&#10;&#10;자동 생성된 설명">
              <a:extLst>
                <a:ext uri="{FF2B5EF4-FFF2-40B4-BE49-F238E27FC236}">
                  <a16:creationId xmlns:a16="http://schemas.microsoft.com/office/drawing/2014/main" id="{75D066BB-95B3-A5D8-1937-0EF13E1C8E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-1" b="65673"/>
            <a:stretch/>
          </p:blipFill>
          <p:spPr>
            <a:xfrm>
              <a:off x="7396951" y="1454696"/>
              <a:ext cx="1268290" cy="6768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985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70332D83-ECCD-3FE9-5B01-E9CBCFB07A7C}"/>
              </a:ext>
            </a:extLst>
          </p:cNvPr>
          <p:cNvGrpSpPr/>
          <p:nvPr/>
        </p:nvGrpSpPr>
        <p:grpSpPr>
          <a:xfrm>
            <a:off x="636478" y="2209324"/>
            <a:ext cx="3871417" cy="3956525"/>
            <a:chOff x="636478" y="2209324"/>
            <a:chExt cx="3871417" cy="3956525"/>
          </a:xfrm>
        </p:grpSpPr>
        <p:sp>
          <p:nvSpPr>
            <p:cNvPr id="45" name="사각형: 둥근 위쪽 모서리 44">
              <a:extLst>
                <a:ext uri="{FF2B5EF4-FFF2-40B4-BE49-F238E27FC236}">
                  <a16:creationId xmlns:a16="http://schemas.microsoft.com/office/drawing/2014/main" id="{E7AB01EA-1625-37DC-4594-8031D2F9D9B4}"/>
                </a:ext>
              </a:extLst>
            </p:cNvPr>
            <p:cNvSpPr/>
            <p:nvPr/>
          </p:nvSpPr>
          <p:spPr>
            <a:xfrm>
              <a:off x="636479" y="2209324"/>
              <a:ext cx="3871416" cy="249817"/>
            </a:xfrm>
            <a:prstGeom prst="round2SameRect">
              <a:avLst/>
            </a:prstGeom>
            <a:gradFill>
              <a:gsLst>
                <a:gs pos="43000">
                  <a:srgbClr val="935A9E">
                    <a:alpha val="19000"/>
                  </a:srgbClr>
                </a:gs>
                <a:gs pos="100000">
                  <a:srgbClr val="276DB5">
                    <a:alpha val="22000"/>
                  </a:srgb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6471E95F-D333-E056-7A89-F022185EDAB6}"/>
                </a:ext>
              </a:extLst>
            </p:cNvPr>
            <p:cNvGrpSpPr/>
            <p:nvPr/>
          </p:nvGrpSpPr>
          <p:grpSpPr>
            <a:xfrm>
              <a:off x="693420" y="3136365"/>
              <a:ext cx="1097280" cy="2644953"/>
              <a:chOff x="693420" y="3136365"/>
              <a:chExt cx="1097280" cy="2644953"/>
            </a:xfrm>
          </p:grpSpPr>
          <p:grpSp>
            <p:nvGrpSpPr>
              <p:cNvPr id="47" name="그룹 46">
                <a:extLst>
                  <a:ext uri="{FF2B5EF4-FFF2-40B4-BE49-F238E27FC236}">
                    <a16:creationId xmlns:a16="http://schemas.microsoft.com/office/drawing/2014/main" id="{9D256ED2-D057-1999-7C62-E1A6A3896036}"/>
                  </a:ext>
                </a:extLst>
              </p:cNvPr>
              <p:cNvGrpSpPr/>
              <p:nvPr/>
            </p:nvGrpSpPr>
            <p:grpSpPr>
              <a:xfrm>
                <a:off x="829533" y="3136365"/>
                <a:ext cx="825055" cy="267534"/>
                <a:chOff x="5110562" y="5920168"/>
                <a:chExt cx="825055" cy="267534"/>
              </a:xfrm>
            </p:grpSpPr>
            <p:sp>
              <p:nvSpPr>
                <p:cNvPr id="48" name="사각형: 둥근 모서리 47">
                  <a:extLst>
                    <a:ext uri="{FF2B5EF4-FFF2-40B4-BE49-F238E27FC236}">
                      <a16:creationId xmlns:a16="http://schemas.microsoft.com/office/drawing/2014/main" id="{017693F5-C291-D2CE-E0F8-03B309E75AA8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BA5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5E10EBF3-C59B-614A-3BD7-D7F5231025EC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지식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이해</a:t>
                  </a:r>
                </a:p>
              </p:txBody>
            </p:sp>
          </p:grpSp>
          <p:grpSp>
            <p:nvGrpSpPr>
              <p:cNvPr id="50" name="그룹 49">
                <a:extLst>
                  <a:ext uri="{FF2B5EF4-FFF2-40B4-BE49-F238E27FC236}">
                    <a16:creationId xmlns:a16="http://schemas.microsoft.com/office/drawing/2014/main" id="{6229C343-10E7-8830-9DA9-050AD97BC781}"/>
                  </a:ext>
                </a:extLst>
              </p:cNvPr>
              <p:cNvGrpSpPr/>
              <p:nvPr/>
            </p:nvGrpSpPr>
            <p:grpSpPr>
              <a:xfrm>
                <a:off x="829533" y="4475500"/>
                <a:ext cx="825055" cy="267534"/>
                <a:chOff x="5110562" y="5920168"/>
                <a:chExt cx="825055" cy="267534"/>
              </a:xfrm>
            </p:grpSpPr>
            <p:sp>
              <p:nvSpPr>
                <p:cNvPr id="51" name="사각형: 둥근 모서리 50">
                  <a:extLst>
                    <a:ext uri="{FF2B5EF4-FFF2-40B4-BE49-F238E27FC236}">
                      <a16:creationId xmlns:a16="http://schemas.microsoft.com/office/drawing/2014/main" id="{57E1F40A-42D3-BB6E-E19E-1AEA86687BEA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7813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6E4B54EA-3E2C-1A6F-F799-B110B4CBFB3D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과정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기능</a:t>
                  </a:r>
                </a:p>
              </p:txBody>
            </p:sp>
          </p:grpSp>
          <p:grpSp>
            <p:nvGrpSpPr>
              <p:cNvPr id="53" name="그룹 52">
                <a:extLst>
                  <a:ext uri="{FF2B5EF4-FFF2-40B4-BE49-F238E27FC236}">
                    <a16:creationId xmlns:a16="http://schemas.microsoft.com/office/drawing/2014/main" id="{BCC2A16D-987F-681D-A253-0DA479A1CE59}"/>
                  </a:ext>
                </a:extLst>
              </p:cNvPr>
              <p:cNvGrpSpPr/>
              <p:nvPr/>
            </p:nvGrpSpPr>
            <p:grpSpPr>
              <a:xfrm>
                <a:off x="829533" y="5513784"/>
                <a:ext cx="825055" cy="267534"/>
                <a:chOff x="5110562" y="5920168"/>
                <a:chExt cx="825055" cy="267534"/>
              </a:xfrm>
            </p:grpSpPr>
            <p:sp>
              <p:nvSpPr>
                <p:cNvPr id="54" name="사각형: 둥근 모서리 53">
                  <a:extLst>
                    <a:ext uri="{FF2B5EF4-FFF2-40B4-BE49-F238E27FC236}">
                      <a16:creationId xmlns:a16="http://schemas.microsoft.com/office/drawing/2014/main" id="{0C8C8542-0E82-2B04-F1A8-EEF74B576F7F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0AEE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BCC19972-8994-DC14-D607-B8C85DA72DB8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가치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태도</a:t>
                  </a:r>
                </a:p>
              </p:txBody>
            </p:sp>
          </p:grpSp>
          <p:cxnSp>
            <p:nvCxnSpPr>
              <p:cNvPr id="56" name="직선 연결선 55">
                <a:extLst>
                  <a:ext uri="{FF2B5EF4-FFF2-40B4-BE49-F238E27FC236}">
                    <a16:creationId xmlns:a16="http://schemas.microsoft.com/office/drawing/2014/main" id="{D6FC5F7F-C5A6-8963-FC16-A25E2E93AF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420" y="4089282"/>
                <a:ext cx="1097280" cy="0"/>
              </a:xfrm>
              <a:prstGeom prst="line">
                <a:avLst/>
              </a:prstGeom>
              <a:noFill/>
              <a:ln w="12700">
                <a:solidFill>
                  <a:srgbClr val="E1C5E9">
                    <a:alpha val="40000"/>
                  </a:srgb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7" name="직선 연결선 56">
                <a:extLst>
                  <a:ext uri="{FF2B5EF4-FFF2-40B4-BE49-F238E27FC236}">
                    <a16:creationId xmlns:a16="http://schemas.microsoft.com/office/drawing/2014/main" id="{B4A0CA77-624D-FA19-ED11-3E2AECB892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420" y="5129253"/>
                <a:ext cx="1097280" cy="0"/>
              </a:xfrm>
              <a:prstGeom prst="line">
                <a:avLst/>
              </a:prstGeom>
              <a:noFill/>
              <a:ln w="12700">
                <a:solidFill>
                  <a:srgbClr val="E1C5E9">
                    <a:alpha val="40000"/>
                  </a:srgb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58" name="사각형: 둥근 모서리 57">
              <a:extLst>
                <a:ext uri="{FF2B5EF4-FFF2-40B4-BE49-F238E27FC236}">
                  <a16:creationId xmlns:a16="http://schemas.microsoft.com/office/drawing/2014/main" id="{85013599-4CD9-C2CC-6752-ECB57EC2D246}"/>
                </a:ext>
              </a:extLst>
            </p:cNvPr>
            <p:cNvSpPr/>
            <p:nvPr/>
          </p:nvSpPr>
          <p:spPr>
            <a:xfrm>
              <a:off x="636478" y="2210278"/>
              <a:ext cx="3871416" cy="3955571"/>
            </a:xfrm>
            <a:prstGeom prst="roundRect">
              <a:avLst>
                <a:gd name="adj" fmla="val 1251"/>
              </a:avLst>
            </a:prstGeom>
            <a:noFill/>
            <a:ln w="19050">
              <a:solidFill>
                <a:srgbClr val="E1C5E9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D46C6EA-BA6A-5808-D05E-5B0BEBA8BA78}"/>
              </a:ext>
            </a:extLst>
          </p:cNvPr>
          <p:cNvGrpSpPr/>
          <p:nvPr/>
        </p:nvGrpSpPr>
        <p:grpSpPr>
          <a:xfrm>
            <a:off x="132427" y="277153"/>
            <a:ext cx="4137309" cy="662153"/>
            <a:chOff x="132427" y="277153"/>
            <a:chExt cx="4137309" cy="66215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2DCF822-E3FF-63DE-8162-0C70DCA2875C}"/>
                </a:ext>
              </a:extLst>
            </p:cNvPr>
            <p:cNvSpPr txBox="1"/>
            <p:nvPr/>
          </p:nvSpPr>
          <p:spPr>
            <a:xfrm>
              <a:off x="1087593" y="569974"/>
              <a:ext cx="117981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성취기준</a:t>
              </a:r>
              <a:endParaRPr lang="en-US" altLang="ko-KR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AD2850E-A115-F949-8C57-18CBDDE2EC61}"/>
                </a:ext>
              </a:extLst>
            </p:cNvPr>
            <p:cNvSpPr txBox="1"/>
            <p:nvPr/>
          </p:nvSpPr>
          <p:spPr>
            <a:xfrm>
              <a:off x="132427" y="524669"/>
              <a:ext cx="66684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4-4</a:t>
              </a: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29DEA4D8-7C2F-CEBF-2683-FB7C9E9F9A31}"/>
                </a:ext>
              </a:extLst>
            </p:cNvPr>
            <p:cNvGrpSpPr/>
            <p:nvPr/>
          </p:nvGrpSpPr>
          <p:grpSpPr>
            <a:xfrm>
              <a:off x="1119981" y="277153"/>
              <a:ext cx="3149755" cy="204923"/>
              <a:chOff x="1119981" y="277153"/>
              <a:chExt cx="3149755" cy="204923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53D391B-87A9-1A6E-25B9-7EDACD8EEBFA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87258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교육과정의 내용 체계 및 성취기준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5157E788-35E8-EE90-4521-0E9361BF7829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16" name="타원 15">
                  <a:extLst>
                    <a:ext uri="{FF2B5EF4-FFF2-40B4-BE49-F238E27FC236}">
                      <a16:creationId xmlns:a16="http://schemas.microsoft.com/office/drawing/2014/main" id="{F9C3BC2D-F18C-43C4-E5D9-A87D795F6145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3FDE66C-D2D9-1202-5090-B39DC163AA79}"/>
                    </a:ext>
                  </a:extLst>
                </p:cNvPr>
                <p:cNvSpPr txBox="1"/>
                <p:nvPr/>
              </p:nvSpPr>
              <p:spPr>
                <a:xfrm>
                  <a:off x="1159982" y="258397"/>
                  <a:ext cx="99386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4</a:t>
                  </a:r>
                </a:p>
              </p:txBody>
            </p:sp>
          </p:grpSp>
        </p:grp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74E44F00-6A91-8330-7B7D-5BED73112522}"/>
              </a:ext>
            </a:extLst>
          </p:cNvPr>
          <p:cNvGrpSpPr/>
          <p:nvPr/>
        </p:nvGrpSpPr>
        <p:grpSpPr>
          <a:xfrm>
            <a:off x="431581" y="1310857"/>
            <a:ext cx="8244107" cy="431913"/>
            <a:chOff x="442897" y="1371859"/>
            <a:chExt cx="8244107" cy="431913"/>
          </a:xfrm>
        </p:grpSpPr>
        <p:sp>
          <p:nvSpPr>
            <p:cNvPr id="30" name="사각형: 둥근 모서리 29">
              <a:extLst>
                <a:ext uri="{FF2B5EF4-FFF2-40B4-BE49-F238E27FC236}">
                  <a16:creationId xmlns:a16="http://schemas.microsoft.com/office/drawing/2014/main" id="{D09B6DF7-7DA8-9379-949C-E9FF8A500C2C}"/>
                </a:ext>
              </a:extLst>
            </p:cNvPr>
            <p:cNvSpPr/>
            <p:nvPr/>
          </p:nvSpPr>
          <p:spPr>
            <a:xfrm rot="10800000" flipH="1">
              <a:off x="468314" y="1419720"/>
              <a:ext cx="8218690" cy="336189"/>
            </a:xfrm>
            <a:prstGeom prst="roundRect">
              <a:avLst>
                <a:gd name="adj" fmla="val 50000"/>
              </a:avLst>
            </a:prstGeom>
            <a:solidFill>
              <a:srgbClr val="935A9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1BECC8C-5069-4672-97A2-AE97C8E81F21}"/>
                </a:ext>
              </a:extLst>
            </p:cNvPr>
            <p:cNvSpPr txBox="1"/>
            <p:nvPr/>
          </p:nvSpPr>
          <p:spPr>
            <a:xfrm>
              <a:off x="961064" y="1476611"/>
              <a:ext cx="2366032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고등학교 영역별 성취기준 </a:t>
              </a:r>
              <a:endPara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B97A2101-7133-654F-E723-05B2A520BD06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022F5AC2-71AE-2BC3-573F-B982BC8F19A1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37" name="원호 36">
                  <a:extLst>
                    <a:ext uri="{FF2B5EF4-FFF2-40B4-BE49-F238E27FC236}">
                      <a16:creationId xmlns:a16="http://schemas.microsoft.com/office/drawing/2014/main" id="{3993C41B-875A-3598-73FB-A806C62B3410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8" name="원호 37">
                  <a:extLst>
                    <a:ext uri="{FF2B5EF4-FFF2-40B4-BE49-F238E27FC236}">
                      <a16:creationId xmlns:a16="http://schemas.microsoft.com/office/drawing/2014/main" id="{4134A186-823C-81F6-CC69-3E8DCC1F61F2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B405014C-3A76-70AF-7E10-B8DE929C8590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35" name="타원 34">
                  <a:extLst>
                    <a:ext uri="{FF2B5EF4-FFF2-40B4-BE49-F238E27FC236}">
                      <a16:creationId xmlns:a16="http://schemas.microsoft.com/office/drawing/2014/main" id="{8CCFAF08-7E2F-5D2C-126E-A085997D2806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935A9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64C7AA3B-140A-E74D-D686-394F526E6F67}"/>
                    </a:ext>
                  </a:extLst>
                </p:cNvPr>
                <p:cNvSpPr txBox="1"/>
                <p:nvPr/>
              </p:nvSpPr>
              <p:spPr>
                <a:xfrm>
                  <a:off x="573496" y="1487564"/>
                  <a:ext cx="251672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EFDBF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935A9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3</a:t>
                  </a:r>
                </a:p>
              </p:txBody>
            </p:sp>
          </p:grpSp>
        </p:grp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D3471C67-FEF0-EB47-8D00-44A31C52C055}"/>
              </a:ext>
            </a:extLst>
          </p:cNvPr>
          <p:cNvGrpSpPr/>
          <p:nvPr/>
        </p:nvGrpSpPr>
        <p:grpSpPr>
          <a:xfrm>
            <a:off x="539551" y="1821181"/>
            <a:ext cx="1752884" cy="402187"/>
            <a:chOff x="539551" y="1821181"/>
            <a:chExt cx="1752884" cy="40218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2F29F36-DC51-6239-A870-B53EAFE151FA}"/>
                </a:ext>
              </a:extLst>
            </p:cNvPr>
            <p:cNvSpPr txBox="1"/>
            <p:nvPr/>
          </p:nvSpPr>
          <p:spPr>
            <a:xfrm>
              <a:off x="1946186" y="1893102"/>
              <a:ext cx="34624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935A9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감상</a:t>
              </a:r>
            </a:p>
          </p:txBody>
        </p: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2793BAD1-083A-7002-1299-8EC4B07E561B}"/>
                </a:ext>
              </a:extLst>
            </p:cNvPr>
            <p:cNvGrpSpPr/>
            <p:nvPr/>
          </p:nvGrpSpPr>
          <p:grpSpPr>
            <a:xfrm>
              <a:off x="539551" y="1821181"/>
              <a:ext cx="1289246" cy="402187"/>
              <a:chOff x="539551" y="1821181"/>
              <a:chExt cx="1289246" cy="402187"/>
            </a:xfrm>
          </p:grpSpPr>
          <p:sp>
            <p:nvSpPr>
              <p:cNvPr id="43" name="사각형: 둥근 위쪽 모서리 42">
                <a:extLst>
                  <a:ext uri="{FF2B5EF4-FFF2-40B4-BE49-F238E27FC236}">
                    <a16:creationId xmlns:a16="http://schemas.microsoft.com/office/drawing/2014/main" id="{5DE37853-1A7D-44FC-0FCB-99043C4A93FB}"/>
                  </a:ext>
                </a:extLst>
              </p:cNvPr>
              <p:cNvSpPr/>
              <p:nvPr/>
            </p:nvSpPr>
            <p:spPr>
              <a:xfrm flipH="1">
                <a:off x="539551" y="1821181"/>
                <a:ext cx="1289246" cy="329088"/>
              </a:xfrm>
              <a:prstGeom prst="round2SameRect">
                <a:avLst>
                  <a:gd name="adj1" fmla="val 26074"/>
                  <a:gd name="adj2" fmla="val 0"/>
                </a:avLst>
              </a:prstGeom>
              <a:solidFill>
                <a:srgbClr val="935A9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4" name="자유형: 도형 43">
                <a:extLst>
                  <a:ext uri="{FF2B5EF4-FFF2-40B4-BE49-F238E27FC236}">
                    <a16:creationId xmlns:a16="http://schemas.microsoft.com/office/drawing/2014/main" id="{A21ED76D-4D83-46CB-19DF-0424CFAC881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0800000" flipH="1" flipV="1">
                <a:off x="539551" y="1943146"/>
                <a:ext cx="165846" cy="280222"/>
              </a:xfrm>
              <a:custGeom>
                <a:avLst/>
                <a:gdLst>
                  <a:gd name="connsiteX0" fmla="*/ 0 w 179587"/>
                  <a:gd name="connsiteY0" fmla="*/ 74092 h 291600"/>
                  <a:gd name="connsiteX1" fmla="*/ 0 w 179587"/>
                  <a:gd name="connsiteY1" fmla="*/ 217978 h 291600"/>
                  <a:gd name="connsiteX2" fmla="*/ 40417 w 179587"/>
                  <a:gd name="connsiteY2" fmla="*/ 286247 h 291600"/>
                  <a:gd name="connsiteX3" fmla="*/ 64099 w 179587"/>
                  <a:gd name="connsiteY3" fmla="*/ 291600 h 291600"/>
                  <a:gd name="connsiteX4" fmla="*/ 64099 w 179587"/>
                  <a:gd name="connsiteY4" fmla="*/ 283233 h 291600"/>
                  <a:gd name="connsiteX5" fmla="*/ 126402 w 179587"/>
                  <a:gd name="connsiteY5" fmla="*/ 213478 h 291600"/>
                  <a:gd name="connsiteX6" fmla="*/ 179587 w 179587"/>
                  <a:gd name="connsiteY6" fmla="*/ 213478 h 291600"/>
                  <a:gd name="connsiteX7" fmla="*/ 179587 w 179587"/>
                  <a:gd name="connsiteY7" fmla="*/ 0 h 291600"/>
                  <a:gd name="connsiteX8" fmla="*/ 66176 w 179587"/>
                  <a:gd name="connsiteY8" fmla="*/ 0 h 291600"/>
                  <a:gd name="connsiteX9" fmla="*/ 0 w 179587"/>
                  <a:gd name="connsiteY9" fmla="*/ 74092 h 29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9587" h="291600">
                    <a:moveTo>
                      <a:pt x="0" y="74092"/>
                    </a:moveTo>
                    <a:lnTo>
                      <a:pt x="0" y="217978"/>
                    </a:lnTo>
                    <a:cubicBezTo>
                      <a:pt x="0" y="248668"/>
                      <a:pt x="16666" y="275000"/>
                      <a:pt x="40417" y="286247"/>
                    </a:cubicBezTo>
                    <a:lnTo>
                      <a:pt x="64099" y="291600"/>
                    </a:lnTo>
                    <a:lnTo>
                      <a:pt x="64099" y="283233"/>
                    </a:lnTo>
                    <a:cubicBezTo>
                      <a:pt x="64099" y="244708"/>
                      <a:pt x="91993" y="213478"/>
                      <a:pt x="126402" y="213478"/>
                    </a:cubicBezTo>
                    <a:lnTo>
                      <a:pt x="179587" y="213478"/>
                    </a:lnTo>
                    <a:lnTo>
                      <a:pt x="179587" y="0"/>
                    </a:lnTo>
                    <a:lnTo>
                      <a:pt x="66176" y="0"/>
                    </a:lnTo>
                    <a:cubicBezTo>
                      <a:pt x="29628" y="0"/>
                      <a:pt x="0" y="33172"/>
                      <a:pt x="0" y="74092"/>
                    </a:cubicBezTo>
                    <a:close/>
                  </a:path>
                </a:pathLst>
              </a:custGeom>
              <a:solidFill>
                <a:srgbClr val="935A9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D21E7B8-DF54-F496-6A5A-7F1C7C037724}"/>
                </a:ext>
              </a:extLst>
            </p:cNvPr>
            <p:cNvSpPr txBox="1"/>
            <p:nvPr/>
          </p:nvSpPr>
          <p:spPr>
            <a:xfrm>
              <a:off x="719303" y="1893102"/>
              <a:ext cx="929743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1 - 3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학년군</a:t>
              </a:r>
            </a:p>
          </p:txBody>
        </p:sp>
      </p:grpSp>
      <p:graphicFrame>
        <p:nvGraphicFramePr>
          <p:cNvPr id="46" name="표 8">
            <a:extLst>
              <a:ext uri="{FF2B5EF4-FFF2-40B4-BE49-F238E27FC236}">
                <a16:creationId xmlns:a16="http://schemas.microsoft.com/office/drawing/2014/main" id="{58F245FF-9122-12CB-254B-4D632E798649}"/>
              </a:ext>
            </a:extLst>
          </p:cNvPr>
          <p:cNvGraphicFramePr>
            <a:graphicFrameLocks noGrp="1"/>
          </p:cNvGraphicFramePr>
          <p:nvPr/>
        </p:nvGraphicFramePr>
        <p:xfrm>
          <a:off x="651641" y="2205039"/>
          <a:ext cx="3856253" cy="3969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2871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2663382">
                  <a:extLst>
                    <a:ext uri="{9D8B030D-6E8A-4147-A177-3AD203B41FA5}">
                      <a16:colId xmlns:a16="http://schemas.microsoft.com/office/drawing/2014/main" val="27478996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범주</a:t>
                      </a:r>
                      <a:endParaRPr lang="en-US" altLang="ko-KR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291931"/>
                  </a:ext>
                </a:extLst>
              </a:tr>
              <a:tr h="1626306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시대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사회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문화권의 음악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음악 요소와 원리의 변화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음악적 특징과 음악 구성의 변화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감성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정체성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맥락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기능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기여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1044000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인지하며 듣기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분석하고 해석하기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관점을 가지고 비평하기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13F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068707"/>
                  </a:ext>
                </a:extLst>
              </a:tr>
              <a:tr h="1044000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음악을 향유하는 태도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음악의 다양한 가치 내면화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국악을 계승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발전시키려는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AEE0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grpSp>
        <p:nvGrpSpPr>
          <p:cNvPr id="90" name="그룹 89">
            <a:extLst>
              <a:ext uri="{FF2B5EF4-FFF2-40B4-BE49-F238E27FC236}">
                <a16:creationId xmlns:a16="http://schemas.microsoft.com/office/drawing/2014/main" id="{8A53F6F8-8184-7560-BCED-DD14DAA9A0A5}"/>
              </a:ext>
            </a:extLst>
          </p:cNvPr>
          <p:cNvGrpSpPr/>
          <p:nvPr/>
        </p:nvGrpSpPr>
        <p:grpSpPr>
          <a:xfrm>
            <a:off x="4647138" y="2211912"/>
            <a:ext cx="4028549" cy="3950697"/>
            <a:chOff x="4647138" y="2211912"/>
            <a:chExt cx="4028549" cy="3950697"/>
          </a:xfrm>
        </p:grpSpPr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995334BE-5A37-4491-A2D3-A9C5B72F2565}"/>
                </a:ext>
              </a:extLst>
            </p:cNvPr>
            <p:cNvGrpSpPr/>
            <p:nvPr/>
          </p:nvGrpSpPr>
          <p:grpSpPr>
            <a:xfrm>
              <a:off x="4647138" y="2211912"/>
              <a:ext cx="4028549" cy="788397"/>
              <a:chOff x="4647138" y="2211912"/>
              <a:chExt cx="4028549" cy="788397"/>
            </a:xfrm>
          </p:grpSpPr>
          <p:sp>
            <p:nvSpPr>
              <p:cNvPr id="116" name="사각형: 둥근 모서리 115">
                <a:extLst>
                  <a:ext uri="{FF2B5EF4-FFF2-40B4-BE49-F238E27FC236}">
                    <a16:creationId xmlns:a16="http://schemas.microsoft.com/office/drawing/2014/main" id="{D572B0D0-0327-ACE3-7495-41686E7E7986}"/>
                  </a:ext>
                </a:extLst>
              </p:cNvPr>
              <p:cNvSpPr/>
              <p:nvPr/>
            </p:nvSpPr>
            <p:spPr>
              <a:xfrm>
                <a:off x="4647138" y="2211912"/>
                <a:ext cx="4028549" cy="788397"/>
              </a:xfrm>
              <a:prstGeom prst="roundRect">
                <a:avLst>
                  <a:gd name="adj" fmla="val 8545"/>
                </a:avLst>
              </a:prstGeom>
              <a:solidFill>
                <a:schemeClr val="tx1">
                  <a:alpha val="7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117" name="그룹 116">
                <a:extLst>
                  <a:ext uri="{FF2B5EF4-FFF2-40B4-BE49-F238E27FC236}">
                    <a16:creationId xmlns:a16="http://schemas.microsoft.com/office/drawing/2014/main" id="{59A7919B-9FF8-97CE-E124-D43A44ACBEAB}"/>
                  </a:ext>
                </a:extLst>
              </p:cNvPr>
              <p:cNvGrpSpPr/>
              <p:nvPr/>
            </p:nvGrpSpPr>
            <p:grpSpPr>
              <a:xfrm>
                <a:off x="4746114" y="2406055"/>
                <a:ext cx="3080602" cy="400110"/>
                <a:chOff x="4746114" y="2505285"/>
                <a:chExt cx="3080602" cy="400110"/>
              </a:xfrm>
            </p:grpSpPr>
            <p:grpSp>
              <p:nvGrpSpPr>
                <p:cNvPr id="118" name="그룹 117">
                  <a:extLst>
                    <a:ext uri="{FF2B5EF4-FFF2-40B4-BE49-F238E27FC236}">
                      <a16:creationId xmlns:a16="http://schemas.microsoft.com/office/drawing/2014/main" id="{81DE9D74-4CE5-5630-35A6-63F040D12EBF}"/>
                    </a:ext>
                  </a:extLst>
                </p:cNvPr>
                <p:cNvGrpSpPr/>
                <p:nvPr/>
              </p:nvGrpSpPr>
              <p:grpSpPr>
                <a:xfrm>
                  <a:off x="4746114" y="2572140"/>
                  <a:ext cx="894561" cy="266400"/>
                  <a:chOff x="6208228" y="2488665"/>
                  <a:chExt cx="894561" cy="242178"/>
                </a:xfrm>
              </p:grpSpPr>
              <p:sp>
                <p:nvSpPr>
                  <p:cNvPr id="120" name="사각형: 둥근 모서리 119">
                    <a:extLst>
                      <a:ext uri="{FF2B5EF4-FFF2-40B4-BE49-F238E27FC236}">
                        <a16:creationId xmlns:a16="http://schemas.microsoft.com/office/drawing/2014/main" id="{B4A2249B-1EA5-1933-7E23-8AB8662D1B5E}"/>
                      </a:ext>
                    </a:extLst>
                  </p:cNvPr>
                  <p:cNvSpPr/>
                  <p:nvPr/>
                </p:nvSpPr>
                <p:spPr>
                  <a:xfrm>
                    <a:off x="6208228" y="2488665"/>
                    <a:ext cx="894561" cy="24217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935A9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21" name="TextBox 120">
                    <a:extLst>
                      <a:ext uri="{FF2B5EF4-FFF2-40B4-BE49-F238E27FC236}">
                        <a16:creationId xmlns:a16="http://schemas.microsoft.com/office/drawing/2014/main" id="{6ADA5667-C5B6-A20E-D394-53DD3DEDF761}"/>
                      </a:ext>
                    </a:extLst>
                  </p:cNvPr>
                  <p:cNvSpPr txBox="1"/>
                  <p:nvPr/>
                </p:nvSpPr>
                <p:spPr>
                  <a:xfrm>
                    <a:off x="6272391" y="2525816"/>
                    <a:ext cx="766235" cy="16787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12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02-01</a:t>
                    </a:r>
                  </a:p>
                </p:txBody>
              </p:sp>
            </p:grpSp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351DD051-B8DB-213F-7074-928977A34FFC}"/>
                    </a:ext>
                  </a:extLst>
                </p:cNvPr>
                <p:cNvSpPr txBox="1"/>
                <p:nvPr/>
              </p:nvSpPr>
              <p:spPr>
                <a:xfrm>
                  <a:off x="5741209" y="2505285"/>
                  <a:ext cx="2085507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음악을 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7813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듣고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다양한 음악 요소와</a:t>
                  </a:r>
                  <a:endPara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원리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를 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7813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인지하며 분석한다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7813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</p:grpSp>
        <p:grpSp>
          <p:nvGrpSpPr>
            <p:cNvPr id="92" name="그룹 91">
              <a:extLst>
                <a:ext uri="{FF2B5EF4-FFF2-40B4-BE49-F238E27FC236}">
                  <a16:creationId xmlns:a16="http://schemas.microsoft.com/office/drawing/2014/main" id="{0ADFCE38-460E-AECC-1C04-84E9E46D106E}"/>
                </a:ext>
              </a:extLst>
            </p:cNvPr>
            <p:cNvGrpSpPr/>
            <p:nvPr/>
          </p:nvGrpSpPr>
          <p:grpSpPr>
            <a:xfrm>
              <a:off x="4746114" y="3196630"/>
              <a:ext cx="3657683" cy="400110"/>
              <a:chOff x="4746114" y="3495885"/>
              <a:chExt cx="3657683" cy="400110"/>
            </a:xfrm>
          </p:grpSpPr>
          <p:grpSp>
            <p:nvGrpSpPr>
              <p:cNvPr id="112" name="그룹 111">
                <a:extLst>
                  <a:ext uri="{FF2B5EF4-FFF2-40B4-BE49-F238E27FC236}">
                    <a16:creationId xmlns:a16="http://schemas.microsoft.com/office/drawing/2014/main" id="{B55898D7-E564-49C6-84C1-3DC2113D814A}"/>
                  </a:ext>
                </a:extLst>
              </p:cNvPr>
              <p:cNvGrpSpPr/>
              <p:nvPr/>
            </p:nvGrpSpPr>
            <p:grpSpPr>
              <a:xfrm>
                <a:off x="4746114" y="3562740"/>
                <a:ext cx="894561" cy="266400"/>
                <a:chOff x="6208228" y="2487344"/>
                <a:chExt cx="894561" cy="242178"/>
              </a:xfrm>
            </p:grpSpPr>
            <p:sp>
              <p:nvSpPr>
                <p:cNvPr id="114" name="사각형: 둥근 모서리 113">
                  <a:extLst>
                    <a:ext uri="{FF2B5EF4-FFF2-40B4-BE49-F238E27FC236}">
                      <a16:creationId xmlns:a16="http://schemas.microsoft.com/office/drawing/2014/main" id="{B8FAD839-AC8D-13B0-C95D-7D22734FFBBE}"/>
                    </a:ext>
                  </a:extLst>
                </p:cNvPr>
                <p:cNvSpPr/>
                <p:nvPr/>
              </p:nvSpPr>
              <p:spPr>
                <a:xfrm>
                  <a:off x="6208228" y="2487344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AA94024E-AB0A-9A2D-08E7-37BA36399E59}"/>
                    </a:ext>
                  </a:extLst>
                </p:cNvPr>
                <p:cNvSpPr txBox="1"/>
                <p:nvPr/>
              </p:nvSpPr>
              <p:spPr>
                <a:xfrm>
                  <a:off x="6272390" y="2524495"/>
                  <a:ext cx="766235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12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02-02</a:t>
                  </a:r>
                </a:p>
              </p:txBody>
            </p:sp>
          </p:grp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3F8646E1-71C6-8C33-61B7-1452C51116B5}"/>
                  </a:ext>
                </a:extLst>
              </p:cNvPr>
              <p:cNvSpPr txBox="1"/>
              <p:nvPr/>
            </p:nvSpPr>
            <p:spPr>
              <a:xfrm>
                <a:off x="5741209" y="3495885"/>
                <a:ext cx="266258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시대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사회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문화권의 음악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듣고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7813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음악적 특징과 구성의 변화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를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해석한다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EBEA0290-A2CA-5863-3805-0316D90A575A}"/>
                </a:ext>
              </a:extLst>
            </p:cNvPr>
            <p:cNvGrpSpPr/>
            <p:nvPr/>
          </p:nvGrpSpPr>
          <p:grpSpPr>
            <a:xfrm>
              <a:off x="4647138" y="3793062"/>
              <a:ext cx="4028549" cy="788397"/>
              <a:chOff x="4647138" y="3793062"/>
              <a:chExt cx="4028549" cy="788397"/>
            </a:xfrm>
          </p:grpSpPr>
          <p:sp>
            <p:nvSpPr>
              <p:cNvPr id="106" name="사각형: 둥근 모서리 105">
                <a:extLst>
                  <a:ext uri="{FF2B5EF4-FFF2-40B4-BE49-F238E27FC236}">
                    <a16:creationId xmlns:a16="http://schemas.microsoft.com/office/drawing/2014/main" id="{D5681C06-EF63-BA3B-970E-80575068BB64}"/>
                  </a:ext>
                </a:extLst>
              </p:cNvPr>
              <p:cNvSpPr/>
              <p:nvPr/>
            </p:nvSpPr>
            <p:spPr>
              <a:xfrm>
                <a:off x="4647138" y="3793062"/>
                <a:ext cx="4028549" cy="788397"/>
              </a:xfrm>
              <a:prstGeom prst="roundRect">
                <a:avLst>
                  <a:gd name="adj" fmla="val 8545"/>
                </a:avLst>
              </a:prstGeom>
              <a:solidFill>
                <a:schemeClr val="tx1">
                  <a:alpha val="7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107" name="그룹 106">
                <a:extLst>
                  <a:ext uri="{FF2B5EF4-FFF2-40B4-BE49-F238E27FC236}">
                    <a16:creationId xmlns:a16="http://schemas.microsoft.com/office/drawing/2014/main" id="{86FB8992-04CE-1992-7607-90D8CADD1468}"/>
                  </a:ext>
                </a:extLst>
              </p:cNvPr>
              <p:cNvGrpSpPr/>
              <p:nvPr/>
            </p:nvGrpSpPr>
            <p:grpSpPr>
              <a:xfrm>
                <a:off x="4746114" y="3987205"/>
                <a:ext cx="3657683" cy="400110"/>
                <a:chOff x="4746114" y="4486485"/>
                <a:chExt cx="3657683" cy="400110"/>
              </a:xfrm>
            </p:grpSpPr>
            <p:grpSp>
              <p:nvGrpSpPr>
                <p:cNvPr id="108" name="그룹 107">
                  <a:extLst>
                    <a:ext uri="{FF2B5EF4-FFF2-40B4-BE49-F238E27FC236}">
                      <a16:creationId xmlns:a16="http://schemas.microsoft.com/office/drawing/2014/main" id="{EB0F6E85-145E-ECD6-0423-64D75D93C29F}"/>
                    </a:ext>
                  </a:extLst>
                </p:cNvPr>
                <p:cNvGrpSpPr/>
                <p:nvPr/>
              </p:nvGrpSpPr>
              <p:grpSpPr>
                <a:xfrm>
                  <a:off x="4746114" y="4553340"/>
                  <a:ext cx="894561" cy="266400"/>
                  <a:chOff x="6208228" y="2488665"/>
                  <a:chExt cx="894561" cy="242178"/>
                </a:xfrm>
              </p:grpSpPr>
              <p:sp>
                <p:nvSpPr>
                  <p:cNvPr id="110" name="사각형: 둥근 모서리 109">
                    <a:extLst>
                      <a:ext uri="{FF2B5EF4-FFF2-40B4-BE49-F238E27FC236}">
                        <a16:creationId xmlns:a16="http://schemas.microsoft.com/office/drawing/2014/main" id="{7C8F2C01-8B24-9204-0F5B-EDA4601032A6}"/>
                      </a:ext>
                    </a:extLst>
                  </p:cNvPr>
                  <p:cNvSpPr/>
                  <p:nvPr/>
                </p:nvSpPr>
                <p:spPr>
                  <a:xfrm>
                    <a:off x="6208228" y="2488665"/>
                    <a:ext cx="894561" cy="24217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935A9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11" name="TextBox 110">
                    <a:extLst>
                      <a:ext uri="{FF2B5EF4-FFF2-40B4-BE49-F238E27FC236}">
                        <a16:creationId xmlns:a16="http://schemas.microsoft.com/office/drawing/2014/main" id="{585A6C13-2318-7EC1-DBF9-49D05DE63206}"/>
                      </a:ext>
                    </a:extLst>
                  </p:cNvPr>
                  <p:cNvSpPr txBox="1"/>
                  <p:nvPr/>
                </p:nvSpPr>
                <p:spPr>
                  <a:xfrm>
                    <a:off x="6272390" y="2525817"/>
                    <a:ext cx="766235" cy="16787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12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02-03</a:t>
                    </a:r>
                  </a:p>
                </p:txBody>
              </p:sp>
            </p:grp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2E7CC303-C8DB-3BBF-78E6-654D74A127D8}"/>
                    </a:ext>
                  </a:extLst>
                </p:cNvPr>
                <p:cNvSpPr txBox="1"/>
                <p:nvPr/>
              </p:nvSpPr>
              <p:spPr>
                <a:xfrm>
                  <a:off x="5741209" y="4486485"/>
                  <a:ext cx="2662588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다양한 시대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사회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문화권의 음악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을 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7813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듣고</a:t>
                  </a:r>
                  <a:endPara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맥락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기능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기여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의 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7813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관점에서 비평한다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7813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</p:grpSp>
        <p:grpSp>
          <p:nvGrpSpPr>
            <p:cNvPr id="94" name="그룹 93">
              <a:extLst>
                <a:ext uri="{FF2B5EF4-FFF2-40B4-BE49-F238E27FC236}">
                  <a16:creationId xmlns:a16="http://schemas.microsoft.com/office/drawing/2014/main" id="{0D98884A-B4C1-10F8-7934-44C54A98D874}"/>
                </a:ext>
              </a:extLst>
            </p:cNvPr>
            <p:cNvGrpSpPr/>
            <p:nvPr/>
          </p:nvGrpSpPr>
          <p:grpSpPr>
            <a:xfrm>
              <a:off x="4746114" y="4777780"/>
              <a:ext cx="3825998" cy="400110"/>
              <a:chOff x="4746114" y="5477085"/>
              <a:chExt cx="3825998" cy="400110"/>
            </a:xfrm>
          </p:grpSpPr>
          <p:grpSp>
            <p:nvGrpSpPr>
              <p:cNvPr id="102" name="그룹 101">
                <a:extLst>
                  <a:ext uri="{FF2B5EF4-FFF2-40B4-BE49-F238E27FC236}">
                    <a16:creationId xmlns:a16="http://schemas.microsoft.com/office/drawing/2014/main" id="{D6705F24-DF06-1E71-16F7-8D087A035547}"/>
                  </a:ext>
                </a:extLst>
              </p:cNvPr>
              <p:cNvGrpSpPr/>
              <p:nvPr/>
            </p:nvGrpSpPr>
            <p:grpSpPr>
              <a:xfrm>
                <a:off x="4746114" y="5543940"/>
                <a:ext cx="894561" cy="266400"/>
                <a:chOff x="6208228" y="2487344"/>
                <a:chExt cx="894561" cy="242178"/>
              </a:xfrm>
            </p:grpSpPr>
            <p:sp>
              <p:nvSpPr>
                <p:cNvPr id="104" name="사각형: 둥근 모서리 103">
                  <a:extLst>
                    <a:ext uri="{FF2B5EF4-FFF2-40B4-BE49-F238E27FC236}">
                      <a16:creationId xmlns:a16="http://schemas.microsoft.com/office/drawing/2014/main" id="{D9FE3A30-8D44-6D0A-F937-CCA698C738F4}"/>
                    </a:ext>
                  </a:extLst>
                </p:cNvPr>
                <p:cNvSpPr/>
                <p:nvPr/>
              </p:nvSpPr>
              <p:spPr>
                <a:xfrm>
                  <a:off x="6208228" y="2487344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870BED8E-8C8E-BDAB-01B8-F5D29EB8373B}"/>
                    </a:ext>
                  </a:extLst>
                </p:cNvPr>
                <p:cNvSpPr txBox="1"/>
                <p:nvPr/>
              </p:nvSpPr>
              <p:spPr>
                <a:xfrm>
                  <a:off x="6272390" y="2524493"/>
                  <a:ext cx="766235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12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02-04</a:t>
                  </a:r>
                </a:p>
              </p:txBody>
            </p:sp>
          </p:grp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260B6351-D173-0DB3-E29F-98C1808CA6A8}"/>
                  </a:ext>
                </a:extLst>
              </p:cNvPr>
              <p:cNvSpPr txBox="1"/>
              <p:nvPr/>
            </p:nvSpPr>
            <p:spPr>
              <a:xfrm>
                <a:off x="5741209" y="5477085"/>
                <a:ext cx="2830903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생활 속에서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들으며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7813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감성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정체성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가치를 내면화하고 향유한다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95" name="그룹 94">
              <a:extLst>
                <a:ext uri="{FF2B5EF4-FFF2-40B4-BE49-F238E27FC236}">
                  <a16:creationId xmlns:a16="http://schemas.microsoft.com/office/drawing/2014/main" id="{CC3520A2-642C-479E-AC74-58D51601218C}"/>
                </a:ext>
              </a:extLst>
            </p:cNvPr>
            <p:cNvGrpSpPr/>
            <p:nvPr/>
          </p:nvGrpSpPr>
          <p:grpSpPr>
            <a:xfrm>
              <a:off x="4647138" y="5374212"/>
              <a:ext cx="4028549" cy="788397"/>
              <a:chOff x="4647138" y="5374212"/>
              <a:chExt cx="4028549" cy="788397"/>
            </a:xfrm>
          </p:grpSpPr>
          <p:sp>
            <p:nvSpPr>
              <p:cNvPr id="96" name="사각형: 둥근 모서리 95">
                <a:extLst>
                  <a:ext uri="{FF2B5EF4-FFF2-40B4-BE49-F238E27FC236}">
                    <a16:creationId xmlns:a16="http://schemas.microsoft.com/office/drawing/2014/main" id="{99914C21-BCE2-9249-1E6C-63567F259140}"/>
                  </a:ext>
                </a:extLst>
              </p:cNvPr>
              <p:cNvSpPr/>
              <p:nvPr/>
            </p:nvSpPr>
            <p:spPr>
              <a:xfrm>
                <a:off x="4647138" y="5374212"/>
                <a:ext cx="4028549" cy="788397"/>
              </a:xfrm>
              <a:prstGeom prst="roundRect">
                <a:avLst>
                  <a:gd name="adj" fmla="val 8545"/>
                </a:avLst>
              </a:prstGeom>
              <a:solidFill>
                <a:schemeClr val="tx1">
                  <a:alpha val="7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97" name="그룹 96">
                <a:extLst>
                  <a:ext uri="{FF2B5EF4-FFF2-40B4-BE49-F238E27FC236}">
                    <a16:creationId xmlns:a16="http://schemas.microsoft.com/office/drawing/2014/main" id="{9CDB3738-06DF-D9C0-03C6-F9FF9B6BC499}"/>
                  </a:ext>
                </a:extLst>
              </p:cNvPr>
              <p:cNvGrpSpPr/>
              <p:nvPr/>
            </p:nvGrpSpPr>
            <p:grpSpPr>
              <a:xfrm>
                <a:off x="4746114" y="5568355"/>
                <a:ext cx="3773100" cy="400110"/>
                <a:chOff x="4746114" y="5477085"/>
                <a:chExt cx="3773100" cy="400110"/>
              </a:xfrm>
            </p:grpSpPr>
            <p:grpSp>
              <p:nvGrpSpPr>
                <p:cNvPr id="98" name="그룹 97">
                  <a:extLst>
                    <a:ext uri="{FF2B5EF4-FFF2-40B4-BE49-F238E27FC236}">
                      <a16:creationId xmlns:a16="http://schemas.microsoft.com/office/drawing/2014/main" id="{063A8DCB-C2DD-4EA6-AE4B-7EC8D34EF531}"/>
                    </a:ext>
                  </a:extLst>
                </p:cNvPr>
                <p:cNvGrpSpPr/>
                <p:nvPr/>
              </p:nvGrpSpPr>
              <p:grpSpPr>
                <a:xfrm>
                  <a:off x="4746114" y="5543940"/>
                  <a:ext cx="894561" cy="266400"/>
                  <a:chOff x="6208228" y="2487344"/>
                  <a:chExt cx="894561" cy="242178"/>
                </a:xfrm>
              </p:grpSpPr>
              <p:sp>
                <p:nvSpPr>
                  <p:cNvPr id="100" name="사각형: 둥근 모서리 99">
                    <a:extLst>
                      <a:ext uri="{FF2B5EF4-FFF2-40B4-BE49-F238E27FC236}">
                        <a16:creationId xmlns:a16="http://schemas.microsoft.com/office/drawing/2014/main" id="{1112A5D1-D30A-2B5E-BDF2-17476762BAE3}"/>
                      </a:ext>
                    </a:extLst>
                  </p:cNvPr>
                  <p:cNvSpPr/>
                  <p:nvPr/>
                </p:nvSpPr>
                <p:spPr>
                  <a:xfrm>
                    <a:off x="6208228" y="2487344"/>
                    <a:ext cx="894561" cy="24217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935A9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01" name="TextBox 100">
                    <a:extLst>
                      <a:ext uri="{FF2B5EF4-FFF2-40B4-BE49-F238E27FC236}">
                        <a16:creationId xmlns:a16="http://schemas.microsoft.com/office/drawing/2014/main" id="{8669B450-50C6-1980-9930-4F09FAECA01B}"/>
                      </a:ext>
                    </a:extLst>
                  </p:cNvPr>
                  <p:cNvSpPr txBox="1"/>
                  <p:nvPr/>
                </p:nvSpPr>
                <p:spPr>
                  <a:xfrm>
                    <a:off x="6272390" y="2524496"/>
                    <a:ext cx="766235" cy="16787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12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02-05</a:t>
                    </a:r>
                  </a:p>
                </p:txBody>
              </p:sp>
            </p:grp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42876836-509F-12BE-9CB2-3BE216795306}"/>
                    </a:ext>
                  </a:extLst>
                </p:cNvPr>
                <p:cNvSpPr txBox="1"/>
                <p:nvPr/>
              </p:nvSpPr>
              <p:spPr>
                <a:xfrm>
                  <a:off x="5741209" y="5477085"/>
                  <a:ext cx="2778005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5BBA56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시대별 국악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을 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7813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듣고 비평하며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F7813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</a:t>
                  </a:r>
                </a:p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40AEE0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국악을 계승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40AEE0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40AEE0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발전시키려는 태도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를 갖는다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</p:grpSp>
      </p:grpSp>
      <p:grpSp>
        <p:nvGrpSpPr>
          <p:cNvPr id="123" name="그룹 122">
            <a:extLst>
              <a:ext uri="{FF2B5EF4-FFF2-40B4-BE49-F238E27FC236}">
                <a16:creationId xmlns:a16="http://schemas.microsoft.com/office/drawing/2014/main" id="{3803ED77-1F9D-A019-2033-5F91DAA9DF60}"/>
              </a:ext>
            </a:extLst>
          </p:cNvPr>
          <p:cNvGrpSpPr/>
          <p:nvPr/>
        </p:nvGrpSpPr>
        <p:grpSpPr>
          <a:xfrm>
            <a:off x="7292389" y="1419223"/>
            <a:ext cx="1485321" cy="792687"/>
            <a:chOff x="7396951" y="1454693"/>
            <a:chExt cx="1268290" cy="676862"/>
          </a:xfrm>
        </p:grpSpPr>
        <p:pic>
          <p:nvPicPr>
            <p:cNvPr id="124" name="그림 123" descr="의류, 사람, 만화 영화, 스탠딩이(가) 표시된 사진&#10;&#10;자동 생성된 설명">
              <a:extLst>
                <a:ext uri="{FF2B5EF4-FFF2-40B4-BE49-F238E27FC236}">
                  <a16:creationId xmlns:a16="http://schemas.microsoft.com/office/drawing/2014/main" id="{F0190766-2A17-9D3A-FB73-A90669FB33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87186"/>
            <a:stretch/>
          </p:blipFill>
          <p:spPr>
            <a:xfrm>
              <a:off x="7396951" y="1454693"/>
              <a:ext cx="1268290" cy="252663"/>
            </a:xfrm>
            <a:prstGeom prst="rect">
              <a:avLst/>
            </a:prstGeom>
            <a:effectLst>
              <a:outerShdw blurRad="25400" dist="25400" dir="162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5" name="그림 124" descr="의류, 사람, 만화 영화, 스탠딩이(가) 표시된 사진&#10;&#10;자동 생성된 설명">
              <a:extLst>
                <a:ext uri="{FF2B5EF4-FFF2-40B4-BE49-F238E27FC236}">
                  <a16:creationId xmlns:a16="http://schemas.microsoft.com/office/drawing/2014/main" id="{226B5FA1-EC91-A2C8-26A7-412178D0E3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-1" b="65673"/>
            <a:stretch/>
          </p:blipFill>
          <p:spPr>
            <a:xfrm>
              <a:off x="7396951" y="1454696"/>
              <a:ext cx="1268290" cy="6768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501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E0BB74FB-153E-145D-0E44-D53F816008A3}"/>
              </a:ext>
            </a:extLst>
          </p:cNvPr>
          <p:cNvGrpSpPr/>
          <p:nvPr/>
        </p:nvGrpSpPr>
        <p:grpSpPr>
          <a:xfrm>
            <a:off x="636478" y="2209324"/>
            <a:ext cx="3871417" cy="3956525"/>
            <a:chOff x="636478" y="2209324"/>
            <a:chExt cx="3871417" cy="3956525"/>
          </a:xfrm>
        </p:grpSpPr>
        <p:sp>
          <p:nvSpPr>
            <p:cNvPr id="160" name="사각형: 둥근 위쪽 모서리 159">
              <a:extLst>
                <a:ext uri="{FF2B5EF4-FFF2-40B4-BE49-F238E27FC236}">
                  <a16:creationId xmlns:a16="http://schemas.microsoft.com/office/drawing/2014/main" id="{A4D074CE-51BE-91A2-F856-9131FE114C72}"/>
                </a:ext>
              </a:extLst>
            </p:cNvPr>
            <p:cNvSpPr/>
            <p:nvPr/>
          </p:nvSpPr>
          <p:spPr>
            <a:xfrm>
              <a:off x="636479" y="2209324"/>
              <a:ext cx="3871416" cy="249817"/>
            </a:xfrm>
            <a:prstGeom prst="round2SameRect">
              <a:avLst/>
            </a:prstGeom>
            <a:gradFill>
              <a:gsLst>
                <a:gs pos="43000">
                  <a:srgbClr val="935A9E">
                    <a:alpha val="19000"/>
                  </a:srgbClr>
                </a:gs>
                <a:gs pos="100000">
                  <a:srgbClr val="276DB5">
                    <a:alpha val="22000"/>
                  </a:srgb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38F7C0CC-1F04-BD36-2D39-42A3824D5676}"/>
                </a:ext>
              </a:extLst>
            </p:cNvPr>
            <p:cNvGrpSpPr/>
            <p:nvPr/>
          </p:nvGrpSpPr>
          <p:grpSpPr>
            <a:xfrm>
              <a:off x="693420" y="3204052"/>
              <a:ext cx="1097280" cy="2673310"/>
              <a:chOff x="693420" y="3204052"/>
              <a:chExt cx="1097280" cy="2673310"/>
            </a:xfrm>
          </p:grpSpPr>
          <p:grpSp>
            <p:nvGrpSpPr>
              <p:cNvPr id="163" name="그룹 162">
                <a:extLst>
                  <a:ext uri="{FF2B5EF4-FFF2-40B4-BE49-F238E27FC236}">
                    <a16:creationId xmlns:a16="http://schemas.microsoft.com/office/drawing/2014/main" id="{8A1BE28B-1B37-7B65-0B96-94C259CE5AE9}"/>
                  </a:ext>
                </a:extLst>
              </p:cNvPr>
              <p:cNvGrpSpPr/>
              <p:nvPr/>
            </p:nvGrpSpPr>
            <p:grpSpPr>
              <a:xfrm>
                <a:off x="829533" y="3204052"/>
                <a:ext cx="825055" cy="267534"/>
                <a:chOff x="5110562" y="5920168"/>
                <a:chExt cx="825055" cy="267534"/>
              </a:xfrm>
            </p:grpSpPr>
            <p:sp>
              <p:nvSpPr>
                <p:cNvPr id="172" name="사각형: 둥근 모서리 171">
                  <a:extLst>
                    <a:ext uri="{FF2B5EF4-FFF2-40B4-BE49-F238E27FC236}">
                      <a16:creationId xmlns:a16="http://schemas.microsoft.com/office/drawing/2014/main" id="{F82C3531-C453-3C53-EBC8-8FF2A2E86802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BBA5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173" name="TextBox 172">
                  <a:extLst>
                    <a:ext uri="{FF2B5EF4-FFF2-40B4-BE49-F238E27FC236}">
                      <a16:creationId xmlns:a16="http://schemas.microsoft.com/office/drawing/2014/main" id="{AFAA796D-3668-6569-E252-88979CA67426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지식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이해</a:t>
                  </a:r>
                </a:p>
              </p:txBody>
            </p:sp>
          </p:grpSp>
          <p:grpSp>
            <p:nvGrpSpPr>
              <p:cNvPr id="164" name="그룹 163">
                <a:extLst>
                  <a:ext uri="{FF2B5EF4-FFF2-40B4-BE49-F238E27FC236}">
                    <a16:creationId xmlns:a16="http://schemas.microsoft.com/office/drawing/2014/main" id="{17EFA1A5-ED81-25F5-6930-2C1ED7ABEAC2}"/>
                  </a:ext>
                </a:extLst>
              </p:cNvPr>
              <p:cNvGrpSpPr/>
              <p:nvPr/>
            </p:nvGrpSpPr>
            <p:grpSpPr>
              <a:xfrm>
                <a:off x="829533" y="4633457"/>
                <a:ext cx="825055" cy="267534"/>
                <a:chOff x="5110562" y="5920168"/>
                <a:chExt cx="825055" cy="267534"/>
              </a:xfrm>
            </p:grpSpPr>
            <p:sp>
              <p:nvSpPr>
                <p:cNvPr id="170" name="사각형: 둥근 모서리 169">
                  <a:extLst>
                    <a:ext uri="{FF2B5EF4-FFF2-40B4-BE49-F238E27FC236}">
                      <a16:creationId xmlns:a16="http://schemas.microsoft.com/office/drawing/2014/main" id="{359DAAF7-72A2-6F98-84BF-9E998850EAC2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7813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073AAEFC-1F61-5DDC-C87E-AE8FBBDDB2A4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과정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기능</a:t>
                  </a:r>
                </a:p>
              </p:txBody>
            </p:sp>
          </p:grpSp>
          <p:grpSp>
            <p:nvGrpSpPr>
              <p:cNvPr id="165" name="그룹 164">
                <a:extLst>
                  <a:ext uri="{FF2B5EF4-FFF2-40B4-BE49-F238E27FC236}">
                    <a16:creationId xmlns:a16="http://schemas.microsoft.com/office/drawing/2014/main" id="{87FB905E-C1D8-5491-37C6-3AAB6BA8FC4B}"/>
                  </a:ext>
                </a:extLst>
              </p:cNvPr>
              <p:cNvGrpSpPr/>
              <p:nvPr/>
            </p:nvGrpSpPr>
            <p:grpSpPr>
              <a:xfrm>
                <a:off x="829533" y="5609828"/>
                <a:ext cx="825055" cy="267534"/>
                <a:chOff x="5110562" y="5920168"/>
                <a:chExt cx="825055" cy="267534"/>
              </a:xfrm>
            </p:grpSpPr>
            <p:sp>
              <p:nvSpPr>
                <p:cNvPr id="168" name="사각형: 둥근 모서리 167">
                  <a:extLst>
                    <a:ext uri="{FF2B5EF4-FFF2-40B4-BE49-F238E27FC236}">
                      <a16:creationId xmlns:a16="http://schemas.microsoft.com/office/drawing/2014/main" id="{A39101D2-1303-AE12-A7B3-0CD573B7D6F1}"/>
                    </a:ext>
                  </a:extLst>
                </p:cNvPr>
                <p:cNvSpPr/>
                <p:nvPr/>
              </p:nvSpPr>
              <p:spPr>
                <a:xfrm>
                  <a:off x="5110562" y="5920168"/>
                  <a:ext cx="825055" cy="26753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0AEE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387C3CE6-FF91-5130-5A8F-DF58F0C41EA6}"/>
                    </a:ext>
                  </a:extLst>
                </p:cNvPr>
                <p:cNvSpPr txBox="1"/>
                <p:nvPr/>
              </p:nvSpPr>
              <p:spPr>
                <a:xfrm>
                  <a:off x="5213629" y="5965596"/>
                  <a:ext cx="618921" cy="1862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가치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태도</a:t>
                  </a:r>
                </a:p>
              </p:txBody>
            </p:sp>
          </p:grpSp>
          <p:cxnSp>
            <p:nvCxnSpPr>
              <p:cNvPr id="166" name="직선 연결선 165">
                <a:extLst>
                  <a:ext uri="{FF2B5EF4-FFF2-40B4-BE49-F238E27FC236}">
                    <a16:creationId xmlns:a16="http://schemas.microsoft.com/office/drawing/2014/main" id="{28EEC1E6-7261-267C-8235-B0E2DC4DE3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420" y="4213107"/>
                <a:ext cx="1097280" cy="0"/>
              </a:xfrm>
              <a:prstGeom prst="line">
                <a:avLst/>
              </a:prstGeom>
              <a:noFill/>
              <a:ln w="12700">
                <a:solidFill>
                  <a:srgbClr val="E1C5E9">
                    <a:alpha val="40000"/>
                  </a:srgb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67" name="직선 연결선 166">
                <a:extLst>
                  <a:ext uri="{FF2B5EF4-FFF2-40B4-BE49-F238E27FC236}">
                    <a16:creationId xmlns:a16="http://schemas.microsoft.com/office/drawing/2014/main" id="{204C9FE9-1AB2-1AEB-3CC6-1B4BB22A0D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420" y="5321340"/>
                <a:ext cx="1097280" cy="0"/>
              </a:xfrm>
              <a:prstGeom prst="line">
                <a:avLst/>
              </a:prstGeom>
              <a:noFill/>
              <a:ln w="12700">
                <a:solidFill>
                  <a:srgbClr val="E1C5E9">
                    <a:alpha val="40000"/>
                  </a:srgb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74" name="사각형: 둥근 모서리 173">
              <a:extLst>
                <a:ext uri="{FF2B5EF4-FFF2-40B4-BE49-F238E27FC236}">
                  <a16:creationId xmlns:a16="http://schemas.microsoft.com/office/drawing/2014/main" id="{9A051DE6-886A-D21A-8D3F-B8C9A47828CC}"/>
                </a:ext>
              </a:extLst>
            </p:cNvPr>
            <p:cNvSpPr/>
            <p:nvPr/>
          </p:nvSpPr>
          <p:spPr>
            <a:xfrm>
              <a:off x="636478" y="2210278"/>
              <a:ext cx="3871416" cy="3955571"/>
            </a:xfrm>
            <a:prstGeom prst="roundRect">
              <a:avLst>
                <a:gd name="adj" fmla="val 1251"/>
              </a:avLst>
            </a:prstGeom>
            <a:noFill/>
            <a:ln w="19050">
              <a:solidFill>
                <a:srgbClr val="E1C5E9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</p:grpSp>
      <p:grpSp>
        <p:nvGrpSpPr>
          <p:cNvPr id="136" name="그룹 135">
            <a:extLst>
              <a:ext uri="{FF2B5EF4-FFF2-40B4-BE49-F238E27FC236}">
                <a16:creationId xmlns:a16="http://schemas.microsoft.com/office/drawing/2014/main" id="{4561AC0D-BEC5-7359-8316-31B8C3DB2432}"/>
              </a:ext>
            </a:extLst>
          </p:cNvPr>
          <p:cNvGrpSpPr/>
          <p:nvPr/>
        </p:nvGrpSpPr>
        <p:grpSpPr>
          <a:xfrm>
            <a:off x="132427" y="277153"/>
            <a:ext cx="4137309" cy="662153"/>
            <a:chOff x="132427" y="277153"/>
            <a:chExt cx="4137309" cy="662153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CAD07BC5-0079-A308-1433-FD7EE632480D}"/>
                </a:ext>
              </a:extLst>
            </p:cNvPr>
            <p:cNvSpPr txBox="1"/>
            <p:nvPr/>
          </p:nvSpPr>
          <p:spPr>
            <a:xfrm>
              <a:off x="1087593" y="569974"/>
              <a:ext cx="117981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성취기준</a:t>
              </a:r>
              <a:endParaRPr lang="en-US" altLang="ko-KR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3CE2DFDC-5351-0E83-16BB-30F680575C73}"/>
                </a:ext>
              </a:extLst>
            </p:cNvPr>
            <p:cNvSpPr txBox="1"/>
            <p:nvPr/>
          </p:nvSpPr>
          <p:spPr>
            <a:xfrm>
              <a:off x="132427" y="524669"/>
              <a:ext cx="66684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4-4</a:t>
              </a:r>
            </a:p>
          </p:txBody>
        </p:sp>
        <p:grpSp>
          <p:nvGrpSpPr>
            <p:cNvPr id="139" name="그룹 138">
              <a:extLst>
                <a:ext uri="{FF2B5EF4-FFF2-40B4-BE49-F238E27FC236}">
                  <a16:creationId xmlns:a16="http://schemas.microsoft.com/office/drawing/2014/main" id="{C7F3F83F-C3B1-4561-65C6-845B7DB0E153}"/>
                </a:ext>
              </a:extLst>
            </p:cNvPr>
            <p:cNvGrpSpPr/>
            <p:nvPr/>
          </p:nvGrpSpPr>
          <p:grpSpPr>
            <a:xfrm>
              <a:off x="1119981" y="277153"/>
              <a:ext cx="3149755" cy="204923"/>
              <a:chOff x="1119981" y="277153"/>
              <a:chExt cx="3149755" cy="204923"/>
            </a:xfrm>
          </p:grpSpPr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C9EC3C00-6885-3830-1361-80A91B772272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87258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교육과정의 내용 체계 및 성취기준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grpSp>
            <p:nvGrpSpPr>
              <p:cNvPr id="141" name="그룹 140">
                <a:extLst>
                  <a:ext uri="{FF2B5EF4-FFF2-40B4-BE49-F238E27FC236}">
                    <a16:creationId xmlns:a16="http://schemas.microsoft.com/office/drawing/2014/main" id="{85B4F5F3-786A-CFED-E181-4162DE683985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142" name="타원 141">
                  <a:extLst>
                    <a:ext uri="{FF2B5EF4-FFF2-40B4-BE49-F238E27FC236}">
                      <a16:creationId xmlns:a16="http://schemas.microsoft.com/office/drawing/2014/main" id="{3488F217-41BC-823B-38FF-23910367C97A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7371312D-9FE2-95F9-C6EA-A819F6FF2DA9}"/>
                    </a:ext>
                  </a:extLst>
                </p:cNvPr>
                <p:cNvSpPr txBox="1"/>
                <p:nvPr/>
              </p:nvSpPr>
              <p:spPr>
                <a:xfrm>
                  <a:off x="1159982" y="258397"/>
                  <a:ext cx="99386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4</a:t>
                  </a:r>
                </a:p>
              </p:txBody>
            </p:sp>
          </p:grpSp>
        </p:grpSp>
      </p:grpSp>
      <p:grpSp>
        <p:nvGrpSpPr>
          <p:cNvPr id="144" name="그룹 143">
            <a:extLst>
              <a:ext uri="{FF2B5EF4-FFF2-40B4-BE49-F238E27FC236}">
                <a16:creationId xmlns:a16="http://schemas.microsoft.com/office/drawing/2014/main" id="{EBECEB39-4B96-0F67-C6D0-EB7ED636A4DD}"/>
              </a:ext>
            </a:extLst>
          </p:cNvPr>
          <p:cNvGrpSpPr/>
          <p:nvPr/>
        </p:nvGrpSpPr>
        <p:grpSpPr>
          <a:xfrm>
            <a:off x="431581" y="1310857"/>
            <a:ext cx="8244107" cy="431913"/>
            <a:chOff x="442897" y="1371859"/>
            <a:chExt cx="8244107" cy="431913"/>
          </a:xfrm>
        </p:grpSpPr>
        <p:sp>
          <p:nvSpPr>
            <p:cNvPr id="145" name="사각형: 둥근 모서리 144">
              <a:extLst>
                <a:ext uri="{FF2B5EF4-FFF2-40B4-BE49-F238E27FC236}">
                  <a16:creationId xmlns:a16="http://schemas.microsoft.com/office/drawing/2014/main" id="{60076516-A9EC-46BF-62A2-D4B9588AD67A}"/>
                </a:ext>
              </a:extLst>
            </p:cNvPr>
            <p:cNvSpPr/>
            <p:nvPr/>
          </p:nvSpPr>
          <p:spPr>
            <a:xfrm rot="10800000" flipH="1">
              <a:off x="468314" y="1419720"/>
              <a:ext cx="8218690" cy="336189"/>
            </a:xfrm>
            <a:prstGeom prst="roundRect">
              <a:avLst>
                <a:gd name="adj" fmla="val 50000"/>
              </a:avLst>
            </a:prstGeom>
            <a:solidFill>
              <a:srgbClr val="935A9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6F47D2DC-BD84-BAB6-C8AD-883C1ACBE2F9}"/>
                </a:ext>
              </a:extLst>
            </p:cNvPr>
            <p:cNvSpPr txBox="1"/>
            <p:nvPr/>
          </p:nvSpPr>
          <p:spPr>
            <a:xfrm>
              <a:off x="961064" y="1476611"/>
              <a:ext cx="2366032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고등학교 영역별 성취기준 </a:t>
              </a:r>
              <a:endPara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F6827E51-F8EB-DF85-4A05-BABD499CB79C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148" name="그룹 147">
                <a:extLst>
                  <a:ext uri="{FF2B5EF4-FFF2-40B4-BE49-F238E27FC236}">
                    <a16:creationId xmlns:a16="http://schemas.microsoft.com/office/drawing/2014/main" id="{3B37AAFA-CD2D-EDB2-37A3-E02A1095B348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152" name="원호 151">
                  <a:extLst>
                    <a:ext uri="{FF2B5EF4-FFF2-40B4-BE49-F238E27FC236}">
                      <a16:creationId xmlns:a16="http://schemas.microsoft.com/office/drawing/2014/main" id="{5EC9BAE4-C095-568C-C6BB-3F35A626CDFA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53" name="원호 152">
                  <a:extLst>
                    <a:ext uri="{FF2B5EF4-FFF2-40B4-BE49-F238E27FC236}">
                      <a16:creationId xmlns:a16="http://schemas.microsoft.com/office/drawing/2014/main" id="{68CB537C-9AF0-87CC-5033-5FE52D7A85B2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49" name="그룹 148">
                <a:extLst>
                  <a:ext uri="{FF2B5EF4-FFF2-40B4-BE49-F238E27FC236}">
                    <a16:creationId xmlns:a16="http://schemas.microsoft.com/office/drawing/2014/main" id="{925B8BFA-B6E3-53EC-58C4-8519707AB51A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150" name="타원 149">
                  <a:extLst>
                    <a:ext uri="{FF2B5EF4-FFF2-40B4-BE49-F238E27FC236}">
                      <a16:creationId xmlns:a16="http://schemas.microsoft.com/office/drawing/2014/main" id="{0BBDC6EA-BB37-D7D0-CC95-A563826CFAE4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935A9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DB8E2575-C9F3-DA76-4D97-D4498B7C635D}"/>
                    </a:ext>
                  </a:extLst>
                </p:cNvPr>
                <p:cNvSpPr txBox="1"/>
                <p:nvPr/>
              </p:nvSpPr>
              <p:spPr>
                <a:xfrm>
                  <a:off x="573496" y="1487564"/>
                  <a:ext cx="251672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EFDBF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935A9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3</a:t>
                  </a:r>
                </a:p>
              </p:txBody>
            </p:sp>
          </p:grpSp>
        </p:grpSp>
      </p:grp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8543E605-AE38-1169-7FAC-4D3783745A58}"/>
              </a:ext>
            </a:extLst>
          </p:cNvPr>
          <p:cNvGrpSpPr/>
          <p:nvPr/>
        </p:nvGrpSpPr>
        <p:grpSpPr>
          <a:xfrm>
            <a:off x="539551" y="1821181"/>
            <a:ext cx="1752884" cy="402187"/>
            <a:chOff x="539551" y="1821181"/>
            <a:chExt cx="1752884" cy="402187"/>
          </a:xfrm>
        </p:grpSpPr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B0720B1F-C99F-7FD3-24D5-170DD7CCDABB}"/>
                </a:ext>
              </a:extLst>
            </p:cNvPr>
            <p:cNvSpPr txBox="1"/>
            <p:nvPr/>
          </p:nvSpPr>
          <p:spPr>
            <a:xfrm>
              <a:off x="1946186" y="1893102"/>
              <a:ext cx="34624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935A9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창작</a:t>
              </a:r>
            </a:p>
          </p:txBody>
        </p:sp>
        <p:grpSp>
          <p:nvGrpSpPr>
            <p:cNvPr id="156" name="그룹 155">
              <a:extLst>
                <a:ext uri="{FF2B5EF4-FFF2-40B4-BE49-F238E27FC236}">
                  <a16:creationId xmlns:a16="http://schemas.microsoft.com/office/drawing/2014/main" id="{E1DBCB9B-F58D-7FC8-C103-35C6EFE43CF5}"/>
                </a:ext>
              </a:extLst>
            </p:cNvPr>
            <p:cNvGrpSpPr/>
            <p:nvPr/>
          </p:nvGrpSpPr>
          <p:grpSpPr>
            <a:xfrm>
              <a:off x="539551" y="1821181"/>
              <a:ext cx="1289246" cy="402187"/>
              <a:chOff x="539551" y="1821181"/>
              <a:chExt cx="1289246" cy="402187"/>
            </a:xfrm>
          </p:grpSpPr>
          <p:sp>
            <p:nvSpPr>
              <p:cNvPr id="158" name="사각형: 둥근 위쪽 모서리 157">
                <a:extLst>
                  <a:ext uri="{FF2B5EF4-FFF2-40B4-BE49-F238E27FC236}">
                    <a16:creationId xmlns:a16="http://schemas.microsoft.com/office/drawing/2014/main" id="{839AD70A-4A3C-BD63-AE4F-CAD128338390}"/>
                  </a:ext>
                </a:extLst>
              </p:cNvPr>
              <p:cNvSpPr/>
              <p:nvPr/>
            </p:nvSpPr>
            <p:spPr>
              <a:xfrm flipH="1">
                <a:off x="539551" y="1821181"/>
                <a:ext cx="1289246" cy="329088"/>
              </a:xfrm>
              <a:prstGeom prst="round2SameRect">
                <a:avLst>
                  <a:gd name="adj1" fmla="val 26074"/>
                  <a:gd name="adj2" fmla="val 0"/>
                </a:avLst>
              </a:prstGeom>
              <a:solidFill>
                <a:srgbClr val="935A9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59" name="자유형: 도형 158">
                <a:extLst>
                  <a:ext uri="{FF2B5EF4-FFF2-40B4-BE49-F238E27FC236}">
                    <a16:creationId xmlns:a16="http://schemas.microsoft.com/office/drawing/2014/main" id="{28A66233-EF35-08A8-3025-55A12FD7E109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0800000" flipH="1" flipV="1">
                <a:off x="539551" y="1943146"/>
                <a:ext cx="165846" cy="280222"/>
              </a:xfrm>
              <a:custGeom>
                <a:avLst/>
                <a:gdLst>
                  <a:gd name="connsiteX0" fmla="*/ 0 w 179587"/>
                  <a:gd name="connsiteY0" fmla="*/ 74092 h 291600"/>
                  <a:gd name="connsiteX1" fmla="*/ 0 w 179587"/>
                  <a:gd name="connsiteY1" fmla="*/ 217978 h 291600"/>
                  <a:gd name="connsiteX2" fmla="*/ 40417 w 179587"/>
                  <a:gd name="connsiteY2" fmla="*/ 286247 h 291600"/>
                  <a:gd name="connsiteX3" fmla="*/ 64099 w 179587"/>
                  <a:gd name="connsiteY3" fmla="*/ 291600 h 291600"/>
                  <a:gd name="connsiteX4" fmla="*/ 64099 w 179587"/>
                  <a:gd name="connsiteY4" fmla="*/ 283233 h 291600"/>
                  <a:gd name="connsiteX5" fmla="*/ 126402 w 179587"/>
                  <a:gd name="connsiteY5" fmla="*/ 213478 h 291600"/>
                  <a:gd name="connsiteX6" fmla="*/ 179587 w 179587"/>
                  <a:gd name="connsiteY6" fmla="*/ 213478 h 291600"/>
                  <a:gd name="connsiteX7" fmla="*/ 179587 w 179587"/>
                  <a:gd name="connsiteY7" fmla="*/ 0 h 291600"/>
                  <a:gd name="connsiteX8" fmla="*/ 66176 w 179587"/>
                  <a:gd name="connsiteY8" fmla="*/ 0 h 291600"/>
                  <a:gd name="connsiteX9" fmla="*/ 0 w 179587"/>
                  <a:gd name="connsiteY9" fmla="*/ 74092 h 29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9587" h="291600">
                    <a:moveTo>
                      <a:pt x="0" y="74092"/>
                    </a:moveTo>
                    <a:lnTo>
                      <a:pt x="0" y="217978"/>
                    </a:lnTo>
                    <a:cubicBezTo>
                      <a:pt x="0" y="248668"/>
                      <a:pt x="16666" y="275000"/>
                      <a:pt x="40417" y="286247"/>
                    </a:cubicBezTo>
                    <a:lnTo>
                      <a:pt x="64099" y="291600"/>
                    </a:lnTo>
                    <a:lnTo>
                      <a:pt x="64099" y="283233"/>
                    </a:lnTo>
                    <a:cubicBezTo>
                      <a:pt x="64099" y="244708"/>
                      <a:pt x="91993" y="213478"/>
                      <a:pt x="126402" y="213478"/>
                    </a:cubicBezTo>
                    <a:lnTo>
                      <a:pt x="179587" y="213478"/>
                    </a:lnTo>
                    <a:lnTo>
                      <a:pt x="179587" y="0"/>
                    </a:lnTo>
                    <a:lnTo>
                      <a:pt x="66176" y="0"/>
                    </a:lnTo>
                    <a:cubicBezTo>
                      <a:pt x="29628" y="0"/>
                      <a:pt x="0" y="33172"/>
                      <a:pt x="0" y="74092"/>
                    </a:cubicBezTo>
                    <a:close/>
                  </a:path>
                </a:pathLst>
              </a:custGeom>
              <a:solidFill>
                <a:srgbClr val="935A9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D48D007A-4E7A-1BDE-968F-A74710357B78}"/>
                </a:ext>
              </a:extLst>
            </p:cNvPr>
            <p:cNvSpPr txBox="1"/>
            <p:nvPr/>
          </p:nvSpPr>
          <p:spPr>
            <a:xfrm>
              <a:off x="719303" y="1893102"/>
              <a:ext cx="929743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1 - 3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학년군</a:t>
              </a:r>
            </a:p>
          </p:txBody>
        </p:sp>
      </p:grpSp>
      <p:graphicFrame>
        <p:nvGraphicFramePr>
          <p:cNvPr id="161" name="표 8">
            <a:extLst>
              <a:ext uri="{FF2B5EF4-FFF2-40B4-BE49-F238E27FC236}">
                <a16:creationId xmlns:a16="http://schemas.microsoft.com/office/drawing/2014/main" id="{77C189F7-ACEF-8319-0948-ECAC4D326540}"/>
              </a:ext>
            </a:extLst>
          </p:cNvPr>
          <p:cNvGraphicFramePr>
            <a:graphicFrameLocks noGrp="1"/>
          </p:cNvGraphicFramePr>
          <p:nvPr/>
        </p:nvGraphicFramePr>
        <p:xfrm>
          <a:off x="651641" y="2205039"/>
          <a:ext cx="3856253" cy="39530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2871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2663382">
                  <a:extLst>
                    <a:ext uri="{9D8B030D-6E8A-4147-A177-3AD203B41FA5}">
                      <a16:colId xmlns:a16="http://schemas.microsoft.com/office/drawing/2014/main" val="27478996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범주</a:t>
                      </a:r>
                      <a:endParaRPr lang="en-US" altLang="ko-KR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291931"/>
                  </a:ext>
                </a:extLst>
              </a:tr>
              <a:tr h="1748760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형식의 음악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요소와 음악적 특징의 변화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spc="-2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기보법</a:t>
                      </a:r>
                      <a:r>
                        <a:rPr lang="en-US" altLang="ko-KR" sz="1100" kern="1200" spc="-2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kern="1200" spc="-2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오선보</a:t>
                      </a:r>
                      <a:r>
                        <a:rPr lang="en-US" altLang="ko-KR" sz="1100" kern="1200" spc="-2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spc="-2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정간보 등</a:t>
                      </a:r>
                      <a:r>
                        <a:rPr lang="en-US" altLang="ko-KR" sz="1100" kern="1200" spc="-2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), </a:t>
                      </a:r>
                      <a:r>
                        <a:rPr lang="ko-KR" altLang="en-US" sz="1100" kern="1200" spc="-2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매체</a:t>
                      </a:r>
                      <a:endParaRPr lang="en-US" altLang="ko-KR" sz="1100" kern="1200" spc="-2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의도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아이디어</a:t>
                      </a: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5BBA5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창작에서의 맥락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BA56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1105160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적용하여 창작하기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주제에 맞게 변화시키기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F7813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융합하여 만들기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813F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068707"/>
                  </a:ext>
                </a:extLst>
              </a:tr>
              <a:tr h="844221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음악으로 성찰하는 태도</a:t>
                      </a:r>
                      <a:endParaRPr lang="en-US" altLang="ko-KR" sz="11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14300" indent="-11430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40AEE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저작권</a:t>
                      </a:r>
                      <a:r>
                        <a:rPr lang="en-US" altLang="ko-KR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음악의 역할과 기여 인식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AEE0">
                        <a:alpha val="1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234255"/>
                  </a:ext>
                </a:extLst>
              </a:tr>
            </a:tbl>
          </a:graphicData>
        </a:graphic>
      </p:graphicFrame>
      <p:grpSp>
        <p:nvGrpSpPr>
          <p:cNvPr id="175" name="그룹 174">
            <a:extLst>
              <a:ext uri="{FF2B5EF4-FFF2-40B4-BE49-F238E27FC236}">
                <a16:creationId xmlns:a16="http://schemas.microsoft.com/office/drawing/2014/main" id="{12C101D4-D05D-079B-EFE4-86DE8507C9ED}"/>
              </a:ext>
            </a:extLst>
          </p:cNvPr>
          <p:cNvGrpSpPr/>
          <p:nvPr/>
        </p:nvGrpSpPr>
        <p:grpSpPr>
          <a:xfrm>
            <a:off x="4647138" y="2211911"/>
            <a:ext cx="4033312" cy="3954893"/>
            <a:chOff x="4647138" y="2211911"/>
            <a:chExt cx="4033312" cy="3954893"/>
          </a:xfrm>
        </p:grpSpPr>
        <p:sp>
          <p:nvSpPr>
            <p:cNvPr id="176" name="사각형: 둥근 모서리 175">
              <a:extLst>
                <a:ext uri="{FF2B5EF4-FFF2-40B4-BE49-F238E27FC236}">
                  <a16:creationId xmlns:a16="http://schemas.microsoft.com/office/drawing/2014/main" id="{21EF0714-4C8C-2BCA-209F-1FBAC20ABAA5}"/>
                </a:ext>
              </a:extLst>
            </p:cNvPr>
            <p:cNvSpPr/>
            <p:nvPr/>
          </p:nvSpPr>
          <p:spPr>
            <a:xfrm>
              <a:off x="4647138" y="2211911"/>
              <a:ext cx="4028549" cy="986859"/>
            </a:xfrm>
            <a:prstGeom prst="roundRect">
              <a:avLst>
                <a:gd name="adj" fmla="val 7015"/>
              </a:avLst>
            </a:prstGeom>
            <a:solidFill>
              <a:schemeClr val="tx1">
                <a:alpha val="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77" name="그룹 176">
              <a:extLst>
                <a:ext uri="{FF2B5EF4-FFF2-40B4-BE49-F238E27FC236}">
                  <a16:creationId xmlns:a16="http://schemas.microsoft.com/office/drawing/2014/main" id="{2343DDED-A8DC-7886-AC43-467B87987895}"/>
                </a:ext>
              </a:extLst>
            </p:cNvPr>
            <p:cNvGrpSpPr/>
            <p:nvPr/>
          </p:nvGrpSpPr>
          <p:grpSpPr>
            <a:xfrm>
              <a:off x="4746114" y="2405258"/>
              <a:ext cx="3676919" cy="600164"/>
              <a:chOff x="4746114" y="2405258"/>
              <a:chExt cx="3676919" cy="600164"/>
            </a:xfrm>
          </p:grpSpPr>
          <p:grpSp>
            <p:nvGrpSpPr>
              <p:cNvPr id="195" name="그룹 194">
                <a:extLst>
                  <a:ext uri="{FF2B5EF4-FFF2-40B4-BE49-F238E27FC236}">
                    <a16:creationId xmlns:a16="http://schemas.microsoft.com/office/drawing/2014/main" id="{DF1286BA-3B5F-A4A0-3FD9-1E320A34DA47}"/>
                  </a:ext>
                </a:extLst>
              </p:cNvPr>
              <p:cNvGrpSpPr/>
              <p:nvPr/>
            </p:nvGrpSpPr>
            <p:grpSpPr>
              <a:xfrm>
                <a:off x="4746114" y="2572140"/>
                <a:ext cx="894561" cy="266400"/>
                <a:chOff x="6208228" y="2488665"/>
                <a:chExt cx="894561" cy="242178"/>
              </a:xfrm>
            </p:grpSpPr>
            <p:sp>
              <p:nvSpPr>
                <p:cNvPr id="197" name="사각형: 둥근 모서리 196">
                  <a:extLst>
                    <a:ext uri="{FF2B5EF4-FFF2-40B4-BE49-F238E27FC236}">
                      <a16:creationId xmlns:a16="http://schemas.microsoft.com/office/drawing/2014/main" id="{D6F0A5C4-4539-7258-2A16-8601AF7AC344}"/>
                    </a:ext>
                  </a:extLst>
                </p:cNvPr>
                <p:cNvSpPr/>
                <p:nvPr/>
              </p:nvSpPr>
              <p:spPr>
                <a:xfrm>
                  <a:off x="6208228" y="2488665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98" name="TextBox 197">
                  <a:extLst>
                    <a:ext uri="{FF2B5EF4-FFF2-40B4-BE49-F238E27FC236}">
                      <a16:creationId xmlns:a16="http://schemas.microsoft.com/office/drawing/2014/main" id="{286923AB-9CBB-932F-C326-C76911A39149}"/>
                    </a:ext>
                  </a:extLst>
                </p:cNvPr>
                <p:cNvSpPr txBox="1"/>
                <p:nvPr/>
              </p:nvSpPr>
              <p:spPr>
                <a:xfrm>
                  <a:off x="6272392" y="2525816"/>
                  <a:ext cx="766235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12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03-01</a:t>
                  </a:r>
                  <a:endPara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9A75275F-2BB2-D295-AAEE-9F34B74EC5B4}"/>
                  </a:ext>
                </a:extLst>
              </p:cNvPr>
              <p:cNvSpPr txBox="1"/>
              <p:nvPr/>
            </p:nvSpPr>
            <p:spPr>
              <a:xfrm>
                <a:off x="5741209" y="2405258"/>
                <a:ext cx="2681824" cy="6001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맥락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과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연계되는 음악적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의도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나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아이디어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를 여러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매체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나 방법에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적용하여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7813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창작하고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성찰한다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 </a:t>
                </a:r>
              </a:p>
            </p:txBody>
          </p:sp>
        </p:grpSp>
        <p:grpSp>
          <p:nvGrpSpPr>
            <p:cNvPr id="178" name="그룹 177">
              <a:extLst>
                <a:ext uri="{FF2B5EF4-FFF2-40B4-BE49-F238E27FC236}">
                  <a16:creationId xmlns:a16="http://schemas.microsoft.com/office/drawing/2014/main" id="{2F08FF7A-EBAC-1183-7BA7-FAEDD92991FA}"/>
                </a:ext>
              </a:extLst>
            </p:cNvPr>
            <p:cNvGrpSpPr/>
            <p:nvPr/>
          </p:nvGrpSpPr>
          <p:grpSpPr>
            <a:xfrm>
              <a:off x="4746114" y="3495885"/>
              <a:ext cx="3726612" cy="400110"/>
              <a:chOff x="4746114" y="3495885"/>
              <a:chExt cx="3726612" cy="400110"/>
            </a:xfrm>
          </p:grpSpPr>
          <p:grpSp>
            <p:nvGrpSpPr>
              <p:cNvPr id="191" name="그룹 190">
                <a:extLst>
                  <a:ext uri="{FF2B5EF4-FFF2-40B4-BE49-F238E27FC236}">
                    <a16:creationId xmlns:a16="http://schemas.microsoft.com/office/drawing/2014/main" id="{FC691A41-0194-4AE0-5851-BDD5EBFB94BC}"/>
                  </a:ext>
                </a:extLst>
              </p:cNvPr>
              <p:cNvGrpSpPr/>
              <p:nvPr/>
            </p:nvGrpSpPr>
            <p:grpSpPr>
              <a:xfrm>
                <a:off x="4746114" y="3562740"/>
                <a:ext cx="894561" cy="266400"/>
                <a:chOff x="6208228" y="2487344"/>
                <a:chExt cx="894561" cy="242178"/>
              </a:xfrm>
            </p:grpSpPr>
            <p:sp>
              <p:nvSpPr>
                <p:cNvPr id="193" name="사각형: 둥근 모서리 192">
                  <a:extLst>
                    <a:ext uri="{FF2B5EF4-FFF2-40B4-BE49-F238E27FC236}">
                      <a16:creationId xmlns:a16="http://schemas.microsoft.com/office/drawing/2014/main" id="{374CA3CF-F3C0-1C77-AA49-5503AF45E633}"/>
                    </a:ext>
                  </a:extLst>
                </p:cNvPr>
                <p:cNvSpPr/>
                <p:nvPr/>
              </p:nvSpPr>
              <p:spPr>
                <a:xfrm>
                  <a:off x="6208228" y="2487344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94" name="TextBox 193">
                  <a:extLst>
                    <a:ext uri="{FF2B5EF4-FFF2-40B4-BE49-F238E27FC236}">
                      <a16:creationId xmlns:a16="http://schemas.microsoft.com/office/drawing/2014/main" id="{6C763313-1AED-1E61-8EAE-6C9AF1CC32E0}"/>
                    </a:ext>
                  </a:extLst>
                </p:cNvPr>
                <p:cNvSpPr txBox="1"/>
                <p:nvPr/>
              </p:nvSpPr>
              <p:spPr>
                <a:xfrm>
                  <a:off x="6272390" y="2524495"/>
                  <a:ext cx="766235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12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03-02</a:t>
                  </a:r>
                  <a:endPara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FCA6E013-12F6-F318-9FE0-C281E00ADB9C}"/>
                  </a:ext>
                </a:extLst>
              </p:cNvPr>
              <p:cNvSpPr txBox="1"/>
              <p:nvPr/>
            </p:nvSpPr>
            <p:spPr>
              <a:xfrm>
                <a:off x="5741209" y="3495885"/>
                <a:ext cx="2731517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오선보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정간보 등의 다양한 기보법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활용하여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주제에 맞게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악곡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변화시킨다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sp>
          <p:nvSpPr>
            <p:cNvPr id="179" name="사각형: 둥근 모서리 178">
              <a:extLst>
                <a:ext uri="{FF2B5EF4-FFF2-40B4-BE49-F238E27FC236}">
                  <a16:creationId xmlns:a16="http://schemas.microsoft.com/office/drawing/2014/main" id="{4EACC467-F14A-A356-B1C3-34AF8A0E5148}"/>
                </a:ext>
              </a:extLst>
            </p:cNvPr>
            <p:cNvSpPr/>
            <p:nvPr/>
          </p:nvSpPr>
          <p:spPr>
            <a:xfrm>
              <a:off x="4647138" y="4193111"/>
              <a:ext cx="4028549" cy="986859"/>
            </a:xfrm>
            <a:prstGeom prst="roundRect">
              <a:avLst>
                <a:gd name="adj" fmla="val 7015"/>
              </a:avLst>
            </a:prstGeom>
            <a:solidFill>
              <a:schemeClr val="tx1">
                <a:alpha val="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80" name="그룹 179">
              <a:extLst>
                <a:ext uri="{FF2B5EF4-FFF2-40B4-BE49-F238E27FC236}">
                  <a16:creationId xmlns:a16="http://schemas.microsoft.com/office/drawing/2014/main" id="{971B6BBF-4C31-7AB1-8C43-6576435AB96D}"/>
                </a:ext>
              </a:extLst>
            </p:cNvPr>
            <p:cNvGrpSpPr/>
            <p:nvPr/>
          </p:nvGrpSpPr>
          <p:grpSpPr>
            <a:xfrm>
              <a:off x="4746114" y="4486485"/>
              <a:ext cx="3577533" cy="400110"/>
              <a:chOff x="4746114" y="4486485"/>
              <a:chExt cx="3577533" cy="400110"/>
            </a:xfrm>
          </p:grpSpPr>
          <p:grpSp>
            <p:nvGrpSpPr>
              <p:cNvPr id="187" name="그룹 186">
                <a:extLst>
                  <a:ext uri="{FF2B5EF4-FFF2-40B4-BE49-F238E27FC236}">
                    <a16:creationId xmlns:a16="http://schemas.microsoft.com/office/drawing/2014/main" id="{3F3CBA48-B16B-D7A9-40BF-83E31051D645}"/>
                  </a:ext>
                </a:extLst>
              </p:cNvPr>
              <p:cNvGrpSpPr/>
              <p:nvPr/>
            </p:nvGrpSpPr>
            <p:grpSpPr>
              <a:xfrm>
                <a:off x="4746114" y="4553340"/>
                <a:ext cx="894561" cy="266400"/>
                <a:chOff x="6208228" y="2488665"/>
                <a:chExt cx="894561" cy="242178"/>
              </a:xfrm>
            </p:grpSpPr>
            <p:sp>
              <p:nvSpPr>
                <p:cNvPr id="189" name="사각형: 둥근 모서리 188">
                  <a:extLst>
                    <a:ext uri="{FF2B5EF4-FFF2-40B4-BE49-F238E27FC236}">
                      <a16:creationId xmlns:a16="http://schemas.microsoft.com/office/drawing/2014/main" id="{868BE7F5-A8FF-D296-B21A-2C5B3A6BA9C7}"/>
                    </a:ext>
                  </a:extLst>
                </p:cNvPr>
                <p:cNvSpPr/>
                <p:nvPr/>
              </p:nvSpPr>
              <p:spPr>
                <a:xfrm>
                  <a:off x="6208228" y="2488665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90" name="TextBox 189">
                  <a:extLst>
                    <a:ext uri="{FF2B5EF4-FFF2-40B4-BE49-F238E27FC236}">
                      <a16:creationId xmlns:a16="http://schemas.microsoft.com/office/drawing/2014/main" id="{40EE27FA-4004-0644-1BF4-2FD7666DB380}"/>
                    </a:ext>
                  </a:extLst>
                </p:cNvPr>
                <p:cNvSpPr txBox="1"/>
                <p:nvPr/>
              </p:nvSpPr>
              <p:spPr>
                <a:xfrm>
                  <a:off x="6272390" y="2525817"/>
                  <a:ext cx="766235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12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03-03</a:t>
                  </a:r>
                  <a:endPara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353A7D2F-5996-5653-92AD-1EF5CA73C6D4}"/>
                  </a:ext>
                </a:extLst>
              </p:cNvPr>
              <p:cNvSpPr txBox="1"/>
              <p:nvPr/>
            </p:nvSpPr>
            <p:spPr>
              <a:xfrm>
                <a:off x="5741209" y="4486485"/>
                <a:ext cx="258243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 요소와 음악적 특징의 변화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를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활용하여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형식의 음악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만든다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181" name="그룹 180">
              <a:extLst>
                <a:ext uri="{FF2B5EF4-FFF2-40B4-BE49-F238E27FC236}">
                  <a16:creationId xmlns:a16="http://schemas.microsoft.com/office/drawing/2014/main" id="{01A55C41-43BE-BBD6-89FF-EC3A74A882BE}"/>
                </a:ext>
              </a:extLst>
            </p:cNvPr>
            <p:cNvGrpSpPr/>
            <p:nvPr/>
          </p:nvGrpSpPr>
          <p:grpSpPr>
            <a:xfrm>
              <a:off x="4746114" y="5377058"/>
              <a:ext cx="3763482" cy="600164"/>
              <a:chOff x="4746114" y="5377058"/>
              <a:chExt cx="3763482" cy="600164"/>
            </a:xfrm>
          </p:grpSpPr>
          <p:grpSp>
            <p:nvGrpSpPr>
              <p:cNvPr id="183" name="그룹 182">
                <a:extLst>
                  <a:ext uri="{FF2B5EF4-FFF2-40B4-BE49-F238E27FC236}">
                    <a16:creationId xmlns:a16="http://schemas.microsoft.com/office/drawing/2014/main" id="{749155B7-CCEC-584B-A143-BC17CA9E7ED3}"/>
                  </a:ext>
                </a:extLst>
              </p:cNvPr>
              <p:cNvGrpSpPr/>
              <p:nvPr/>
            </p:nvGrpSpPr>
            <p:grpSpPr>
              <a:xfrm>
                <a:off x="4746114" y="5543940"/>
                <a:ext cx="894561" cy="266400"/>
                <a:chOff x="6208228" y="2487344"/>
                <a:chExt cx="894561" cy="242178"/>
              </a:xfrm>
            </p:grpSpPr>
            <p:sp>
              <p:nvSpPr>
                <p:cNvPr id="185" name="사각형: 둥근 모서리 184">
                  <a:extLst>
                    <a:ext uri="{FF2B5EF4-FFF2-40B4-BE49-F238E27FC236}">
                      <a16:creationId xmlns:a16="http://schemas.microsoft.com/office/drawing/2014/main" id="{FC89223D-273D-DC6B-ED2C-5C3D046C792D}"/>
                    </a:ext>
                  </a:extLst>
                </p:cNvPr>
                <p:cNvSpPr/>
                <p:nvPr/>
              </p:nvSpPr>
              <p:spPr>
                <a:xfrm>
                  <a:off x="6208228" y="2487344"/>
                  <a:ext cx="894561" cy="24217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86" name="TextBox 185">
                  <a:extLst>
                    <a:ext uri="{FF2B5EF4-FFF2-40B4-BE49-F238E27FC236}">
                      <a16:creationId xmlns:a16="http://schemas.microsoft.com/office/drawing/2014/main" id="{4C21A4CB-132C-F54C-A3FA-152B067F1E57}"/>
                    </a:ext>
                  </a:extLst>
                </p:cNvPr>
                <p:cNvSpPr txBox="1"/>
                <p:nvPr/>
              </p:nvSpPr>
              <p:spPr>
                <a:xfrm>
                  <a:off x="6272390" y="2524496"/>
                  <a:ext cx="766235" cy="1678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12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03-04</a:t>
                  </a:r>
                  <a:endParaRPr lang="ko-KR" altLang="en-US" sz="12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4922A8CF-2A2F-F33B-AC5A-20A2529C22B5}"/>
                  </a:ext>
                </a:extLst>
              </p:cNvPr>
              <p:cNvSpPr txBox="1"/>
              <p:nvPr/>
            </p:nvSpPr>
            <p:spPr>
              <a:xfrm>
                <a:off x="5741209" y="5377058"/>
                <a:ext cx="2768387" cy="6001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생활 속에서 여러 영역과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융합한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5BBA5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F7813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만들며</a:t>
                </a:r>
                <a:r>
                  <a:rPr lang="en-US" altLang="ko-KR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저작권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의 중요성 및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음악의 역할과</a:t>
                </a:r>
                <a:endParaRPr lang="en-US" altLang="ko-KR" sz="13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40AEE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기여에 대하여 인식한다</a:t>
                </a:r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40AEE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cxnSp>
          <p:nvCxnSpPr>
            <p:cNvPr id="182" name="직선 연결선 181">
              <a:extLst>
                <a:ext uri="{FF2B5EF4-FFF2-40B4-BE49-F238E27FC236}">
                  <a16:creationId xmlns:a16="http://schemas.microsoft.com/office/drawing/2014/main" id="{89B58891-802B-67C7-3376-79DEDB5EEC8C}"/>
                </a:ext>
              </a:extLst>
            </p:cNvPr>
            <p:cNvCxnSpPr>
              <a:cxnSpLocks/>
            </p:cNvCxnSpPr>
            <p:nvPr/>
          </p:nvCxnSpPr>
          <p:spPr>
            <a:xfrm>
              <a:off x="4647138" y="6166804"/>
              <a:ext cx="4033312" cy="0"/>
            </a:xfrm>
            <a:prstGeom prst="line">
              <a:avLst/>
            </a:prstGeom>
            <a:ln w="1905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9" name="그룹 198">
            <a:extLst>
              <a:ext uri="{FF2B5EF4-FFF2-40B4-BE49-F238E27FC236}">
                <a16:creationId xmlns:a16="http://schemas.microsoft.com/office/drawing/2014/main" id="{56E96E9B-B186-3441-8DD4-4E487DE0547C}"/>
              </a:ext>
            </a:extLst>
          </p:cNvPr>
          <p:cNvGrpSpPr/>
          <p:nvPr/>
        </p:nvGrpSpPr>
        <p:grpSpPr>
          <a:xfrm>
            <a:off x="7292389" y="1419223"/>
            <a:ext cx="1485321" cy="792687"/>
            <a:chOff x="7396951" y="1454693"/>
            <a:chExt cx="1268290" cy="676862"/>
          </a:xfrm>
        </p:grpSpPr>
        <p:pic>
          <p:nvPicPr>
            <p:cNvPr id="200" name="그림 199" descr="의류, 사람, 만화 영화, 스탠딩이(가) 표시된 사진&#10;&#10;자동 생성된 설명">
              <a:extLst>
                <a:ext uri="{FF2B5EF4-FFF2-40B4-BE49-F238E27FC236}">
                  <a16:creationId xmlns:a16="http://schemas.microsoft.com/office/drawing/2014/main" id="{2CF6D813-6072-BC1A-3719-88AD0F0A24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87186"/>
            <a:stretch/>
          </p:blipFill>
          <p:spPr>
            <a:xfrm>
              <a:off x="7396951" y="1454693"/>
              <a:ext cx="1268290" cy="252663"/>
            </a:xfrm>
            <a:prstGeom prst="rect">
              <a:avLst/>
            </a:prstGeom>
            <a:effectLst>
              <a:outerShdw blurRad="25400" dist="25400" dir="162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01" name="그림 200" descr="의류, 사람, 만화 영화, 스탠딩이(가) 표시된 사진&#10;&#10;자동 생성된 설명">
              <a:extLst>
                <a:ext uri="{FF2B5EF4-FFF2-40B4-BE49-F238E27FC236}">
                  <a16:creationId xmlns:a16="http://schemas.microsoft.com/office/drawing/2014/main" id="{F748FB19-340E-2872-D520-034DACE9FB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-1" b="65673"/>
            <a:stretch/>
          </p:blipFill>
          <p:spPr>
            <a:xfrm>
              <a:off x="7396951" y="1454696"/>
              <a:ext cx="1268290" cy="6768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99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926CD0FE-A16D-4C8B-A84C-3864CFC09C94}"/>
              </a:ext>
            </a:extLst>
          </p:cNvPr>
          <p:cNvGrpSpPr/>
          <p:nvPr/>
        </p:nvGrpSpPr>
        <p:grpSpPr>
          <a:xfrm>
            <a:off x="475064" y="1642935"/>
            <a:ext cx="8193873" cy="4015587"/>
            <a:chOff x="475064" y="1642935"/>
            <a:chExt cx="8193873" cy="4015587"/>
          </a:xfrm>
        </p:grpSpPr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23048568-A265-D8EA-E37A-1485F6738B2C}"/>
                </a:ext>
              </a:extLst>
            </p:cNvPr>
            <p:cNvSpPr/>
            <p:nvPr/>
          </p:nvSpPr>
          <p:spPr>
            <a:xfrm>
              <a:off x="481013" y="3209170"/>
              <a:ext cx="8181975" cy="801609"/>
            </a:xfrm>
            <a:prstGeom prst="rect">
              <a:avLst/>
            </a:prstGeom>
            <a:gradFill>
              <a:gsLst>
                <a:gs pos="0">
                  <a:srgbClr val="DDF0EF">
                    <a:alpha val="70000"/>
                  </a:srgbClr>
                </a:gs>
                <a:gs pos="100000">
                  <a:srgbClr val="E9DDEB"/>
                </a:gs>
                <a:gs pos="50000">
                  <a:srgbClr val="D4E2F0">
                    <a:alpha val="69804"/>
                  </a:srgb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3" name="직사각형 132">
              <a:extLst>
                <a:ext uri="{FF2B5EF4-FFF2-40B4-BE49-F238E27FC236}">
                  <a16:creationId xmlns:a16="http://schemas.microsoft.com/office/drawing/2014/main" id="{360E7FAD-D62A-191D-4FE8-FA8315566DA2}"/>
                </a:ext>
              </a:extLst>
            </p:cNvPr>
            <p:cNvSpPr/>
            <p:nvPr/>
          </p:nvSpPr>
          <p:spPr>
            <a:xfrm>
              <a:off x="481013" y="4441071"/>
              <a:ext cx="8181975" cy="429380"/>
            </a:xfrm>
            <a:prstGeom prst="rect">
              <a:avLst/>
            </a:prstGeom>
            <a:gradFill>
              <a:gsLst>
                <a:gs pos="0">
                  <a:srgbClr val="DDF0EF">
                    <a:alpha val="70000"/>
                  </a:srgbClr>
                </a:gs>
                <a:gs pos="100000">
                  <a:srgbClr val="E9DDEB"/>
                </a:gs>
                <a:gs pos="50000">
                  <a:srgbClr val="D4E2F0">
                    <a:alpha val="69804"/>
                  </a:srgb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4" name="직사각형 133">
              <a:extLst>
                <a:ext uri="{FF2B5EF4-FFF2-40B4-BE49-F238E27FC236}">
                  <a16:creationId xmlns:a16="http://schemas.microsoft.com/office/drawing/2014/main" id="{2FE01C13-C437-FD29-05D5-BB5D6D0AF9D2}"/>
                </a:ext>
              </a:extLst>
            </p:cNvPr>
            <p:cNvSpPr/>
            <p:nvPr/>
          </p:nvSpPr>
          <p:spPr>
            <a:xfrm>
              <a:off x="481013" y="5129935"/>
              <a:ext cx="8181975" cy="249756"/>
            </a:xfrm>
            <a:prstGeom prst="rect">
              <a:avLst/>
            </a:prstGeom>
            <a:gradFill>
              <a:gsLst>
                <a:gs pos="0">
                  <a:srgbClr val="DDF0EF">
                    <a:alpha val="70000"/>
                  </a:srgbClr>
                </a:gs>
                <a:gs pos="100000">
                  <a:srgbClr val="E9DDEB"/>
                </a:gs>
                <a:gs pos="50000">
                  <a:srgbClr val="D4E2F0">
                    <a:alpha val="69804"/>
                  </a:srgb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id="{E5EA9A59-31CB-057A-6A28-18496AC75C5E}"/>
                </a:ext>
              </a:extLst>
            </p:cNvPr>
            <p:cNvSpPr/>
            <p:nvPr/>
          </p:nvSpPr>
          <p:spPr>
            <a:xfrm>
              <a:off x="475064" y="1714500"/>
              <a:ext cx="8193873" cy="3944022"/>
            </a:xfrm>
            <a:prstGeom prst="roundRect">
              <a:avLst>
                <a:gd name="adj" fmla="val 1824"/>
              </a:avLst>
            </a:prstGeom>
            <a:noFill/>
            <a:ln w="19050">
              <a:gradFill>
                <a:gsLst>
                  <a:gs pos="33000">
                    <a:srgbClr val="B2DCDB"/>
                  </a:gs>
                  <a:gs pos="100000">
                    <a:srgbClr val="CBDCED"/>
                  </a:gs>
                </a:gsLst>
                <a:lin ang="0" scaled="0"/>
              </a:gra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600" dirty="0"/>
            </a:p>
          </p:txBody>
        </p:sp>
        <p:grpSp>
          <p:nvGrpSpPr>
            <p:cNvPr id="135" name="그룹 134">
              <a:extLst>
                <a:ext uri="{FF2B5EF4-FFF2-40B4-BE49-F238E27FC236}">
                  <a16:creationId xmlns:a16="http://schemas.microsoft.com/office/drawing/2014/main" id="{709EF10C-8F37-2D63-39E9-929358299041}"/>
                </a:ext>
              </a:extLst>
            </p:cNvPr>
            <p:cNvGrpSpPr/>
            <p:nvPr/>
          </p:nvGrpSpPr>
          <p:grpSpPr>
            <a:xfrm>
              <a:off x="2530059" y="1733687"/>
              <a:ext cx="4083882" cy="3914498"/>
              <a:chOff x="3207505" y="1753394"/>
              <a:chExt cx="4083882" cy="996040"/>
            </a:xfrm>
          </p:grpSpPr>
          <p:cxnSp>
            <p:nvCxnSpPr>
              <p:cNvPr id="136" name="직선 연결선 135">
                <a:extLst>
                  <a:ext uri="{FF2B5EF4-FFF2-40B4-BE49-F238E27FC236}">
                    <a16:creationId xmlns:a16="http://schemas.microsoft.com/office/drawing/2014/main" id="{2BA3B7D2-810A-6333-1122-5430D8BA1CA7}"/>
                  </a:ext>
                </a:extLst>
              </p:cNvPr>
              <p:cNvCxnSpPr/>
              <p:nvPr/>
            </p:nvCxnSpPr>
            <p:spPr>
              <a:xfrm>
                <a:off x="3207505" y="1755818"/>
                <a:ext cx="0" cy="993616"/>
              </a:xfrm>
              <a:prstGeom prst="line">
                <a:avLst/>
              </a:prstGeom>
              <a:ln w="9525">
                <a:solidFill>
                  <a:srgbClr val="97D1CE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직선 연결선 136">
                <a:extLst>
                  <a:ext uri="{FF2B5EF4-FFF2-40B4-BE49-F238E27FC236}">
                    <a16:creationId xmlns:a16="http://schemas.microsoft.com/office/drawing/2014/main" id="{BFA77143-C538-F954-D3B0-2C6D7A5BB2A5}"/>
                  </a:ext>
                </a:extLst>
              </p:cNvPr>
              <p:cNvCxnSpPr/>
              <p:nvPr/>
            </p:nvCxnSpPr>
            <p:spPr>
              <a:xfrm>
                <a:off x="5246427" y="1753394"/>
                <a:ext cx="0" cy="993616"/>
              </a:xfrm>
              <a:prstGeom prst="line">
                <a:avLst/>
              </a:prstGeom>
              <a:ln w="9525">
                <a:solidFill>
                  <a:srgbClr val="97D1CE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" name="직선 연결선 1">
                <a:extLst>
                  <a:ext uri="{FF2B5EF4-FFF2-40B4-BE49-F238E27FC236}">
                    <a16:creationId xmlns:a16="http://schemas.microsoft.com/office/drawing/2014/main" id="{67625EE7-C033-AFFF-47A9-BBCF97F92E26}"/>
                  </a:ext>
                </a:extLst>
              </p:cNvPr>
              <p:cNvCxnSpPr/>
              <p:nvPr/>
            </p:nvCxnSpPr>
            <p:spPr>
              <a:xfrm>
                <a:off x="7291387" y="1753394"/>
                <a:ext cx="0" cy="993616"/>
              </a:xfrm>
              <a:prstGeom prst="line">
                <a:avLst/>
              </a:prstGeom>
              <a:ln w="9525">
                <a:solidFill>
                  <a:srgbClr val="5F63A9">
                    <a:alpha val="50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FF898A22-CBDE-C825-1FF4-1738B638A7D6}"/>
                </a:ext>
              </a:extLst>
            </p:cNvPr>
            <p:cNvGrpSpPr/>
            <p:nvPr/>
          </p:nvGrpSpPr>
          <p:grpSpPr>
            <a:xfrm>
              <a:off x="582084" y="1642935"/>
              <a:ext cx="7994120" cy="344615"/>
              <a:chOff x="582084" y="1642935"/>
              <a:chExt cx="7994120" cy="344615"/>
            </a:xfrm>
          </p:grpSpPr>
          <p:grpSp>
            <p:nvGrpSpPr>
              <p:cNvPr id="104" name="그룹 103">
                <a:extLst>
                  <a:ext uri="{FF2B5EF4-FFF2-40B4-BE49-F238E27FC236}">
                    <a16:creationId xmlns:a16="http://schemas.microsoft.com/office/drawing/2014/main" id="{31C556F3-81D3-228B-4A60-A443AA829733}"/>
                  </a:ext>
                </a:extLst>
              </p:cNvPr>
              <p:cNvGrpSpPr/>
              <p:nvPr/>
            </p:nvGrpSpPr>
            <p:grpSpPr>
              <a:xfrm>
                <a:off x="582084" y="1642935"/>
                <a:ext cx="1870075" cy="344615"/>
                <a:chOff x="582084" y="1655635"/>
                <a:chExt cx="1870075" cy="344615"/>
              </a:xfrm>
            </p:grpSpPr>
            <p:grpSp>
              <p:nvGrpSpPr>
                <p:cNvPr id="103" name="그룹 102">
                  <a:extLst>
                    <a:ext uri="{FF2B5EF4-FFF2-40B4-BE49-F238E27FC236}">
                      <a16:creationId xmlns:a16="http://schemas.microsoft.com/office/drawing/2014/main" id="{A3F046FB-1E8F-1A83-2447-E28BEED47314}"/>
                    </a:ext>
                  </a:extLst>
                </p:cNvPr>
                <p:cNvGrpSpPr/>
                <p:nvPr/>
              </p:nvGrpSpPr>
              <p:grpSpPr>
                <a:xfrm>
                  <a:off x="582084" y="1655635"/>
                  <a:ext cx="1870075" cy="344615"/>
                  <a:chOff x="582084" y="1655635"/>
                  <a:chExt cx="1870075" cy="344615"/>
                </a:xfrm>
              </p:grpSpPr>
              <p:sp>
                <p:nvSpPr>
                  <p:cNvPr id="48" name="사각형: 둥근 모서리 47">
                    <a:extLst>
                      <a:ext uri="{FF2B5EF4-FFF2-40B4-BE49-F238E27FC236}">
                        <a16:creationId xmlns:a16="http://schemas.microsoft.com/office/drawing/2014/main" id="{09DD3CFF-A3EB-F6AE-0981-E9D0A849D1D8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658486" y="1655635"/>
                    <a:ext cx="1716414" cy="344615"/>
                  </a:xfrm>
                  <a:prstGeom prst="roundRect">
                    <a:avLst>
                      <a:gd name="adj" fmla="val 14824"/>
                    </a:avLst>
                  </a:prstGeom>
                  <a:solidFill>
                    <a:srgbClr val="0F958E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9" name="자유형: 도형 48">
                    <a:extLst>
                      <a:ext uri="{FF2B5EF4-FFF2-40B4-BE49-F238E27FC236}">
                        <a16:creationId xmlns:a16="http://schemas.microsoft.com/office/drawing/2014/main" id="{426E46BF-7044-BD9B-17AE-556FB66F8DE7}"/>
                      </a:ext>
                    </a:extLst>
                  </p:cNvPr>
                  <p:cNvSpPr/>
                  <p:nvPr/>
                </p:nvSpPr>
                <p:spPr>
                  <a:xfrm rot="5400000" flipV="1">
                    <a:off x="2202962" y="1618296"/>
                    <a:ext cx="211853" cy="286540"/>
                  </a:xfrm>
                  <a:custGeom>
                    <a:avLst/>
                    <a:gdLst>
                      <a:gd name="connsiteX0" fmla="*/ 211853 w 211853"/>
                      <a:gd name="connsiteY0" fmla="*/ 209773 h 286540"/>
                      <a:gd name="connsiteX1" fmla="*/ 211853 w 211853"/>
                      <a:gd name="connsiteY1" fmla="*/ 0 h 286540"/>
                      <a:gd name="connsiteX2" fmla="*/ 65786 w 211853"/>
                      <a:gd name="connsiteY2" fmla="*/ 0 h 286540"/>
                      <a:gd name="connsiteX3" fmla="*/ 0 w 211853"/>
                      <a:gd name="connsiteY3" fmla="*/ 72806 h 286540"/>
                      <a:gd name="connsiteX4" fmla="*/ 0 w 211853"/>
                      <a:gd name="connsiteY4" fmla="*/ 214195 h 286540"/>
                      <a:gd name="connsiteX5" fmla="*/ 40179 w 211853"/>
                      <a:gd name="connsiteY5" fmla="*/ 281280 h 286540"/>
                      <a:gd name="connsiteX6" fmla="*/ 63721 w 211853"/>
                      <a:gd name="connsiteY6" fmla="*/ 286540 h 286540"/>
                      <a:gd name="connsiteX7" fmla="*/ 63721 w 211853"/>
                      <a:gd name="connsiteY7" fmla="*/ 278318 h 286540"/>
                      <a:gd name="connsiteX8" fmla="*/ 125657 w 211853"/>
                      <a:gd name="connsiteY8" fmla="*/ 209773 h 2865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1853" h="286540">
                        <a:moveTo>
                          <a:pt x="211853" y="209773"/>
                        </a:moveTo>
                        <a:lnTo>
                          <a:pt x="211853" y="0"/>
                        </a:lnTo>
                        <a:lnTo>
                          <a:pt x="65786" y="0"/>
                        </a:lnTo>
                        <a:cubicBezTo>
                          <a:pt x="29453" y="0"/>
                          <a:pt x="0" y="32596"/>
                          <a:pt x="0" y="72806"/>
                        </a:cubicBezTo>
                        <a:lnTo>
                          <a:pt x="0" y="214195"/>
                        </a:lnTo>
                        <a:cubicBezTo>
                          <a:pt x="0" y="244353"/>
                          <a:pt x="16568" y="270227"/>
                          <a:pt x="40179" y="281280"/>
                        </a:cubicBezTo>
                        <a:lnTo>
                          <a:pt x="63721" y="286540"/>
                        </a:lnTo>
                        <a:lnTo>
                          <a:pt x="63721" y="278318"/>
                        </a:lnTo>
                        <a:cubicBezTo>
                          <a:pt x="63721" y="240462"/>
                          <a:pt x="91451" y="209773"/>
                          <a:pt x="125657" y="20977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7" name="자유형: 도형 66">
                    <a:extLst>
                      <a:ext uri="{FF2B5EF4-FFF2-40B4-BE49-F238E27FC236}">
                        <a16:creationId xmlns:a16="http://schemas.microsoft.com/office/drawing/2014/main" id="{425E8471-D09B-CA9C-A138-B198759DFE28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619427" y="1618294"/>
                    <a:ext cx="211853" cy="286540"/>
                  </a:xfrm>
                  <a:custGeom>
                    <a:avLst/>
                    <a:gdLst>
                      <a:gd name="connsiteX0" fmla="*/ 211853 w 211853"/>
                      <a:gd name="connsiteY0" fmla="*/ 209773 h 286540"/>
                      <a:gd name="connsiteX1" fmla="*/ 211853 w 211853"/>
                      <a:gd name="connsiteY1" fmla="*/ 0 h 286540"/>
                      <a:gd name="connsiteX2" fmla="*/ 65786 w 211853"/>
                      <a:gd name="connsiteY2" fmla="*/ 0 h 286540"/>
                      <a:gd name="connsiteX3" fmla="*/ 0 w 211853"/>
                      <a:gd name="connsiteY3" fmla="*/ 72806 h 286540"/>
                      <a:gd name="connsiteX4" fmla="*/ 0 w 211853"/>
                      <a:gd name="connsiteY4" fmla="*/ 214195 h 286540"/>
                      <a:gd name="connsiteX5" fmla="*/ 40179 w 211853"/>
                      <a:gd name="connsiteY5" fmla="*/ 281280 h 286540"/>
                      <a:gd name="connsiteX6" fmla="*/ 63721 w 211853"/>
                      <a:gd name="connsiteY6" fmla="*/ 286540 h 286540"/>
                      <a:gd name="connsiteX7" fmla="*/ 63721 w 211853"/>
                      <a:gd name="connsiteY7" fmla="*/ 278318 h 286540"/>
                      <a:gd name="connsiteX8" fmla="*/ 125657 w 211853"/>
                      <a:gd name="connsiteY8" fmla="*/ 209773 h 2865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1853" h="286540">
                        <a:moveTo>
                          <a:pt x="211853" y="209773"/>
                        </a:moveTo>
                        <a:lnTo>
                          <a:pt x="211853" y="0"/>
                        </a:lnTo>
                        <a:lnTo>
                          <a:pt x="65786" y="0"/>
                        </a:lnTo>
                        <a:cubicBezTo>
                          <a:pt x="29453" y="0"/>
                          <a:pt x="0" y="32596"/>
                          <a:pt x="0" y="72806"/>
                        </a:cubicBezTo>
                        <a:lnTo>
                          <a:pt x="0" y="214195"/>
                        </a:lnTo>
                        <a:cubicBezTo>
                          <a:pt x="0" y="244353"/>
                          <a:pt x="16568" y="270227"/>
                          <a:pt x="40179" y="281280"/>
                        </a:cubicBezTo>
                        <a:lnTo>
                          <a:pt x="63721" y="286540"/>
                        </a:lnTo>
                        <a:lnTo>
                          <a:pt x="63721" y="278318"/>
                        </a:lnTo>
                        <a:cubicBezTo>
                          <a:pt x="63721" y="240462"/>
                          <a:pt x="91451" y="209773"/>
                          <a:pt x="125657" y="20977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DCDD9E55-A9BF-8645-C6AC-B85F5CB6F30F}"/>
                    </a:ext>
                  </a:extLst>
                </p:cNvPr>
                <p:cNvSpPr txBox="1"/>
                <p:nvPr/>
              </p:nvSpPr>
              <p:spPr>
                <a:xfrm rot="10800000" flipV="1">
                  <a:off x="779481" y="1737441"/>
                  <a:ext cx="1441100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초등학교 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3 - 4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학년</a:t>
                  </a:r>
                </a:p>
              </p:txBody>
            </p:sp>
          </p:grpSp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3E3F5C5D-6D5B-3224-90C2-2E54719D292C}"/>
                  </a:ext>
                </a:extLst>
              </p:cNvPr>
              <p:cNvGrpSpPr/>
              <p:nvPr/>
            </p:nvGrpSpPr>
            <p:grpSpPr>
              <a:xfrm>
                <a:off x="2623432" y="1642935"/>
                <a:ext cx="1870075" cy="344615"/>
                <a:chOff x="582084" y="1655635"/>
                <a:chExt cx="1870075" cy="344615"/>
              </a:xfrm>
            </p:grpSpPr>
            <p:grpSp>
              <p:nvGrpSpPr>
                <p:cNvPr id="4" name="그룹 3">
                  <a:extLst>
                    <a:ext uri="{FF2B5EF4-FFF2-40B4-BE49-F238E27FC236}">
                      <a16:creationId xmlns:a16="http://schemas.microsoft.com/office/drawing/2014/main" id="{E0D3F2DE-B2AF-B69D-7D64-D85E9C8B1548}"/>
                    </a:ext>
                  </a:extLst>
                </p:cNvPr>
                <p:cNvGrpSpPr/>
                <p:nvPr/>
              </p:nvGrpSpPr>
              <p:grpSpPr>
                <a:xfrm>
                  <a:off x="582084" y="1655635"/>
                  <a:ext cx="1870075" cy="344615"/>
                  <a:chOff x="582084" y="1655635"/>
                  <a:chExt cx="1870075" cy="344615"/>
                </a:xfrm>
              </p:grpSpPr>
              <p:sp>
                <p:nvSpPr>
                  <p:cNvPr id="6" name="사각형: 둥근 모서리 5">
                    <a:extLst>
                      <a:ext uri="{FF2B5EF4-FFF2-40B4-BE49-F238E27FC236}">
                        <a16:creationId xmlns:a16="http://schemas.microsoft.com/office/drawing/2014/main" id="{E6992DC9-5324-0284-6FBE-73E5201D132E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658486" y="1655635"/>
                    <a:ext cx="1716414" cy="344615"/>
                  </a:xfrm>
                  <a:prstGeom prst="roundRect">
                    <a:avLst>
                      <a:gd name="adj" fmla="val 14824"/>
                    </a:avLst>
                  </a:prstGeom>
                  <a:solidFill>
                    <a:srgbClr val="0F958E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7" name="자유형: 도형 6">
                    <a:extLst>
                      <a:ext uri="{FF2B5EF4-FFF2-40B4-BE49-F238E27FC236}">
                        <a16:creationId xmlns:a16="http://schemas.microsoft.com/office/drawing/2014/main" id="{8956DF1E-DBC1-B053-BC34-F74BF152A862}"/>
                      </a:ext>
                    </a:extLst>
                  </p:cNvPr>
                  <p:cNvSpPr/>
                  <p:nvPr/>
                </p:nvSpPr>
                <p:spPr>
                  <a:xfrm rot="5400000" flipV="1">
                    <a:off x="2202962" y="1618296"/>
                    <a:ext cx="211853" cy="286540"/>
                  </a:xfrm>
                  <a:custGeom>
                    <a:avLst/>
                    <a:gdLst>
                      <a:gd name="connsiteX0" fmla="*/ 211853 w 211853"/>
                      <a:gd name="connsiteY0" fmla="*/ 209773 h 286540"/>
                      <a:gd name="connsiteX1" fmla="*/ 211853 w 211853"/>
                      <a:gd name="connsiteY1" fmla="*/ 0 h 286540"/>
                      <a:gd name="connsiteX2" fmla="*/ 65786 w 211853"/>
                      <a:gd name="connsiteY2" fmla="*/ 0 h 286540"/>
                      <a:gd name="connsiteX3" fmla="*/ 0 w 211853"/>
                      <a:gd name="connsiteY3" fmla="*/ 72806 h 286540"/>
                      <a:gd name="connsiteX4" fmla="*/ 0 w 211853"/>
                      <a:gd name="connsiteY4" fmla="*/ 214195 h 286540"/>
                      <a:gd name="connsiteX5" fmla="*/ 40179 w 211853"/>
                      <a:gd name="connsiteY5" fmla="*/ 281280 h 286540"/>
                      <a:gd name="connsiteX6" fmla="*/ 63721 w 211853"/>
                      <a:gd name="connsiteY6" fmla="*/ 286540 h 286540"/>
                      <a:gd name="connsiteX7" fmla="*/ 63721 w 211853"/>
                      <a:gd name="connsiteY7" fmla="*/ 278318 h 286540"/>
                      <a:gd name="connsiteX8" fmla="*/ 125657 w 211853"/>
                      <a:gd name="connsiteY8" fmla="*/ 209773 h 2865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1853" h="286540">
                        <a:moveTo>
                          <a:pt x="211853" y="209773"/>
                        </a:moveTo>
                        <a:lnTo>
                          <a:pt x="211853" y="0"/>
                        </a:lnTo>
                        <a:lnTo>
                          <a:pt x="65786" y="0"/>
                        </a:lnTo>
                        <a:cubicBezTo>
                          <a:pt x="29453" y="0"/>
                          <a:pt x="0" y="32596"/>
                          <a:pt x="0" y="72806"/>
                        </a:cubicBezTo>
                        <a:lnTo>
                          <a:pt x="0" y="214195"/>
                        </a:lnTo>
                        <a:cubicBezTo>
                          <a:pt x="0" y="244353"/>
                          <a:pt x="16568" y="270227"/>
                          <a:pt x="40179" y="281280"/>
                        </a:cubicBezTo>
                        <a:lnTo>
                          <a:pt x="63721" y="286540"/>
                        </a:lnTo>
                        <a:lnTo>
                          <a:pt x="63721" y="278318"/>
                        </a:lnTo>
                        <a:cubicBezTo>
                          <a:pt x="63721" y="240462"/>
                          <a:pt x="91451" y="209773"/>
                          <a:pt x="125657" y="20977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8" name="자유형: 도형 7">
                    <a:extLst>
                      <a:ext uri="{FF2B5EF4-FFF2-40B4-BE49-F238E27FC236}">
                        <a16:creationId xmlns:a16="http://schemas.microsoft.com/office/drawing/2014/main" id="{68EFBBE0-FED6-B3B1-C941-5BF121D4CC8B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619427" y="1618294"/>
                    <a:ext cx="211853" cy="286540"/>
                  </a:xfrm>
                  <a:custGeom>
                    <a:avLst/>
                    <a:gdLst>
                      <a:gd name="connsiteX0" fmla="*/ 211853 w 211853"/>
                      <a:gd name="connsiteY0" fmla="*/ 209773 h 286540"/>
                      <a:gd name="connsiteX1" fmla="*/ 211853 w 211853"/>
                      <a:gd name="connsiteY1" fmla="*/ 0 h 286540"/>
                      <a:gd name="connsiteX2" fmla="*/ 65786 w 211853"/>
                      <a:gd name="connsiteY2" fmla="*/ 0 h 286540"/>
                      <a:gd name="connsiteX3" fmla="*/ 0 w 211853"/>
                      <a:gd name="connsiteY3" fmla="*/ 72806 h 286540"/>
                      <a:gd name="connsiteX4" fmla="*/ 0 w 211853"/>
                      <a:gd name="connsiteY4" fmla="*/ 214195 h 286540"/>
                      <a:gd name="connsiteX5" fmla="*/ 40179 w 211853"/>
                      <a:gd name="connsiteY5" fmla="*/ 281280 h 286540"/>
                      <a:gd name="connsiteX6" fmla="*/ 63721 w 211853"/>
                      <a:gd name="connsiteY6" fmla="*/ 286540 h 286540"/>
                      <a:gd name="connsiteX7" fmla="*/ 63721 w 211853"/>
                      <a:gd name="connsiteY7" fmla="*/ 278318 h 286540"/>
                      <a:gd name="connsiteX8" fmla="*/ 125657 w 211853"/>
                      <a:gd name="connsiteY8" fmla="*/ 209773 h 2865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1853" h="286540">
                        <a:moveTo>
                          <a:pt x="211853" y="209773"/>
                        </a:moveTo>
                        <a:lnTo>
                          <a:pt x="211853" y="0"/>
                        </a:lnTo>
                        <a:lnTo>
                          <a:pt x="65786" y="0"/>
                        </a:lnTo>
                        <a:cubicBezTo>
                          <a:pt x="29453" y="0"/>
                          <a:pt x="0" y="32596"/>
                          <a:pt x="0" y="72806"/>
                        </a:cubicBezTo>
                        <a:lnTo>
                          <a:pt x="0" y="214195"/>
                        </a:lnTo>
                        <a:cubicBezTo>
                          <a:pt x="0" y="244353"/>
                          <a:pt x="16568" y="270227"/>
                          <a:pt x="40179" y="281280"/>
                        </a:cubicBezTo>
                        <a:lnTo>
                          <a:pt x="63721" y="286540"/>
                        </a:lnTo>
                        <a:lnTo>
                          <a:pt x="63721" y="278318"/>
                        </a:lnTo>
                        <a:cubicBezTo>
                          <a:pt x="63721" y="240462"/>
                          <a:pt x="91451" y="209773"/>
                          <a:pt x="125657" y="20977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08A9F575-4B25-4FCE-16CA-646EB861022A}"/>
                    </a:ext>
                  </a:extLst>
                </p:cNvPr>
                <p:cNvSpPr txBox="1"/>
                <p:nvPr/>
              </p:nvSpPr>
              <p:spPr>
                <a:xfrm rot="10800000" flipV="1">
                  <a:off x="777878" y="1737440"/>
                  <a:ext cx="1444305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초등학교 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5 - 6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학년</a:t>
                  </a:r>
                </a:p>
              </p:txBody>
            </p:sp>
          </p:grpSp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378DCF8A-08DE-13BF-27C8-7597A991B460}"/>
                  </a:ext>
                </a:extLst>
              </p:cNvPr>
              <p:cNvGrpSpPr/>
              <p:nvPr/>
            </p:nvGrpSpPr>
            <p:grpSpPr>
              <a:xfrm>
                <a:off x="4664780" y="1642935"/>
                <a:ext cx="1870075" cy="344615"/>
                <a:chOff x="582084" y="1655635"/>
                <a:chExt cx="1870075" cy="344615"/>
              </a:xfrm>
            </p:grpSpPr>
            <p:grpSp>
              <p:nvGrpSpPr>
                <p:cNvPr id="22" name="그룹 21">
                  <a:extLst>
                    <a:ext uri="{FF2B5EF4-FFF2-40B4-BE49-F238E27FC236}">
                      <a16:creationId xmlns:a16="http://schemas.microsoft.com/office/drawing/2014/main" id="{334BC882-D0A7-AE76-0C0C-5AFCCD50855E}"/>
                    </a:ext>
                  </a:extLst>
                </p:cNvPr>
                <p:cNvGrpSpPr/>
                <p:nvPr/>
              </p:nvGrpSpPr>
              <p:grpSpPr>
                <a:xfrm>
                  <a:off x="582084" y="1655635"/>
                  <a:ext cx="1870075" cy="344615"/>
                  <a:chOff x="582084" y="1655635"/>
                  <a:chExt cx="1870075" cy="344615"/>
                </a:xfrm>
              </p:grpSpPr>
              <p:sp>
                <p:nvSpPr>
                  <p:cNvPr id="24" name="사각형: 둥근 모서리 23">
                    <a:extLst>
                      <a:ext uri="{FF2B5EF4-FFF2-40B4-BE49-F238E27FC236}">
                        <a16:creationId xmlns:a16="http://schemas.microsoft.com/office/drawing/2014/main" id="{DAE98E1F-5351-CD7E-2016-BB9F436A40D1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654874" y="1655635"/>
                    <a:ext cx="1720025" cy="344615"/>
                  </a:xfrm>
                  <a:prstGeom prst="roundRect">
                    <a:avLst>
                      <a:gd name="adj" fmla="val 14824"/>
                    </a:avLst>
                  </a:prstGeom>
                  <a:solidFill>
                    <a:srgbClr val="276DB5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3" name="자유형: 도형 32">
                    <a:extLst>
                      <a:ext uri="{FF2B5EF4-FFF2-40B4-BE49-F238E27FC236}">
                        <a16:creationId xmlns:a16="http://schemas.microsoft.com/office/drawing/2014/main" id="{6346BE4B-8921-A105-8D4C-BF6ED4BCEAEB}"/>
                      </a:ext>
                    </a:extLst>
                  </p:cNvPr>
                  <p:cNvSpPr/>
                  <p:nvPr/>
                </p:nvSpPr>
                <p:spPr>
                  <a:xfrm rot="5400000" flipV="1">
                    <a:off x="2202962" y="1618296"/>
                    <a:ext cx="211853" cy="286540"/>
                  </a:xfrm>
                  <a:custGeom>
                    <a:avLst/>
                    <a:gdLst>
                      <a:gd name="connsiteX0" fmla="*/ 211853 w 211853"/>
                      <a:gd name="connsiteY0" fmla="*/ 209773 h 286540"/>
                      <a:gd name="connsiteX1" fmla="*/ 211853 w 211853"/>
                      <a:gd name="connsiteY1" fmla="*/ 0 h 286540"/>
                      <a:gd name="connsiteX2" fmla="*/ 65786 w 211853"/>
                      <a:gd name="connsiteY2" fmla="*/ 0 h 286540"/>
                      <a:gd name="connsiteX3" fmla="*/ 0 w 211853"/>
                      <a:gd name="connsiteY3" fmla="*/ 72806 h 286540"/>
                      <a:gd name="connsiteX4" fmla="*/ 0 w 211853"/>
                      <a:gd name="connsiteY4" fmla="*/ 214195 h 286540"/>
                      <a:gd name="connsiteX5" fmla="*/ 40179 w 211853"/>
                      <a:gd name="connsiteY5" fmla="*/ 281280 h 286540"/>
                      <a:gd name="connsiteX6" fmla="*/ 63721 w 211853"/>
                      <a:gd name="connsiteY6" fmla="*/ 286540 h 286540"/>
                      <a:gd name="connsiteX7" fmla="*/ 63721 w 211853"/>
                      <a:gd name="connsiteY7" fmla="*/ 278318 h 286540"/>
                      <a:gd name="connsiteX8" fmla="*/ 125657 w 211853"/>
                      <a:gd name="connsiteY8" fmla="*/ 209773 h 2865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1853" h="286540">
                        <a:moveTo>
                          <a:pt x="211853" y="209773"/>
                        </a:moveTo>
                        <a:lnTo>
                          <a:pt x="211853" y="0"/>
                        </a:lnTo>
                        <a:lnTo>
                          <a:pt x="65786" y="0"/>
                        </a:lnTo>
                        <a:cubicBezTo>
                          <a:pt x="29453" y="0"/>
                          <a:pt x="0" y="32596"/>
                          <a:pt x="0" y="72806"/>
                        </a:cubicBezTo>
                        <a:lnTo>
                          <a:pt x="0" y="214195"/>
                        </a:lnTo>
                        <a:cubicBezTo>
                          <a:pt x="0" y="244353"/>
                          <a:pt x="16568" y="270227"/>
                          <a:pt x="40179" y="281280"/>
                        </a:cubicBezTo>
                        <a:lnTo>
                          <a:pt x="63721" y="286540"/>
                        </a:lnTo>
                        <a:lnTo>
                          <a:pt x="63721" y="278318"/>
                        </a:lnTo>
                        <a:cubicBezTo>
                          <a:pt x="63721" y="240462"/>
                          <a:pt x="91451" y="209773"/>
                          <a:pt x="125657" y="209773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4" name="자유형: 도형 33">
                    <a:extLst>
                      <a:ext uri="{FF2B5EF4-FFF2-40B4-BE49-F238E27FC236}">
                        <a16:creationId xmlns:a16="http://schemas.microsoft.com/office/drawing/2014/main" id="{D773EBEE-995D-8EDD-C937-43BDE9301661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619427" y="1618294"/>
                    <a:ext cx="211853" cy="286540"/>
                  </a:xfrm>
                  <a:custGeom>
                    <a:avLst/>
                    <a:gdLst>
                      <a:gd name="connsiteX0" fmla="*/ 211853 w 211853"/>
                      <a:gd name="connsiteY0" fmla="*/ 209773 h 286540"/>
                      <a:gd name="connsiteX1" fmla="*/ 211853 w 211853"/>
                      <a:gd name="connsiteY1" fmla="*/ 0 h 286540"/>
                      <a:gd name="connsiteX2" fmla="*/ 65786 w 211853"/>
                      <a:gd name="connsiteY2" fmla="*/ 0 h 286540"/>
                      <a:gd name="connsiteX3" fmla="*/ 0 w 211853"/>
                      <a:gd name="connsiteY3" fmla="*/ 72806 h 286540"/>
                      <a:gd name="connsiteX4" fmla="*/ 0 w 211853"/>
                      <a:gd name="connsiteY4" fmla="*/ 214195 h 286540"/>
                      <a:gd name="connsiteX5" fmla="*/ 40179 w 211853"/>
                      <a:gd name="connsiteY5" fmla="*/ 281280 h 286540"/>
                      <a:gd name="connsiteX6" fmla="*/ 63721 w 211853"/>
                      <a:gd name="connsiteY6" fmla="*/ 286540 h 286540"/>
                      <a:gd name="connsiteX7" fmla="*/ 63721 w 211853"/>
                      <a:gd name="connsiteY7" fmla="*/ 278318 h 286540"/>
                      <a:gd name="connsiteX8" fmla="*/ 125657 w 211853"/>
                      <a:gd name="connsiteY8" fmla="*/ 209773 h 2865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1853" h="286540">
                        <a:moveTo>
                          <a:pt x="211853" y="209773"/>
                        </a:moveTo>
                        <a:lnTo>
                          <a:pt x="211853" y="0"/>
                        </a:lnTo>
                        <a:lnTo>
                          <a:pt x="65786" y="0"/>
                        </a:lnTo>
                        <a:cubicBezTo>
                          <a:pt x="29453" y="0"/>
                          <a:pt x="0" y="32596"/>
                          <a:pt x="0" y="72806"/>
                        </a:cubicBezTo>
                        <a:lnTo>
                          <a:pt x="0" y="214195"/>
                        </a:lnTo>
                        <a:cubicBezTo>
                          <a:pt x="0" y="244353"/>
                          <a:pt x="16568" y="270227"/>
                          <a:pt x="40179" y="281280"/>
                        </a:cubicBezTo>
                        <a:lnTo>
                          <a:pt x="63721" y="286540"/>
                        </a:lnTo>
                        <a:lnTo>
                          <a:pt x="63721" y="278318"/>
                        </a:lnTo>
                        <a:cubicBezTo>
                          <a:pt x="63721" y="240462"/>
                          <a:pt x="91451" y="209773"/>
                          <a:pt x="125657" y="209773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DEFE8F19-3B82-6ED6-2F28-8651B0503A5C}"/>
                    </a:ext>
                  </a:extLst>
                </p:cNvPr>
                <p:cNvSpPr txBox="1"/>
                <p:nvPr/>
              </p:nvSpPr>
              <p:spPr>
                <a:xfrm rot="10800000" flipV="1">
                  <a:off x="882875" y="1737441"/>
                  <a:ext cx="1234312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중학교 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1 - 3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학년</a:t>
                  </a:r>
                </a:p>
              </p:txBody>
            </p:sp>
          </p:grpSp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1C464CB4-8CA5-BBE0-C2C0-09AC8D8EB2E9}"/>
                  </a:ext>
                </a:extLst>
              </p:cNvPr>
              <p:cNvGrpSpPr/>
              <p:nvPr/>
            </p:nvGrpSpPr>
            <p:grpSpPr>
              <a:xfrm>
                <a:off x="6706129" y="1642935"/>
                <a:ext cx="1870075" cy="344615"/>
                <a:chOff x="582084" y="1655635"/>
                <a:chExt cx="1870075" cy="344615"/>
              </a:xfrm>
            </p:grpSpPr>
            <p:grpSp>
              <p:nvGrpSpPr>
                <p:cNvPr id="36" name="그룹 35">
                  <a:extLst>
                    <a:ext uri="{FF2B5EF4-FFF2-40B4-BE49-F238E27FC236}">
                      <a16:creationId xmlns:a16="http://schemas.microsoft.com/office/drawing/2014/main" id="{E11D7960-8436-9C9C-C95C-7B660A03CA17}"/>
                    </a:ext>
                  </a:extLst>
                </p:cNvPr>
                <p:cNvGrpSpPr/>
                <p:nvPr/>
              </p:nvGrpSpPr>
              <p:grpSpPr>
                <a:xfrm>
                  <a:off x="582084" y="1655635"/>
                  <a:ext cx="1870075" cy="344615"/>
                  <a:chOff x="582084" y="1655635"/>
                  <a:chExt cx="1870075" cy="344615"/>
                </a:xfrm>
              </p:grpSpPr>
              <p:sp>
                <p:nvSpPr>
                  <p:cNvPr id="38" name="사각형: 둥근 모서리 37">
                    <a:extLst>
                      <a:ext uri="{FF2B5EF4-FFF2-40B4-BE49-F238E27FC236}">
                        <a16:creationId xmlns:a16="http://schemas.microsoft.com/office/drawing/2014/main" id="{E4833382-6382-6CF5-3615-67335E2338D8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658486" y="1655635"/>
                    <a:ext cx="1718532" cy="344615"/>
                  </a:xfrm>
                  <a:prstGeom prst="roundRect">
                    <a:avLst>
                      <a:gd name="adj" fmla="val 14824"/>
                    </a:avLst>
                  </a:prstGeom>
                  <a:solidFill>
                    <a:srgbClr val="935A9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9" name="자유형: 도형 38">
                    <a:extLst>
                      <a:ext uri="{FF2B5EF4-FFF2-40B4-BE49-F238E27FC236}">
                        <a16:creationId xmlns:a16="http://schemas.microsoft.com/office/drawing/2014/main" id="{07EB7C9F-FC79-3580-0AAA-53C0D14E5738}"/>
                      </a:ext>
                    </a:extLst>
                  </p:cNvPr>
                  <p:cNvSpPr/>
                  <p:nvPr/>
                </p:nvSpPr>
                <p:spPr>
                  <a:xfrm rot="5400000" flipV="1">
                    <a:off x="2202962" y="1618296"/>
                    <a:ext cx="211853" cy="286540"/>
                  </a:xfrm>
                  <a:custGeom>
                    <a:avLst/>
                    <a:gdLst>
                      <a:gd name="connsiteX0" fmla="*/ 211853 w 211853"/>
                      <a:gd name="connsiteY0" fmla="*/ 209773 h 286540"/>
                      <a:gd name="connsiteX1" fmla="*/ 211853 w 211853"/>
                      <a:gd name="connsiteY1" fmla="*/ 0 h 286540"/>
                      <a:gd name="connsiteX2" fmla="*/ 65786 w 211853"/>
                      <a:gd name="connsiteY2" fmla="*/ 0 h 286540"/>
                      <a:gd name="connsiteX3" fmla="*/ 0 w 211853"/>
                      <a:gd name="connsiteY3" fmla="*/ 72806 h 286540"/>
                      <a:gd name="connsiteX4" fmla="*/ 0 w 211853"/>
                      <a:gd name="connsiteY4" fmla="*/ 214195 h 286540"/>
                      <a:gd name="connsiteX5" fmla="*/ 40179 w 211853"/>
                      <a:gd name="connsiteY5" fmla="*/ 281280 h 286540"/>
                      <a:gd name="connsiteX6" fmla="*/ 63721 w 211853"/>
                      <a:gd name="connsiteY6" fmla="*/ 286540 h 286540"/>
                      <a:gd name="connsiteX7" fmla="*/ 63721 w 211853"/>
                      <a:gd name="connsiteY7" fmla="*/ 278318 h 286540"/>
                      <a:gd name="connsiteX8" fmla="*/ 125657 w 211853"/>
                      <a:gd name="connsiteY8" fmla="*/ 209773 h 2865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1853" h="286540">
                        <a:moveTo>
                          <a:pt x="211853" y="209773"/>
                        </a:moveTo>
                        <a:lnTo>
                          <a:pt x="211853" y="0"/>
                        </a:lnTo>
                        <a:lnTo>
                          <a:pt x="65786" y="0"/>
                        </a:lnTo>
                        <a:cubicBezTo>
                          <a:pt x="29453" y="0"/>
                          <a:pt x="0" y="32596"/>
                          <a:pt x="0" y="72806"/>
                        </a:cubicBezTo>
                        <a:lnTo>
                          <a:pt x="0" y="214195"/>
                        </a:lnTo>
                        <a:cubicBezTo>
                          <a:pt x="0" y="244353"/>
                          <a:pt x="16568" y="270227"/>
                          <a:pt x="40179" y="281280"/>
                        </a:cubicBezTo>
                        <a:lnTo>
                          <a:pt x="63721" y="286540"/>
                        </a:lnTo>
                        <a:lnTo>
                          <a:pt x="63721" y="278318"/>
                        </a:lnTo>
                        <a:cubicBezTo>
                          <a:pt x="63721" y="240462"/>
                          <a:pt x="91451" y="209773"/>
                          <a:pt x="125657" y="209773"/>
                        </a:cubicBezTo>
                        <a:close/>
                      </a:path>
                    </a:pathLst>
                  </a:custGeom>
                  <a:solidFill>
                    <a:srgbClr val="935A9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0" name="자유형: 도형 39">
                    <a:extLst>
                      <a:ext uri="{FF2B5EF4-FFF2-40B4-BE49-F238E27FC236}">
                        <a16:creationId xmlns:a16="http://schemas.microsoft.com/office/drawing/2014/main" id="{60104859-9130-6B9E-BC9D-4E855923C522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619427" y="1618294"/>
                    <a:ext cx="211853" cy="286540"/>
                  </a:xfrm>
                  <a:custGeom>
                    <a:avLst/>
                    <a:gdLst>
                      <a:gd name="connsiteX0" fmla="*/ 211853 w 211853"/>
                      <a:gd name="connsiteY0" fmla="*/ 209773 h 286540"/>
                      <a:gd name="connsiteX1" fmla="*/ 211853 w 211853"/>
                      <a:gd name="connsiteY1" fmla="*/ 0 h 286540"/>
                      <a:gd name="connsiteX2" fmla="*/ 65786 w 211853"/>
                      <a:gd name="connsiteY2" fmla="*/ 0 h 286540"/>
                      <a:gd name="connsiteX3" fmla="*/ 0 w 211853"/>
                      <a:gd name="connsiteY3" fmla="*/ 72806 h 286540"/>
                      <a:gd name="connsiteX4" fmla="*/ 0 w 211853"/>
                      <a:gd name="connsiteY4" fmla="*/ 214195 h 286540"/>
                      <a:gd name="connsiteX5" fmla="*/ 40179 w 211853"/>
                      <a:gd name="connsiteY5" fmla="*/ 281280 h 286540"/>
                      <a:gd name="connsiteX6" fmla="*/ 63721 w 211853"/>
                      <a:gd name="connsiteY6" fmla="*/ 286540 h 286540"/>
                      <a:gd name="connsiteX7" fmla="*/ 63721 w 211853"/>
                      <a:gd name="connsiteY7" fmla="*/ 278318 h 286540"/>
                      <a:gd name="connsiteX8" fmla="*/ 125657 w 211853"/>
                      <a:gd name="connsiteY8" fmla="*/ 209773 h 2865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1853" h="286540">
                        <a:moveTo>
                          <a:pt x="211853" y="209773"/>
                        </a:moveTo>
                        <a:lnTo>
                          <a:pt x="211853" y="0"/>
                        </a:lnTo>
                        <a:lnTo>
                          <a:pt x="65786" y="0"/>
                        </a:lnTo>
                        <a:cubicBezTo>
                          <a:pt x="29453" y="0"/>
                          <a:pt x="0" y="32596"/>
                          <a:pt x="0" y="72806"/>
                        </a:cubicBezTo>
                        <a:lnTo>
                          <a:pt x="0" y="214195"/>
                        </a:lnTo>
                        <a:cubicBezTo>
                          <a:pt x="0" y="244353"/>
                          <a:pt x="16568" y="270227"/>
                          <a:pt x="40179" y="281280"/>
                        </a:cubicBezTo>
                        <a:lnTo>
                          <a:pt x="63721" y="286540"/>
                        </a:lnTo>
                        <a:lnTo>
                          <a:pt x="63721" y="278318"/>
                        </a:lnTo>
                        <a:cubicBezTo>
                          <a:pt x="63721" y="240462"/>
                          <a:pt x="91451" y="209773"/>
                          <a:pt x="125657" y="209773"/>
                        </a:cubicBezTo>
                        <a:close/>
                      </a:path>
                    </a:pathLst>
                  </a:custGeom>
                  <a:solidFill>
                    <a:srgbClr val="935A9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04CA1AAA-4640-6003-09CB-5399AC5919CD}"/>
                    </a:ext>
                  </a:extLst>
                </p:cNvPr>
                <p:cNvSpPr txBox="1"/>
                <p:nvPr/>
              </p:nvSpPr>
              <p:spPr>
                <a:xfrm rot="10800000" flipV="1">
                  <a:off x="1179431" y="1737441"/>
                  <a:ext cx="641202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3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고등학교</a:t>
                  </a:r>
                </a:p>
              </p:txBody>
            </p:sp>
          </p:grpSp>
        </p:grp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691FAA64-274F-DB78-0264-5FEC596AECC2}"/>
              </a:ext>
            </a:extLst>
          </p:cNvPr>
          <p:cNvGrpSpPr/>
          <p:nvPr/>
        </p:nvGrpSpPr>
        <p:grpSpPr>
          <a:xfrm>
            <a:off x="139640" y="277153"/>
            <a:ext cx="5468421" cy="662153"/>
            <a:chOff x="139640" y="277153"/>
            <a:chExt cx="5468421" cy="662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4BB5BF9-7D0C-2A4D-6B55-6AF657A48933}"/>
                </a:ext>
              </a:extLst>
            </p:cNvPr>
            <p:cNvSpPr txBox="1"/>
            <p:nvPr/>
          </p:nvSpPr>
          <p:spPr>
            <a:xfrm>
              <a:off x="1087593" y="569974"/>
              <a:ext cx="4520468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음악과 개정 교육과정의 음악 요소</a:t>
              </a:r>
              <a:endParaRPr lang="en-US" altLang="ko-KR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65D0135-C51E-2533-B232-8B0CA99CF00A}"/>
                </a:ext>
              </a:extLst>
            </p:cNvPr>
            <p:cNvSpPr txBox="1"/>
            <p:nvPr/>
          </p:nvSpPr>
          <p:spPr>
            <a:xfrm>
              <a:off x="139640" y="524669"/>
              <a:ext cx="652423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4-5</a:t>
              </a:r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B1021AFB-4868-8C17-E891-2880DCF8F6B1}"/>
                </a:ext>
              </a:extLst>
            </p:cNvPr>
            <p:cNvGrpSpPr/>
            <p:nvPr/>
          </p:nvGrpSpPr>
          <p:grpSpPr>
            <a:xfrm>
              <a:off x="1119981" y="277153"/>
              <a:ext cx="3149755" cy="204923"/>
              <a:chOff x="1119981" y="277153"/>
              <a:chExt cx="3149755" cy="204923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DA243AD-D2CB-6D99-F98D-BA21058095EE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87258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교육과정의 내용 체계 및 성취기준 </a:t>
                </a:r>
                <a:endPara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A9289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9BB46695-62F3-0359-EE17-C6AB87146408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31" name="타원 30">
                  <a:extLst>
                    <a:ext uri="{FF2B5EF4-FFF2-40B4-BE49-F238E27FC236}">
                      <a16:creationId xmlns:a16="http://schemas.microsoft.com/office/drawing/2014/main" id="{DDDFF59E-3393-39D8-B414-E2105706BBC8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6119D517-906B-D40B-701F-F954E2ECA8F7}"/>
                    </a:ext>
                  </a:extLst>
                </p:cNvPr>
                <p:cNvSpPr txBox="1"/>
                <p:nvPr/>
              </p:nvSpPr>
              <p:spPr>
                <a:xfrm>
                  <a:off x="1159982" y="258397"/>
                  <a:ext cx="99386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4</a:t>
                  </a:r>
                </a:p>
              </p:txBody>
            </p:sp>
          </p:grpSp>
        </p:grpSp>
      </p:grp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2BBF8D80-36E7-5D59-B919-7A74D551FA60}"/>
              </a:ext>
            </a:extLst>
          </p:cNvPr>
          <p:cNvGrpSpPr/>
          <p:nvPr/>
        </p:nvGrpSpPr>
        <p:grpSpPr>
          <a:xfrm>
            <a:off x="468313" y="1268760"/>
            <a:ext cx="1225419" cy="274162"/>
            <a:chOff x="570310" y="1357064"/>
            <a:chExt cx="1225419" cy="274162"/>
          </a:xfrm>
        </p:grpSpPr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5F47F553-3635-F08D-3E5F-09B063B4A607}"/>
                </a:ext>
              </a:extLst>
            </p:cNvPr>
            <p:cNvGrpSpPr/>
            <p:nvPr/>
          </p:nvGrpSpPr>
          <p:grpSpPr>
            <a:xfrm>
              <a:off x="570310" y="1357064"/>
              <a:ext cx="292697" cy="271712"/>
              <a:chOff x="480080" y="1326455"/>
              <a:chExt cx="439242" cy="407751"/>
            </a:xfrm>
          </p:grpSpPr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F1DABC5A-390D-181D-896D-0FD73C20B0B4}"/>
                  </a:ext>
                </a:extLst>
              </p:cNvPr>
              <p:cNvGrpSpPr/>
              <p:nvPr/>
            </p:nvGrpSpPr>
            <p:grpSpPr>
              <a:xfrm>
                <a:off x="480080" y="1326455"/>
                <a:ext cx="439242" cy="407751"/>
                <a:chOff x="480080" y="1326455"/>
                <a:chExt cx="439242" cy="407751"/>
              </a:xfrm>
            </p:grpSpPr>
            <p:sp>
              <p:nvSpPr>
                <p:cNvPr id="60" name="타원 59">
                  <a:extLst>
                    <a:ext uri="{FF2B5EF4-FFF2-40B4-BE49-F238E27FC236}">
                      <a16:creationId xmlns:a16="http://schemas.microsoft.com/office/drawing/2014/main" id="{DE957F1D-AE71-15FF-902E-43169C3681F0}"/>
                    </a:ext>
                  </a:extLst>
                </p:cNvPr>
                <p:cNvSpPr/>
                <p:nvPr/>
              </p:nvSpPr>
              <p:spPr>
                <a:xfrm>
                  <a:off x="578902" y="1326455"/>
                  <a:ext cx="241598" cy="241598"/>
                </a:xfrm>
                <a:prstGeom prst="ellipse">
                  <a:avLst/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1" name="타원 60">
                  <a:extLst>
                    <a:ext uri="{FF2B5EF4-FFF2-40B4-BE49-F238E27FC236}">
                      <a16:creationId xmlns:a16="http://schemas.microsoft.com/office/drawing/2014/main" id="{7CD5DF51-7B68-C86A-FA7A-1F0A1396E347}"/>
                    </a:ext>
                  </a:extLst>
                </p:cNvPr>
                <p:cNvSpPr/>
                <p:nvPr/>
              </p:nvSpPr>
              <p:spPr>
                <a:xfrm>
                  <a:off x="480080" y="1492608"/>
                  <a:ext cx="241598" cy="241598"/>
                </a:xfrm>
                <a:prstGeom prst="ellipse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2" name="타원 61">
                  <a:extLst>
                    <a:ext uri="{FF2B5EF4-FFF2-40B4-BE49-F238E27FC236}">
                      <a16:creationId xmlns:a16="http://schemas.microsoft.com/office/drawing/2014/main" id="{40AC306B-4797-14C1-522F-25B6533ECD72}"/>
                    </a:ext>
                  </a:extLst>
                </p:cNvPr>
                <p:cNvSpPr/>
                <p:nvPr/>
              </p:nvSpPr>
              <p:spPr>
                <a:xfrm>
                  <a:off x="677724" y="1492608"/>
                  <a:ext cx="241598" cy="241598"/>
                </a:xfrm>
                <a:prstGeom prst="ellipse">
                  <a:avLst/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58" name="타원 57">
                <a:extLst>
                  <a:ext uri="{FF2B5EF4-FFF2-40B4-BE49-F238E27FC236}">
                    <a16:creationId xmlns:a16="http://schemas.microsoft.com/office/drawing/2014/main" id="{6BB3A47C-4ACF-E362-6F80-5DF7FCF01DB4}"/>
                  </a:ext>
                </a:extLst>
              </p:cNvPr>
              <p:cNvSpPr/>
              <p:nvPr/>
            </p:nvSpPr>
            <p:spPr>
              <a:xfrm>
                <a:off x="566500" y="1423591"/>
                <a:ext cx="266401" cy="2664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9" name="타원 58">
                <a:extLst>
                  <a:ext uri="{FF2B5EF4-FFF2-40B4-BE49-F238E27FC236}">
                    <a16:creationId xmlns:a16="http://schemas.microsoft.com/office/drawing/2014/main" id="{5160BF0B-32B6-C13C-C327-1F63D7596A29}"/>
                  </a:ext>
                </a:extLst>
              </p:cNvPr>
              <p:cNvSpPr/>
              <p:nvPr/>
            </p:nvSpPr>
            <p:spPr>
              <a:xfrm>
                <a:off x="616110" y="1473201"/>
                <a:ext cx="167182" cy="167182"/>
              </a:xfrm>
              <a:prstGeom prst="ellipse">
                <a:avLst/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F4CEE45-F18D-2FCF-8C95-3C3F4062F752}"/>
                </a:ext>
              </a:extLst>
            </p:cNvPr>
            <p:cNvSpPr txBox="1"/>
            <p:nvPr/>
          </p:nvSpPr>
          <p:spPr>
            <a:xfrm>
              <a:off x="941328" y="1385005"/>
              <a:ext cx="854401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 요소</a:t>
              </a:r>
            </a:p>
          </p:txBody>
        </p:sp>
      </p:grpSp>
      <p:grpSp>
        <p:nvGrpSpPr>
          <p:cNvPr id="129" name="그룹 128">
            <a:extLst>
              <a:ext uri="{FF2B5EF4-FFF2-40B4-BE49-F238E27FC236}">
                <a16:creationId xmlns:a16="http://schemas.microsoft.com/office/drawing/2014/main" id="{222FBB58-BB0D-F898-0580-67E78EF4B7F9}"/>
              </a:ext>
            </a:extLst>
          </p:cNvPr>
          <p:cNvGrpSpPr/>
          <p:nvPr/>
        </p:nvGrpSpPr>
        <p:grpSpPr>
          <a:xfrm>
            <a:off x="481815" y="5738648"/>
            <a:ext cx="8178140" cy="427202"/>
            <a:chOff x="481815" y="5738648"/>
            <a:chExt cx="8178140" cy="427202"/>
          </a:xfrm>
        </p:grpSpPr>
        <p:grpSp>
          <p:nvGrpSpPr>
            <p:cNvPr id="122" name="그룹 121">
              <a:extLst>
                <a:ext uri="{FF2B5EF4-FFF2-40B4-BE49-F238E27FC236}">
                  <a16:creationId xmlns:a16="http://schemas.microsoft.com/office/drawing/2014/main" id="{D00FE49E-6ADD-27C5-4902-76A77F03CCD7}"/>
                </a:ext>
              </a:extLst>
            </p:cNvPr>
            <p:cNvGrpSpPr/>
            <p:nvPr/>
          </p:nvGrpSpPr>
          <p:grpSpPr>
            <a:xfrm>
              <a:off x="481815" y="5738648"/>
              <a:ext cx="8178140" cy="427202"/>
              <a:chOff x="481815" y="5738648"/>
              <a:chExt cx="8178140" cy="427202"/>
            </a:xfrm>
          </p:grpSpPr>
          <p:sp>
            <p:nvSpPr>
              <p:cNvPr id="93" name="사각형: 둥근 모서리 92">
                <a:extLst>
                  <a:ext uri="{FF2B5EF4-FFF2-40B4-BE49-F238E27FC236}">
                    <a16:creationId xmlns:a16="http://schemas.microsoft.com/office/drawing/2014/main" id="{E28D9746-96AA-4152-A559-A40F8DCADAEA}"/>
                  </a:ext>
                </a:extLst>
              </p:cNvPr>
              <p:cNvSpPr/>
              <p:nvPr/>
            </p:nvSpPr>
            <p:spPr>
              <a:xfrm>
                <a:off x="481815" y="5738648"/>
                <a:ext cx="8178140" cy="4272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0F958E"/>
                  </a:gs>
                  <a:gs pos="100000">
                    <a:srgbClr val="276DB5"/>
                  </a:gs>
                </a:gsLst>
                <a:lin ang="0" scaled="0"/>
              </a:gradFill>
              <a:ln w="31750" cap="flat">
                <a:noFill/>
                <a:prstDash val="solid"/>
                <a:miter/>
              </a:ln>
              <a:effectLst/>
            </p:spPr>
            <p:txBody>
              <a:bodyPr wrap="square" rtlCol="0" anchor="ctr"/>
              <a:lstStyle/>
              <a:p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29C74E2D-CA77-F681-5CDD-3FF9A462BFB1}"/>
                  </a:ext>
                </a:extLst>
              </p:cNvPr>
              <p:cNvSpPr txBox="1"/>
              <p:nvPr/>
            </p:nvSpPr>
            <p:spPr>
              <a:xfrm>
                <a:off x="1081148" y="5850159"/>
                <a:ext cx="697947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 요소는 </a:t>
                </a:r>
                <a:r>
                  <a:rPr lang="en-US" altLang="ko-KR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2015 </a:t>
                </a:r>
                <a:r>
                  <a:rPr lang="ko-KR" altLang="en-US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개정 음악과 교육과정의 음악 요소 및 개념 체계표를 유지함</a:t>
                </a:r>
                <a:r>
                  <a:rPr lang="en-US" altLang="ko-KR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.</a:t>
                </a:r>
              </a:p>
            </p:txBody>
          </p:sp>
        </p:grpSp>
        <p:grpSp>
          <p:nvGrpSpPr>
            <p:cNvPr id="128" name="그룹 127">
              <a:extLst>
                <a:ext uri="{FF2B5EF4-FFF2-40B4-BE49-F238E27FC236}">
                  <a16:creationId xmlns:a16="http://schemas.microsoft.com/office/drawing/2014/main" id="{20726128-2089-1D6A-8B49-9746E301E9B8}"/>
                </a:ext>
              </a:extLst>
            </p:cNvPr>
            <p:cNvGrpSpPr/>
            <p:nvPr/>
          </p:nvGrpSpPr>
          <p:grpSpPr>
            <a:xfrm>
              <a:off x="8199096" y="5800433"/>
              <a:ext cx="230922" cy="0"/>
              <a:chOff x="3549311" y="1771359"/>
              <a:chExt cx="230922" cy="0"/>
            </a:xfrm>
          </p:grpSpPr>
          <p:cxnSp>
            <p:nvCxnSpPr>
              <p:cNvPr id="126" name="직선 연결선 125">
                <a:extLst>
                  <a:ext uri="{FF2B5EF4-FFF2-40B4-BE49-F238E27FC236}">
                    <a16:creationId xmlns:a16="http://schemas.microsoft.com/office/drawing/2014/main" id="{76A434AD-A2A1-3F6C-8C2F-73ECB71899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49311" y="1771359"/>
                <a:ext cx="157102" cy="0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직선 연결선 126">
                <a:extLst>
                  <a:ext uri="{FF2B5EF4-FFF2-40B4-BE49-F238E27FC236}">
                    <a16:creationId xmlns:a16="http://schemas.microsoft.com/office/drawing/2014/main" id="{1EAF5BB7-7994-2E1F-D3DD-B2C97CB941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70768" y="1771359"/>
                <a:ext cx="9465" cy="0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96" name="표 8">
            <a:extLst>
              <a:ext uri="{FF2B5EF4-FFF2-40B4-BE49-F238E27FC236}">
                <a16:creationId xmlns:a16="http://schemas.microsoft.com/office/drawing/2014/main" id="{F9DBDD89-6CB4-A843-E7F4-B3AFD5BB2A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8713725"/>
              </p:ext>
            </p:extLst>
          </p:nvPr>
        </p:nvGraphicFramePr>
        <p:xfrm>
          <a:off x="482600" y="2022439"/>
          <a:ext cx="8178800" cy="3610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4700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2044700">
                  <a:extLst>
                    <a:ext uri="{9D8B030D-6E8A-4147-A177-3AD203B41FA5}">
                      <a16:colId xmlns:a16="http://schemas.microsoft.com/office/drawing/2014/main" val="1419797831"/>
                    </a:ext>
                  </a:extLst>
                </a:gridCol>
                <a:gridCol w="2044700">
                  <a:extLst>
                    <a:ext uri="{9D8B030D-6E8A-4147-A177-3AD203B41FA5}">
                      <a16:colId xmlns:a16="http://schemas.microsoft.com/office/drawing/2014/main" val="3216436733"/>
                    </a:ext>
                  </a:extLst>
                </a:gridCol>
                <a:gridCol w="2044700">
                  <a:extLst>
                    <a:ext uri="{9D8B030D-6E8A-4147-A177-3AD203B41FA5}">
                      <a16:colId xmlns:a16="http://schemas.microsoft.com/office/drawing/2014/main" val="351405710"/>
                    </a:ext>
                  </a:extLst>
                </a:gridCol>
              </a:tblGrid>
              <a:tr h="1177711">
                <a:tc>
                  <a:txBody>
                    <a:bodyPr/>
                    <a:lstStyle/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박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박자 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장단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장단의 세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음의 길고 짧음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간단한 리듬꼴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장단꼴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말붙임새</a:t>
                      </a:r>
                    </a:p>
                  </a:txBody>
                  <a:tcPr marL="108000" marR="72000" marT="72000" marB="36000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박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박자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장단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장단의 세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여러 가지 리듬꼴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장단꼴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말붙임새 </a:t>
                      </a:r>
                    </a:p>
                  </a:txBody>
                  <a:tcPr marL="108000" marR="72000" marT="72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여러 가지 박자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장단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장단의 세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여러 가지 박자의 리듬꼴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여러 가지 장단의 장단꼴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말붙임새 </a:t>
                      </a:r>
                    </a:p>
                  </a:txBody>
                  <a:tcPr marL="108000" marR="72000" marT="72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여러 가지 박자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장단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장단의 세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여러 가지 박자의 리듬꼴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여러 가지 장단의 장단꼴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말붙임새 </a:t>
                      </a:r>
                    </a:p>
                  </a:txBody>
                  <a:tcPr marL="108000" marR="72000" marT="72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9203560"/>
                  </a:ext>
                </a:extLst>
              </a:tr>
              <a:tr h="800325">
                <a:tc>
                  <a:txBody>
                    <a:bodyPr/>
                    <a:lstStyle/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음의 높고 낮음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차례가기와 뛰어가기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시김새</a:t>
                      </a:r>
                    </a:p>
                  </a:txBody>
                  <a:tcPr marL="108000" marR="72000" marT="72000" marB="36000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음이름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계이름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율명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장음계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단음계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여러 지역의 토리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시김새</a:t>
                      </a:r>
                    </a:p>
                  </a:txBody>
                  <a:tcPr marL="108000" marR="72000" marT="72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여러 가지 음계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여러 지역의 토리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여러 가지 시김새 </a:t>
                      </a:r>
                    </a:p>
                  </a:txBody>
                  <a:tcPr marL="108000" marR="72000" marT="72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여러 가지 음계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여러 지역의 토리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여러 가지 시김새 </a:t>
                      </a:r>
                    </a:p>
                  </a:txBody>
                  <a:tcPr marL="108000" marR="72000" marT="72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4312329"/>
                  </a:ext>
                </a:extLst>
              </a:tr>
              <a:tr h="425763">
                <a:tc>
                  <a:txBody>
                    <a:bodyPr/>
                    <a:lstStyle/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소리의 어울림</a:t>
                      </a:r>
                    </a:p>
                  </a:txBody>
                  <a:tcPr marL="108000" marR="72000" marT="72000" marB="36000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주요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화음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소리의 어울림</a:t>
                      </a:r>
                    </a:p>
                  </a:txBody>
                  <a:tcPr marL="108000" marR="72000" marT="72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딸림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7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화음</a:t>
                      </a: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소리의 어울림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종지</a:t>
                      </a:r>
                    </a:p>
                  </a:txBody>
                  <a:tcPr marL="108000" marR="72000" marT="72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여러 가지 화음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소리의 어울림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종지</a:t>
                      </a:r>
                    </a:p>
                  </a:txBody>
                  <a:tcPr marL="108000" marR="72000" marT="72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443576"/>
                  </a:ext>
                </a:extLst>
              </a:tr>
              <a:tr h="425763">
                <a:tc>
                  <a:txBody>
                    <a:bodyPr/>
                    <a:lstStyle/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형식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메기고 받는 형식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ab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등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108000" marR="72000" marT="72000" marB="36000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형식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긴자진 형식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시조 형식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aba, AB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등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108000" marR="72000" marT="72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형식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연음 형식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한배에 따른 형식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론도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ABA,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변주곡 등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108000" marR="72000" marT="72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형식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가곡 형식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엮음 형식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푸가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소나타 형식 등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108000" marR="72000" marT="72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1954236"/>
                  </a:ext>
                </a:extLst>
              </a:tr>
              <a:tr h="259726">
                <a:tc>
                  <a:txBody>
                    <a:bodyPr/>
                    <a:lstStyle/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셈여림</a:t>
                      </a:r>
                    </a:p>
                  </a:txBody>
                  <a:tcPr marL="108000" marR="72000" marT="72000" marB="36000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셈여림의 변화</a:t>
                      </a:r>
                    </a:p>
                  </a:txBody>
                  <a:tcPr marL="108000" marR="72000" marT="72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셈여림의 변화</a:t>
                      </a:r>
                    </a:p>
                  </a:txBody>
                  <a:tcPr marL="108000" marR="72000" marT="72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셈여림의 변화</a:t>
                      </a:r>
                    </a:p>
                  </a:txBody>
                  <a:tcPr marL="108000" marR="72000" marT="72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5393908"/>
                  </a:ext>
                </a:extLst>
              </a:tr>
              <a:tr h="259726">
                <a:tc>
                  <a:txBody>
                    <a:bodyPr/>
                    <a:lstStyle/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빠르기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한배</a:t>
                      </a:r>
                    </a:p>
                  </a:txBody>
                  <a:tcPr marL="108000" marR="72000" marT="72000" marB="36000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빠르기의 변화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한배의 변화</a:t>
                      </a:r>
                    </a:p>
                  </a:txBody>
                  <a:tcPr marL="108000" marR="72000" marT="72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빠르기의 변화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한배의 변화</a:t>
                      </a:r>
                    </a:p>
                  </a:txBody>
                  <a:tcPr marL="108000" marR="72000" marT="72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빠르기의 변화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한배의 변화</a:t>
                      </a:r>
                    </a:p>
                  </a:txBody>
                  <a:tcPr marL="108000" marR="72000" marT="72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6952931"/>
                  </a:ext>
                </a:extLst>
              </a:tr>
              <a:tr h="259726">
                <a:tc>
                  <a:txBody>
                    <a:bodyPr/>
                    <a:lstStyle/>
                    <a:p>
                      <a:pPr marL="95250" marR="0" lvl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목소리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물체 소리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타악기의 음색</a:t>
                      </a:r>
                    </a:p>
                  </a:txBody>
                  <a:tcPr marL="108000" marR="72000" marT="72000" marB="36000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관악기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현악기의 음색</a:t>
                      </a:r>
                    </a:p>
                  </a:txBody>
                  <a:tcPr marL="108000" marR="72000" marT="72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여러 가지 음색</a:t>
                      </a:r>
                    </a:p>
                  </a:txBody>
                  <a:tcPr marL="108000" marR="72000" marT="72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5250" marR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여러 가지 음색</a:t>
                      </a:r>
                    </a:p>
                  </a:txBody>
                  <a:tcPr marL="108000" marR="72000" marT="72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459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D44D7FF4-483A-7632-BCCD-A02FA5F813EB}"/>
              </a:ext>
            </a:extLst>
          </p:cNvPr>
          <p:cNvGrpSpPr/>
          <p:nvPr/>
        </p:nvGrpSpPr>
        <p:grpSpPr>
          <a:xfrm>
            <a:off x="459185" y="1767483"/>
            <a:ext cx="5510991" cy="1010533"/>
            <a:chOff x="459185" y="1776271"/>
            <a:chExt cx="5510991" cy="101053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5599FCF-68D1-8F03-4CFD-795FD1EF9339}"/>
                </a:ext>
              </a:extLst>
            </p:cNvPr>
            <p:cNvSpPr txBox="1"/>
            <p:nvPr/>
          </p:nvSpPr>
          <p:spPr>
            <a:xfrm>
              <a:off x="1627641" y="1776271"/>
              <a:ext cx="4342535" cy="1010533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ko-KR" altLang="en-US" sz="3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음악과 개정 교육과정 </a:t>
              </a:r>
              <a:endParaRPr lang="en-US" altLang="ko-KR" sz="3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  <a:p>
              <a:pPr>
                <a:spcAft>
                  <a:spcPts val="200"/>
                </a:spcAft>
              </a:pPr>
              <a:r>
                <a:rPr lang="ko-KR" altLang="en-US" sz="3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교수</a:t>
              </a:r>
              <a:r>
                <a:rPr lang="en-US" altLang="ko-KR" sz="3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  <a:r>
                <a:rPr lang="ko-KR" altLang="en-US" sz="3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학습 방법 및 평가 </a:t>
              </a:r>
              <a:endParaRPr lang="en-US" altLang="ko-KR" sz="3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C0F098A9-8EB6-601F-52DA-47B03BDBBAAE}"/>
                </a:ext>
              </a:extLst>
            </p:cNvPr>
            <p:cNvGrpSpPr/>
            <p:nvPr/>
          </p:nvGrpSpPr>
          <p:grpSpPr>
            <a:xfrm>
              <a:off x="459185" y="1820482"/>
              <a:ext cx="922105" cy="922110"/>
              <a:chOff x="688900" y="1786028"/>
              <a:chExt cx="1014315" cy="1014321"/>
            </a:xfrm>
          </p:grpSpPr>
          <p:sp>
            <p:nvSpPr>
              <p:cNvPr id="11" name="타원 10">
                <a:extLst>
                  <a:ext uri="{FF2B5EF4-FFF2-40B4-BE49-F238E27FC236}">
                    <a16:creationId xmlns:a16="http://schemas.microsoft.com/office/drawing/2014/main" id="{121A219D-C9E2-4404-86CA-66CE306795FD}"/>
                  </a:ext>
                </a:extLst>
              </p:cNvPr>
              <p:cNvSpPr/>
              <p:nvPr/>
            </p:nvSpPr>
            <p:spPr>
              <a:xfrm>
                <a:off x="688900" y="1786028"/>
                <a:ext cx="1014315" cy="1014321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95D4D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CDA9BA9-AF0F-602F-C88D-6CAEABFA0E23}"/>
                  </a:ext>
                </a:extLst>
              </p:cNvPr>
              <p:cNvSpPr txBox="1"/>
              <p:nvPr/>
            </p:nvSpPr>
            <p:spPr>
              <a:xfrm>
                <a:off x="992396" y="1968405"/>
                <a:ext cx="407323" cy="74481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4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5</a:t>
                </a: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E1D13B1-033E-38DF-3541-AE6A41D4009B}"/>
              </a:ext>
            </a:extLst>
          </p:cNvPr>
          <p:cNvGrpSpPr/>
          <p:nvPr/>
        </p:nvGrpSpPr>
        <p:grpSpPr>
          <a:xfrm>
            <a:off x="488894" y="1138597"/>
            <a:ext cx="3683056" cy="309041"/>
            <a:chOff x="4511424" y="1860310"/>
            <a:chExt cx="3683056" cy="309041"/>
          </a:xfrm>
        </p:grpSpPr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8B9EC052-8CD7-2DF8-1F93-9CC9CAD59A63}"/>
                </a:ext>
              </a:extLst>
            </p:cNvPr>
            <p:cNvSpPr/>
            <p:nvPr/>
          </p:nvSpPr>
          <p:spPr>
            <a:xfrm>
              <a:off x="4511424" y="1860310"/>
              <a:ext cx="3683056" cy="309041"/>
            </a:xfrm>
            <a:prstGeom prst="roundRect">
              <a:avLst>
                <a:gd name="adj" fmla="val 50000"/>
              </a:avLst>
            </a:prstGeom>
            <a:solidFill>
              <a:srgbClr val="019E9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B06FB4B-225F-A04B-0A2C-81BA8F35DA7D}"/>
                </a:ext>
              </a:extLst>
            </p:cNvPr>
            <p:cNvSpPr txBox="1"/>
            <p:nvPr/>
          </p:nvSpPr>
          <p:spPr>
            <a:xfrm>
              <a:off x="4836511" y="1923947"/>
              <a:ext cx="3032882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2022 </a:t>
              </a:r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개정 교육과정 음악과 교원연수자료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987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9" name="그룹 1028">
            <a:extLst>
              <a:ext uri="{FF2B5EF4-FFF2-40B4-BE49-F238E27FC236}">
                <a16:creationId xmlns:a16="http://schemas.microsoft.com/office/drawing/2014/main" id="{EB24497E-E23A-6410-DEF8-2155B44F8C08}"/>
              </a:ext>
            </a:extLst>
          </p:cNvPr>
          <p:cNvGrpSpPr/>
          <p:nvPr/>
        </p:nvGrpSpPr>
        <p:grpSpPr>
          <a:xfrm>
            <a:off x="186127" y="277153"/>
            <a:ext cx="4832029" cy="662153"/>
            <a:chOff x="186127" y="277153"/>
            <a:chExt cx="4832029" cy="662153"/>
          </a:xfrm>
        </p:grpSpPr>
        <p:grpSp>
          <p:nvGrpSpPr>
            <p:cNvPr id="1030" name="그룹 1029">
              <a:extLst>
                <a:ext uri="{FF2B5EF4-FFF2-40B4-BE49-F238E27FC236}">
                  <a16:creationId xmlns:a16="http://schemas.microsoft.com/office/drawing/2014/main" id="{F1AEC6D0-876A-1F38-60B7-2A0E85BE95FA}"/>
                </a:ext>
              </a:extLst>
            </p:cNvPr>
            <p:cNvGrpSpPr/>
            <p:nvPr/>
          </p:nvGrpSpPr>
          <p:grpSpPr>
            <a:xfrm>
              <a:off x="1119981" y="277153"/>
              <a:ext cx="3015103" cy="204923"/>
              <a:chOff x="1119981" y="277153"/>
              <a:chExt cx="3015103" cy="204923"/>
            </a:xfrm>
          </p:grpSpPr>
          <p:sp>
            <p:nvSpPr>
              <p:cNvPr id="1033" name="TextBox 1032">
                <a:extLst>
                  <a:ext uri="{FF2B5EF4-FFF2-40B4-BE49-F238E27FC236}">
                    <a16:creationId xmlns:a16="http://schemas.microsoft.com/office/drawing/2014/main" id="{87FD9DEC-06F9-8567-8C0A-1FBF019A09CB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737929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학습 방법 및 평가</a:t>
                </a:r>
              </a:p>
            </p:txBody>
          </p:sp>
          <p:grpSp>
            <p:nvGrpSpPr>
              <p:cNvPr id="1034" name="그룹 1033">
                <a:extLst>
                  <a:ext uri="{FF2B5EF4-FFF2-40B4-BE49-F238E27FC236}">
                    <a16:creationId xmlns:a16="http://schemas.microsoft.com/office/drawing/2014/main" id="{7F9ACB33-C2B7-2C83-7CE6-B75BC4CE1B0D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1035" name="타원 1034">
                  <a:extLst>
                    <a:ext uri="{FF2B5EF4-FFF2-40B4-BE49-F238E27FC236}">
                      <a16:creationId xmlns:a16="http://schemas.microsoft.com/office/drawing/2014/main" id="{A18FA547-73AC-C236-5DBA-BB2D96500581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036" name="TextBox 1035">
                  <a:extLst>
                    <a:ext uri="{FF2B5EF4-FFF2-40B4-BE49-F238E27FC236}">
                      <a16:creationId xmlns:a16="http://schemas.microsoft.com/office/drawing/2014/main" id="{68BDC88C-2B29-69D6-3180-9579E5C93DA9}"/>
                    </a:ext>
                  </a:extLst>
                </p:cNvPr>
                <p:cNvSpPr txBox="1"/>
                <p:nvPr/>
              </p:nvSpPr>
              <p:spPr>
                <a:xfrm>
                  <a:off x="1163188" y="258397"/>
                  <a:ext cx="9297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5</a:t>
                  </a:r>
                </a:p>
              </p:txBody>
            </p:sp>
          </p:grpSp>
        </p:grpSp>
        <p:sp>
          <p:nvSpPr>
            <p:cNvPr id="1031" name="TextBox 1030">
              <a:extLst>
                <a:ext uri="{FF2B5EF4-FFF2-40B4-BE49-F238E27FC236}">
                  <a16:creationId xmlns:a16="http://schemas.microsoft.com/office/drawing/2014/main" id="{C845A891-EDEE-2786-306C-51B48B323FDD}"/>
                </a:ext>
              </a:extLst>
            </p:cNvPr>
            <p:cNvSpPr txBox="1"/>
            <p:nvPr/>
          </p:nvSpPr>
          <p:spPr>
            <a:xfrm>
              <a:off x="1087593" y="569974"/>
              <a:ext cx="393056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교수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학습 방법 및 평가 개요 </a:t>
              </a:r>
            </a:p>
          </p:txBody>
        </p:sp>
        <p:sp>
          <p:nvSpPr>
            <p:cNvPr id="1032" name="TextBox 1031">
              <a:extLst>
                <a:ext uri="{FF2B5EF4-FFF2-40B4-BE49-F238E27FC236}">
                  <a16:creationId xmlns:a16="http://schemas.microsoft.com/office/drawing/2014/main" id="{4E23501D-5C83-CDD2-5B35-ABAC27589F79}"/>
                </a:ext>
              </a:extLst>
            </p:cNvPr>
            <p:cNvSpPr txBox="1"/>
            <p:nvPr/>
          </p:nvSpPr>
          <p:spPr>
            <a:xfrm>
              <a:off x="186127" y="524669"/>
              <a:ext cx="55944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ko-KR"/>
              </a:defPPr>
              <a:lvl1pPr algn="ctr">
                <a:defRPr sz="26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en-US" altLang="ko-KR" dirty="0"/>
                <a:t>5-1</a:t>
              </a:r>
            </a:p>
          </p:txBody>
        </p:sp>
      </p:grpSp>
      <p:grpSp>
        <p:nvGrpSpPr>
          <p:cNvPr id="1046" name="그룹 1045">
            <a:extLst>
              <a:ext uri="{FF2B5EF4-FFF2-40B4-BE49-F238E27FC236}">
                <a16:creationId xmlns:a16="http://schemas.microsoft.com/office/drawing/2014/main" id="{0D203453-E0A8-BB6F-5A50-536E535603E1}"/>
              </a:ext>
            </a:extLst>
          </p:cNvPr>
          <p:cNvGrpSpPr/>
          <p:nvPr/>
        </p:nvGrpSpPr>
        <p:grpSpPr>
          <a:xfrm>
            <a:off x="738375" y="1610361"/>
            <a:ext cx="7667250" cy="4268655"/>
            <a:chOff x="738375" y="1610361"/>
            <a:chExt cx="7667250" cy="4268655"/>
          </a:xfrm>
        </p:grpSpPr>
        <p:grpSp>
          <p:nvGrpSpPr>
            <p:cNvPr id="174" name="그룹 173">
              <a:extLst>
                <a:ext uri="{FF2B5EF4-FFF2-40B4-BE49-F238E27FC236}">
                  <a16:creationId xmlns:a16="http://schemas.microsoft.com/office/drawing/2014/main" id="{70096468-5383-B25B-D33A-9830E256DADD}"/>
                </a:ext>
              </a:extLst>
            </p:cNvPr>
            <p:cNvGrpSpPr/>
            <p:nvPr/>
          </p:nvGrpSpPr>
          <p:grpSpPr>
            <a:xfrm>
              <a:off x="738375" y="3844032"/>
              <a:ext cx="3691486" cy="2034984"/>
              <a:chOff x="818583" y="1559561"/>
              <a:chExt cx="3582920" cy="2034985"/>
            </a:xfrm>
          </p:grpSpPr>
          <p:sp>
            <p:nvSpPr>
              <p:cNvPr id="188" name="사각형: 둥근 모서리 187">
                <a:extLst>
                  <a:ext uri="{FF2B5EF4-FFF2-40B4-BE49-F238E27FC236}">
                    <a16:creationId xmlns:a16="http://schemas.microsoft.com/office/drawing/2014/main" id="{3EBA39A3-1FF5-BDD2-4B7E-64DE2A8E194F}"/>
                  </a:ext>
                </a:extLst>
              </p:cNvPr>
              <p:cNvSpPr/>
              <p:nvPr/>
            </p:nvSpPr>
            <p:spPr>
              <a:xfrm>
                <a:off x="818583" y="1611792"/>
                <a:ext cx="3582920" cy="1982754"/>
              </a:xfrm>
              <a:prstGeom prst="roundRect">
                <a:avLst>
                  <a:gd name="adj" fmla="val 5621"/>
                </a:avLst>
              </a:prstGeom>
              <a:solidFill>
                <a:schemeClr val="bg1"/>
              </a:solidFill>
              <a:ln w="19050">
                <a:solidFill>
                  <a:srgbClr val="CBDCED"/>
                </a:solidFill>
              </a:ln>
              <a:effectLst>
                <a:outerShdw dist="25400" dir="5400000" algn="t" rotWithShape="0">
                  <a:srgbClr val="CBDCED"/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grpSp>
            <p:nvGrpSpPr>
              <p:cNvPr id="189" name="그룹 188">
                <a:extLst>
                  <a:ext uri="{FF2B5EF4-FFF2-40B4-BE49-F238E27FC236}">
                    <a16:creationId xmlns:a16="http://schemas.microsoft.com/office/drawing/2014/main" id="{9C3196DE-D32E-8C67-3DE5-B3F07C67F5EA}"/>
                  </a:ext>
                </a:extLst>
              </p:cNvPr>
              <p:cNvGrpSpPr/>
              <p:nvPr/>
            </p:nvGrpSpPr>
            <p:grpSpPr>
              <a:xfrm>
                <a:off x="971542" y="1559561"/>
                <a:ext cx="3277002" cy="358141"/>
                <a:chOff x="678680" y="1320398"/>
                <a:chExt cx="3513389" cy="387815"/>
              </a:xfrm>
            </p:grpSpPr>
            <p:sp>
              <p:nvSpPr>
                <p:cNvPr id="193" name="사각형: 둥근 모서리 192">
                  <a:extLst>
                    <a:ext uri="{FF2B5EF4-FFF2-40B4-BE49-F238E27FC236}">
                      <a16:creationId xmlns:a16="http://schemas.microsoft.com/office/drawing/2014/main" id="{A00108CC-E728-3AC6-3DEC-F83AE12A4F02}"/>
                    </a:ext>
                  </a:extLst>
                </p:cNvPr>
                <p:cNvSpPr/>
                <p:nvPr/>
              </p:nvSpPr>
              <p:spPr>
                <a:xfrm rot="16200000" flipH="1">
                  <a:off x="2240490" y="-164634"/>
                  <a:ext cx="387815" cy="3357879"/>
                </a:xfrm>
                <a:prstGeom prst="roundRect">
                  <a:avLst>
                    <a:gd name="adj" fmla="val 17314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94" name="자유형: 도형 193">
                  <a:extLst>
                    <a:ext uri="{FF2B5EF4-FFF2-40B4-BE49-F238E27FC236}">
                      <a16:creationId xmlns:a16="http://schemas.microsoft.com/office/drawing/2014/main" id="{9DEB88BC-35EB-3260-4FA3-883F48DE02A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 flipV="1">
                  <a:off x="3956475" y="1264392"/>
                  <a:ext cx="179587" cy="291600"/>
                </a:xfrm>
                <a:custGeom>
                  <a:avLst/>
                  <a:gdLst>
                    <a:gd name="connsiteX0" fmla="*/ 0 w 179587"/>
                    <a:gd name="connsiteY0" fmla="*/ 74092 h 291600"/>
                    <a:gd name="connsiteX1" fmla="*/ 0 w 179587"/>
                    <a:gd name="connsiteY1" fmla="*/ 217978 h 291600"/>
                    <a:gd name="connsiteX2" fmla="*/ 40417 w 179587"/>
                    <a:gd name="connsiteY2" fmla="*/ 286247 h 291600"/>
                    <a:gd name="connsiteX3" fmla="*/ 64099 w 179587"/>
                    <a:gd name="connsiteY3" fmla="*/ 291600 h 291600"/>
                    <a:gd name="connsiteX4" fmla="*/ 64099 w 179587"/>
                    <a:gd name="connsiteY4" fmla="*/ 283233 h 291600"/>
                    <a:gd name="connsiteX5" fmla="*/ 126402 w 179587"/>
                    <a:gd name="connsiteY5" fmla="*/ 213478 h 291600"/>
                    <a:gd name="connsiteX6" fmla="*/ 179587 w 179587"/>
                    <a:gd name="connsiteY6" fmla="*/ 213478 h 291600"/>
                    <a:gd name="connsiteX7" fmla="*/ 179587 w 179587"/>
                    <a:gd name="connsiteY7" fmla="*/ 0 h 291600"/>
                    <a:gd name="connsiteX8" fmla="*/ 66176 w 179587"/>
                    <a:gd name="connsiteY8" fmla="*/ 0 h 291600"/>
                    <a:gd name="connsiteX9" fmla="*/ 0 w 179587"/>
                    <a:gd name="connsiteY9" fmla="*/ 74092 h 29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9587" h="291600">
                      <a:moveTo>
                        <a:pt x="0" y="74092"/>
                      </a:moveTo>
                      <a:lnTo>
                        <a:pt x="0" y="217978"/>
                      </a:lnTo>
                      <a:cubicBezTo>
                        <a:pt x="0" y="248668"/>
                        <a:pt x="16666" y="275000"/>
                        <a:pt x="40417" y="286247"/>
                      </a:cubicBezTo>
                      <a:lnTo>
                        <a:pt x="64099" y="291600"/>
                      </a:lnTo>
                      <a:lnTo>
                        <a:pt x="64099" y="283233"/>
                      </a:lnTo>
                      <a:cubicBezTo>
                        <a:pt x="64099" y="244708"/>
                        <a:pt x="91993" y="213478"/>
                        <a:pt x="126402" y="213478"/>
                      </a:cubicBezTo>
                      <a:lnTo>
                        <a:pt x="179587" y="213478"/>
                      </a:lnTo>
                      <a:lnTo>
                        <a:pt x="179587" y="0"/>
                      </a:lnTo>
                      <a:lnTo>
                        <a:pt x="66176" y="0"/>
                      </a:lnTo>
                      <a:cubicBezTo>
                        <a:pt x="29628" y="0"/>
                        <a:pt x="0" y="33172"/>
                        <a:pt x="0" y="74092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195" name="그룹 194">
                  <a:extLst>
                    <a:ext uri="{FF2B5EF4-FFF2-40B4-BE49-F238E27FC236}">
                      <a16:creationId xmlns:a16="http://schemas.microsoft.com/office/drawing/2014/main" id="{E3F0D522-06B2-EC2F-8D57-3981535ED5DB}"/>
                    </a:ext>
                  </a:extLst>
                </p:cNvPr>
                <p:cNvGrpSpPr/>
                <p:nvPr/>
              </p:nvGrpSpPr>
              <p:grpSpPr>
                <a:xfrm>
                  <a:off x="3906365" y="1369619"/>
                  <a:ext cx="164183" cy="190"/>
                  <a:chOff x="626175" y="1419416"/>
                  <a:chExt cx="230922" cy="190"/>
                </a:xfrm>
              </p:grpSpPr>
              <p:cxnSp>
                <p:nvCxnSpPr>
                  <p:cNvPr id="198" name="직선 연결선 197">
                    <a:extLst>
                      <a:ext uri="{FF2B5EF4-FFF2-40B4-BE49-F238E27FC236}">
                        <a16:creationId xmlns:a16="http://schemas.microsoft.com/office/drawing/2014/main" id="{F3B318D9-EBE5-DC76-E94B-B202F264F6C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26175" y="1419416"/>
                    <a:ext cx="157103" cy="0"/>
                  </a:xfrm>
                  <a:prstGeom prst="line">
                    <a:avLst/>
                  </a:prstGeom>
                  <a:ln w="28575" cap="rnd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9" name="직선 연결선 198">
                    <a:extLst>
                      <a:ext uri="{FF2B5EF4-FFF2-40B4-BE49-F238E27FC236}">
                        <a16:creationId xmlns:a16="http://schemas.microsoft.com/office/drawing/2014/main" id="{338BC52C-DF75-E705-C14E-C80E083B036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47630" y="1419606"/>
                    <a:ext cx="9467" cy="0"/>
                  </a:xfrm>
                  <a:prstGeom prst="line">
                    <a:avLst/>
                  </a:prstGeom>
                  <a:ln w="28575" cap="rnd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96" name="TextBox 195">
                  <a:extLst>
                    <a:ext uri="{FF2B5EF4-FFF2-40B4-BE49-F238E27FC236}">
                      <a16:creationId xmlns:a16="http://schemas.microsoft.com/office/drawing/2014/main" id="{F67F0D0F-D5E9-5832-75B4-AA0054683210}"/>
                    </a:ext>
                  </a:extLst>
                </p:cNvPr>
                <p:cNvSpPr txBox="1"/>
                <p:nvPr/>
              </p:nvSpPr>
              <p:spPr>
                <a:xfrm>
                  <a:off x="1887261" y="1396972"/>
                  <a:ext cx="1094268" cy="26662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평가의 방향</a:t>
                  </a:r>
                </a:p>
              </p:txBody>
            </p:sp>
            <p:sp>
              <p:nvSpPr>
                <p:cNvPr id="197" name="자유형: 도형 196">
                  <a:extLst>
                    <a:ext uri="{FF2B5EF4-FFF2-40B4-BE49-F238E27FC236}">
                      <a16:creationId xmlns:a16="http://schemas.microsoft.com/office/drawing/2014/main" id="{3EA5752B-2D19-20AB-A65C-D683C31D8829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734129" y="1264949"/>
                  <a:ext cx="179587" cy="290485"/>
                </a:xfrm>
                <a:custGeom>
                  <a:avLst/>
                  <a:gdLst>
                    <a:gd name="connsiteX0" fmla="*/ 0 w 179587"/>
                    <a:gd name="connsiteY0" fmla="*/ 217144 h 290485"/>
                    <a:gd name="connsiteX1" fmla="*/ 0 w 179587"/>
                    <a:gd name="connsiteY1" fmla="*/ 73809 h 290485"/>
                    <a:gd name="connsiteX2" fmla="*/ 65922 w 179587"/>
                    <a:gd name="connsiteY2" fmla="*/ 0 h 290485"/>
                    <a:gd name="connsiteX3" fmla="*/ 179587 w 179587"/>
                    <a:gd name="connsiteY3" fmla="*/ 0 h 290485"/>
                    <a:gd name="connsiteX4" fmla="*/ 179587 w 179587"/>
                    <a:gd name="connsiteY4" fmla="*/ 212661 h 290485"/>
                    <a:gd name="connsiteX5" fmla="*/ 125917 w 179587"/>
                    <a:gd name="connsiteY5" fmla="*/ 212661 h 290485"/>
                    <a:gd name="connsiteX6" fmla="*/ 63853 w 179587"/>
                    <a:gd name="connsiteY6" fmla="*/ 282150 h 290485"/>
                    <a:gd name="connsiteX7" fmla="*/ 63853 w 179587"/>
                    <a:gd name="connsiteY7" fmla="*/ 290485 h 290485"/>
                    <a:gd name="connsiteX8" fmla="*/ 40262 w 179587"/>
                    <a:gd name="connsiteY8" fmla="*/ 285152 h 290485"/>
                    <a:gd name="connsiteX9" fmla="*/ 0 w 179587"/>
                    <a:gd name="connsiteY9" fmla="*/ 217144 h 29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9587" h="290485">
                      <a:moveTo>
                        <a:pt x="0" y="217144"/>
                      </a:moveTo>
                      <a:lnTo>
                        <a:pt x="0" y="73809"/>
                      </a:lnTo>
                      <a:cubicBezTo>
                        <a:pt x="0" y="33045"/>
                        <a:pt x="29514" y="0"/>
                        <a:pt x="65922" y="0"/>
                      </a:cubicBezTo>
                      <a:lnTo>
                        <a:pt x="179587" y="0"/>
                      </a:lnTo>
                      <a:lnTo>
                        <a:pt x="179587" y="212661"/>
                      </a:lnTo>
                      <a:lnTo>
                        <a:pt x="125917" y="212661"/>
                      </a:lnTo>
                      <a:cubicBezTo>
                        <a:pt x="91640" y="212661"/>
                        <a:pt x="63853" y="243772"/>
                        <a:pt x="63853" y="282150"/>
                      </a:cubicBezTo>
                      <a:lnTo>
                        <a:pt x="63853" y="290485"/>
                      </a:lnTo>
                      <a:lnTo>
                        <a:pt x="40262" y="285152"/>
                      </a:lnTo>
                      <a:cubicBezTo>
                        <a:pt x="16602" y="273948"/>
                        <a:pt x="0" y="247717"/>
                        <a:pt x="0" y="217144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53A4F7BF-D37A-2428-3470-7246054634D8}"/>
                  </a:ext>
                </a:extLst>
              </p:cNvPr>
              <p:cNvSpPr txBox="1"/>
              <p:nvPr/>
            </p:nvSpPr>
            <p:spPr>
              <a:xfrm>
                <a:off x="1272779" y="2995593"/>
                <a:ext cx="2674522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개정 교육과정에 기반하여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음악과 역량 함양을 위한 평가 방향을 제시</a:t>
                </a:r>
              </a:p>
            </p:txBody>
          </p:sp>
        </p:grpSp>
        <p:grpSp>
          <p:nvGrpSpPr>
            <p:cNvPr id="158" name="그룹 157">
              <a:extLst>
                <a:ext uri="{FF2B5EF4-FFF2-40B4-BE49-F238E27FC236}">
                  <a16:creationId xmlns:a16="http://schemas.microsoft.com/office/drawing/2014/main" id="{E3ACF1B0-D21A-D4C7-D2A9-DD5D06E53648}"/>
                </a:ext>
              </a:extLst>
            </p:cNvPr>
            <p:cNvGrpSpPr/>
            <p:nvPr/>
          </p:nvGrpSpPr>
          <p:grpSpPr>
            <a:xfrm>
              <a:off x="738375" y="1610361"/>
              <a:ext cx="3691486" cy="2034985"/>
              <a:chOff x="818585" y="1559561"/>
              <a:chExt cx="3582920" cy="2034985"/>
            </a:xfrm>
          </p:grpSpPr>
          <p:sp>
            <p:nvSpPr>
              <p:cNvPr id="35" name="사각형: 둥근 모서리 34">
                <a:extLst>
                  <a:ext uri="{FF2B5EF4-FFF2-40B4-BE49-F238E27FC236}">
                    <a16:creationId xmlns:a16="http://schemas.microsoft.com/office/drawing/2014/main" id="{72CC8CD1-3AE3-C853-8DE7-ED97A610D9EA}"/>
                  </a:ext>
                </a:extLst>
              </p:cNvPr>
              <p:cNvSpPr/>
              <p:nvPr/>
            </p:nvSpPr>
            <p:spPr>
              <a:xfrm>
                <a:off x="818585" y="1611792"/>
                <a:ext cx="3582920" cy="1982754"/>
              </a:xfrm>
              <a:prstGeom prst="roundRect">
                <a:avLst>
                  <a:gd name="adj" fmla="val 5621"/>
                </a:avLst>
              </a:prstGeom>
              <a:solidFill>
                <a:schemeClr val="bg1"/>
              </a:solidFill>
              <a:ln w="19050">
                <a:solidFill>
                  <a:srgbClr val="B2DDDB"/>
                </a:solidFill>
              </a:ln>
              <a:effectLst>
                <a:outerShdw dist="25400" dir="5400000" algn="t" rotWithShape="0">
                  <a:srgbClr val="B2DDDB"/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600" dirty="0"/>
              </a:p>
            </p:txBody>
          </p:sp>
          <p:grpSp>
            <p:nvGrpSpPr>
              <p:cNvPr id="60" name="그룹 59">
                <a:extLst>
                  <a:ext uri="{FF2B5EF4-FFF2-40B4-BE49-F238E27FC236}">
                    <a16:creationId xmlns:a16="http://schemas.microsoft.com/office/drawing/2014/main" id="{55BDBD83-BFD0-EA58-A881-4AEB1CFCAD14}"/>
                  </a:ext>
                </a:extLst>
              </p:cNvPr>
              <p:cNvGrpSpPr/>
              <p:nvPr/>
            </p:nvGrpSpPr>
            <p:grpSpPr>
              <a:xfrm>
                <a:off x="971544" y="1559561"/>
                <a:ext cx="3277002" cy="358141"/>
                <a:chOff x="678680" y="1320398"/>
                <a:chExt cx="3513389" cy="387815"/>
              </a:xfrm>
            </p:grpSpPr>
            <p:sp>
              <p:nvSpPr>
                <p:cNvPr id="38" name="사각형: 둥근 모서리 37">
                  <a:extLst>
                    <a:ext uri="{FF2B5EF4-FFF2-40B4-BE49-F238E27FC236}">
                      <a16:creationId xmlns:a16="http://schemas.microsoft.com/office/drawing/2014/main" id="{9D217D28-03DE-D7CF-0C48-573A874DECA2}"/>
                    </a:ext>
                  </a:extLst>
                </p:cNvPr>
                <p:cNvSpPr/>
                <p:nvPr/>
              </p:nvSpPr>
              <p:spPr>
                <a:xfrm rot="16200000" flipH="1">
                  <a:off x="2240490" y="-164634"/>
                  <a:ext cx="387815" cy="3357879"/>
                </a:xfrm>
                <a:prstGeom prst="roundRect">
                  <a:avLst>
                    <a:gd name="adj" fmla="val 17314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9" name="자유형: 도형 58">
                  <a:extLst>
                    <a:ext uri="{FF2B5EF4-FFF2-40B4-BE49-F238E27FC236}">
                      <a16:creationId xmlns:a16="http://schemas.microsoft.com/office/drawing/2014/main" id="{C04D17E5-108B-EF8C-303B-79C5EF43906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 flipV="1">
                  <a:off x="3956475" y="1264392"/>
                  <a:ext cx="179587" cy="291600"/>
                </a:xfrm>
                <a:custGeom>
                  <a:avLst/>
                  <a:gdLst>
                    <a:gd name="connsiteX0" fmla="*/ 0 w 179587"/>
                    <a:gd name="connsiteY0" fmla="*/ 74092 h 291600"/>
                    <a:gd name="connsiteX1" fmla="*/ 0 w 179587"/>
                    <a:gd name="connsiteY1" fmla="*/ 217978 h 291600"/>
                    <a:gd name="connsiteX2" fmla="*/ 40417 w 179587"/>
                    <a:gd name="connsiteY2" fmla="*/ 286247 h 291600"/>
                    <a:gd name="connsiteX3" fmla="*/ 64099 w 179587"/>
                    <a:gd name="connsiteY3" fmla="*/ 291600 h 291600"/>
                    <a:gd name="connsiteX4" fmla="*/ 64099 w 179587"/>
                    <a:gd name="connsiteY4" fmla="*/ 283233 h 291600"/>
                    <a:gd name="connsiteX5" fmla="*/ 126402 w 179587"/>
                    <a:gd name="connsiteY5" fmla="*/ 213478 h 291600"/>
                    <a:gd name="connsiteX6" fmla="*/ 179587 w 179587"/>
                    <a:gd name="connsiteY6" fmla="*/ 213478 h 291600"/>
                    <a:gd name="connsiteX7" fmla="*/ 179587 w 179587"/>
                    <a:gd name="connsiteY7" fmla="*/ 0 h 291600"/>
                    <a:gd name="connsiteX8" fmla="*/ 66176 w 179587"/>
                    <a:gd name="connsiteY8" fmla="*/ 0 h 291600"/>
                    <a:gd name="connsiteX9" fmla="*/ 0 w 179587"/>
                    <a:gd name="connsiteY9" fmla="*/ 74092 h 29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9587" h="291600">
                      <a:moveTo>
                        <a:pt x="0" y="74092"/>
                      </a:moveTo>
                      <a:lnTo>
                        <a:pt x="0" y="217978"/>
                      </a:lnTo>
                      <a:cubicBezTo>
                        <a:pt x="0" y="248668"/>
                        <a:pt x="16666" y="275000"/>
                        <a:pt x="40417" y="286247"/>
                      </a:cubicBezTo>
                      <a:lnTo>
                        <a:pt x="64099" y="291600"/>
                      </a:lnTo>
                      <a:lnTo>
                        <a:pt x="64099" y="283233"/>
                      </a:lnTo>
                      <a:cubicBezTo>
                        <a:pt x="64099" y="244708"/>
                        <a:pt x="91993" y="213478"/>
                        <a:pt x="126402" y="213478"/>
                      </a:cubicBezTo>
                      <a:lnTo>
                        <a:pt x="179587" y="213478"/>
                      </a:lnTo>
                      <a:lnTo>
                        <a:pt x="179587" y="0"/>
                      </a:lnTo>
                      <a:lnTo>
                        <a:pt x="66176" y="0"/>
                      </a:lnTo>
                      <a:cubicBezTo>
                        <a:pt x="29628" y="0"/>
                        <a:pt x="0" y="33172"/>
                        <a:pt x="0" y="74092"/>
                      </a:cubicBezTo>
                      <a:close/>
                    </a:path>
                  </a:pathLst>
                </a:cu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41" name="그룹 40">
                  <a:extLst>
                    <a:ext uri="{FF2B5EF4-FFF2-40B4-BE49-F238E27FC236}">
                      <a16:creationId xmlns:a16="http://schemas.microsoft.com/office/drawing/2014/main" id="{63AB732E-8FA3-946C-29A1-4C57012706F8}"/>
                    </a:ext>
                  </a:extLst>
                </p:cNvPr>
                <p:cNvGrpSpPr/>
                <p:nvPr/>
              </p:nvGrpSpPr>
              <p:grpSpPr>
                <a:xfrm>
                  <a:off x="3906365" y="1369619"/>
                  <a:ext cx="164183" cy="190"/>
                  <a:chOff x="626175" y="1419416"/>
                  <a:chExt cx="230922" cy="190"/>
                </a:xfrm>
              </p:grpSpPr>
              <p:cxnSp>
                <p:nvCxnSpPr>
                  <p:cNvPr id="45" name="직선 연결선 44">
                    <a:extLst>
                      <a:ext uri="{FF2B5EF4-FFF2-40B4-BE49-F238E27FC236}">
                        <a16:creationId xmlns:a16="http://schemas.microsoft.com/office/drawing/2014/main" id="{FCBEB6EE-7B1D-F898-C257-E0AACF86711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26175" y="1419416"/>
                    <a:ext cx="157103" cy="0"/>
                  </a:xfrm>
                  <a:prstGeom prst="line">
                    <a:avLst/>
                  </a:prstGeom>
                  <a:ln w="28575" cap="rnd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직선 연결선 45">
                    <a:extLst>
                      <a:ext uri="{FF2B5EF4-FFF2-40B4-BE49-F238E27FC236}">
                        <a16:creationId xmlns:a16="http://schemas.microsoft.com/office/drawing/2014/main" id="{9C248268-00E4-D38B-4105-0A1BE62F3C9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47630" y="1419606"/>
                    <a:ext cx="9467" cy="0"/>
                  </a:xfrm>
                  <a:prstGeom prst="line">
                    <a:avLst/>
                  </a:prstGeom>
                  <a:ln w="28575" cap="rnd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10DA1E64-1D33-87FF-6ADA-AFA3360CF242}"/>
                    </a:ext>
                  </a:extLst>
                </p:cNvPr>
                <p:cNvSpPr txBox="1"/>
                <p:nvPr/>
              </p:nvSpPr>
              <p:spPr>
                <a:xfrm>
                  <a:off x="1678580" y="1407173"/>
                  <a:ext cx="1511632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교수</a:t>
                  </a:r>
                  <a:r>
                    <a:rPr lang="en-US" altLang="ko-KR" sz="16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·</a:t>
                  </a:r>
                  <a:r>
                    <a:rPr lang="ko-KR" altLang="en-US" sz="16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학습의 방향</a:t>
                  </a:r>
                </a:p>
              </p:txBody>
            </p:sp>
            <p:sp>
              <p:nvSpPr>
                <p:cNvPr id="57" name="자유형: 도형 56">
                  <a:extLst>
                    <a:ext uri="{FF2B5EF4-FFF2-40B4-BE49-F238E27FC236}">
                      <a16:creationId xmlns:a16="http://schemas.microsoft.com/office/drawing/2014/main" id="{73967E9C-E78E-152C-2536-A745E73E0E89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734129" y="1264949"/>
                  <a:ext cx="179587" cy="290485"/>
                </a:xfrm>
                <a:custGeom>
                  <a:avLst/>
                  <a:gdLst>
                    <a:gd name="connsiteX0" fmla="*/ 0 w 179587"/>
                    <a:gd name="connsiteY0" fmla="*/ 217144 h 290485"/>
                    <a:gd name="connsiteX1" fmla="*/ 0 w 179587"/>
                    <a:gd name="connsiteY1" fmla="*/ 73809 h 290485"/>
                    <a:gd name="connsiteX2" fmla="*/ 65922 w 179587"/>
                    <a:gd name="connsiteY2" fmla="*/ 0 h 290485"/>
                    <a:gd name="connsiteX3" fmla="*/ 179587 w 179587"/>
                    <a:gd name="connsiteY3" fmla="*/ 0 h 290485"/>
                    <a:gd name="connsiteX4" fmla="*/ 179587 w 179587"/>
                    <a:gd name="connsiteY4" fmla="*/ 212661 h 290485"/>
                    <a:gd name="connsiteX5" fmla="*/ 125917 w 179587"/>
                    <a:gd name="connsiteY5" fmla="*/ 212661 h 290485"/>
                    <a:gd name="connsiteX6" fmla="*/ 63853 w 179587"/>
                    <a:gd name="connsiteY6" fmla="*/ 282150 h 290485"/>
                    <a:gd name="connsiteX7" fmla="*/ 63853 w 179587"/>
                    <a:gd name="connsiteY7" fmla="*/ 290485 h 290485"/>
                    <a:gd name="connsiteX8" fmla="*/ 40262 w 179587"/>
                    <a:gd name="connsiteY8" fmla="*/ 285152 h 290485"/>
                    <a:gd name="connsiteX9" fmla="*/ 0 w 179587"/>
                    <a:gd name="connsiteY9" fmla="*/ 217144 h 29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9587" h="290485">
                      <a:moveTo>
                        <a:pt x="0" y="217144"/>
                      </a:moveTo>
                      <a:lnTo>
                        <a:pt x="0" y="73809"/>
                      </a:lnTo>
                      <a:cubicBezTo>
                        <a:pt x="0" y="33045"/>
                        <a:pt x="29514" y="0"/>
                        <a:pt x="65922" y="0"/>
                      </a:cubicBezTo>
                      <a:lnTo>
                        <a:pt x="179587" y="0"/>
                      </a:lnTo>
                      <a:lnTo>
                        <a:pt x="179587" y="212661"/>
                      </a:lnTo>
                      <a:lnTo>
                        <a:pt x="125917" y="212661"/>
                      </a:lnTo>
                      <a:cubicBezTo>
                        <a:pt x="91640" y="212661"/>
                        <a:pt x="63853" y="243772"/>
                        <a:pt x="63853" y="282150"/>
                      </a:cubicBezTo>
                      <a:lnTo>
                        <a:pt x="63853" y="290485"/>
                      </a:lnTo>
                      <a:lnTo>
                        <a:pt x="40262" y="285152"/>
                      </a:lnTo>
                      <a:cubicBezTo>
                        <a:pt x="16602" y="273948"/>
                        <a:pt x="0" y="247717"/>
                        <a:pt x="0" y="217144"/>
                      </a:cubicBezTo>
                      <a:close/>
                    </a:path>
                  </a:pathLst>
                </a:cu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81EC906-5D74-8608-F4AD-3A0D0AD820EC}"/>
                  </a:ext>
                </a:extLst>
              </p:cNvPr>
              <p:cNvSpPr txBox="1"/>
              <p:nvPr/>
            </p:nvSpPr>
            <p:spPr>
              <a:xfrm>
                <a:off x="1597954" y="2995593"/>
                <a:ext cx="2024172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 수업을 설계</a:t>
                </a:r>
                <a:r>
                  <a:rPr lang="en-US" altLang="ko-KR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운영할 때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고려해야 할 주요 원칙들을 제시</a:t>
                </a:r>
              </a:p>
            </p:txBody>
          </p:sp>
        </p:grpSp>
        <p:grpSp>
          <p:nvGrpSpPr>
            <p:cNvPr id="175" name="그룹 174">
              <a:extLst>
                <a:ext uri="{FF2B5EF4-FFF2-40B4-BE49-F238E27FC236}">
                  <a16:creationId xmlns:a16="http://schemas.microsoft.com/office/drawing/2014/main" id="{3DB03ECB-3029-CD37-3FCB-594D691BF4A1}"/>
                </a:ext>
              </a:extLst>
            </p:cNvPr>
            <p:cNvGrpSpPr/>
            <p:nvPr/>
          </p:nvGrpSpPr>
          <p:grpSpPr>
            <a:xfrm>
              <a:off x="4714139" y="3844031"/>
              <a:ext cx="3691486" cy="2034985"/>
              <a:chOff x="818583" y="1559561"/>
              <a:chExt cx="3582920" cy="2034985"/>
            </a:xfrm>
          </p:grpSpPr>
          <p:sp>
            <p:nvSpPr>
              <p:cNvPr id="176" name="사각형: 둥근 모서리 175">
                <a:extLst>
                  <a:ext uri="{FF2B5EF4-FFF2-40B4-BE49-F238E27FC236}">
                    <a16:creationId xmlns:a16="http://schemas.microsoft.com/office/drawing/2014/main" id="{AAB70794-E3B3-7D34-58AC-6D172CC6C4D3}"/>
                  </a:ext>
                </a:extLst>
              </p:cNvPr>
              <p:cNvSpPr/>
              <p:nvPr/>
            </p:nvSpPr>
            <p:spPr>
              <a:xfrm>
                <a:off x="818583" y="1611792"/>
                <a:ext cx="3582920" cy="1982754"/>
              </a:xfrm>
              <a:prstGeom prst="roundRect">
                <a:avLst>
                  <a:gd name="adj" fmla="val 5621"/>
                </a:avLst>
              </a:prstGeom>
              <a:solidFill>
                <a:schemeClr val="bg1"/>
              </a:solidFill>
              <a:ln w="19050">
                <a:solidFill>
                  <a:srgbClr val="B2DDDB"/>
                </a:solidFill>
              </a:ln>
              <a:effectLst>
                <a:outerShdw dist="25400" dir="5400000" algn="t" rotWithShape="0">
                  <a:srgbClr val="B2DDDB"/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600" dirty="0"/>
              </a:p>
            </p:txBody>
          </p:sp>
          <p:grpSp>
            <p:nvGrpSpPr>
              <p:cNvPr id="177" name="그룹 176">
                <a:extLst>
                  <a:ext uri="{FF2B5EF4-FFF2-40B4-BE49-F238E27FC236}">
                    <a16:creationId xmlns:a16="http://schemas.microsoft.com/office/drawing/2014/main" id="{D175BBF1-CAB9-C5E6-6286-2FF1CFEDC4A7}"/>
                  </a:ext>
                </a:extLst>
              </p:cNvPr>
              <p:cNvGrpSpPr/>
              <p:nvPr/>
            </p:nvGrpSpPr>
            <p:grpSpPr>
              <a:xfrm>
                <a:off x="971542" y="1559561"/>
                <a:ext cx="3277002" cy="358141"/>
                <a:chOff x="678680" y="1320398"/>
                <a:chExt cx="3513389" cy="387815"/>
              </a:xfrm>
            </p:grpSpPr>
            <p:sp>
              <p:nvSpPr>
                <p:cNvPr id="181" name="사각형: 둥근 모서리 180">
                  <a:extLst>
                    <a:ext uri="{FF2B5EF4-FFF2-40B4-BE49-F238E27FC236}">
                      <a16:creationId xmlns:a16="http://schemas.microsoft.com/office/drawing/2014/main" id="{D2A7AEBB-800E-0459-6B32-37CD71B8E56E}"/>
                    </a:ext>
                  </a:extLst>
                </p:cNvPr>
                <p:cNvSpPr/>
                <p:nvPr/>
              </p:nvSpPr>
              <p:spPr>
                <a:xfrm rot="16200000" flipH="1">
                  <a:off x="2240490" y="-164634"/>
                  <a:ext cx="387815" cy="3357879"/>
                </a:xfrm>
                <a:prstGeom prst="roundRect">
                  <a:avLst>
                    <a:gd name="adj" fmla="val 17314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82" name="자유형: 도형 181">
                  <a:extLst>
                    <a:ext uri="{FF2B5EF4-FFF2-40B4-BE49-F238E27FC236}">
                      <a16:creationId xmlns:a16="http://schemas.microsoft.com/office/drawing/2014/main" id="{7CB24D4D-E5FC-2451-45B7-B617F13826A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 flipV="1">
                  <a:off x="3956475" y="1264392"/>
                  <a:ext cx="179587" cy="291600"/>
                </a:xfrm>
                <a:custGeom>
                  <a:avLst/>
                  <a:gdLst>
                    <a:gd name="connsiteX0" fmla="*/ 0 w 179587"/>
                    <a:gd name="connsiteY0" fmla="*/ 74092 h 291600"/>
                    <a:gd name="connsiteX1" fmla="*/ 0 w 179587"/>
                    <a:gd name="connsiteY1" fmla="*/ 217978 h 291600"/>
                    <a:gd name="connsiteX2" fmla="*/ 40417 w 179587"/>
                    <a:gd name="connsiteY2" fmla="*/ 286247 h 291600"/>
                    <a:gd name="connsiteX3" fmla="*/ 64099 w 179587"/>
                    <a:gd name="connsiteY3" fmla="*/ 291600 h 291600"/>
                    <a:gd name="connsiteX4" fmla="*/ 64099 w 179587"/>
                    <a:gd name="connsiteY4" fmla="*/ 283233 h 291600"/>
                    <a:gd name="connsiteX5" fmla="*/ 126402 w 179587"/>
                    <a:gd name="connsiteY5" fmla="*/ 213478 h 291600"/>
                    <a:gd name="connsiteX6" fmla="*/ 179587 w 179587"/>
                    <a:gd name="connsiteY6" fmla="*/ 213478 h 291600"/>
                    <a:gd name="connsiteX7" fmla="*/ 179587 w 179587"/>
                    <a:gd name="connsiteY7" fmla="*/ 0 h 291600"/>
                    <a:gd name="connsiteX8" fmla="*/ 66176 w 179587"/>
                    <a:gd name="connsiteY8" fmla="*/ 0 h 291600"/>
                    <a:gd name="connsiteX9" fmla="*/ 0 w 179587"/>
                    <a:gd name="connsiteY9" fmla="*/ 74092 h 29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9587" h="291600">
                      <a:moveTo>
                        <a:pt x="0" y="74092"/>
                      </a:moveTo>
                      <a:lnTo>
                        <a:pt x="0" y="217978"/>
                      </a:lnTo>
                      <a:cubicBezTo>
                        <a:pt x="0" y="248668"/>
                        <a:pt x="16666" y="275000"/>
                        <a:pt x="40417" y="286247"/>
                      </a:cubicBezTo>
                      <a:lnTo>
                        <a:pt x="64099" y="291600"/>
                      </a:lnTo>
                      <a:lnTo>
                        <a:pt x="64099" y="283233"/>
                      </a:lnTo>
                      <a:cubicBezTo>
                        <a:pt x="64099" y="244708"/>
                        <a:pt x="91993" y="213478"/>
                        <a:pt x="126402" y="213478"/>
                      </a:cubicBezTo>
                      <a:lnTo>
                        <a:pt x="179587" y="213478"/>
                      </a:lnTo>
                      <a:lnTo>
                        <a:pt x="179587" y="0"/>
                      </a:lnTo>
                      <a:lnTo>
                        <a:pt x="66176" y="0"/>
                      </a:lnTo>
                      <a:cubicBezTo>
                        <a:pt x="29628" y="0"/>
                        <a:pt x="0" y="33172"/>
                        <a:pt x="0" y="74092"/>
                      </a:cubicBezTo>
                      <a:close/>
                    </a:path>
                  </a:pathLst>
                </a:cu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183" name="그룹 182">
                  <a:extLst>
                    <a:ext uri="{FF2B5EF4-FFF2-40B4-BE49-F238E27FC236}">
                      <a16:creationId xmlns:a16="http://schemas.microsoft.com/office/drawing/2014/main" id="{38DFC933-21A7-6B69-ACAA-9CD81CE260D6}"/>
                    </a:ext>
                  </a:extLst>
                </p:cNvPr>
                <p:cNvGrpSpPr/>
                <p:nvPr/>
              </p:nvGrpSpPr>
              <p:grpSpPr>
                <a:xfrm>
                  <a:off x="3906365" y="1369619"/>
                  <a:ext cx="164183" cy="190"/>
                  <a:chOff x="626175" y="1419416"/>
                  <a:chExt cx="230922" cy="190"/>
                </a:xfrm>
              </p:grpSpPr>
              <p:cxnSp>
                <p:nvCxnSpPr>
                  <p:cNvPr id="186" name="직선 연결선 185">
                    <a:extLst>
                      <a:ext uri="{FF2B5EF4-FFF2-40B4-BE49-F238E27FC236}">
                        <a16:creationId xmlns:a16="http://schemas.microsoft.com/office/drawing/2014/main" id="{1826F46F-1190-AF36-B774-42BD9CD1927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26175" y="1419416"/>
                    <a:ext cx="157103" cy="0"/>
                  </a:xfrm>
                  <a:prstGeom prst="line">
                    <a:avLst/>
                  </a:prstGeom>
                  <a:ln w="28575" cap="rnd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7" name="직선 연결선 186">
                    <a:extLst>
                      <a:ext uri="{FF2B5EF4-FFF2-40B4-BE49-F238E27FC236}">
                        <a16:creationId xmlns:a16="http://schemas.microsoft.com/office/drawing/2014/main" id="{B9077191-BEAF-83FE-F27A-E1DF36CE38D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47630" y="1419606"/>
                    <a:ext cx="9467" cy="0"/>
                  </a:xfrm>
                  <a:prstGeom prst="line">
                    <a:avLst/>
                  </a:prstGeom>
                  <a:ln w="28575" cap="rnd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84" name="TextBox 183">
                  <a:extLst>
                    <a:ext uri="{FF2B5EF4-FFF2-40B4-BE49-F238E27FC236}">
                      <a16:creationId xmlns:a16="http://schemas.microsoft.com/office/drawing/2014/main" id="{C327457A-E2CF-0424-9CE8-3AF11A6D1643}"/>
                    </a:ext>
                  </a:extLst>
                </p:cNvPr>
                <p:cNvSpPr txBox="1"/>
                <p:nvPr/>
              </p:nvSpPr>
              <p:spPr>
                <a:xfrm>
                  <a:off x="2024046" y="1396972"/>
                  <a:ext cx="820700" cy="26662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평가방법</a:t>
                  </a:r>
                </a:p>
              </p:txBody>
            </p:sp>
            <p:sp>
              <p:nvSpPr>
                <p:cNvPr id="185" name="자유형: 도형 184">
                  <a:extLst>
                    <a:ext uri="{FF2B5EF4-FFF2-40B4-BE49-F238E27FC236}">
                      <a16:creationId xmlns:a16="http://schemas.microsoft.com/office/drawing/2014/main" id="{6E5A9C62-C740-BF24-6BB7-A1F3EFD5962B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734129" y="1264949"/>
                  <a:ext cx="179587" cy="290485"/>
                </a:xfrm>
                <a:custGeom>
                  <a:avLst/>
                  <a:gdLst>
                    <a:gd name="connsiteX0" fmla="*/ 0 w 179587"/>
                    <a:gd name="connsiteY0" fmla="*/ 217144 h 290485"/>
                    <a:gd name="connsiteX1" fmla="*/ 0 w 179587"/>
                    <a:gd name="connsiteY1" fmla="*/ 73809 h 290485"/>
                    <a:gd name="connsiteX2" fmla="*/ 65922 w 179587"/>
                    <a:gd name="connsiteY2" fmla="*/ 0 h 290485"/>
                    <a:gd name="connsiteX3" fmla="*/ 179587 w 179587"/>
                    <a:gd name="connsiteY3" fmla="*/ 0 h 290485"/>
                    <a:gd name="connsiteX4" fmla="*/ 179587 w 179587"/>
                    <a:gd name="connsiteY4" fmla="*/ 212661 h 290485"/>
                    <a:gd name="connsiteX5" fmla="*/ 125917 w 179587"/>
                    <a:gd name="connsiteY5" fmla="*/ 212661 h 290485"/>
                    <a:gd name="connsiteX6" fmla="*/ 63853 w 179587"/>
                    <a:gd name="connsiteY6" fmla="*/ 282150 h 290485"/>
                    <a:gd name="connsiteX7" fmla="*/ 63853 w 179587"/>
                    <a:gd name="connsiteY7" fmla="*/ 290485 h 290485"/>
                    <a:gd name="connsiteX8" fmla="*/ 40262 w 179587"/>
                    <a:gd name="connsiteY8" fmla="*/ 285152 h 290485"/>
                    <a:gd name="connsiteX9" fmla="*/ 0 w 179587"/>
                    <a:gd name="connsiteY9" fmla="*/ 217144 h 29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9587" h="290485">
                      <a:moveTo>
                        <a:pt x="0" y="217144"/>
                      </a:moveTo>
                      <a:lnTo>
                        <a:pt x="0" y="73809"/>
                      </a:lnTo>
                      <a:cubicBezTo>
                        <a:pt x="0" y="33045"/>
                        <a:pt x="29514" y="0"/>
                        <a:pt x="65922" y="0"/>
                      </a:cubicBezTo>
                      <a:lnTo>
                        <a:pt x="179587" y="0"/>
                      </a:lnTo>
                      <a:lnTo>
                        <a:pt x="179587" y="212661"/>
                      </a:lnTo>
                      <a:lnTo>
                        <a:pt x="125917" y="212661"/>
                      </a:lnTo>
                      <a:cubicBezTo>
                        <a:pt x="91640" y="212661"/>
                        <a:pt x="63853" y="243772"/>
                        <a:pt x="63853" y="282150"/>
                      </a:cubicBezTo>
                      <a:lnTo>
                        <a:pt x="63853" y="290485"/>
                      </a:lnTo>
                      <a:lnTo>
                        <a:pt x="40262" y="285152"/>
                      </a:lnTo>
                      <a:cubicBezTo>
                        <a:pt x="16602" y="273948"/>
                        <a:pt x="0" y="247717"/>
                        <a:pt x="0" y="217144"/>
                      </a:cubicBezTo>
                      <a:close/>
                    </a:path>
                  </a:pathLst>
                </a:cu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2BB01A5A-EBF5-4B1D-5C5E-1C7A75A67709}"/>
                  </a:ext>
                </a:extLst>
              </p:cNvPr>
              <p:cNvSpPr txBox="1"/>
              <p:nvPr/>
            </p:nvSpPr>
            <p:spPr>
              <a:xfrm>
                <a:off x="1218324" y="2995593"/>
                <a:ext cx="2783431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학교 현장에서 활용할 수 있는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평가 방법을 영역별로 구분하여 제시</a:t>
                </a:r>
              </a:p>
            </p:txBody>
          </p:sp>
        </p:grpSp>
        <p:grpSp>
          <p:nvGrpSpPr>
            <p:cNvPr id="159" name="그룹 158">
              <a:extLst>
                <a:ext uri="{FF2B5EF4-FFF2-40B4-BE49-F238E27FC236}">
                  <a16:creationId xmlns:a16="http://schemas.microsoft.com/office/drawing/2014/main" id="{4007BABD-E6F3-97CA-5190-85E51F07425B}"/>
                </a:ext>
              </a:extLst>
            </p:cNvPr>
            <p:cNvGrpSpPr/>
            <p:nvPr/>
          </p:nvGrpSpPr>
          <p:grpSpPr>
            <a:xfrm>
              <a:off x="4714139" y="1610361"/>
              <a:ext cx="3691486" cy="2034985"/>
              <a:chOff x="818583" y="1559561"/>
              <a:chExt cx="3582920" cy="2034985"/>
            </a:xfrm>
          </p:grpSpPr>
          <p:sp>
            <p:nvSpPr>
              <p:cNvPr id="160" name="사각형: 둥근 모서리 159">
                <a:extLst>
                  <a:ext uri="{FF2B5EF4-FFF2-40B4-BE49-F238E27FC236}">
                    <a16:creationId xmlns:a16="http://schemas.microsoft.com/office/drawing/2014/main" id="{FAF2EAD4-C34E-F8BF-1A28-2A227F18B4D8}"/>
                  </a:ext>
                </a:extLst>
              </p:cNvPr>
              <p:cNvSpPr/>
              <p:nvPr/>
            </p:nvSpPr>
            <p:spPr>
              <a:xfrm>
                <a:off x="818583" y="1611792"/>
                <a:ext cx="3582920" cy="1982754"/>
              </a:xfrm>
              <a:prstGeom prst="roundRect">
                <a:avLst>
                  <a:gd name="adj" fmla="val 5621"/>
                </a:avLst>
              </a:prstGeom>
              <a:solidFill>
                <a:schemeClr val="bg1"/>
              </a:solidFill>
              <a:ln w="19050">
                <a:solidFill>
                  <a:srgbClr val="CBDCED"/>
                </a:solidFill>
              </a:ln>
              <a:effectLst>
                <a:outerShdw dist="25400" dir="5400000" algn="t" rotWithShape="0">
                  <a:srgbClr val="CBDCED"/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grpSp>
            <p:nvGrpSpPr>
              <p:cNvPr id="161" name="그룹 160">
                <a:extLst>
                  <a:ext uri="{FF2B5EF4-FFF2-40B4-BE49-F238E27FC236}">
                    <a16:creationId xmlns:a16="http://schemas.microsoft.com/office/drawing/2014/main" id="{0989B933-DB38-6E46-6E7D-2E3F86378E3F}"/>
                  </a:ext>
                </a:extLst>
              </p:cNvPr>
              <p:cNvGrpSpPr/>
              <p:nvPr/>
            </p:nvGrpSpPr>
            <p:grpSpPr>
              <a:xfrm>
                <a:off x="971542" y="1559561"/>
                <a:ext cx="3277002" cy="358141"/>
                <a:chOff x="678680" y="1320398"/>
                <a:chExt cx="3513389" cy="387815"/>
              </a:xfrm>
            </p:grpSpPr>
            <p:sp>
              <p:nvSpPr>
                <p:cNvPr id="165" name="사각형: 둥근 모서리 164">
                  <a:extLst>
                    <a:ext uri="{FF2B5EF4-FFF2-40B4-BE49-F238E27FC236}">
                      <a16:creationId xmlns:a16="http://schemas.microsoft.com/office/drawing/2014/main" id="{13422BF7-1063-1377-1C94-FA664D6F7C33}"/>
                    </a:ext>
                  </a:extLst>
                </p:cNvPr>
                <p:cNvSpPr/>
                <p:nvPr/>
              </p:nvSpPr>
              <p:spPr>
                <a:xfrm rot="16200000" flipH="1">
                  <a:off x="2240490" y="-164634"/>
                  <a:ext cx="387815" cy="3357879"/>
                </a:xfrm>
                <a:prstGeom prst="roundRect">
                  <a:avLst>
                    <a:gd name="adj" fmla="val 17314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66" name="자유형: 도형 165">
                  <a:extLst>
                    <a:ext uri="{FF2B5EF4-FFF2-40B4-BE49-F238E27FC236}">
                      <a16:creationId xmlns:a16="http://schemas.microsoft.com/office/drawing/2014/main" id="{AD8EB6EA-CA96-57A5-2FEA-1E838CB70BE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 flipV="1">
                  <a:off x="3956475" y="1264392"/>
                  <a:ext cx="179587" cy="291600"/>
                </a:xfrm>
                <a:custGeom>
                  <a:avLst/>
                  <a:gdLst>
                    <a:gd name="connsiteX0" fmla="*/ 0 w 179587"/>
                    <a:gd name="connsiteY0" fmla="*/ 74092 h 291600"/>
                    <a:gd name="connsiteX1" fmla="*/ 0 w 179587"/>
                    <a:gd name="connsiteY1" fmla="*/ 217978 h 291600"/>
                    <a:gd name="connsiteX2" fmla="*/ 40417 w 179587"/>
                    <a:gd name="connsiteY2" fmla="*/ 286247 h 291600"/>
                    <a:gd name="connsiteX3" fmla="*/ 64099 w 179587"/>
                    <a:gd name="connsiteY3" fmla="*/ 291600 h 291600"/>
                    <a:gd name="connsiteX4" fmla="*/ 64099 w 179587"/>
                    <a:gd name="connsiteY4" fmla="*/ 283233 h 291600"/>
                    <a:gd name="connsiteX5" fmla="*/ 126402 w 179587"/>
                    <a:gd name="connsiteY5" fmla="*/ 213478 h 291600"/>
                    <a:gd name="connsiteX6" fmla="*/ 179587 w 179587"/>
                    <a:gd name="connsiteY6" fmla="*/ 213478 h 291600"/>
                    <a:gd name="connsiteX7" fmla="*/ 179587 w 179587"/>
                    <a:gd name="connsiteY7" fmla="*/ 0 h 291600"/>
                    <a:gd name="connsiteX8" fmla="*/ 66176 w 179587"/>
                    <a:gd name="connsiteY8" fmla="*/ 0 h 291600"/>
                    <a:gd name="connsiteX9" fmla="*/ 0 w 179587"/>
                    <a:gd name="connsiteY9" fmla="*/ 74092 h 29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9587" h="291600">
                      <a:moveTo>
                        <a:pt x="0" y="74092"/>
                      </a:moveTo>
                      <a:lnTo>
                        <a:pt x="0" y="217978"/>
                      </a:lnTo>
                      <a:cubicBezTo>
                        <a:pt x="0" y="248668"/>
                        <a:pt x="16666" y="275000"/>
                        <a:pt x="40417" y="286247"/>
                      </a:cubicBezTo>
                      <a:lnTo>
                        <a:pt x="64099" y="291600"/>
                      </a:lnTo>
                      <a:lnTo>
                        <a:pt x="64099" y="283233"/>
                      </a:lnTo>
                      <a:cubicBezTo>
                        <a:pt x="64099" y="244708"/>
                        <a:pt x="91993" y="213478"/>
                        <a:pt x="126402" y="213478"/>
                      </a:cubicBezTo>
                      <a:lnTo>
                        <a:pt x="179587" y="213478"/>
                      </a:lnTo>
                      <a:lnTo>
                        <a:pt x="179587" y="0"/>
                      </a:lnTo>
                      <a:lnTo>
                        <a:pt x="66176" y="0"/>
                      </a:lnTo>
                      <a:cubicBezTo>
                        <a:pt x="29628" y="0"/>
                        <a:pt x="0" y="33172"/>
                        <a:pt x="0" y="74092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167" name="그룹 166">
                  <a:extLst>
                    <a:ext uri="{FF2B5EF4-FFF2-40B4-BE49-F238E27FC236}">
                      <a16:creationId xmlns:a16="http://schemas.microsoft.com/office/drawing/2014/main" id="{C30EBFDE-E702-BD0C-51FF-B862FA94EA08}"/>
                    </a:ext>
                  </a:extLst>
                </p:cNvPr>
                <p:cNvGrpSpPr/>
                <p:nvPr/>
              </p:nvGrpSpPr>
              <p:grpSpPr>
                <a:xfrm>
                  <a:off x="3906365" y="1369619"/>
                  <a:ext cx="164183" cy="190"/>
                  <a:chOff x="626175" y="1419416"/>
                  <a:chExt cx="230922" cy="190"/>
                </a:xfrm>
              </p:grpSpPr>
              <p:cxnSp>
                <p:nvCxnSpPr>
                  <p:cNvPr id="170" name="직선 연결선 169">
                    <a:extLst>
                      <a:ext uri="{FF2B5EF4-FFF2-40B4-BE49-F238E27FC236}">
                        <a16:creationId xmlns:a16="http://schemas.microsoft.com/office/drawing/2014/main" id="{B2C8086A-B08D-BB0C-0FB0-FB8F87C72F4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26175" y="1419416"/>
                    <a:ext cx="157103" cy="0"/>
                  </a:xfrm>
                  <a:prstGeom prst="line">
                    <a:avLst/>
                  </a:prstGeom>
                  <a:ln w="28575" cap="rnd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1" name="직선 연결선 170">
                    <a:extLst>
                      <a:ext uri="{FF2B5EF4-FFF2-40B4-BE49-F238E27FC236}">
                        <a16:creationId xmlns:a16="http://schemas.microsoft.com/office/drawing/2014/main" id="{B8D53FAE-B70D-B50E-DFDF-57A3A26EA24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47630" y="1419606"/>
                    <a:ext cx="9467" cy="0"/>
                  </a:xfrm>
                  <a:prstGeom prst="line">
                    <a:avLst/>
                  </a:prstGeom>
                  <a:ln w="28575" cap="rnd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32BF1609-259F-D25C-5A06-EB4961D878ED}"/>
                    </a:ext>
                  </a:extLst>
                </p:cNvPr>
                <p:cNvSpPr txBox="1"/>
                <p:nvPr/>
              </p:nvSpPr>
              <p:spPr>
                <a:xfrm>
                  <a:off x="1750478" y="1396972"/>
                  <a:ext cx="1367834" cy="26662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교수</a:t>
                  </a:r>
                  <a:r>
                    <a:rPr lang="en-US" altLang="ko-KR" sz="16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·</a:t>
                  </a:r>
                  <a:r>
                    <a:rPr lang="ko-KR" altLang="en-US" sz="16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학습 방법</a:t>
                  </a:r>
                </a:p>
              </p:txBody>
            </p:sp>
            <p:sp>
              <p:nvSpPr>
                <p:cNvPr id="169" name="자유형: 도형 168">
                  <a:extLst>
                    <a:ext uri="{FF2B5EF4-FFF2-40B4-BE49-F238E27FC236}">
                      <a16:creationId xmlns:a16="http://schemas.microsoft.com/office/drawing/2014/main" id="{87BE83EF-A830-4856-519B-22ABDF425372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734129" y="1264949"/>
                  <a:ext cx="179587" cy="290485"/>
                </a:xfrm>
                <a:custGeom>
                  <a:avLst/>
                  <a:gdLst>
                    <a:gd name="connsiteX0" fmla="*/ 0 w 179587"/>
                    <a:gd name="connsiteY0" fmla="*/ 217144 h 290485"/>
                    <a:gd name="connsiteX1" fmla="*/ 0 w 179587"/>
                    <a:gd name="connsiteY1" fmla="*/ 73809 h 290485"/>
                    <a:gd name="connsiteX2" fmla="*/ 65922 w 179587"/>
                    <a:gd name="connsiteY2" fmla="*/ 0 h 290485"/>
                    <a:gd name="connsiteX3" fmla="*/ 179587 w 179587"/>
                    <a:gd name="connsiteY3" fmla="*/ 0 h 290485"/>
                    <a:gd name="connsiteX4" fmla="*/ 179587 w 179587"/>
                    <a:gd name="connsiteY4" fmla="*/ 212661 h 290485"/>
                    <a:gd name="connsiteX5" fmla="*/ 125917 w 179587"/>
                    <a:gd name="connsiteY5" fmla="*/ 212661 h 290485"/>
                    <a:gd name="connsiteX6" fmla="*/ 63853 w 179587"/>
                    <a:gd name="connsiteY6" fmla="*/ 282150 h 290485"/>
                    <a:gd name="connsiteX7" fmla="*/ 63853 w 179587"/>
                    <a:gd name="connsiteY7" fmla="*/ 290485 h 290485"/>
                    <a:gd name="connsiteX8" fmla="*/ 40262 w 179587"/>
                    <a:gd name="connsiteY8" fmla="*/ 285152 h 290485"/>
                    <a:gd name="connsiteX9" fmla="*/ 0 w 179587"/>
                    <a:gd name="connsiteY9" fmla="*/ 217144 h 290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9587" h="290485">
                      <a:moveTo>
                        <a:pt x="0" y="217144"/>
                      </a:moveTo>
                      <a:lnTo>
                        <a:pt x="0" y="73809"/>
                      </a:lnTo>
                      <a:cubicBezTo>
                        <a:pt x="0" y="33045"/>
                        <a:pt x="29514" y="0"/>
                        <a:pt x="65922" y="0"/>
                      </a:cubicBezTo>
                      <a:lnTo>
                        <a:pt x="179587" y="0"/>
                      </a:lnTo>
                      <a:lnTo>
                        <a:pt x="179587" y="212661"/>
                      </a:lnTo>
                      <a:lnTo>
                        <a:pt x="125917" y="212661"/>
                      </a:lnTo>
                      <a:cubicBezTo>
                        <a:pt x="91640" y="212661"/>
                        <a:pt x="63853" y="243772"/>
                        <a:pt x="63853" y="282150"/>
                      </a:cubicBezTo>
                      <a:lnTo>
                        <a:pt x="63853" y="290485"/>
                      </a:lnTo>
                      <a:lnTo>
                        <a:pt x="40262" y="285152"/>
                      </a:lnTo>
                      <a:cubicBezTo>
                        <a:pt x="16602" y="273948"/>
                        <a:pt x="0" y="247717"/>
                        <a:pt x="0" y="217144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6686D525-67DB-BB56-94FF-D160EED30F2F}"/>
                  </a:ext>
                </a:extLst>
              </p:cNvPr>
              <p:cNvSpPr txBox="1"/>
              <p:nvPr/>
            </p:nvSpPr>
            <p:spPr>
              <a:xfrm>
                <a:off x="905599" y="2995593"/>
                <a:ext cx="3408887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학교 현장에서 활용 할 수 있는 음악과</a:t>
                </a:r>
                <a:endPara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교수</a:t>
                </a:r>
                <a:r>
                  <a:rPr lang="en-US" altLang="ko-KR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학습 방법을 학교급별</a:t>
                </a:r>
                <a:r>
                  <a:rPr lang="en-US" altLang="ko-KR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영역별로</a:t>
                </a:r>
                <a:r>
                  <a:rPr lang="en-US" altLang="ko-KR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3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구분하여 제시</a:t>
                </a:r>
              </a:p>
            </p:txBody>
          </p:sp>
        </p:grpSp>
        <p:pic>
          <p:nvPicPr>
            <p:cNvPr id="1040" name="그림 1039">
              <a:extLst>
                <a:ext uri="{FF2B5EF4-FFF2-40B4-BE49-F238E27FC236}">
                  <a16:creationId xmlns:a16="http://schemas.microsoft.com/office/drawing/2014/main" id="{BB29928D-0E2C-79C2-1638-D9E001500B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2045890" y="2125271"/>
              <a:ext cx="1076457" cy="802450"/>
            </a:xfrm>
            <a:prstGeom prst="rect">
              <a:avLst/>
            </a:prstGeom>
          </p:spPr>
        </p:pic>
        <p:pic>
          <p:nvPicPr>
            <p:cNvPr id="1041" name="그림 1040" descr="디자인, 문구용품, 파일 폴더이(가) 표시된 사진&#10;&#10;자동 생성된 설명">
              <a:extLst>
                <a:ext uri="{FF2B5EF4-FFF2-40B4-BE49-F238E27FC236}">
                  <a16:creationId xmlns:a16="http://schemas.microsoft.com/office/drawing/2014/main" id="{7642905D-4B63-90D0-FF90-46401AA75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77057" y="2082503"/>
              <a:ext cx="1165650" cy="868939"/>
            </a:xfrm>
            <a:prstGeom prst="rect">
              <a:avLst/>
            </a:prstGeom>
          </p:spPr>
        </p:pic>
        <p:pic>
          <p:nvPicPr>
            <p:cNvPr id="1042" name="그림 1041">
              <a:extLst>
                <a:ext uri="{FF2B5EF4-FFF2-40B4-BE49-F238E27FC236}">
                  <a16:creationId xmlns:a16="http://schemas.microsoft.com/office/drawing/2014/main" id="{452F89AE-CF26-53EA-0A54-4FB9C065F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2045890" y="4358941"/>
              <a:ext cx="1076457" cy="802450"/>
            </a:xfrm>
            <a:prstGeom prst="rect">
              <a:avLst/>
            </a:prstGeom>
          </p:spPr>
        </p:pic>
        <p:pic>
          <p:nvPicPr>
            <p:cNvPr id="1043" name="그림 1042">
              <a:extLst>
                <a:ext uri="{FF2B5EF4-FFF2-40B4-BE49-F238E27FC236}">
                  <a16:creationId xmlns:a16="http://schemas.microsoft.com/office/drawing/2014/main" id="{06C94502-AAFB-D88E-D33A-56E7073B19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5965342" y="4316965"/>
              <a:ext cx="1189080" cy="8864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084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그룹 175">
            <a:extLst>
              <a:ext uri="{FF2B5EF4-FFF2-40B4-BE49-F238E27FC236}">
                <a16:creationId xmlns:a16="http://schemas.microsoft.com/office/drawing/2014/main" id="{7DE8DB17-B022-B698-6E09-34D2D8E2B578}"/>
              </a:ext>
            </a:extLst>
          </p:cNvPr>
          <p:cNvGrpSpPr/>
          <p:nvPr/>
        </p:nvGrpSpPr>
        <p:grpSpPr>
          <a:xfrm>
            <a:off x="155670" y="277153"/>
            <a:ext cx="3979414" cy="662153"/>
            <a:chOff x="155670" y="277153"/>
            <a:chExt cx="3979414" cy="662153"/>
          </a:xfrm>
        </p:grpSpPr>
        <p:grpSp>
          <p:nvGrpSpPr>
            <p:cNvPr id="177" name="그룹 176">
              <a:extLst>
                <a:ext uri="{FF2B5EF4-FFF2-40B4-BE49-F238E27FC236}">
                  <a16:creationId xmlns:a16="http://schemas.microsoft.com/office/drawing/2014/main" id="{1861DED3-C66A-4D7C-735E-4DD2E9993A26}"/>
                </a:ext>
              </a:extLst>
            </p:cNvPr>
            <p:cNvGrpSpPr/>
            <p:nvPr/>
          </p:nvGrpSpPr>
          <p:grpSpPr>
            <a:xfrm>
              <a:off x="1119981" y="277153"/>
              <a:ext cx="3015103" cy="204923"/>
              <a:chOff x="1119981" y="277153"/>
              <a:chExt cx="3015103" cy="204923"/>
            </a:xfrm>
          </p:grpSpPr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6BA9E112-1206-837D-1D70-9BE832B5D79C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737929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학습 방법 및 평가</a:t>
                </a:r>
              </a:p>
            </p:txBody>
          </p:sp>
          <p:grpSp>
            <p:nvGrpSpPr>
              <p:cNvPr id="181" name="그룹 180">
                <a:extLst>
                  <a:ext uri="{FF2B5EF4-FFF2-40B4-BE49-F238E27FC236}">
                    <a16:creationId xmlns:a16="http://schemas.microsoft.com/office/drawing/2014/main" id="{95610F3C-35DD-E8E7-8719-B3CA64C94B83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182" name="타원 181">
                  <a:extLst>
                    <a:ext uri="{FF2B5EF4-FFF2-40B4-BE49-F238E27FC236}">
                      <a16:creationId xmlns:a16="http://schemas.microsoft.com/office/drawing/2014/main" id="{BD9B6A6E-FC59-6487-6D25-A48CE9FCE748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83" name="TextBox 182">
                  <a:extLst>
                    <a:ext uri="{FF2B5EF4-FFF2-40B4-BE49-F238E27FC236}">
                      <a16:creationId xmlns:a16="http://schemas.microsoft.com/office/drawing/2014/main" id="{F6761D12-5AF8-49A5-D492-1711205EF9A5}"/>
                    </a:ext>
                  </a:extLst>
                </p:cNvPr>
                <p:cNvSpPr txBox="1"/>
                <p:nvPr/>
              </p:nvSpPr>
              <p:spPr>
                <a:xfrm>
                  <a:off x="1163188" y="258397"/>
                  <a:ext cx="9297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5</a:t>
                  </a:r>
                </a:p>
              </p:txBody>
            </p:sp>
          </p:grpSp>
        </p:grp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1A1BCE56-1E57-446E-14D9-8B51B0DC0BCD}"/>
                </a:ext>
              </a:extLst>
            </p:cNvPr>
            <p:cNvSpPr txBox="1"/>
            <p:nvPr/>
          </p:nvSpPr>
          <p:spPr>
            <a:xfrm>
              <a:off x="1087593" y="569974"/>
              <a:ext cx="2064668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교수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학습 방향 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F1F28DF4-1458-FA3D-28D0-99E23E1FD1BB}"/>
                </a:ext>
              </a:extLst>
            </p:cNvPr>
            <p:cNvSpPr txBox="1"/>
            <p:nvPr/>
          </p:nvSpPr>
          <p:spPr>
            <a:xfrm>
              <a:off x="155670" y="524669"/>
              <a:ext cx="620363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ko-KR"/>
              </a:defPPr>
              <a:lvl1pPr algn="ctr">
                <a:defRPr sz="26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en-US" altLang="ko-KR" dirty="0"/>
                <a:t>5-2</a:t>
              </a:r>
            </a:p>
          </p:txBody>
        </p:sp>
      </p:grpSp>
      <p:grpSp>
        <p:nvGrpSpPr>
          <p:cNvPr id="961" name="그룹 960">
            <a:extLst>
              <a:ext uri="{FF2B5EF4-FFF2-40B4-BE49-F238E27FC236}">
                <a16:creationId xmlns:a16="http://schemas.microsoft.com/office/drawing/2014/main" id="{0EF14397-9877-2A6B-14FB-06A1224FFAFE}"/>
              </a:ext>
            </a:extLst>
          </p:cNvPr>
          <p:cNvGrpSpPr/>
          <p:nvPr/>
        </p:nvGrpSpPr>
        <p:grpSpPr>
          <a:xfrm>
            <a:off x="477760" y="1484056"/>
            <a:ext cx="8197928" cy="4681794"/>
            <a:chOff x="477760" y="1484056"/>
            <a:chExt cx="8197928" cy="4681794"/>
          </a:xfrm>
        </p:grpSpPr>
        <p:grpSp>
          <p:nvGrpSpPr>
            <p:cNvPr id="960" name="그룹 959">
              <a:extLst>
                <a:ext uri="{FF2B5EF4-FFF2-40B4-BE49-F238E27FC236}">
                  <a16:creationId xmlns:a16="http://schemas.microsoft.com/office/drawing/2014/main" id="{273D9ECB-71B5-B981-3F1E-39C7EF64F485}"/>
                </a:ext>
              </a:extLst>
            </p:cNvPr>
            <p:cNvGrpSpPr/>
            <p:nvPr/>
          </p:nvGrpSpPr>
          <p:grpSpPr>
            <a:xfrm>
              <a:off x="477760" y="1484056"/>
              <a:ext cx="5497808" cy="4681794"/>
              <a:chOff x="477760" y="1484056"/>
              <a:chExt cx="5497808" cy="4681794"/>
            </a:xfrm>
          </p:grpSpPr>
          <p:grpSp>
            <p:nvGrpSpPr>
              <p:cNvPr id="306" name="그룹 305">
                <a:extLst>
                  <a:ext uri="{FF2B5EF4-FFF2-40B4-BE49-F238E27FC236}">
                    <a16:creationId xmlns:a16="http://schemas.microsoft.com/office/drawing/2014/main" id="{5B33F784-201F-EB27-E192-707446691EBA}"/>
                  </a:ext>
                </a:extLst>
              </p:cNvPr>
              <p:cNvGrpSpPr/>
              <p:nvPr/>
            </p:nvGrpSpPr>
            <p:grpSpPr>
              <a:xfrm>
                <a:off x="477760" y="1484056"/>
                <a:ext cx="5497808" cy="429966"/>
                <a:chOff x="468313" y="3651365"/>
                <a:chExt cx="6133732" cy="479699"/>
              </a:xfrm>
            </p:grpSpPr>
            <p:sp>
              <p:nvSpPr>
                <p:cNvPr id="307" name="사각형: 둥근 모서리 306">
                  <a:extLst>
                    <a:ext uri="{FF2B5EF4-FFF2-40B4-BE49-F238E27FC236}">
                      <a16:creationId xmlns:a16="http://schemas.microsoft.com/office/drawing/2014/main" id="{392383C0-4334-D959-1F98-01893AD96A85}"/>
                    </a:ext>
                  </a:extLst>
                </p:cNvPr>
                <p:cNvSpPr/>
                <p:nvPr/>
              </p:nvSpPr>
              <p:spPr>
                <a:xfrm>
                  <a:off x="468313" y="3651365"/>
                  <a:ext cx="6133732" cy="479699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DF0EF"/>
                    </a:gs>
                    <a:gs pos="100000">
                      <a:srgbClr val="D4E2F0"/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308" name="그룹 307">
                  <a:extLst>
                    <a:ext uri="{FF2B5EF4-FFF2-40B4-BE49-F238E27FC236}">
                      <a16:creationId xmlns:a16="http://schemas.microsoft.com/office/drawing/2014/main" id="{DBDF89B8-5F35-6859-A872-F2B43E8E9DC6}"/>
                    </a:ext>
                  </a:extLst>
                </p:cNvPr>
                <p:cNvGrpSpPr/>
                <p:nvPr/>
              </p:nvGrpSpPr>
              <p:grpSpPr>
                <a:xfrm>
                  <a:off x="584591" y="3785081"/>
                  <a:ext cx="4961636" cy="212269"/>
                  <a:chOff x="670586" y="3785072"/>
                  <a:chExt cx="4961639" cy="212269"/>
                </a:xfrm>
              </p:grpSpPr>
              <p:sp>
                <p:nvSpPr>
                  <p:cNvPr id="309" name="TextBox 308">
                    <a:extLst>
                      <a:ext uri="{FF2B5EF4-FFF2-40B4-BE49-F238E27FC236}">
                        <a16:creationId xmlns:a16="http://schemas.microsoft.com/office/drawing/2014/main" id="{B771FC15-139C-F249-BAAB-479A7B169C41}"/>
                      </a:ext>
                    </a:extLst>
                  </p:cNvPr>
                  <p:cNvSpPr txBox="1"/>
                  <p:nvPr/>
                </p:nvSpPr>
                <p:spPr>
                  <a:xfrm>
                    <a:off x="948305" y="3785072"/>
                    <a:ext cx="4683920" cy="21226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학습자의 생활과 연계한 음악 교과 역량 함양을 위한 지도 방안 수립</a:t>
                    </a:r>
                  </a:p>
                </p:txBody>
              </p:sp>
              <p:grpSp>
                <p:nvGrpSpPr>
                  <p:cNvPr id="310" name="그룹 309">
                    <a:extLst>
                      <a:ext uri="{FF2B5EF4-FFF2-40B4-BE49-F238E27FC236}">
                        <a16:creationId xmlns:a16="http://schemas.microsoft.com/office/drawing/2014/main" id="{8D7BC567-7035-0864-E235-2AC629FF67AD}"/>
                      </a:ext>
                    </a:extLst>
                  </p:cNvPr>
                  <p:cNvGrpSpPr/>
                  <p:nvPr/>
                </p:nvGrpSpPr>
                <p:grpSpPr>
                  <a:xfrm>
                    <a:off x="670586" y="3793558"/>
                    <a:ext cx="195318" cy="195316"/>
                    <a:chOff x="2622862" y="1377293"/>
                    <a:chExt cx="417995" cy="417994"/>
                  </a:xfrm>
                </p:grpSpPr>
                <p:sp>
                  <p:nvSpPr>
                    <p:cNvPr id="311" name="자유형: 도형 310">
                      <a:extLst>
                        <a:ext uri="{FF2B5EF4-FFF2-40B4-BE49-F238E27FC236}">
                          <a16:creationId xmlns:a16="http://schemas.microsoft.com/office/drawing/2014/main" id="{3A0BEA07-CB51-9EE4-0EE7-BCBC32FA4A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2862" y="1377293"/>
                      <a:ext cx="417994" cy="417994"/>
                    </a:xfrm>
                    <a:custGeom>
                      <a:avLst/>
                      <a:gdLst>
                        <a:gd name="connsiteX0" fmla="*/ 1175766 w 1175766"/>
                        <a:gd name="connsiteY0" fmla="*/ 587883 h 1175766"/>
                        <a:gd name="connsiteX1" fmla="*/ 587883 w 1175766"/>
                        <a:gd name="connsiteY1" fmla="*/ 1175766 h 1175766"/>
                        <a:gd name="connsiteX2" fmla="*/ 0 w 1175766"/>
                        <a:gd name="connsiteY2" fmla="*/ 587883 h 1175766"/>
                        <a:gd name="connsiteX3" fmla="*/ 587883 w 1175766"/>
                        <a:gd name="connsiteY3" fmla="*/ 0 h 1175766"/>
                        <a:gd name="connsiteX4" fmla="*/ 1175766 w 1175766"/>
                        <a:gd name="connsiteY4" fmla="*/ 587883 h 11757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75766" h="1175766">
                          <a:moveTo>
                            <a:pt x="1175766" y="587883"/>
                          </a:moveTo>
                          <a:cubicBezTo>
                            <a:pt x="1175766" y="912562"/>
                            <a:pt x="912562" y="1175766"/>
                            <a:pt x="587883" y="1175766"/>
                          </a:cubicBezTo>
                          <a:cubicBezTo>
                            <a:pt x="263204" y="1175766"/>
                            <a:pt x="0" y="912562"/>
                            <a:pt x="0" y="587883"/>
                          </a:cubicBezTo>
                          <a:cubicBezTo>
                            <a:pt x="0" y="263204"/>
                            <a:pt x="263204" y="0"/>
                            <a:pt x="587883" y="0"/>
                          </a:cubicBezTo>
                          <a:cubicBezTo>
                            <a:pt x="912562" y="0"/>
                            <a:pt x="1175766" y="263204"/>
                            <a:pt x="1175766" y="58788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12" name="자유형: 도형 311">
                      <a:extLst>
                        <a:ext uri="{FF2B5EF4-FFF2-40B4-BE49-F238E27FC236}">
                          <a16:creationId xmlns:a16="http://schemas.microsoft.com/office/drawing/2014/main" id="{3FB4C5A5-B774-7CFD-F03C-249E309DCA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6344" y="1484519"/>
                      <a:ext cx="294513" cy="305881"/>
                    </a:xfrm>
                    <a:custGeom>
                      <a:avLst/>
                      <a:gdLst>
                        <a:gd name="connsiteX0" fmla="*/ 202365 w 294513"/>
                        <a:gd name="connsiteY0" fmla="*/ 0 h 305881"/>
                        <a:gd name="connsiteX1" fmla="*/ 293518 w 294513"/>
                        <a:gd name="connsiteY1" fmla="*/ 91902 h 305881"/>
                        <a:gd name="connsiteX2" fmla="*/ 294513 w 294513"/>
                        <a:gd name="connsiteY2" fmla="*/ 101772 h 305881"/>
                        <a:gd name="connsiteX3" fmla="*/ 166867 w 294513"/>
                        <a:gd name="connsiteY3" fmla="*/ 294345 h 305881"/>
                        <a:gd name="connsiteX4" fmla="*/ 129706 w 294513"/>
                        <a:gd name="connsiteY4" fmla="*/ 305881 h 305881"/>
                        <a:gd name="connsiteX5" fmla="*/ 109258 w 294513"/>
                        <a:gd name="connsiteY5" fmla="*/ 285692 h 305881"/>
                        <a:gd name="connsiteX6" fmla="*/ 0 w 294513"/>
                        <a:gd name="connsiteY6" fmla="*/ 177825 h 3058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94513" h="305881">
                          <a:moveTo>
                            <a:pt x="202365" y="0"/>
                          </a:moveTo>
                          <a:lnTo>
                            <a:pt x="293518" y="91902"/>
                          </a:lnTo>
                          <a:lnTo>
                            <a:pt x="294513" y="101772"/>
                          </a:lnTo>
                          <a:cubicBezTo>
                            <a:pt x="294513" y="188341"/>
                            <a:pt x="241879" y="262618"/>
                            <a:pt x="166867" y="294345"/>
                          </a:cubicBezTo>
                          <a:lnTo>
                            <a:pt x="129706" y="305881"/>
                          </a:lnTo>
                          <a:lnTo>
                            <a:pt x="109258" y="285692"/>
                          </a:lnTo>
                          <a:cubicBezTo>
                            <a:pt x="57114" y="234210"/>
                            <a:pt x="0" y="177825"/>
                            <a:pt x="0" y="177825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29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13" name="자유형: 도형 312">
                      <a:extLst>
                        <a:ext uri="{FF2B5EF4-FFF2-40B4-BE49-F238E27FC236}">
                          <a16:creationId xmlns:a16="http://schemas.microsoft.com/office/drawing/2014/main" id="{6E2E2DF8-9A5F-EFBF-02B2-E158A6D641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510" y="1476997"/>
                      <a:ext cx="274695" cy="218611"/>
                    </a:xfrm>
                    <a:custGeom>
                      <a:avLst/>
                      <a:gdLst>
                        <a:gd name="connsiteX0" fmla="*/ 239375 w 666386"/>
                        <a:gd name="connsiteY0" fmla="*/ 296187 h 530330"/>
                        <a:gd name="connsiteX1" fmla="*/ 488835 w 666386"/>
                        <a:gd name="connsiteY1" fmla="*/ 44823 h 530330"/>
                        <a:gd name="connsiteX2" fmla="*/ 646378 w 666386"/>
                        <a:gd name="connsiteY2" fmla="*/ 49014 h 530330"/>
                        <a:gd name="connsiteX3" fmla="*/ 658666 w 666386"/>
                        <a:gd name="connsiteY3" fmla="*/ 65301 h 530330"/>
                        <a:gd name="connsiteX4" fmla="*/ 638377 w 666386"/>
                        <a:gd name="connsiteY4" fmla="*/ 160742 h 530330"/>
                        <a:gd name="connsiteX5" fmla="*/ 303002 w 666386"/>
                        <a:gd name="connsiteY5" fmla="*/ 496022 h 530330"/>
                        <a:gd name="connsiteX6" fmla="*/ 262902 w 666386"/>
                        <a:gd name="connsiteY6" fmla="*/ 527169 h 530330"/>
                        <a:gd name="connsiteX7" fmla="*/ 212038 w 666386"/>
                        <a:gd name="connsiteY7" fmla="*/ 526788 h 530330"/>
                        <a:gd name="connsiteX8" fmla="*/ 211753 w 666386"/>
                        <a:gd name="connsiteY8" fmla="*/ 527169 h 530330"/>
                        <a:gd name="connsiteX9" fmla="*/ 202894 w 666386"/>
                        <a:gd name="connsiteY9" fmla="*/ 522978 h 530330"/>
                        <a:gd name="connsiteX10" fmla="*/ 99072 w 666386"/>
                        <a:gd name="connsiteY10" fmla="*/ 422965 h 530330"/>
                        <a:gd name="connsiteX11" fmla="*/ 24586 w 666386"/>
                        <a:gd name="connsiteY11" fmla="*/ 348575 h 530330"/>
                        <a:gd name="connsiteX12" fmla="*/ 24491 w 666386"/>
                        <a:gd name="connsiteY12" fmla="*/ 238466 h 530330"/>
                        <a:gd name="connsiteX13" fmla="*/ 95548 w 666386"/>
                        <a:gd name="connsiteY13" fmla="*/ 193317 h 530330"/>
                        <a:gd name="connsiteX14" fmla="*/ 156793 w 666386"/>
                        <a:gd name="connsiteY14" fmla="*/ 217320 h 530330"/>
                        <a:gd name="connsiteX15" fmla="*/ 239375 w 666386"/>
                        <a:gd name="connsiteY15" fmla="*/ 296187 h 5303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666386" h="530330">
                          <a:moveTo>
                            <a:pt x="239375" y="296187"/>
                          </a:moveTo>
                          <a:cubicBezTo>
                            <a:pt x="318623" y="215892"/>
                            <a:pt x="411206" y="126642"/>
                            <a:pt x="488835" y="44823"/>
                          </a:cubicBezTo>
                          <a:cubicBezTo>
                            <a:pt x="548271" y="-17757"/>
                            <a:pt x="592753" y="-13375"/>
                            <a:pt x="646378" y="49014"/>
                          </a:cubicBezTo>
                          <a:cubicBezTo>
                            <a:pt x="650760" y="54157"/>
                            <a:pt x="654570" y="59872"/>
                            <a:pt x="658666" y="65301"/>
                          </a:cubicBezTo>
                          <a:cubicBezTo>
                            <a:pt x="673715" y="101782"/>
                            <a:pt x="666667" y="132643"/>
                            <a:pt x="638377" y="160742"/>
                          </a:cubicBezTo>
                          <a:cubicBezTo>
                            <a:pt x="526173" y="272089"/>
                            <a:pt x="414540" y="384008"/>
                            <a:pt x="303002" y="496022"/>
                          </a:cubicBezTo>
                          <a:cubicBezTo>
                            <a:pt x="290810" y="508214"/>
                            <a:pt x="277951" y="519072"/>
                            <a:pt x="262902" y="527169"/>
                          </a:cubicBezTo>
                          <a:cubicBezTo>
                            <a:pt x="245947" y="533550"/>
                            <a:pt x="228993" y="528597"/>
                            <a:pt x="212038" y="526788"/>
                          </a:cubicBezTo>
                          <a:cubicBezTo>
                            <a:pt x="212038" y="526788"/>
                            <a:pt x="211753" y="527169"/>
                            <a:pt x="211753" y="527169"/>
                          </a:cubicBezTo>
                          <a:cubicBezTo>
                            <a:pt x="209848" y="523454"/>
                            <a:pt x="206228" y="523549"/>
                            <a:pt x="202894" y="522978"/>
                          </a:cubicBezTo>
                          <a:cubicBezTo>
                            <a:pt x="165366" y="492688"/>
                            <a:pt x="133552" y="456398"/>
                            <a:pt x="99072" y="422965"/>
                          </a:cubicBezTo>
                          <a:cubicBezTo>
                            <a:pt x="73926" y="398581"/>
                            <a:pt x="49161" y="373626"/>
                            <a:pt x="24586" y="348575"/>
                          </a:cubicBezTo>
                          <a:cubicBezTo>
                            <a:pt x="-8180" y="315047"/>
                            <a:pt x="-8180" y="272280"/>
                            <a:pt x="24491" y="238466"/>
                          </a:cubicBezTo>
                          <a:cubicBezTo>
                            <a:pt x="44494" y="217797"/>
                            <a:pt x="63163" y="195127"/>
                            <a:pt x="95548" y="193317"/>
                          </a:cubicBezTo>
                          <a:cubicBezTo>
                            <a:pt x="119932" y="191984"/>
                            <a:pt x="139934" y="200461"/>
                            <a:pt x="156793" y="217320"/>
                          </a:cubicBezTo>
                          <a:lnTo>
                            <a:pt x="239375" y="296187"/>
                          </a:lnTo>
                          <a:close/>
                        </a:path>
                      </a:pathLst>
                    </a:custGeom>
                    <a:solidFill>
                      <a:srgbClr val="FEFEF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14" name="자유형: 도형 313">
                      <a:extLst>
                        <a:ext uri="{FF2B5EF4-FFF2-40B4-BE49-F238E27FC236}">
                          <a16:creationId xmlns:a16="http://schemas.microsoft.com/office/drawing/2014/main" id="{FFA84F13-E83E-CD6A-A44F-8D6D09A6BB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191" y="1475831"/>
                      <a:ext cx="276121" cy="220475"/>
                    </a:xfrm>
                    <a:custGeom>
                      <a:avLst/>
                      <a:gdLst>
                        <a:gd name="connsiteX0" fmla="*/ 648772 w 669845"/>
                        <a:gd name="connsiteY0" fmla="*/ 52316 h 534852"/>
                        <a:gd name="connsiteX1" fmla="*/ 617530 w 669845"/>
                        <a:gd name="connsiteY1" fmla="*/ 21074 h 534852"/>
                        <a:gd name="connsiteX2" fmla="*/ 515707 w 669845"/>
                        <a:gd name="connsiteY2" fmla="*/ 21074 h 534852"/>
                        <a:gd name="connsiteX3" fmla="*/ 238530 w 669845"/>
                        <a:gd name="connsiteY3" fmla="*/ 298156 h 534852"/>
                        <a:gd name="connsiteX4" fmla="*/ 154138 w 669845"/>
                        <a:gd name="connsiteY4" fmla="*/ 213765 h 534852"/>
                        <a:gd name="connsiteX5" fmla="*/ 52316 w 669845"/>
                        <a:gd name="connsiteY5" fmla="*/ 213765 h 534852"/>
                        <a:gd name="connsiteX6" fmla="*/ 21074 w 669845"/>
                        <a:gd name="connsiteY6" fmla="*/ 245007 h 534852"/>
                        <a:gd name="connsiteX7" fmla="*/ 21074 w 669845"/>
                        <a:gd name="connsiteY7" fmla="*/ 346829 h 534852"/>
                        <a:gd name="connsiteX8" fmla="*/ 105466 w 669845"/>
                        <a:gd name="connsiteY8" fmla="*/ 431221 h 534852"/>
                        <a:gd name="connsiteX9" fmla="*/ 105466 w 669845"/>
                        <a:gd name="connsiteY9" fmla="*/ 431221 h 534852"/>
                        <a:gd name="connsiteX10" fmla="*/ 155948 w 669845"/>
                        <a:gd name="connsiteY10" fmla="*/ 481703 h 534852"/>
                        <a:gd name="connsiteX11" fmla="*/ 188238 w 669845"/>
                        <a:gd name="connsiteY11" fmla="*/ 513993 h 534852"/>
                        <a:gd name="connsiteX12" fmla="*/ 288822 w 669845"/>
                        <a:gd name="connsiteY12" fmla="*/ 513993 h 534852"/>
                        <a:gd name="connsiteX13" fmla="*/ 648772 w 669845"/>
                        <a:gd name="connsiteY13" fmla="*/ 154043 h 534852"/>
                        <a:gd name="connsiteX14" fmla="*/ 648772 w 669845"/>
                        <a:gd name="connsiteY14" fmla="*/ 52316 h 5348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669845" h="534852">
                          <a:moveTo>
                            <a:pt x="648772" y="52316"/>
                          </a:moveTo>
                          <a:lnTo>
                            <a:pt x="617530" y="21074"/>
                          </a:lnTo>
                          <a:cubicBezTo>
                            <a:pt x="589431" y="-7025"/>
                            <a:pt x="543806" y="-7025"/>
                            <a:pt x="515707" y="21074"/>
                          </a:cubicBezTo>
                          <a:lnTo>
                            <a:pt x="238530" y="298156"/>
                          </a:lnTo>
                          <a:lnTo>
                            <a:pt x="154138" y="213765"/>
                          </a:lnTo>
                          <a:cubicBezTo>
                            <a:pt x="126040" y="185666"/>
                            <a:pt x="80415" y="185666"/>
                            <a:pt x="52316" y="213765"/>
                          </a:cubicBezTo>
                          <a:lnTo>
                            <a:pt x="21074" y="245007"/>
                          </a:lnTo>
                          <a:cubicBezTo>
                            <a:pt x="-7025" y="273106"/>
                            <a:pt x="-7025" y="318730"/>
                            <a:pt x="21074" y="346829"/>
                          </a:cubicBezTo>
                          <a:lnTo>
                            <a:pt x="105466" y="431221"/>
                          </a:lnTo>
                          <a:lnTo>
                            <a:pt x="105466" y="431221"/>
                          </a:lnTo>
                          <a:lnTo>
                            <a:pt x="155948" y="481703"/>
                          </a:lnTo>
                          <a:lnTo>
                            <a:pt x="188238" y="513993"/>
                          </a:lnTo>
                          <a:cubicBezTo>
                            <a:pt x="216051" y="541806"/>
                            <a:pt x="261104" y="541806"/>
                            <a:pt x="288822" y="513993"/>
                          </a:cubicBezTo>
                          <a:lnTo>
                            <a:pt x="648772" y="154043"/>
                          </a:lnTo>
                          <a:cubicBezTo>
                            <a:pt x="676870" y="126040"/>
                            <a:pt x="676870" y="80510"/>
                            <a:pt x="648772" y="52316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315" name="그룹 314">
                <a:extLst>
                  <a:ext uri="{FF2B5EF4-FFF2-40B4-BE49-F238E27FC236}">
                    <a16:creationId xmlns:a16="http://schemas.microsoft.com/office/drawing/2014/main" id="{1A8F6059-F4FC-F0A8-036E-3D9D0871DEC5}"/>
                  </a:ext>
                </a:extLst>
              </p:cNvPr>
              <p:cNvGrpSpPr/>
              <p:nvPr/>
            </p:nvGrpSpPr>
            <p:grpSpPr>
              <a:xfrm>
                <a:off x="477760" y="2015535"/>
                <a:ext cx="5497808" cy="429966"/>
                <a:chOff x="468313" y="3651366"/>
                <a:chExt cx="6133732" cy="479699"/>
              </a:xfrm>
            </p:grpSpPr>
            <p:sp>
              <p:nvSpPr>
                <p:cNvPr id="316" name="사각형: 둥근 모서리 315">
                  <a:extLst>
                    <a:ext uri="{FF2B5EF4-FFF2-40B4-BE49-F238E27FC236}">
                      <a16:creationId xmlns:a16="http://schemas.microsoft.com/office/drawing/2014/main" id="{D4EA1C38-A1FA-F331-24B3-70AE921E57FA}"/>
                    </a:ext>
                  </a:extLst>
                </p:cNvPr>
                <p:cNvSpPr/>
                <p:nvPr/>
              </p:nvSpPr>
              <p:spPr>
                <a:xfrm>
                  <a:off x="468313" y="3651366"/>
                  <a:ext cx="6133732" cy="479699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DF0EF"/>
                    </a:gs>
                    <a:gs pos="100000">
                      <a:srgbClr val="D4E2F0"/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318" name="그룹 317">
                  <a:extLst>
                    <a:ext uri="{FF2B5EF4-FFF2-40B4-BE49-F238E27FC236}">
                      <a16:creationId xmlns:a16="http://schemas.microsoft.com/office/drawing/2014/main" id="{03D39DCD-D13E-7299-70F1-87C82535CB22}"/>
                    </a:ext>
                  </a:extLst>
                </p:cNvPr>
                <p:cNvGrpSpPr/>
                <p:nvPr/>
              </p:nvGrpSpPr>
              <p:grpSpPr>
                <a:xfrm>
                  <a:off x="584591" y="3788203"/>
                  <a:ext cx="3884963" cy="206026"/>
                  <a:chOff x="670586" y="3788203"/>
                  <a:chExt cx="3884963" cy="206026"/>
                </a:xfrm>
              </p:grpSpPr>
              <p:sp>
                <p:nvSpPr>
                  <p:cNvPr id="319" name="TextBox 318">
                    <a:extLst>
                      <a:ext uri="{FF2B5EF4-FFF2-40B4-BE49-F238E27FC236}">
                        <a16:creationId xmlns:a16="http://schemas.microsoft.com/office/drawing/2014/main" id="{3A2DA5BD-99AA-4E1F-699E-7EFB9DA34157}"/>
                      </a:ext>
                    </a:extLst>
                  </p:cNvPr>
                  <p:cNvSpPr txBox="1"/>
                  <p:nvPr/>
                </p:nvSpPr>
                <p:spPr>
                  <a:xfrm>
                    <a:off x="948305" y="3788203"/>
                    <a:ext cx="3607244" cy="20602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지식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이해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과정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기능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가치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태도가 통합적으로 수행</a:t>
                    </a:r>
                  </a:p>
                </p:txBody>
              </p:sp>
              <p:grpSp>
                <p:nvGrpSpPr>
                  <p:cNvPr id="320" name="그룹 319">
                    <a:extLst>
                      <a:ext uri="{FF2B5EF4-FFF2-40B4-BE49-F238E27FC236}">
                        <a16:creationId xmlns:a16="http://schemas.microsoft.com/office/drawing/2014/main" id="{A431DD6C-BF5D-E1C7-D3A3-7222762E6136}"/>
                      </a:ext>
                    </a:extLst>
                  </p:cNvPr>
                  <p:cNvGrpSpPr/>
                  <p:nvPr/>
                </p:nvGrpSpPr>
                <p:grpSpPr>
                  <a:xfrm>
                    <a:off x="670586" y="3793558"/>
                    <a:ext cx="195318" cy="195316"/>
                    <a:chOff x="2622862" y="1377293"/>
                    <a:chExt cx="417995" cy="417994"/>
                  </a:xfrm>
                </p:grpSpPr>
                <p:sp>
                  <p:nvSpPr>
                    <p:cNvPr id="321" name="자유형: 도형 320">
                      <a:extLst>
                        <a:ext uri="{FF2B5EF4-FFF2-40B4-BE49-F238E27FC236}">
                          <a16:creationId xmlns:a16="http://schemas.microsoft.com/office/drawing/2014/main" id="{BC13BDB8-730E-8B61-06C5-65D72B0130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2862" y="1377293"/>
                      <a:ext cx="417994" cy="417994"/>
                    </a:xfrm>
                    <a:custGeom>
                      <a:avLst/>
                      <a:gdLst>
                        <a:gd name="connsiteX0" fmla="*/ 1175766 w 1175766"/>
                        <a:gd name="connsiteY0" fmla="*/ 587883 h 1175766"/>
                        <a:gd name="connsiteX1" fmla="*/ 587883 w 1175766"/>
                        <a:gd name="connsiteY1" fmla="*/ 1175766 h 1175766"/>
                        <a:gd name="connsiteX2" fmla="*/ 0 w 1175766"/>
                        <a:gd name="connsiteY2" fmla="*/ 587883 h 1175766"/>
                        <a:gd name="connsiteX3" fmla="*/ 587883 w 1175766"/>
                        <a:gd name="connsiteY3" fmla="*/ 0 h 1175766"/>
                        <a:gd name="connsiteX4" fmla="*/ 1175766 w 1175766"/>
                        <a:gd name="connsiteY4" fmla="*/ 587883 h 11757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75766" h="1175766">
                          <a:moveTo>
                            <a:pt x="1175766" y="587883"/>
                          </a:moveTo>
                          <a:cubicBezTo>
                            <a:pt x="1175766" y="912562"/>
                            <a:pt x="912562" y="1175766"/>
                            <a:pt x="587883" y="1175766"/>
                          </a:cubicBezTo>
                          <a:cubicBezTo>
                            <a:pt x="263204" y="1175766"/>
                            <a:pt x="0" y="912562"/>
                            <a:pt x="0" y="587883"/>
                          </a:cubicBezTo>
                          <a:cubicBezTo>
                            <a:pt x="0" y="263204"/>
                            <a:pt x="263204" y="0"/>
                            <a:pt x="587883" y="0"/>
                          </a:cubicBezTo>
                          <a:cubicBezTo>
                            <a:pt x="912562" y="0"/>
                            <a:pt x="1175766" y="263204"/>
                            <a:pt x="1175766" y="58788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22" name="자유형: 도형 321">
                      <a:extLst>
                        <a:ext uri="{FF2B5EF4-FFF2-40B4-BE49-F238E27FC236}">
                          <a16:creationId xmlns:a16="http://schemas.microsoft.com/office/drawing/2014/main" id="{501BAA7B-F8C7-2E08-8F6F-7AD53D342B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6344" y="1484519"/>
                      <a:ext cx="294513" cy="305881"/>
                    </a:xfrm>
                    <a:custGeom>
                      <a:avLst/>
                      <a:gdLst>
                        <a:gd name="connsiteX0" fmla="*/ 202365 w 294513"/>
                        <a:gd name="connsiteY0" fmla="*/ 0 h 305881"/>
                        <a:gd name="connsiteX1" fmla="*/ 293518 w 294513"/>
                        <a:gd name="connsiteY1" fmla="*/ 91902 h 305881"/>
                        <a:gd name="connsiteX2" fmla="*/ 294513 w 294513"/>
                        <a:gd name="connsiteY2" fmla="*/ 101772 h 305881"/>
                        <a:gd name="connsiteX3" fmla="*/ 166867 w 294513"/>
                        <a:gd name="connsiteY3" fmla="*/ 294345 h 305881"/>
                        <a:gd name="connsiteX4" fmla="*/ 129706 w 294513"/>
                        <a:gd name="connsiteY4" fmla="*/ 305881 h 305881"/>
                        <a:gd name="connsiteX5" fmla="*/ 109258 w 294513"/>
                        <a:gd name="connsiteY5" fmla="*/ 285692 h 305881"/>
                        <a:gd name="connsiteX6" fmla="*/ 0 w 294513"/>
                        <a:gd name="connsiteY6" fmla="*/ 177825 h 3058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94513" h="305881">
                          <a:moveTo>
                            <a:pt x="202365" y="0"/>
                          </a:moveTo>
                          <a:lnTo>
                            <a:pt x="293518" y="91902"/>
                          </a:lnTo>
                          <a:lnTo>
                            <a:pt x="294513" y="101772"/>
                          </a:lnTo>
                          <a:cubicBezTo>
                            <a:pt x="294513" y="188341"/>
                            <a:pt x="241879" y="262618"/>
                            <a:pt x="166867" y="294345"/>
                          </a:cubicBezTo>
                          <a:lnTo>
                            <a:pt x="129706" y="305881"/>
                          </a:lnTo>
                          <a:lnTo>
                            <a:pt x="109258" y="285692"/>
                          </a:lnTo>
                          <a:cubicBezTo>
                            <a:pt x="57114" y="234210"/>
                            <a:pt x="0" y="177825"/>
                            <a:pt x="0" y="177825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29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23" name="자유형: 도형 322">
                      <a:extLst>
                        <a:ext uri="{FF2B5EF4-FFF2-40B4-BE49-F238E27FC236}">
                          <a16:creationId xmlns:a16="http://schemas.microsoft.com/office/drawing/2014/main" id="{18F22AC8-5A29-70AD-9770-B099AC9B34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510" y="1476997"/>
                      <a:ext cx="274695" cy="218611"/>
                    </a:xfrm>
                    <a:custGeom>
                      <a:avLst/>
                      <a:gdLst>
                        <a:gd name="connsiteX0" fmla="*/ 239375 w 666386"/>
                        <a:gd name="connsiteY0" fmla="*/ 296187 h 530330"/>
                        <a:gd name="connsiteX1" fmla="*/ 488835 w 666386"/>
                        <a:gd name="connsiteY1" fmla="*/ 44823 h 530330"/>
                        <a:gd name="connsiteX2" fmla="*/ 646378 w 666386"/>
                        <a:gd name="connsiteY2" fmla="*/ 49014 h 530330"/>
                        <a:gd name="connsiteX3" fmla="*/ 658666 w 666386"/>
                        <a:gd name="connsiteY3" fmla="*/ 65301 h 530330"/>
                        <a:gd name="connsiteX4" fmla="*/ 638377 w 666386"/>
                        <a:gd name="connsiteY4" fmla="*/ 160742 h 530330"/>
                        <a:gd name="connsiteX5" fmla="*/ 303002 w 666386"/>
                        <a:gd name="connsiteY5" fmla="*/ 496022 h 530330"/>
                        <a:gd name="connsiteX6" fmla="*/ 262902 w 666386"/>
                        <a:gd name="connsiteY6" fmla="*/ 527169 h 530330"/>
                        <a:gd name="connsiteX7" fmla="*/ 212038 w 666386"/>
                        <a:gd name="connsiteY7" fmla="*/ 526788 h 530330"/>
                        <a:gd name="connsiteX8" fmla="*/ 211753 w 666386"/>
                        <a:gd name="connsiteY8" fmla="*/ 527169 h 530330"/>
                        <a:gd name="connsiteX9" fmla="*/ 202894 w 666386"/>
                        <a:gd name="connsiteY9" fmla="*/ 522978 h 530330"/>
                        <a:gd name="connsiteX10" fmla="*/ 99072 w 666386"/>
                        <a:gd name="connsiteY10" fmla="*/ 422965 h 530330"/>
                        <a:gd name="connsiteX11" fmla="*/ 24586 w 666386"/>
                        <a:gd name="connsiteY11" fmla="*/ 348575 h 530330"/>
                        <a:gd name="connsiteX12" fmla="*/ 24491 w 666386"/>
                        <a:gd name="connsiteY12" fmla="*/ 238466 h 530330"/>
                        <a:gd name="connsiteX13" fmla="*/ 95548 w 666386"/>
                        <a:gd name="connsiteY13" fmla="*/ 193317 h 530330"/>
                        <a:gd name="connsiteX14" fmla="*/ 156793 w 666386"/>
                        <a:gd name="connsiteY14" fmla="*/ 217320 h 530330"/>
                        <a:gd name="connsiteX15" fmla="*/ 239375 w 666386"/>
                        <a:gd name="connsiteY15" fmla="*/ 296187 h 5303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666386" h="530330">
                          <a:moveTo>
                            <a:pt x="239375" y="296187"/>
                          </a:moveTo>
                          <a:cubicBezTo>
                            <a:pt x="318623" y="215892"/>
                            <a:pt x="411206" y="126642"/>
                            <a:pt x="488835" y="44823"/>
                          </a:cubicBezTo>
                          <a:cubicBezTo>
                            <a:pt x="548271" y="-17757"/>
                            <a:pt x="592753" y="-13375"/>
                            <a:pt x="646378" y="49014"/>
                          </a:cubicBezTo>
                          <a:cubicBezTo>
                            <a:pt x="650760" y="54157"/>
                            <a:pt x="654570" y="59872"/>
                            <a:pt x="658666" y="65301"/>
                          </a:cubicBezTo>
                          <a:cubicBezTo>
                            <a:pt x="673715" y="101782"/>
                            <a:pt x="666667" y="132643"/>
                            <a:pt x="638377" y="160742"/>
                          </a:cubicBezTo>
                          <a:cubicBezTo>
                            <a:pt x="526173" y="272089"/>
                            <a:pt x="414540" y="384008"/>
                            <a:pt x="303002" y="496022"/>
                          </a:cubicBezTo>
                          <a:cubicBezTo>
                            <a:pt x="290810" y="508214"/>
                            <a:pt x="277951" y="519072"/>
                            <a:pt x="262902" y="527169"/>
                          </a:cubicBezTo>
                          <a:cubicBezTo>
                            <a:pt x="245947" y="533550"/>
                            <a:pt x="228993" y="528597"/>
                            <a:pt x="212038" y="526788"/>
                          </a:cubicBezTo>
                          <a:cubicBezTo>
                            <a:pt x="212038" y="526788"/>
                            <a:pt x="211753" y="527169"/>
                            <a:pt x="211753" y="527169"/>
                          </a:cubicBezTo>
                          <a:cubicBezTo>
                            <a:pt x="209848" y="523454"/>
                            <a:pt x="206228" y="523549"/>
                            <a:pt x="202894" y="522978"/>
                          </a:cubicBezTo>
                          <a:cubicBezTo>
                            <a:pt x="165366" y="492688"/>
                            <a:pt x="133552" y="456398"/>
                            <a:pt x="99072" y="422965"/>
                          </a:cubicBezTo>
                          <a:cubicBezTo>
                            <a:pt x="73926" y="398581"/>
                            <a:pt x="49161" y="373626"/>
                            <a:pt x="24586" y="348575"/>
                          </a:cubicBezTo>
                          <a:cubicBezTo>
                            <a:pt x="-8180" y="315047"/>
                            <a:pt x="-8180" y="272280"/>
                            <a:pt x="24491" y="238466"/>
                          </a:cubicBezTo>
                          <a:cubicBezTo>
                            <a:pt x="44494" y="217797"/>
                            <a:pt x="63163" y="195127"/>
                            <a:pt x="95548" y="193317"/>
                          </a:cubicBezTo>
                          <a:cubicBezTo>
                            <a:pt x="119932" y="191984"/>
                            <a:pt x="139934" y="200461"/>
                            <a:pt x="156793" y="217320"/>
                          </a:cubicBezTo>
                          <a:lnTo>
                            <a:pt x="239375" y="296187"/>
                          </a:lnTo>
                          <a:close/>
                        </a:path>
                      </a:pathLst>
                    </a:custGeom>
                    <a:solidFill>
                      <a:srgbClr val="FEFEF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24" name="자유형: 도형 323">
                      <a:extLst>
                        <a:ext uri="{FF2B5EF4-FFF2-40B4-BE49-F238E27FC236}">
                          <a16:creationId xmlns:a16="http://schemas.microsoft.com/office/drawing/2014/main" id="{A54C6A3D-784B-A98D-87DE-9E0F17F1CF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191" y="1475831"/>
                      <a:ext cx="276121" cy="220475"/>
                    </a:xfrm>
                    <a:custGeom>
                      <a:avLst/>
                      <a:gdLst>
                        <a:gd name="connsiteX0" fmla="*/ 648772 w 669845"/>
                        <a:gd name="connsiteY0" fmla="*/ 52316 h 534852"/>
                        <a:gd name="connsiteX1" fmla="*/ 617530 w 669845"/>
                        <a:gd name="connsiteY1" fmla="*/ 21074 h 534852"/>
                        <a:gd name="connsiteX2" fmla="*/ 515707 w 669845"/>
                        <a:gd name="connsiteY2" fmla="*/ 21074 h 534852"/>
                        <a:gd name="connsiteX3" fmla="*/ 238530 w 669845"/>
                        <a:gd name="connsiteY3" fmla="*/ 298156 h 534852"/>
                        <a:gd name="connsiteX4" fmla="*/ 154138 w 669845"/>
                        <a:gd name="connsiteY4" fmla="*/ 213765 h 534852"/>
                        <a:gd name="connsiteX5" fmla="*/ 52316 w 669845"/>
                        <a:gd name="connsiteY5" fmla="*/ 213765 h 534852"/>
                        <a:gd name="connsiteX6" fmla="*/ 21074 w 669845"/>
                        <a:gd name="connsiteY6" fmla="*/ 245007 h 534852"/>
                        <a:gd name="connsiteX7" fmla="*/ 21074 w 669845"/>
                        <a:gd name="connsiteY7" fmla="*/ 346829 h 534852"/>
                        <a:gd name="connsiteX8" fmla="*/ 105466 w 669845"/>
                        <a:gd name="connsiteY8" fmla="*/ 431221 h 534852"/>
                        <a:gd name="connsiteX9" fmla="*/ 105466 w 669845"/>
                        <a:gd name="connsiteY9" fmla="*/ 431221 h 534852"/>
                        <a:gd name="connsiteX10" fmla="*/ 155948 w 669845"/>
                        <a:gd name="connsiteY10" fmla="*/ 481703 h 534852"/>
                        <a:gd name="connsiteX11" fmla="*/ 188238 w 669845"/>
                        <a:gd name="connsiteY11" fmla="*/ 513993 h 534852"/>
                        <a:gd name="connsiteX12" fmla="*/ 288822 w 669845"/>
                        <a:gd name="connsiteY12" fmla="*/ 513993 h 534852"/>
                        <a:gd name="connsiteX13" fmla="*/ 648772 w 669845"/>
                        <a:gd name="connsiteY13" fmla="*/ 154043 h 534852"/>
                        <a:gd name="connsiteX14" fmla="*/ 648772 w 669845"/>
                        <a:gd name="connsiteY14" fmla="*/ 52316 h 5348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669845" h="534852">
                          <a:moveTo>
                            <a:pt x="648772" y="52316"/>
                          </a:moveTo>
                          <a:lnTo>
                            <a:pt x="617530" y="21074"/>
                          </a:lnTo>
                          <a:cubicBezTo>
                            <a:pt x="589431" y="-7025"/>
                            <a:pt x="543806" y="-7025"/>
                            <a:pt x="515707" y="21074"/>
                          </a:cubicBezTo>
                          <a:lnTo>
                            <a:pt x="238530" y="298156"/>
                          </a:lnTo>
                          <a:lnTo>
                            <a:pt x="154138" y="213765"/>
                          </a:lnTo>
                          <a:cubicBezTo>
                            <a:pt x="126040" y="185666"/>
                            <a:pt x="80415" y="185666"/>
                            <a:pt x="52316" y="213765"/>
                          </a:cubicBezTo>
                          <a:lnTo>
                            <a:pt x="21074" y="245007"/>
                          </a:lnTo>
                          <a:cubicBezTo>
                            <a:pt x="-7025" y="273106"/>
                            <a:pt x="-7025" y="318730"/>
                            <a:pt x="21074" y="346829"/>
                          </a:cubicBezTo>
                          <a:lnTo>
                            <a:pt x="105466" y="431221"/>
                          </a:lnTo>
                          <a:lnTo>
                            <a:pt x="105466" y="431221"/>
                          </a:lnTo>
                          <a:lnTo>
                            <a:pt x="155948" y="481703"/>
                          </a:lnTo>
                          <a:lnTo>
                            <a:pt x="188238" y="513993"/>
                          </a:lnTo>
                          <a:cubicBezTo>
                            <a:pt x="216051" y="541806"/>
                            <a:pt x="261104" y="541806"/>
                            <a:pt x="288822" y="513993"/>
                          </a:cubicBezTo>
                          <a:lnTo>
                            <a:pt x="648772" y="154043"/>
                          </a:lnTo>
                          <a:cubicBezTo>
                            <a:pt x="676870" y="126040"/>
                            <a:pt x="676870" y="80510"/>
                            <a:pt x="648772" y="52316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325" name="그룹 324">
                <a:extLst>
                  <a:ext uri="{FF2B5EF4-FFF2-40B4-BE49-F238E27FC236}">
                    <a16:creationId xmlns:a16="http://schemas.microsoft.com/office/drawing/2014/main" id="{B0C3556A-CDFC-A326-483F-CAE94C6A3D99}"/>
                  </a:ext>
                </a:extLst>
              </p:cNvPr>
              <p:cNvGrpSpPr/>
              <p:nvPr/>
            </p:nvGrpSpPr>
            <p:grpSpPr>
              <a:xfrm>
                <a:off x="477760" y="2547014"/>
                <a:ext cx="5497808" cy="429966"/>
                <a:chOff x="468313" y="3651366"/>
                <a:chExt cx="6133732" cy="479699"/>
              </a:xfrm>
            </p:grpSpPr>
            <p:sp>
              <p:nvSpPr>
                <p:cNvPr id="326" name="사각형: 둥근 모서리 325">
                  <a:extLst>
                    <a:ext uri="{FF2B5EF4-FFF2-40B4-BE49-F238E27FC236}">
                      <a16:creationId xmlns:a16="http://schemas.microsoft.com/office/drawing/2014/main" id="{FE656F86-D55E-4298-E8F7-9E79947AD850}"/>
                    </a:ext>
                  </a:extLst>
                </p:cNvPr>
                <p:cNvSpPr/>
                <p:nvPr/>
              </p:nvSpPr>
              <p:spPr>
                <a:xfrm>
                  <a:off x="468313" y="3651366"/>
                  <a:ext cx="6133732" cy="479699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DF0EF"/>
                    </a:gs>
                    <a:gs pos="100000">
                      <a:srgbClr val="D4E2F0"/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327" name="그룹 326">
                  <a:extLst>
                    <a:ext uri="{FF2B5EF4-FFF2-40B4-BE49-F238E27FC236}">
                      <a16:creationId xmlns:a16="http://schemas.microsoft.com/office/drawing/2014/main" id="{488C4BBD-99FB-3C1F-13B5-3F0575C3E122}"/>
                    </a:ext>
                  </a:extLst>
                </p:cNvPr>
                <p:cNvGrpSpPr/>
                <p:nvPr/>
              </p:nvGrpSpPr>
              <p:grpSpPr>
                <a:xfrm>
                  <a:off x="584591" y="3788203"/>
                  <a:ext cx="5403330" cy="206026"/>
                  <a:chOff x="670586" y="3788203"/>
                  <a:chExt cx="5403330" cy="206026"/>
                </a:xfrm>
              </p:grpSpPr>
              <p:sp>
                <p:nvSpPr>
                  <p:cNvPr id="329" name="TextBox 328">
                    <a:extLst>
                      <a:ext uri="{FF2B5EF4-FFF2-40B4-BE49-F238E27FC236}">
                        <a16:creationId xmlns:a16="http://schemas.microsoft.com/office/drawing/2014/main" id="{90AE3AE6-0E23-565A-007B-2826C69381CB}"/>
                      </a:ext>
                    </a:extLst>
                  </p:cNvPr>
                  <p:cNvSpPr txBox="1"/>
                  <p:nvPr/>
                </p:nvSpPr>
                <p:spPr>
                  <a:xfrm>
                    <a:off x="948305" y="3788203"/>
                    <a:ext cx="5125611" cy="20602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핵심 아이디어 중심으로 주도적으로 문제를 해결할 수 있는 지도 방안 고려 </a:t>
                    </a:r>
                  </a:p>
                </p:txBody>
              </p:sp>
              <p:grpSp>
                <p:nvGrpSpPr>
                  <p:cNvPr id="330" name="그룹 329">
                    <a:extLst>
                      <a:ext uri="{FF2B5EF4-FFF2-40B4-BE49-F238E27FC236}">
                        <a16:creationId xmlns:a16="http://schemas.microsoft.com/office/drawing/2014/main" id="{E2633927-4E51-F303-1DC4-A77F36AD5A3F}"/>
                      </a:ext>
                    </a:extLst>
                  </p:cNvPr>
                  <p:cNvGrpSpPr/>
                  <p:nvPr/>
                </p:nvGrpSpPr>
                <p:grpSpPr>
                  <a:xfrm>
                    <a:off x="670586" y="3793558"/>
                    <a:ext cx="195318" cy="195316"/>
                    <a:chOff x="2622862" y="1377293"/>
                    <a:chExt cx="417995" cy="417994"/>
                  </a:xfrm>
                </p:grpSpPr>
                <p:sp>
                  <p:nvSpPr>
                    <p:cNvPr id="331" name="자유형: 도형 330">
                      <a:extLst>
                        <a:ext uri="{FF2B5EF4-FFF2-40B4-BE49-F238E27FC236}">
                          <a16:creationId xmlns:a16="http://schemas.microsoft.com/office/drawing/2014/main" id="{C11342F3-72A0-61AE-3C7F-A7FFF4AFED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2862" y="1377293"/>
                      <a:ext cx="417994" cy="417994"/>
                    </a:xfrm>
                    <a:custGeom>
                      <a:avLst/>
                      <a:gdLst>
                        <a:gd name="connsiteX0" fmla="*/ 1175766 w 1175766"/>
                        <a:gd name="connsiteY0" fmla="*/ 587883 h 1175766"/>
                        <a:gd name="connsiteX1" fmla="*/ 587883 w 1175766"/>
                        <a:gd name="connsiteY1" fmla="*/ 1175766 h 1175766"/>
                        <a:gd name="connsiteX2" fmla="*/ 0 w 1175766"/>
                        <a:gd name="connsiteY2" fmla="*/ 587883 h 1175766"/>
                        <a:gd name="connsiteX3" fmla="*/ 587883 w 1175766"/>
                        <a:gd name="connsiteY3" fmla="*/ 0 h 1175766"/>
                        <a:gd name="connsiteX4" fmla="*/ 1175766 w 1175766"/>
                        <a:gd name="connsiteY4" fmla="*/ 587883 h 11757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75766" h="1175766">
                          <a:moveTo>
                            <a:pt x="1175766" y="587883"/>
                          </a:moveTo>
                          <a:cubicBezTo>
                            <a:pt x="1175766" y="912562"/>
                            <a:pt x="912562" y="1175766"/>
                            <a:pt x="587883" y="1175766"/>
                          </a:cubicBezTo>
                          <a:cubicBezTo>
                            <a:pt x="263204" y="1175766"/>
                            <a:pt x="0" y="912562"/>
                            <a:pt x="0" y="587883"/>
                          </a:cubicBezTo>
                          <a:cubicBezTo>
                            <a:pt x="0" y="263204"/>
                            <a:pt x="263204" y="0"/>
                            <a:pt x="587883" y="0"/>
                          </a:cubicBezTo>
                          <a:cubicBezTo>
                            <a:pt x="912562" y="0"/>
                            <a:pt x="1175766" y="263204"/>
                            <a:pt x="1175766" y="58788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32" name="자유형: 도형 331">
                      <a:extLst>
                        <a:ext uri="{FF2B5EF4-FFF2-40B4-BE49-F238E27FC236}">
                          <a16:creationId xmlns:a16="http://schemas.microsoft.com/office/drawing/2014/main" id="{79423C40-C6A0-E59C-DFA0-E573405FAE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6344" y="1484519"/>
                      <a:ext cx="294513" cy="305881"/>
                    </a:xfrm>
                    <a:custGeom>
                      <a:avLst/>
                      <a:gdLst>
                        <a:gd name="connsiteX0" fmla="*/ 202365 w 294513"/>
                        <a:gd name="connsiteY0" fmla="*/ 0 h 305881"/>
                        <a:gd name="connsiteX1" fmla="*/ 293518 w 294513"/>
                        <a:gd name="connsiteY1" fmla="*/ 91902 h 305881"/>
                        <a:gd name="connsiteX2" fmla="*/ 294513 w 294513"/>
                        <a:gd name="connsiteY2" fmla="*/ 101772 h 305881"/>
                        <a:gd name="connsiteX3" fmla="*/ 166867 w 294513"/>
                        <a:gd name="connsiteY3" fmla="*/ 294345 h 305881"/>
                        <a:gd name="connsiteX4" fmla="*/ 129706 w 294513"/>
                        <a:gd name="connsiteY4" fmla="*/ 305881 h 305881"/>
                        <a:gd name="connsiteX5" fmla="*/ 109258 w 294513"/>
                        <a:gd name="connsiteY5" fmla="*/ 285692 h 305881"/>
                        <a:gd name="connsiteX6" fmla="*/ 0 w 294513"/>
                        <a:gd name="connsiteY6" fmla="*/ 177825 h 3058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94513" h="305881">
                          <a:moveTo>
                            <a:pt x="202365" y="0"/>
                          </a:moveTo>
                          <a:lnTo>
                            <a:pt x="293518" y="91902"/>
                          </a:lnTo>
                          <a:lnTo>
                            <a:pt x="294513" y="101772"/>
                          </a:lnTo>
                          <a:cubicBezTo>
                            <a:pt x="294513" y="188341"/>
                            <a:pt x="241879" y="262618"/>
                            <a:pt x="166867" y="294345"/>
                          </a:cubicBezTo>
                          <a:lnTo>
                            <a:pt x="129706" y="305881"/>
                          </a:lnTo>
                          <a:lnTo>
                            <a:pt x="109258" y="285692"/>
                          </a:lnTo>
                          <a:cubicBezTo>
                            <a:pt x="57114" y="234210"/>
                            <a:pt x="0" y="177825"/>
                            <a:pt x="0" y="177825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29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33" name="자유형: 도형 332">
                      <a:extLst>
                        <a:ext uri="{FF2B5EF4-FFF2-40B4-BE49-F238E27FC236}">
                          <a16:creationId xmlns:a16="http://schemas.microsoft.com/office/drawing/2014/main" id="{84122B88-5F9E-5440-F44F-CB47E492D9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510" y="1476997"/>
                      <a:ext cx="274695" cy="218611"/>
                    </a:xfrm>
                    <a:custGeom>
                      <a:avLst/>
                      <a:gdLst>
                        <a:gd name="connsiteX0" fmla="*/ 239375 w 666386"/>
                        <a:gd name="connsiteY0" fmla="*/ 296187 h 530330"/>
                        <a:gd name="connsiteX1" fmla="*/ 488835 w 666386"/>
                        <a:gd name="connsiteY1" fmla="*/ 44823 h 530330"/>
                        <a:gd name="connsiteX2" fmla="*/ 646378 w 666386"/>
                        <a:gd name="connsiteY2" fmla="*/ 49014 h 530330"/>
                        <a:gd name="connsiteX3" fmla="*/ 658666 w 666386"/>
                        <a:gd name="connsiteY3" fmla="*/ 65301 h 530330"/>
                        <a:gd name="connsiteX4" fmla="*/ 638377 w 666386"/>
                        <a:gd name="connsiteY4" fmla="*/ 160742 h 530330"/>
                        <a:gd name="connsiteX5" fmla="*/ 303002 w 666386"/>
                        <a:gd name="connsiteY5" fmla="*/ 496022 h 530330"/>
                        <a:gd name="connsiteX6" fmla="*/ 262902 w 666386"/>
                        <a:gd name="connsiteY6" fmla="*/ 527169 h 530330"/>
                        <a:gd name="connsiteX7" fmla="*/ 212038 w 666386"/>
                        <a:gd name="connsiteY7" fmla="*/ 526788 h 530330"/>
                        <a:gd name="connsiteX8" fmla="*/ 211753 w 666386"/>
                        <a:gd name="connsiteY8" fmla="*/ 527169 h 530330"/>
                        <a:gd name="connsiteX9" fmla="*/ 202894 w 666386"/>
                        <a:gd name="connsiteY9" fmla="*/ 522978 h 530330"/>
                        <a:gd name="connsiteX10" fmla="*/ 99072 w 666386"/>
                        <a:gd name="connsiteY10" fmla="*/ 422965 h 530330"/>
                        <a:gd name="connsiteX11" fmla="*/ 24586 w 666386"/>
                        <a:gd name="connsiteY11" fmla="*/ 348575 h 530330"/>
                        <a:gd name="connsiteX12" fmla="*/ 24491 w 666386"/>
                        <a:gd name="connsiteY12" fmla="*/ 238466 h 530330"/>
                        <a:gd name="connsiteX13" fmla="*/ 95548 w 666386"/>
                        <a:gd name="connsiteY13" fmla="*/ 193317 h 530330"/>
                        <a:gd name="connsiteX14" fmla="*/ 156793 w 666386"/>
                        <a:gd name="connsiteY14" fmla="*/ 217320 h 530330"/>
                        <a:gd name="connsiteX15" fmla="*/ 239375 w 666386"/>
                        <a:gd name="connsiteY15" fmla="*/ 296187 h 5303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666386" h="530330">
                          <a:moveTo>
                            <a:pt x="239375" y="296187"/>
                          </a:moveTo>
                          <a:cubicBezTo>
                            <a:pt x="318623" y="215892"/>
                            <a:pt x="411206" y="126642"/>
                            <a:pt x="488835" y="44823"/>
                          </a:cubicBezTo>
                          <a:cubicBezTo>
                            <a:pt x="548271" y="-17757"/>
                            <a:pt x="592753" y="-13375"/>
                            <a:pt x="646378" y="49014"/>
                          </a:cubicBezTo>
                          <a:cubicBezTo>
                            <a:pt x="650760" y="54157"/>
                            <a:pt x="654570" y="59872"/>
                            <a:pt x="658666" y="65301"/>
                          </a:cubicBezTo>
                          <a:cubicBezTo>
                            <a:pt x="673715" y="101782"/>
                            <a:pt x="666667" y="132643"/>
                            <a:pt x="638377" y="160742"/>
                          </a:cubicBezTo>
                          <a:cubicBezTo>
                            <a:pt x="526173" y="272089"/>
                            <a:pt x="414540" y="384008"/>
                            <a:pt x="303002" y="496022"/>
                          </a:cubicBezTo>
                          <a:cubicBezTo>
                            <a:pt x="290810" y="508214"/>
                            <a:pt x="277951" y="519072"/>
                            <a:pt x="262902" y="527169"/>
                          </a:cubicBezTo>
                          <a:cubicBezTo>
                            <a:pt x="245947" y="533550"/>
                            <a:pt x="228993" y="528597"/>
                            <a:pt x="212038" y="526788"/>
                          </a:cubicBezTo>
                          <a:cubicBezTo>
                            <a:pt x="212038" y="526788"/>
                            <a:pt x="211753" y="527169"/>
                            <a:pt x="211753" y="527169"/>
                          </a:cubicBezTo>
                          <a:cubicBezTo>
                            <a:pt x="209848" y="523454"/>
                            <a:pt x="206228" y="523549"/>
                            <a:pt x="202894" y="522978"/>
                          </a:cubicBezTo>
                          <a:cubicBezTo>
                            <a:pt x="165366" y="492688"/>
                            <a:pt x="133552" y="456398"/>
                            <a:pt x="99072" y="422965"/>
                          </a:cubicBezTo>
                          <a:cubicBezTo>
                            <a:pt x="73926" y="398581"/>
                            <a:pt x="49161" y="373626"/>
                            <a:pt x="24586" y="348575"/>
                          </a:cubicBezTo>
                          <a:cubicBezTo>
                            <a:pt x="-8180" y="315047"/>
                            <a:pt x="-8180" y="272280"/>
                            <a:pt x="24491" y="238466"/>
                          </a:cubicBezTo>
                          <a:cubicBezTo>
                            <a:pt x="44494" y="217797"/>
                            <a:pt x="63163" y="195127"/>
                            <a:pt x="95548" y="193317"/>
                          </a:cubicBezTo>
                          <a:cubicBezTo>
                            <a:pt x="119932" y="191984"/>
                            <a:pt x="139934" y="200461"/>
                            <a:pt x="156793" y="217320"/>
                          </a:cubicBezTo>
                          <a:lnTo>
                            <a:pt x="239375" y="296187"/>
                          </a:lnTo>
                          <a:close/>
                        </a:path>
                      </a:pathLst>
                    </a:custGeom>
                    <a:solidFill>
                      <a:srgbClr val="FEFEF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34" name="자유형: 도형 333">
                      <a:extLst>
                        <a:ext uri="{FF2B5EF4-FFF2-40B4-BE49-F238E27FC236}">
                          <a16:creationId xmlns:a16="http://schemas.microsoft.com/office/drawing/2014/main" id="{BA4CAD28-1906-6041-F371-FEED686997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191" y="1475831"/>
                      <a:ext cx="276121" cy="220475"/>
                    </a:xfrm>
                    <a:custGeom>
                      <a:avLst/>
                      <a:gdLst>
                        <a:gd name="connsiteX0" fmla="*/ 648772 w 669845"/>
                        <a:gd name="connsiteY0" fmla="*/ 52316 h 534852"/>
                        <a:gd name="connsiteX1" fmla="*/ 617530 w 669845"/>
                        <a:gd name="connsiteY1" fmla="*/ 21074 h 534852"/>
                        <a:gd name="connsiteX2" fmla="*/ 515707 w 669845"/>
                        <a:gd name="connsiteY2" fmla="*/ 21074 h 534852"/>
                        <a:gd name="connsiteX3" fmla="*/ 238530 w 669845"/>
                        <a:gd name="connsiteY3" fmla="*/ 298156 h 534852"/>
                        <a:gd name="connsiteX4" fmla="*/ 154138 w 669845"/>
                        <a:gd name="connsiteY4" fmla="*/ 213765 h 534852"/>
                        <a:gd name="connsiteX5" fmla="*/ 52316 w 669845"/>
                        <a:gd name="connsiteY5" fmla="*/ 213765 h 534852"/>
                        <a:gd name="connsiteX6" fmla="*/ 21074 w 669845"/>
                        <a:gd name="connsiteY6" fmla="*/ 245007 h 534852"/>
                        <a:gd name="connsiteX7" fmla="*/ 21074 w 669845"/>
                        <a:gd name="connsiteY7" fmla="*/ 346829 h 534852"/>
                        <a:gd name="connsiteX8" fmla="*/ 105466 w 669845"/>
                        <a:gd name="connsiteY8" fmla="*/ 431221 h 534852"/>
                        <a:gd name="connsiteX9" fmla="*/ 105466 w 669845"/>
                        <a:gd name="connsiteY9" fmla="*/ 431221 h 534852"/>
                        <a:gd name="connsiteX10" fmla="*/ 155948 w 669845"/>
                        <a:gd name="connsiteY10" fmla="*/ 481703 h 534852"/>
                        <a:gd name="connsiteX11" fmla="*/ 188238 w 669845"/>
                        <a:gd name="connsiteY11" fmla="*/ 513993 h 534852"/>
                        <a:gd name="connsiteX12" fmla="*/ 288822 w 669845"/>
                        <a:gd name="connsiteY12" fmla="*/ 513993 h 534852"/>
                        <a:gd name="connsiteX13" fmla="*/ 648772 w 669845"/>
                        <a:gd name="connsiteY13" fmla="*/ 154043 h 534852"/>
                        <a:gd name="connsiteX14" fmla="*/ 648772 w 669845"/>
                        <a:gd name="connsiteY14" fmla="*/ 52316 h 5348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669845" h="534852">
                          <a:moveTo>
                            <a:pt x="648772" y="52316"/>
                          </a:moveTo>
                          <a:lnTo>
                            <a:pt x="617530" y="21074"/>
                          </a:lnTo>
                          <a:cubicBezTo>
                            <a:pt x="589431" y="-7025"/>
                            <a:pt x="543806" y="-7025"/>
                            <a:pt x="515707" y="21074"/>
                          </a:cubicBezTo>
                          <a:lnTo>
                            <a:pt x="238530" y="298156"/>
                          </a:lnTo>
                          <a:lnTo>
                            <a:pt x="154138" y="213765"/>
                          </a:lnTo>
                          <a:cubicBezTo>
                            <a:pt x="126040" y="185666"/>
                            <a:pt x="80415" y="185666"/>
                            <a:pt x="52316" y="213765"/>
                          </a:cubicBezTo>
                          <a:lnTo>
                            <a:pt x="21074" y="245007"/>
                          </a:lnTo>
                          <a:cubicBezTo>
                            <a:pt x="-7025" y="273106"/>
                            <a:pt x="-7025" y="318730"/>
                            <a:pt x="21074" y="346829"/>
                          </a:cubicBezTo>
                          <a:lnTo>
                            <a:pt x="105466" y="431221"/>
                          </a:lnTo>
                          <a:lnTo>
                            <a:pt x="105466" y="431221"/>
                          </a:lnTo>
                          <a:lnTo>
                            <a:pt x="155948" y="481703"/>
                          </a:lnTo>
                          <a:lnTo>
                            <a:pt x="188238" y="513993"/>
                          </a:lnTo>
                          <a:cubicBezTo>
                            <a:pt x="216051" y="541806"/>
                            <a:pt x="261104" y="541806"/>
                            <a:pt x="288822" y="513993"/>
                          </a:cubicBezTo>
                          <a:lnTo>
                            <a:pt x="648772" y="154043"/>
                          </a:lnTo>
                          <a:cubicBezTo>
                            <a:pt x="676870" y="126040"/>
                            <a:pt x="676870" y="80510"/>
                            <a:pt x="648772" y="52316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335" name="그룹 334">
                <a:extLst>
                  <a:ext uri="{FF2B5EF4-FFF2-40B4-BE49-F238E27FC236}">
                    <a16:creationId xmlns:a16="http://schemas.microsoft.com/office/drawing/2014/main" id="{B80B5970-6B1B-3CE2-F696-CE656DC69D49}"/>
                  </a:ext>
                </a:extLst>
              </p:cNvPr>
              <p:cNvGrpSpPr/>
              <p:nvPr/>
            </p:nvGrpSpPr>
            <p:grpSpPr>
              <a:xfrm>
                <a:off x="477760" y="3078493"/>
                <a:ext cx="5497808" cy="429966"/>
                <a:chOff x="468313" y="3651366"/>
                <a:chExt cx="6133732" cy="479699"/>
              </a:xfrm>
            </p:grpSpPr>
            <p:sp>
              <p:nvSpPr>
                <p:cNvPr id="336" name="사각형: 둥근 모서리 335">
                  <a:extLst>
                    <a:ext uri="{FF2B5EF4-FFF2-40B4-BE49-F238E27FC236}">
                      <a16:creationId xmlns:a16="http://schemas.microsoft.com/office/drawing/2014/main" id="{3FB8DE6A-25A8-DEA5-955D-99E6B9D846DD}"/>
                    </a:ext>
                  </a:extLst>
                </p:cNvPr>
                <p:cNvSpPr/>
                <p:nvPr/>
              </p:nvSpPr>
              <p:spPr>
                <a:xfrm>
                  <a:off x="468313" y="3651366"/>
                  <a:ext cx="6133732" cy="479699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DF0EF"/>
                    </a:gs>
                    <a:gs pos="100000">
                      <a:srgbClr val="D4E2F0"/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337" name="그룹 336">
                  <a:extLst>
                    <a:ext uri="{FF2B5EF4-FFF2-40B4-BE49-F238E27FC236}">
                      <a16:creationId xmlns:a16="http://schemas.microsoft.com/office/drawing/2014/main" id="{E028A5FC-5799-CF45-78EB-BE12655EF2D5}"/>
                    </a:ext>
                  </a:extLst>
                </p:cNvPr>
                <p:cNvGrpSpPr/>
                <p:nvPr/>
              </p:nvGrpSpPr>
              <p:grpSpPr>
                <a:xfrm>
                  <a:off x="584591" y="3788203"/>
                  <a:ext cx="4784537" cy="206026"/>
                  <a:chOff x="670586" y="3788203"/>
                  <a:chExt cx="4784537" cy="206026"/>
                </a:xfrm>
              </p:grpSpPr>
              <p:sp>
                <p:nvSpPr>
                  <p:cNvPr id="338" name="TextBox 337">
                    <a:extLst>
                      <a:ext uri="{FF2B5EF4-FFF2-40B4-BE49-F238E27FC236}">
                        <a16:creationId xmlns:a16="http://schemas.microsoft.com/office/drawing/2014/main" id="{35055789-CE9B-7E21-749B-829DDE239436}"/>
                      </a:ext>
                    </a:extLst>
                  </p:cNvPr>
                  <p:cNvSpPr txBox="1"/>
                  <p:nvPr/>
                </p:nvSpPr>
                <p:spPr>
                  <a:xfrm>
                    <a:off x="948305" y="3788203"/>
                    <a:ext cx="4506818" cy="20602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학생들의 다양한 특성과 발달 수준을 고려한 맞춤형 수업 방안 마련</a:t>
                    </a:r>
                  </a:p>
                </p:txBody>
              </p:sp>
              <p:grpSp>
                <p:nvGrpSpPr>
                  <p:cNvPr id="339" name="그룹 338">
                    <a:extLst>
                      <a:ext uri="{FF2B5EF4-FFF2-40B4-BE49-F238E27FC236}">
                        <a16:creationId xmlns:a16="http://schemas.microsoft.com/office/drawing/2014/main" id="{169B0FD4-940F-ED0F-092D-8F387552C9B3}"/>
                      </a:ext>
                    </a:extLst>
                  </p:cNvPr>
                  <p:cNvGrpSpPr/>
                  <p:nvPr/>
                </p:nvGrpSpPr>
                <p:grpSpPr>
                  <a:xfrm>
                    <a:off x="670586" y="3793558"/>
                    <a:ext cx="195318" cy="195316"/>
                    <a:chOff x="2622862" y="1377293"/>
                    <a:chExt cx="417995" cy="417994"/>
                  </a:xfrm>
                </p:grpSpPr>
                <p:sp>
                  <p:nvSpPr>
                    <p:cNvPr id="340" name="자유형: 도형 339">
                      <a:extLst>
                        <a:ext uri="{FF2B5EF4-FFF2-40B4-BE49-F238E27FC236}">
                          <a16:creationId xmlns:a16="http://schemas.microsoft.com/office/drawing/2014/main" id="{572D2540-98A1-0DBE-0FF8-F1518CA26E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2862" y="1377293"/>
                      <a:ext cx="417994" cy="417994"/>
                    </a:xfrm>
                    <a:custGeom>
                      <a:avLst/>
                      <a:gdLst>
                        <a:gd name="connsiteX0" fmla="*/ 1175766 w 1175766"/>
                        <a:gd name="connsiteY0" fmla="*/ 587883 h 1175766"/>
                        <a:gd name="connsiteX1" fmla="*/ 587883 w 1175766"/>
                        <a:gd name="connsiteY1" fmla="*/ 1175766 h 1175766"/>
                        <a:gd name="connsiteX2" fmla="*/ 0 w 1175766"/>
                        <a:gd name="connsiteY2" fmla="*/ 587883 h 1175766"/>
                        <a:gd name="connsiteX3" fmla="*/ 587883 w 1175766"/>
                        <a:gd name="connsiteY3" fmla="*/ 0 h 1175766"/>
                        <a:gd name="connsiteX4" fmla="*/ 1175766 w 1175766"/>
                        <a:gd name="connsiteY4" fmla="*/ 587883 h 11757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75766" h="1175766">
                          <a:moveTo>
                            <a:pt x="1175766" y="587883"/>
                          </a:moveTo>
                          <a:cubicBezTo>
                            <a:pt x="1175766" y="912562"/>
                            <a:pt x="912562" y="1175766"/>
                            <a:pt x="587883" y="1175766"/>
                          </a:cubicBezTo>
                          <a:cubicBezTo>
                            <a:pt x="263204" y="1175766"/>
                            <a:pt x="0" y="912562"/>
                            <a:pt x="0" y="587883"/>
                          </a:cubicBezTo>
                          <a:cubicBezTo>
                            <a:pt x="0" y="263204"/>
                            <a:pt x="263204" y="0"/>
                            <a:pt x="587883" y="0"/>
                          </a:cubicBezTo>
                          <a:cubicBezTo>
                            <a:pt x="912562" y="0"/>
                            <a:pt x="1175766" y="263204"/>
                            <a:pt x="1175766" y="58788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41" name="자유형: 도형 340">
                      <a:extLst>
                        <a:ext uri="{FF2B5EF4-FFF2-40B4-BE49-F238E27FC236}">
                          <a16:creationId xmlns:a16="http://schemas.microsoft.com/office/drawing/2014/main" id="{2FB747BB-3D75-7965-515B-B200DA7939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6344" y="1484519"/>
                      <a:ext cx="294513" cy="305881"/>
                    </a:xfrm>
                    <a:custGeom>
                      <a:avLst/>
                      <a:gdLst>
                        <a:gd name="connsiteX0" fmla="*/ 202365 w 294513"/>
                        <a:gd name="connsiteY0" fmla="*/ 0 h 305881"/>
                        <a:gd name="connsiteX1" fmla="*/ 293518 w 294513"/>
                        <a:gd name="connsiteY1" fmla="*/ 91902 h 305881"/>
                        <a:gd name="connsiteX2" fmla="*/ 294513 w 294513"/>
                        <a:gd name="connsiteY2" fmla="*/ 101772 h 305881"/>
                        <a:gd name="connsiteX3" fmla="*/ 166867 w 294513"/>
                        <a:gd name="connsiteY3" fmla="*/ 294345 h 305881"/>
                        <a:gd name="connsiteX4" fmla="*/ 129706 w 294513"/>
                        <a:gd name="connsiteY4" fmla="*/ 305881 h 305881"/>
                        <a:gd name="connsiteX5" fmla="*/ 109258 w 294513"/>
                        <a:gd name="connsiteY5" fmla="*/ 285692 h 305881"/>
                        <a:gd name="connsiteX6" fmla="*/ 0 w 294513"/>
                        <a:gd name="connsiteY6" fmla="*/ 177825 h 3058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94513" h="305881">
                          <a:moveTo>
                            <a:pt x="202365" y="0"/>
                          </a:moveTo>
                          <a:lnTo>
                            <a:pt x="293518" y="91902"/>
                          </a:lnTo>
                          <a:lnTo>
                            <a:pt x="294513" y="101772"/>
                          </a:lnTo>
                          <a:cubicBezTo>
                            <a:pt x="294513" y="188341"/>
                            <a:pt x="241879" y="262618"/>
                            <a:pt x="166867" y="294345"/>
                          </a:cubicBezTo>
                          <a:lnTo>
                            <a:pt x="129706" y="305881"/>
                          </a:lnTo>
                          <a:lnTo>
                            <a:pt x="109258" y="285692"/>
                          </a:lnTo>
                          <a:cubicBezTo>
                            <a:pt x="57114" y="234210"/>
                            <a:pt x="0" y="177825"/>
                            <a:pt x="0" y="177825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29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42" name="자유형: 도형 341">
                      <a:extLst>
                        <a:ext uri="{FF2B5EF4-FFF2-40B4-BE49-F238E27FC236}">
                          <a16:creationId xmlns:a16="http://schemas.microsoft.com/office/drawing/2014/main" id="{CFCCE10D-D573-D864-D4FF-CC52B459CB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510" y="1476997"/>
                      <a:ext cx="274695" cy="218611"/>
                    </a:xfrm>
                    <a:custGeom>
                      <a:avLst/>
                      <a:gdLst>
                        <a:gd name="connsiteX0" fmla="*/ 239375 w 666386"/>
                        <a:gd name="connsiteY0" fmla="*/ 296187 h 530330"/>
                        <a:gd name="connsiteX1" fmla="*/ 488835 w 666386"/>
                        <a:gd name="connsiteY1" fmla="*/ 44823 h 530330"/>
                        <a:gd name="connsiteX2" fmla="*/ 646378 w 666386"/>
                        <a:gd name="connsiteY2" fmla="*/ 49014 h 530330"/>
                        <a:gd name="connsiteX3" fmla="*/ 658666 w 666386"/>
                        <a:gd name="connsiteY3" fmla="*/ 65301 h 530330"/>
                        <a:gd name="connsiteX4" fmla="*/ 638377 w 666386"/>
                        <a:gd name="connsiteY4" fmla="*/ 160742 h 530330"/>
                        <a:gd name="connsiteX5" fmla="*/ 303002 w 666386"/>
                        <a:gd name="connsiteY5" fmla="*/ 496022 h 530330"/>
                        <a:gd name="connsiteX6" fmla="*/ 262902 w 666386"/>
                        <a:gd name="connsiteY6" fmla="*/ 527169 h 530330"/>
                        <a:gd name="connsiteX7" fmla="*/ 212038 w 666386"/>
                        <a:gd name="connsiteY7" fmla="*/ 526788 h 530330"/>
                        <a:gd name="connsiteX8" fmla="*/ 211753 w 666386"/>
                        <a:gd name="connsiteY8" fmla="*/ 527169 h 530330"/>
                        <a:gd name="connsiteX9" fmla="*/ 202894 w 666386"/>
                        <a:gd name="connsiteY9" fmla="*/ 522978 h 530330"/>
                        <a:gd name="connsiteX10" fmla="*/ 99072 w 666386"/>
                        <a:gd name="connsiteY10" fmla="*/ 422965 h 530330"/>
                        <a:gd name="connsiteX11" fmla="*/ 24586 w 666386"/>
                        <a:gd name="connsiteY11" fmla="*/ 348575 h 530330"/>
                        <a:gd name="connsiteX12" fmla="*/ 24491 w 666386"/>
                        <a:gd name="connsiteY12" fmla="*/ 238466 h 530330"/>
                        <a:gd name="connsiteX13" fmla="*/ 95548 w 666386"/>
                        <a:gd name="connsiteY13" fmla="*/ 193317 h 530330"/>
                        <a:gd name="connsiteX14" fmla="*/ 156793 w 666386"/>
                        <a:gd name="connsiteY14" fmla="*/ 217320 h 530330"/>
                        <a:gd name="connsiteX15" fmla="*/ 239375 w 666386"/>
                        <a:gd name="connsiteY15" fmla="*/ 296187 h 5303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666386" h="530330">
                          <a:moveTo>
                            <a:pt x="239375" y="296187"/>
                          </a:moveTo>
                          <a:cubicBezTo>
                            <a:pt x="318623" y="215892"/>
                            <a:pt x="411206" y="126642"/>
                            <a:pt x="488835" y="44823"/>
                          </a:cubicBezTo>
                          <a:cubicBezTo>
                            <a:pt x="548271" y="-17757"/>
                            <a:pt x="592753" y="-13375"/>
                            <a:pt x="646378" y="49014"/>
                          </a:cubicBezTo>
                          <a:cubicBezTo>
                            <a:pt x="650760" y="54157"/>
                            <a:pt x="654570" y="59872"/>
                            <a:pt x="658666" y="65301"/>
                          </a:cubicBezTo>
                          <a:cubicBezTo>
                            <a:pt x="673715" y="101782"/>
                            <a:pt x="666667" y="132643"/>
                            <a:pt x="638377" y="160742"/>
                          </a:cubicBezTo>
                          <a:cubicBezTo>
                            <a:pt x="526173" y="272089"/>
                            <a:pt x="414540" y="384008"/>
                            <a:pt x="303002" y="496022"/>
                          </a:cubicBezTo>
                          <a:cubicBezTo>
                            <a:pt x="290810" y="508214"/>
                            <a:pt x="277951" y="519072"/>
                            <a:pt x="262902" y="527169"/>
                          </a:cubicBezTo>
                          <a:cubicBezTo>
                            <a:pt x="245947" y="533550"/>
                            <a:pt x="228993" y="528597"/>
                            <a:pt x="212038" y="526788"/>
                          </a:cubicBezTo>
                          <a:cubicBezTo>
                            <a:pt x="212038" y="526788"/>
                            <a:pt x="211753" y="527169"/>
                            <a:pt x="211753" y="527169"/>
                          </a:cubicBezTo>
                          <a:cubicBezTo>
                            <a:pt x="209848" y="523454"/>
                            <a:pt x="206228" y="523549"/>
                            <a:pt x="202894" y="522978"/>
                          </a:cubicBezTo>
                          <a:cubicBezTo>
                            <a:pt x="165366" y="492688"/>
                            <a:pt x="133552" y="456398"/>
                            <a:pt x="99072" y="422965"/>
                          </a:cubicBezTo>
                          <a:cubicBezTo>
                            <a:pt x="73926" y="398581"/>
                            <a:pt x="49161" y="373626"/>
                            <a:pt x="24586" y="348575"/>
                          </a:cubicBezTo>
                          <a:cubicBezTo>
                            <a:pt x="-8180" y="315047"/>
                            <a:pt x="-8180" y="272280"/>
                            <a:pt x="24491" y="238466"/>
                          </a:cubicBezTo>
                          <a:cubicBezTo>
                            <a:pt x="44494" y="217797"/>
                            <a:pt x="63163" y="195127"/>
                            <a:pt x="95548" y="193317"/>
                          </a:cubicBezTo>
                          <a:cubicBezTo>
                            <a:pt x="119932" y="191984"/>
                            <a:pt x="139934" y="200461"/>
                            <a:pt x="156793" y="217320"/>
                          </a:cubicBezTo>
                          <a:lnTo>
                            <a:pt x="239375" y="296187"/>
                          </a:lnTo>
                          <a:close/>
                        </a:path>
                      </a:pathLst>
                    </a:custGeom>
                    <a:solidFill>
                      <a:srgbClr val="FEFEF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43" name="자유형: 도형 342">
                      <a:extLst>
                        <a:ext uri="{FF2B5EF4-FFF2-40B4-BE49-F238E27FC236}">
                          <a16:creationId xmlns:a16="http://schemas.microsoft.com/office/drawing/2014/main" id="{114266A9-92F1-23F1-E2E3-9F303EC951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191" y="1475831"/>
                      <a:ext cx="276121" cy="220475"/>
                    </a:xfrm>
                    <a:custGeom>
                      <a:avLst/>
                      <a:gdLst>
                        <a:gd name="connsiteX0" fmla="*/ 648772 w 669845"/>
                        <a:gd name="connsiteY0" fmla="*/ 52316 h 534852"/>
                        <a:gd name="connsiteX1" fmla="*/ 617530 w 669845"/>
                        <a:gd name="connsiteY1" fmla="*/ 21074 h 534852"/>
                        <a:gd name="connsiteX2" fmla="*/ 515707 w 669845"/>
                        <a:gd name="connsiteY2" fmla="*/ 21074 h 534852"/>
                        <a:gd name="connsiteX3" fmla="*/ 238530 w 669845"/>
                        <a:gd name="connsiteY3" fmla="*/ 298156 h 534852"/>
                        <a:gd name="connsiteX4" fmla="*/ 154138 w 669845"/>
                        <a:gd name="connsiteY4" fmla="*/ 213765 h 534852"/>
                        <a:gd name="connsiteX5" fmla="*/ 52316 w 669845"/>
                        <a:gd name="connsiteY5" fmla="*/ 213765 h 534852"/>
                        <a:gd name="connsiteX6" fmla="*/ 21074 w 669845"/>
                        <a:gd name="connsiteY6" fmla="*/ 245007 h 534852"/>
                        <a:gd name="connsiteX7" fmla="*/ 21074 w 669845"/>
                        <a:gd name="connsiteY7" fmla="*/ 346829 h 534852"/>
                        <a:gd name="connsiteX8" fmla="*/ 105466 w 669845"/>
                        <a:gd name="connsiteY8" fmla="*/ 431221 h 534852"/>
                        <a:gd name="connsiteX9" fmla="*/ 105466 w 669845"/>
                        <a:gd name="connsiteY9" fmla="*/ 431221 h 534852"/>
                        <a:gd name="connsiteX10" fmla="*/ 155948 w 669845"/>
                        <a:gd name="connsiteY10" fmla="*/ 481703 h 534852"/>
                        <a:gd name="connsiteX11" fmla="*/ 188238 w 669845"/>
                        <a:gd name="connsiteY11" fmla="*/ 513993 h 534852"/>
                        <a:gd name="connsiteX12" fmla="*/ 288822 w 669845"/>
                        <a:gd name="connsiteY12" fmla="*/ 513993 h 534852"/>
                        <a:gd name="connsiteX13" fmla="*/ 648772 w 669845"/>
                        <a:gd name="connsiteY13" fmla="*/ 154043 h 534852"/>
                        <a:gd name="connsiteX14" fmla="*/ 648772 w 669845"/>
                        <a:gd name="connsiteY14" fmla="*/ 52316 h 5348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669845" h="534852">
                          <a:moveTo>
                            <a:pt x="648772" y="52316"/>
                          </a:moveTo>
                          <a:lnTo>
                            <a:pt x="617530" y="21074"/>
                          </a:lnTo>
                          <a:cubicBezTo>
                            <a:pt x="589431" y="-7025"/>
                            <a:pt x="543806" y="-7025"/>
                            <a:pt x="515707" y="21074"/>
                          </a:cubicBezTo>
                          <a:lnTo>
                            <a:pt x="238530" y="298156"/>
                          </a:lnTo>
                          <a:lnTo>
                            <a:pt x="154138" y="213765"/>
                          </a:lnTo>
                          <a:cubicBezTo>
                            <a:pt x="126040" y="185666"/>
                            <a:pt x="80415" y="185666"/>
                            <a:pt x="52316" y="213765"/>
                          </a:cubicBezTo>
                          <a:lnTo>
                            <a:pt x="21074" y="245007"/>
                          </a:lnTo>
                          <a:cubicBezTo>
                            <a:pt x="-7025" y="273106"/>
                            <a:pt x="-7025" y="318730"/>
                            <a:pt x="21074" y="346829"/>
                          </a:cubicBezTo>
                          <a:lnTo>
                            <a:pt x="105466" y="431221"/>
                          </a:lnTo>
                          <a:lnTo>
                            <a:pt x="105466" y="431221"/>
                          </a:lnTo>
                          <a:lnTo>
                            <a:pt x="155948" y="481703"/>
                          </a:lnTo>
                          <a:lnTo>
                            <a:pt x="188238" y="513993"/>
                          </a:lnTo>
                          <a:cubicBezTo>
                            <a:pt x="216051" y="541806"/>
                            <a:pt x="261104" y="541806"/>
                            <a:pt x="288822" y="513993"/>
                          </a:cubicBezTo>
                          <a:lnTo>
                            <a:pt x="648772" y="154043"/>
                          </a:lnTo>
                          <a:cubicBezTo>
                            <a:pt x="676870" y="126040"/>
                            <a:pt x="676870" y="80510"/>
                            <a:pt x="648772" y="52316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344" name="그룹 343">
                <a:extLst>
                  <a:ext uri="{FF2B5EF4-FFF2-40B4-BE49-F238E27FC236}">
                    <a16:creationId xmlns:a16="http://schemas.microsoft.com/office/drawing/2014/main" id="{DEA7C829-593E-4CD1-2F12-F018AB5AB697}"/>
                  </a:ext>
                </a:extLst>
              </p:cNvPr>
              <p:cNvGrpSpPr/>
              <p:nvPr/>
            </p:nvGrpSpPr>
            <p:grpSpPr>
              <a:xfrm>
                <a:off x="477760" y="3609972"/>
                <a:ext cx="5497808" cy="429966"/>
                <a:chOff x="468313" y="3651366"/>
                <a:chExt cx="6133732" cy="479699"/>
              </a:xfrm>
            </p:grpSpPr>
            <p:sp>
              <p:nvSpPr>
                <p:cNvPr id="345" name="사각형: 둥근 모서리 344">
                  <a:extLst>
                    <a:ext uri="{FF2B5EF4-FFF2-40B4-BE49-F238E27FC236}">
                      <a16:creationId xmlns:a16="http://schemas.microsoft.com/office/drawing/2014/main" id="{F224B56C-60EB-4F67-10E5-0173A2A00509}"/>
                    </a:ext>
                  </a:extLst>
                </p:cNvPr>
                <p:cNvSpPr/>
                <p:nvPr/>
              </p:nvSpPr>
              <p:spPr>
                <a:xfrm>
                  <a:off x="468313" y="3651366"/>
                  <a:ext cx="6133732" cy="479699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DF0EF"/>
                    </a:gs>
                    <a:gs pos="100000">
                      <a:srgbClr val="D4E2F0"/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346" name="그룹 345">
                  <a:extLst>
                    <a:ext uri="{FF2B5EF4-FFF2-40B4-BE49-F238E27FC236}">
                      <a16:creationId xmlns:a16="http://schemas.microsoft.com/office/drawing/2014/main" id="{2757EF13-C40C-A5D1-B3FA-7CF4FC07A15A}"/>
                    </a:ext>
                  </a:extLst>
                </p:cNvPr>
                <p:cNvGrpSpPr/>
                <p:nvPr/>
              </p:nvGrpSpPr>
              <p:grpSpPr>
                <a:xfrm>
                  <a:off x="584591" y="3788203"/>
                  <a:ext cx="2434554" cy="206026"/>
                  <a:chOff x="670586" y="3788203"/>
                  <a:chExt cx="2434554" cy="206026"/>
                </a:xfrm>
              </p:grpSpPr>
              <p:sp>
                <p:nvSpPr>
                  <p:cNvPr id="347" name="TextBox 346">
                    <a:extLst>
                      <a:ext uri="{FF2B5EF4-FFF2-40B4-BE49-F238E27FC236}">
                        <a16:creationId xmlns:a16="http://schemas.microsoft.com/office/drawing/2014/main" id="{D2B41BA0-41EE-766F-9F58-32CEF3EE7716}"/>
                      </a:ext>
                    </a:extLst>
                  </p:cNvPr>
                  <p:cNvSpPr txBox="1"/>
                  <p:nvPr/>
                </p:nvSpPr>
                <p:spPr>
                  <a:xfrm>
                    <a:off x="948305" y="3788203"/>
                    <a:ext cx="2156835" cy="20602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디지털 환경을 고려한 지도 전략</a:t>
                    </a:r>
                  </a:p>
                </p:txBody>
              </p:sp>
              <p:grpSp>
                <p:nvGrpSpPr>
                  <p:cNvPr id="348" name="그룹 347">
                    <a:extLst>
                      <a:ext uri="{FF2B5EF4-FFF2-40B4-BE49-F238E27FC236}">
                        <a16:creationId xmlns:a16="http://schemas.microsoft.com/office/drawing/2014/main" id="{171C9146-7E60-72F1-7B77-5B78B3878CF7}"/>
                      </a:ext>
                    </a:extLst>
                  </p:cNvPr>
                  <p:cNvGrpSpPr/>
                  <p:nvPr/>
                </p:nvGrpSpPr>
                <p:grpSpPr>
                  <a:xfrm>
                    <a:off x="670586" y="3793558"/>
                    <a:ext cx="195318" cy="195316"/>
                    <a:chOff x="2622862" y="1377293"/>
                    <a:chExt cx="417995" cy="417994"/>
                  </a:xfrm>
                </p:grpSpPr>
                <p:sp>
                  <p:nvSpPr>
                    <p:cNvPr id="349" name="자유형: 도형 348">
                      <a:extLst>
                        <a:ext uri="{FF2B5EF4-FFF2-40B4-BE49-F238E27FC236}">
                          <a16:creationId xmlns:a16="http://schemas.microsoft.com/office/drawing/2014/main" id="{ECB320D5-3DB0-999F-D9C2-BE707AA4B9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2862" y="1377293"/>
                      <a:ext cx="417994" cy="417994"/>
                    </a:xfrm>
                    <a:custGeom>
                      <a:avLst/>
                      <a:gdLst>
                        <a:gd name="connsiteX0" fmla="*/ 1175766 w 1175766"/>
                        <a:gd name="connsiteY0" fmla="*/ 587883 h 1175766"/>
                        <a:gd name="connsiteX1" fmla="*/ 587883 w 1175766"/>
                        <a:gd name="connsiteY1" fmla="*/ 1175766 h 1175766"/>
                        <a:gd name="connsiteX2" fmla="*/ 0 w 1175766"/>
                        <a:gd name="connsiteY2" fmla="*/ 587883 h 1175766"/>
                        <a:gd name="connsiteX3" fmla="*/ 587883 w 1175766"/>
                        <a:gd name="connsiteY3" fmla="*/ 0 h 1175766"/>
                        <a:gd name="connsiteX4" fmla="*/ 1175766 w 1175766"/>
                        <a:gd name="connsiteY4" fmla="*/ 587883 h 11757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75766" h="1175766">
                          <a:moveTo>
                            <a:pt x="1175766" y="587883"/>
                          </a:moveTo>
                          <a:cubicBezTo>
                            <a:pt x="1175766" y="912562"/>
                            <a:pt x="912562" y="1175766"/>
                            <a:pt x="587883" y="1175766"/>
                          </a:cubicBezTo>
                          <a:cubicBezTo>
                            <a:pt x="263204" y="1175766"/>
                            <a:pt x="0" y="912562"/>
                            <a:pt x="0" y="587883"/>
                          </a:cubicBezTo>
                          <a:cubicBezTo>
                            <a:pt x="0" y="263204"/>
                            <a:pt x="263204" y="0"/>
                            <a:pt x="587883" y="0"/>
                          </a:cubicBezTo>
                          <a:cubicBezTo>
                            <a:pt x="912562" y="0"/>
                            <a:pt x="1175766" y="263204"/>
                            <a:pt x="1175766" y="58788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50" name="자유형: 도형 349">
                      <a:extLst>
                        <a:ext uri="{FF2B5EF4-FFF2-40B4-BE49-F238E27FC236}">
                          <a16:creationId xmlns:a16="http://schemas.microsoft.com/office/drawing/2014/main" id="{14FEA133-1660-473B-7802-DA7AE8734F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6344" y="1484519"/>
                      <a:ext cx="294513" cy="305881"/>
                    </a:xfrm>
                    <a:custGeom>
                      <a:avLst/>
                      <a:gdLst>
                        <a:gd name="connsiteX0" fmla="*/ 202365 w 294513"/>
                        <a:gd name="connsiteY0" fmla="*/ 0 h 305881"/>
                        <a:gd name="connsiteX1" fmla="*/ 293518 w 294513"/>
                        <a:gd name="connsiteY1" fmla="*/ 91902 h 305881"/>
                        <a:gd name="connsiteX2" fmla="*/ 294513 w 294513"/>
                        <a:gd name="connsiteY2" fmla="*/ 101772 h 305881"/>
                        <a:gd name="connsiteX3" fmla="*/ 166867 w 294513"/>
                        <a:gd name="connsiteY3" fmla="*/ 294345 h 305881"/>
                        <a:gd name="connsiteX4" fmla="*/ 129706 w 294513"/>
                        <a:gd name="connsiteY4" fmla="*/ 305881 h 305881"/>
                        <a:gd name="connsiteX5" fmla="*/ 109258 w 294513"/>
                        <a:gd name="connsiteY5" fmla="*/ 285692 h 305881"/>
                        <a:gd name="connsiteX6" fmla="*/ 0 w 294513"/>
                        <a:gd name="connsiteY6" fmla="*/ 177825 h 3058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94513" h="305881">
                          <a:moveTo>
                            <a:pt x="202365" y="0"/>
                          </a:moveTo>
                          <a:lnTo>
                            <a:pt x="293518" y="91902"/>
                          </a:lnTo>
                          <a:lnTo>
                            <a:pt x="294513" y="101772"/>
                          </a:lnTo>
                          <a:cubicBezTo>
                            <a:pt x="294513" y="188341"/>
                            <a:pt x="241879" y="262618"/>
                            <a:pt x="166867" y="294345"/>
                          </a:cubicBezTo>
                          <a:lnTo>
                            <a:pt x="129706" y="305881"/>
                          </a:lnTo>
                          <a:lnTo>
                            <a:pt x="109258" y="285692"/>
                          </a:lnTo>
                          <a:cubicBezTo>
                            <a:pt x="57114" y="234210"/>
                            <a:pt x="0" y="177825"/>
                            <a:pt x="0" y="177825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29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51" name="자유형: 도형 350">
                      <a:extLst>
                        <a:ext uri="{FF2B5EF4-FFF2-40B4-BE49-F238E27FC236}">
                          <a16:creationId xmlns:a16="http://schemas.microsoft.com/office/drawing/2014/main" id="{FFC771B5-84A5-831B-4504-4C6EFC25D1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510" y="1476997"/>
                      <a:ext cx="274695" cy="218611"/>
                    </a:xfrm>
                    <a:custGeom>
                      <a:avLst/>
                      <a:gdLst>
                        <a:gd name="connsiteX0" fmla="*/ 239375 w 666386"/>
                        <a:gd name="connsiteY0" fmla="*/ 296187 h 530330"/>
                        <a:gd name="connsiteX1" fmla="*/ 488835 w 666386"/>
                        <a:gd name="connsiteY1" fmla="*/ 44823 h 530330"/>
                        <a:gd name="connsiteX2" fmla="*/ 646378 w 666386"/>
                        <a:gd name="connsiteY2" fmla="*/ 49014 h 530330"/>
                        <a:gd name="connsiteX3" fmla="*/ 658666 w 666386"/>
                        <a:gd name="connsiteY3" fmla="*/ 65301 h 530330"/>
                        <a:gd name="connsiteX4" fmla="*/ 638377 w 666386"/>
                        <a:gd name="connsiteY4" fmla="*/ 160742 h 530330"/>
                        <a:gd name="connsiteX5" fmla="*/ 303002 w 666386"/>
                        <a:gd name="connsiteY5" fmla="*/ 496022 h 530330"/>
                        <a:gd name="connsiteX6" fmla="*/ 262902 w 666386"/>
                        <a:gd name="connsiteY6" fmla="*/ 527169 h 530330"/>
                        <a:gd name="connsiteX7" fmla="*/ 212038 w 666386"/>
                        <a:gd name="connsiteY7" fmla="*/ 526788 h 530330"/>
                        <a:gd name="connsiteX8" fmla="*/ 211753 w 666386"/>
                        <a:gd name="connsiteY8" fmla="*/ 527169 h 530330"/>
                        <a:gd name="connsiteX9" fmla="*/ 202894 w 666386"/>
                        <a:gd name="connsiteY9" fmla="*/ 522978 h 530330"/>
                        <a:gd name="connsiteX10" fmla="*/ 99072 w 666386"/>
                        <a:gd name="connsiteY10" fmla="*/ 422965 h 530330"/>
                        <a:gd name="connsiteX11" fmla="*/ 24586 w 666386"/>
                        <a:gd name="connsiteY11" fmla="*/ 348575 h 530330"/>
                        <a:gd name="connsiteX12" fmla="*/ 24491 w 666386"/>
                        <a:gd name="connsiteY12" fmla="*/ 238466 h 530330"/>
                        <a:gd name="connsiteX13" fmla="*/ 95548 w 666386"/>
                        <a:gd name="connsiteY13" fmla="*/ 193317 h 530330"/>
                        <a:gd name="connsiteX14" fmla="*/ 156793 w 666386"/>
                        <a:gd name="connsiteY14" fmla="*/ 217320 h 530330"/>
                        <a:gd name="connsiteX15" fmla="*/ 239375 w 666386"/>
                        <a:gd name="connsiteY15" fmla="*/ 296187 h 5303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666386" h="530330">
                          <a:moveTo>
                            <a:pt x="239375" y="296187"/>
                          </a:moveTo>
                          <a:cubicBezTo>
                            <a:pt x="318623" y="215892"/>
                            <a:pt x="411206" y="126642"/>
                            <a:pt x="488835" y="44823"/>
                          </a:cubicBezTo>
                          <a:cubicBezTo>
                            <a:pt x="548271" y="-17757"/>
                            <a:pt x="592753" y="-13375"/>
                            <a:pt x="646378" y="49014"/>
                          </a:cubicBezTo>
                          <a:cubicBezTo>
                            <a:pt x="650760" y="54157"/>
                            <a:pt x="654570" y="59872"/>
                            <a:pt x="658666" y="65301"/>
                          </a:cubicBezTo>
                          <a:cubicBezTo>
                            <a:pt x="673715" y="101782"/>
                            <a:pt x="666667" y="132643"/>
                            <a:pt x="638377" y="160742"/>
                          </a:cubicBezTo>
                          <a:cubicBezTo>
                            <a:pt x="526173" y="272089"/>
                            <a:pt x="414540" y="384008"/>
                            <a:pt x="303002" y="496022"/>
                          </a:cubicBezTo>
                          <a:cubicBezTo>
                            <a:pt x="290810" y="508214"/>
                            <a:pt x="277951" y="519072"/>
                            <a:pt x="262902" y="527169"/>
                          </a:cubicBezTo>
                          <a:cubicBezTo>
                            <a:pt x="245947" y="533550"/>
                            <a:pt x="228993" y="528597"/>
                            <a:pt x="212038" y="526788"/>
                          </a:cubicBezTo>
                          <a:cubicBezTo>
                            <a:pt x="212038" y="526788"/>
                            <a:pt x="211753" y="527169"/>
                            <a:pt x="211753" y="527169"/>
                          </a:cubicBezTo>
                          <a:cubicBezTo>
                            <a:pt x="209848" y="523454"/>
                            <a:pt x="206228" y="523549"/>
                            <a:pt x="202894" y="522978"/>
                          </a:cubicBezTo>
                          <a:cubicBezTo>
                            <a:pt x="165366" y="492688"/>
                            <a:pt x="133552" y="456398"/>
                            <a:pt x="99072" y="422965"/>
                          </a:cubicBezTo>
                          <a:cubicBezTo>
                            <a:pt x="73926" y="398581"/>
                            <a:pt x="49161" y="373626"/>
                            <a:pt x="24586" y="348575"/>
                          </a:cubicBezTo>
                          <a:cubicBezTo>
                            <a:pt x="-8180" y="315047"/>
                            <a:pt x="-8180" y="272280"/>
                            <a:pt x="24491" y="238466"/>
                          </a:cubicBezTo>
                          <a:cubicBezTo>
                            <a:pt x="44494" y="217797"/>
                            <a:pt x="63163" y="195127"/>
                            <a:pt x="95548" y="193317"/>
                          </a:cubicBezTo>
                          <a:cubicBezTo>
                            <a:pt x="119932" y="191984"/>
                            <a:pt x="139934" y="200461"/>
                            <a:pt x="156793" y="217320"/>
                          </a:cubicBezTo>
                          <a:lnTo>
                            <a:pt x="239375" y="296187"/>
                          </a:lnTo>
                          <a:close/>
                        </a:path>
                      </a:pathLst>
                    </a:custGeom>
                    <a:solidFill>
                      <a:srgbClr val="FEFEF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52" name="자유형: 도형 351">
                      <a:extLst>
                        <a:ext uri="{FF2B5EF4-FFF2-40B4-BE49-F238E27FC236}">
                          <a16:creationId xmlns:a16="http://schemas.microsoft.com/office/drawing/2014/main" id="{30BCB6EC-A69B-785D-FE3B-39D41C82D3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191" y="1475831"/>
                      <a:ext cx="276121" cy="220475"/>
                    </a:xfrm>
                    <a:custGeom>
                      <a:avLst/>
                      <a:gdLst>
                        <a:gd name="connsiteX0" fmla="*/ 648772 w 669845"/>
                        <a:gd name="connsiteY0" fmla="*/ 52316 h 534852"/>
                        <a:gd name="connsiteX1" fmla="*/ 617530 w 669845"/>
                        <a:gd name="connsiteY1" fmla="*/ 21074 h 534852"/>
                        <a:gd name="connsiteX2" fmla="*/ 515707 w 669845"/>
                        <a:gd name="connsiteY2" fmla="*/ 21074 h 534852"/>
                        <a:gd name="connsiteX3" fmla="*/ 238530 w 669845"/>
                        <a:gd name="connsiteY3" fmla="*/ 298156 h 534852"/>
                        <a:gd name="connsiteX4" fmla="*/ 154138 w 669845"/>
                        <a:gd name="connsiteY4" fmla="*/ 213765 h 534852"/>
                        <a:gd name="connsiteX5" fmla="*/ 52316 w 669845"/>
                        <a:gd name="connsiteY5" fmla="*/ 213765 h 534852"/>
                        <a:gd name="connsiteX6" fmla="*/ 21074 w 669845"/>
                        <a:gd name="connsiteY6" fmla="*/ 245007 h 534852"/>
                        <a:gd name="connsiteX7" fmla="*/ 21074 w 669845"/>
                        <a:gd name="connsiteY7" fmla="*/ 346829 h 534852"/>
                        <a:gd name="connsiteX8" fmla="*/ 105466 w 669845"/>
                        <a:gd name="connsiteY8" fmla="*/ 431221 h 534852"/>
                        <a:gd name="connsiteX9" fmla="*/ 105466 w 669845"/>
                        <a:gd name="connsiteY9" fmla="*/ 431221 h 534852"/>
                        <a:gd name="connsiteX10" fmla="*/ 155948 w 669845"/>
                        <a:gd name="connsiteY10" fmla="*/ 481703 h 534852"/>
                        <a:gd name="connsiteX11" fmla="*/ 188238 w 669845"/>
                        <a:gd name="connsiteY11" fmla="*/ 513993 h 534852"/>
                        <a:gd name="connsiteX12" fmla="*/ 288822 w 669845"/>
                        <a:gd name="connsiteY12" fmla="*/ 513993 h 534852"/>
                        <a:gd name="connsiteX13" fmla="*/ 648772 w 669845"/>
                        <a:gd name="connsiteY13" fmla="*/ 154043 h 534852"/>
                        <a:gd name="connsiteX14" fmla="*/ 648772 w 669845"/>
                        <a:gd name="connsiteY14" fmla="*/ 52316 h 5348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669845" h="534852">
                          <a:moveTo>
                            <a:pt x="648772" y="52316"/>
                          </a:moveTo>
                          <a:lnTo>
                            <a:pt x="617530" y="21074"/>
                          </a:lnTo>
                          <a:cubicBezTo>
                            <a:pt x="589431" y="-7025"/>
                            <a:pt x="543806" y="-7025"/>
                            <a:pt x="515707" y="21074"/>
                          </a:cubicBezTo>
                          <a:lnTo>
                            <a:pt x="238530" y="298156"/>
                          </a:lnTo>
                          <a:lnTo>
                            <a:pt x="154138" y="213765"/>
                          </a:lnTo>
                          <a:cubicBezTo>
                            <a:pt x="126040" y="185666"/>
                            <a:pt x="80415" y="185666"/>
                            <a:pt x="52316" y="213765"/>
                          </a:cubicBezTo>
                          <a:lnTo>
                            <a:pt x="21074" y="245007"/>
                          </a:lnTo>
                          <a:cubicBezTo>
                            <a:pt x="-7025" y="273106"/>
                            <a:pt x="-7025" y="318730"/>
                            <a:pt x="21074" y="346829"/>
                          </a:cubicBezTo>
                          <a:lnTo>
                            <a:pt x="105466" y="431221"/>
                          </a:lnTo>
                          <a:lnTo>
                            <a:pt x="105466" y="431221"/>
                          </a:lnTo>
                          <a:lnTo>
                            <a:pt x="155948" y="481703"/>
                          </a:lnTo>
                          <a:lnTo>
                            <a:pt x="188238" y="513993"/>
                          </a:lnTo>
                          <a:cubicBezTo>
                            <a:pt x="216051" y="541806"/>
                            <a:pt x="261104" y="541806"/>
                            <a:pt x="288822" y="513993"/>
                          </a:cubicBezTo>
                          <a:lnTo>
                            <a:pt x="648772" y="154043"/>
                          </a:lnTo>
                          <a:cubicBezTo>
                            <a:pt x="676870" y="126040"/>
                            <a:pt x="676870" y="80510"/>
                            <a:pt x="648772" y="52316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354" name="그룹 353">
                <a:extLst>
                  <a:ext uri="{FF2B5EF4-FFF2-40B4-BE49-F238E27FC236}">
                    <a16:creationId xmlns:a16="http://schemas.microsoft.com/office/drawing/2014/main" id="{ADF73733-D766-659A-6ED8-54DD2C941D70}"/>
                  </a:ext>
                </a:extLst>
              </p:cNvPr>
              <p:cNvGrpSpPr/>
              <p:nvPr/>
            </p:nvGrpSpPr>
            <p:grpSpPr>
              <a:xfrm>
                <a:off x="477760" y="4141451"/>
                <a:ext cx="5497808" cy="429966"/>
                <a:chOff x="468313" y="3651366"/>
                <a:chExt cx="6133732" cy="479699"/>
              </a:xfrm>
            </p:grpSpPr>
            <p:sp>
              <p:nvSpPr>
                <p:cNvPr id="355" name="사각형: 둥근 모서리 354">
                  <a:extLst>
                    <a:ext uri="{FF2B5EF4-FFF2-40B4-BE49-F238E27FC236}">
                      <a16:creationId xmlns:a16="http://schemas.microsoft.com/office/drawing/2014/main" id="{D2D98A32-382A-F4B6-FB10-5A9070A5064E}"/>
                    </a:ext>
                  </a:extLst>
                </p:cNvPr>
                <p:cNvSpPr/>
                <p:nvPr/>
              </p:nvSpPr>
              <p:spPr>
                <a:xfrm>
                  <a:off x="468313" y="3651366"/>
                  <a:ext cx="6133732" cy="479699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DF0EF"/>
                    </a:gs>
                    <a:gs pos="100000">
                      <a:srgbClr val="D4E2F0"/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356" name="그룹 355">
                  <a:extLst>
                    <a:ext uri="{FF2B5EF4-FFF2-40B4-BE49-F238E27FC236}">
                      <a16:creationId xmlns:a16="http://schemas.microsoft.com/office/drawing/2014/main" id="{E6E9E037-7FAD-EA86-4C10-13D60764D5A0}"/>
                    </a:ext>
                  </a:extLst>
                </p:cNvPr>
                <p:cNvGrpSpPr/>
                <p:nvPr/>
              </p:nvGrpSpPr>
              <p:grpSpPr>
                <a:xfrm>
                  <a:off x="584591" y="3788203"/>
                  <a:ext cx="3167806" cy="206026"/>
                  <a:chOff x="670586" y="3788203"/>
                  <a:chExt cx="3167806" cy="206026"/>
                </a:xfrm>
              </p:grpSpPr>
              <p:sp>
                <p:nvSpPr>
                  <p:cNvPr id="359" name="TextBox 358">
                    <a:extLst>
                      <a:ext uri="{FF2B5EF4-FFF2-40B4-BE49-F238E27FC236}">
                        <a16:creationId xmlns:a16="http://schemas.microsoft.com/office/drawing/2014/main" id="{4765F553-90B4-F0B3-159B-B79F48894599}"/>
                      </a:ext>
                    </a:extLst>
                  </p:cNvPr>
                  <p:cNvSpPr txBox="1"/>
                  <p:nvPr/>
                </p:nvSpPr>
                <p:spPr>
                  <a:xfrm>
                    <a:off x="948305" y="3788203"/>
                    <a:ext cx="2890087" cy="20602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학교급 간 연계 등을 고려한 지도 방안 구성</a:t>
                    </a:r>
                  </a:p>
                </p:txBody>
              </p:sp>
              <p:grpSp>
                <p:nvGrpSpPr>
                  <p:cNvPr id="360" name="그룹 359">
                    <a:extLst>
                      <a:ext uri="{FF2B5EF4-FFF2-40B4-BE49-F238E27FC236}">
                        <a16:creationId xmlns:a16="http://schemas.microsoft.com/office/drawing/2014/main" id="{4953C223-FB23-2F63-4A77-CF2D6226D970}"/>
                      </a:ext>
                    </a:extLst>
                  </p:cNvPr>
                  <p:cNvGrpSpPr/>
                  <p:nvPr/>
                </p:nvGrpSpPr>
                <p:grpSpPr>
                  <a:xfrm>
                    <a:off x="670586" y="3793558"/>
                    <a:ext cx="195318" cy="195316"/>
                    <a:chOff x="2622862" y="1377293"/>
                    <a:chExt cx="417995" cy="417994"/>
                  </a:xfrm>
                </p:grpSpPr>
                <p:sp>
                  <p:nvSpPr>
                    <p:cNvPr id="361" name="자유형: 도형 360">
                      <a:extLst>
                        <a:ext uri="{FF2B5EF4-FFF2-40B4-BE49-F238E27FC236}">
                          <a16:creationId xmlns:a16="http://schemas.microsoft.com/office/drawing/2014/main" id="{AF86B735-4FC1-A65D-A6C8-D39526465C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2862" y="1377293"/>
                      <a:ext cx="417994" cy="417994"/>
                    </a:xfrm>
                    <a:custGeom>
                      <a:avLst/>
                      <a:gdLst>
                        <a:gd name="connsiteX0" fmla="*/ 1175766 w 1175766"/>
                        <a:gd name="connsiteY0" fmla="*/ 587883 h 1175766"/>
                        <a:gd name="connsiteX1" fmla="*/ 587883 w 1175766"/>
                        <a:gd name="connsiteY1" fmla="*/ 1175766 h 1175766"/>
                        <a:gd name="connsiteX2" fmla="*/ 0 w 1175766"/>
                        <a:gd name="connsiteY2" fmla="*/ 587883 h 1175766"/>
                        <a:gd name="connsiteX3" fmla="*/ 587883 w 1175766"/>
                        <a:gd name="connsiteY3" fmla="*/ 0 h 1175766"/>
                        <a:gd name="connsiteX4" fmla="*/ 1175766 w 1175766"/>
                        <a:gd name="connsiteY4" fmla="*/ 587883 h 11757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75766" h="1175766">
                          <a:moveTo>
                            <a:pt x="1175766" y="587883"/>
                          </a:moveTo>
                          <a:cubicBezTo>
                            <a:pt x="1175766" y="912562"/>
                            <a:pt x="912562" y="1175766"/>
                            <a:pt x="587883" y="1175766"/>
                          </a:cubicBezTo>
                          <a:cubicBezTo>
                            <a:pt x="263204" y="1175766"/>
                            <a:pt x="0" y="912562"/>
                            <a:pt x="0" y="587883"/>
                          </a:cubicBezTo>
                          <a:cubicBezTo>
                            <a:pt x="0" y="263204"/>
                            <a:pt x="263204" y="0"/>
                            <a:pt x="587883" y="0"/>
                          </a:cubicBezTo>
                          <a:cubicBezTo>
                            <a:pt x="912562" y="0"/>
                            <a:pt x="1175766" y="263204"/>
                            <a:pt x="1175766" y="58788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62" name="자유형: 도형 361">
                      <a:extLst>
                        <a:ext uri="{FF2B5EF4-FFF2-40B4-BE49-F238E27FC236}">
                          <a16:creationId xmlns:a16="http://schemas.microsoft.com/office/drawing/2014/main" id="{DB981B4D-BAAA-8BF6-CC93-F0DEC7D92E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6344" y="1484519"/>
                      <a:ext cx="294513" cy="305881"/>
                    </a:xfrm>
                    <a:custGeom>
                      <a:avLst/>
                      <a:gdLst>
                        <a:gd name="connsiteX0" fmla="*/ 202365 w 294513"/>
                        <a:gd name="connsiteY0" fmla="*/ 0 h 305881"/>
                        <a:gd name="connsiteX1" fmla="*/ 293518 w 294513"/>
                        <a:gd name="connsiteY1" fmla="*/ 91902 h 305881"/>
                        <a:gd name="connsiteX2" fmla="*/ 294513 w 294513"/>
                        <a:gd name="connsiteY2" fmla="*/ 101772 h 305881"/>
                        <a:gd name="connsiteX3" fmla="*/ 166867 w 294513"/>
                        <a:gd name="connsiteY3" fmla="*/ 294345 h 305881"/>
                        <a:gd name="connsiteX4" fmla="*/ 129706 w 294513"/>
                        <a:gd name="connsiteY4" fmla="*/ 305881 h 305881"/>
                        <a:gd name="connsiteX5" fmla="*/ 109258 w 294513"/>
                        <a:gd name="connsiteY5" fmla="*/ 285692 h 305881"/>
                        <a:gd name="connsiteX6" fmla="*/ 0 w 294513"/>
                        <a:gd name="connsiteY6" fmla="*/ 177825 h 3058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94513" h="305881">
                          <a:moveTo>
                            <a:pt x="202365" y="0"/>
                          </a:moveTo>
                          <a:lnTo>
                            <a:pt x="293518" y="91902"/>
                          </a:lnTo>
                          <a:lnTo>
                            <a:pt x="294513" y="101772"/>
                          </a:lnTo>
                          <a:cubicBezTo>
                            <a:pt x="294513" y="188341"/>
                            <a:pt x="241879" y="262618"/>
                            <a:pt x="166867" y="294345"/>
                          </a:cubicBezTo>
                          <a:lnTo>
                            <a:pt x="129706" y="305881"/>
                          </a:lnTo>
                          <a:lnTo>
                            <a:pt x="109258" y="285692"/>
                          </a:lnTo>
                          <a:cubicBezTo>
                            <a:pt x="57114" y="234210"/>
                            <a:pt x="0" y="177825"/>
                            <a:pt x="0" y="177825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29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63" name="자유형: 도형 362">
                      <a:extLst>
                        <a:ext uri="{FF2B5EF4-FFF2-40B4-BE49-F238E27FC236}">
                          <a16:creationId xmlns:a16="http://schemas.microsoft.com/office/drawing/2014/main" id="{96380F11-8906-D3BF-3AD4-87E1913B40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510" y="1476997"/>
                      <a:ext cx="274695" cy="218611"/>
                    </a:xfrm>
                    <a:custGeom>
                      <a:avLst/>
                      <a:gdLst>
                        <a:gd name="connsiteX0" fmla="*/ 239375 w 666386"/>
                        <a:gd name="connsiteY0" fmla="*/ 296187 h 530330"/>
                        <a:gd name="connsiteX1" fmla="*/ 488835 w 666386"/>
                        <a:gd name="connsiteY1" fmla="*/ 44823 h 530330"/>
                        <a:gd name="connsiteX2" fmla="*/ 646378 w 666386"/>
                        <a:gd name="connsiteY2" fmla="*/ 49014 h 530330"/>
                        <a:gd name="connsiteX3" fmla="*/ 658666 w 666386"/>
                        <a:gd name="connsiteY3" fmla="*/ 65301 h 530330"/>
                        <a:gd name="connsiteX4" fmla="*/ 638377 w 666386"/>
                        <a:gd name="connsiteY4" fmla="*/ 160742 h 530330"/>
                        <a:gd name="connsiteX5" fmla="*/ 303002 w 666386"/>
                        <a:gd name="connsiteY5" fmla="*/ 496022 h 530330"/>
                        <a:gd name="connsiteX6" fmla="*/ 262902 w 666386"/>
                        <a:gd name="connsiteY6" fmla="*/ 527169 h 530330"/>
                        <a:gd name="connsiteX7" fmla="*/ 212038 w 666386"/>
                        <a:gd name="connsiteY7" fmla="*/ 526788 h 530330"/>
                        <a:gd name="connsiteX8" fmla="*/ 211753 w 666386"/>
                        <a:gd name="connsiteY8" fmla="*/ 527169 h 530330"/>
                        <a:gd name="connsiteX9" fmla="*/ 202894 w 666386"/>
                        <a:gd name="connsiteY9" fmla="*/ 522978 h 530330"/>
                        <a:gd name="connsiteX10" fmla="*/ 99072 w 666386"/>
                        <a:gd name="connsiteY10" fmla="*/ 422965 h 530330"/>
                        <a:gd name="connsiteX11" fmla="*/ 24586 w 666386"/>
                        <a:gd name="connsiteY11" fmla="*/ 348575 h 530330"/>
                        <a:gd name="connsiteX12" fmla="*/ 24491 w 666386"/>
                        <a:gd name="connsiteY12" fmla="*/ 238466 h 530330"/>
                        <a:gd name="connsiteX13" fmla="*/ 95548 w 666386"/>
                        <a:gd name="connsiteY13" fmla="*/ 193317 h 530330"/>
                        <a:gd name="connsiteX14" fmla="*/ 156793 w 666386"/>
                        <a:gd name="connsiteY14" fmla="*/ 217320 h 530330"/>
                        <a:gd name="connsiteX15" fmla="*/ 239375 w 666386"/>
                        <a:gd name="connsiteY15" fmla="*/ 296187 h 5303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666386" h="530330">
                          <a:moveTo>
                            <a:pt x="239375" y="296187"/>
                          </a:moveTo>
                          <a:cubicBezTo>
                            <a:pt x="318623" y="215892"/>
                            <a:pt x="411206" y="126642"/>
                            <a:pt x="488835" y="44823"/>
                          </a:cubicBezTo>
                          <a:cubicBezTo>
                            <a:pt x="548271" y="-17757"/>
                            <a:pt x="592753" y="-13375"/>
                            <a:pt x="646378" y="49014"/>
                          </a:cubicBezTo>
                          <a:cubicBezTo>
                            <a:pt x="650760" y="54157"/>
                            <a:pt x="654570" y="59872"/>
                            <a:pt x="658666" y="65301"/>
                          </a:cubicBezTo>
                          <a:cubicBezTo>
                            <a:pt x="673715" y="101782"/>
                            <a:pt x="666667" y="132643"/>
                            <a:pt x="638377" y="160742"/>
                          </a:cubicBezTo>
                          <a:cubicBezTo>
                            <a:pt x="526173" y="272089"/>
                            <a:pt x="414540" y="384008"/>
                            <a:pt x="303002" y="496022"/>
                          </a:cubicBezTo>
                          <a:cubicBezTo>
                            <a:pt x="290810" y="508214"/>
                            <a:pt x="277951" y="519072"/>
                            <a:pt x="262902" y="527169"/>
                          </a:cubicBezTo>
                          <a:cubicBezTo>
                            <a:pt x="245947" y="533550"/>
                            <a:pt x="228993" y="528597"/>
                            <a:pt x="212038" y="526788"/>
                          </a:cubicBezTo>
                          <a:cubicBezTo>
                            <a:pt x="212038" y="526788"/>
                            <a:pt x="211753" y="527169"/>
                            <a:pt x="211753" y="527169"/>
                          </a:cubicBezTo>
                          <a:cubicBezTo>
                            <a:pt x="209848" y="523454"/>
                            <a:pt x="206228" y="523549"/>
                            <a:pt x="202894" y="522978"/>
                          </a:cubicBezTo>
                          <a:cubicBezTo>
                            <a:pt x="165366" y="492688"/>
                            <a:pt x="133552" y="456398"/>
                            <a:pt x="99072" y="422965"/>
                          </a:cubicBezTo>
                          <a:cubicBezTo>
                            <a:pt x="73926" y="398581"/>
                            <a:pt x="49161" y="373626"/>
                            <a:pt x="24586" y="348575"/>
                          </a:cubicBezTo>
                          <a:cubicBezTo>
                            <a:pt x="-8180" y="315047"/>
                            <a:pt x="-8180" y="272280"/>
                            <a:pt x="24491" y="238466"/>
                          </a:cubicBezTo>
                          <a:cubicBezTo>
                            <a:pt x="44494" y="217797"/>
                            <a:pt x="63163" y="195127"/>
                            <a:pt x="95548" y="193317"/>
                          </a:cubicBezTo>
                          <a:cubicBezTo>
                            <a:pt x="119932" y="191984"/>
                            <a:pt x="139934" y="200461"/>
                            <a:pt x="156793" y="217320"/>
                          </a:cubicBezTo>
                          <a:lnTo>
                            <a:pt x="239375" y="296187"/>
                          </a:lnTo>
                          <a:close/>
                        </a:path>
                      </a:pathLst>
                    </a:custGeom>
                    <a:solidFill>
                      <a:srgbClr val="FEFEF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64" name="자유형: 도형 363">
                      <a:extLst>
                        <a:ext uri="{FF2B5EF4-FFF2-40B4-BE49-F238E27FC236}">
                          <a16:creationId xmlns:a16="http://schemas.microsoft.com/office/drawing/2014/main" id="{D2D31D36-AB25-9BC6-7490-5BE086A470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191" y="1475831"/>
                      <a:ext cx="276121" cy="220475"/>
                    </a:xfrm>
                    <a:custGeom>
                      <a:avLst/>
                      <a:gdLst>
                        <a:gd name="connsiteX0" fmla="*/ 648772 w 669845"/>
                        <a:gd name="connsiteY0" fmla="*/ 52316 h 534852"/>
                        <a:gd name="connsiteX1" fmla="*/ 617530 w 669845"/>
                        <a:gd name="connsiteY1" fmla="*/ 21074 h 534852"/>
                        <a:gd name="connsiteX2" fmla="*/ 515707 w 669845"/>
                        <a:gd name="connsiteY2" fmla="*/ 21074 h 534852"/>
                        <a:gd name="connsiteX3" fmla="*/ 238530 w 669845"/>
                        <a:gd name="connsiteY3" fmla="*/ 298156 h 534852"/>
                        <a:gd name="connsiteX4" fmla="*/ 154138 w 669845"/>
                        <a:gd name="connsiteY4" fmla="*/ 213765 h 534852"/>
                        <a:gd name="connsiteX5" fmla="*/ 52316 w 669845"/>
                        <a:gd name="connsiteY5" fmla="*/ 213765 h 534852"/>
                        <a:gd name="connsiteX6" fmla="*/ 21074 w 669845"/>
                        <a:gd name="connsiteY6" fmla="*/ 245007 h 534852"/>
                        <a:gd name="connsiteX7" fmla="*/ 21074 w 669845"/>
                        <a:gd name="connsiteY7" fmla="*/ 346829 h 534852"/>
                        <a:gd name="connsiteX8" fmla="*/ 105466 w 669845"/>
                        <a:gd name="connsiteY8" fmla="*/ 431221 h 534852"/>
                        <a:gd name="connsiteX9" fmla="*/ 105466 w 669845"/>
                        <a:gd name="connsiteY9" fmla="*/ 431221 h 534852"/>
                        <a:gd name="connsiteX10" fmla="*/ 155948 w 669845"/>
                        <a:gd name="connsiteY10" fmla="*/ 481703 h 534852"/>
                        <a:gd name="connsiteX11" fmla="*/ 188238 w 669845"/>
                        <a:gd name="connsiteY11" fmla="*/ 513993 h 534852"/>
                        <a:gd name="connsiteX12" fmla="*/ 288822 w 669845"/>
                        <a:gd name="connsiteY12" fmla="*/ 513993 h 534852"/>
                        <a:gd name="connsiteX13" fmla="*/ 648772 w 669845"/>
                        <a:gd name="connsiteY13" fmla="*/ 154043 h 534852"/>
                        <a:gd name="connsiteX14" fmla="*/ 648772 w 669845"/>
                        <a:gd name="connsiteY14" fmla="*/ 52316 h 5348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669845" h="534852">
                          <a:moveTo>
                            <a:pt x="648772" y="52316"/>
                          </a:moveTo>
                          <a:lnTo>
                            <a:pt x="617530" y="21074"/>
                          </a:lnTo>
                          <a:cubicBezTo>
                            <a:pt x="589431" y="-7025"/>
                            <a:pt x="543806" y="-7025"/>
                            <a:pt x="515707" y="21074"/>
                          </a:cubicBezTo>
                          <a:lnTo>
                            <a:pt x="238530" y="298156"/>
                          </a:lnTo>
                          <a:lnTo>
                            <a:pt x="154138" y="213765"/>
                          </a:lnTo>
                          <a:cubicBezTo>
                            <a:pt x="126040" y="185666"/>
                            <a:pt x="80415" y="185666"/>
                            <a:pt x="52316" y="213765"/>
                          </a:cubicBezTo>
                          <a:lnTo>
                            <a:pt x="21074" y="245007"/>
                          </a:lnTo>
                          <a:cubicBezTo>
                            <a:pt x="-7025" y="273106"/>
                            <a:pt x="-7025" y="318730"/>
                            <a:pt x="21074" y="346829"/>
                          </a:cubicBezTo>
                          <a:lnTo>
                            <a:pt x="105466" y="431221"/>
                          </a:lnTo>
                          <a:lnTo>
                            <a:pt x="105466" y="431221"/>
                          </a:lnTo>
                          <a:lnTo>
                            <a:pt x="155948" y="481703"/>
                          </a:lnTo>
                          <a:lnTo>
                            <a:pt x="188238" y="513993"/>
                          </a:lnTo>
                          <a:cubicBezTo>
                            <a:pt x="216051" y="541806"/>
                            <a:pt x="261104" y="541806"/>
                            <a:pt x="288822" y="513993"/>
                          </a:cubicBezTo>
                          <a:lnTo>
                            <a:pt x="648772" y="154043"/>
                          </a:lnTo>
                          <a:cubicBezTo>
                            <a:pt x="676870" y="126040"/>
                            <a:pt x="676870" y="80510"/>
                            <a:pt x="648772" y="52316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365" name="그룹 364">
                <a:extLst>
                  <a:ext uri="{FF2B5EF4-FFF2-40B4-BE49-F238E27FC236}">
                    <a16:creationId xmlns:a16="http://schemas.microsoft.com/office/drawing/2014/main" id="{B6CAB16E-725F-B45A-A759-843217AD942A}"/>
                  </a:ext>
                </a:extLst>
              </p:cNvPr>
              <p:cNvGrpSpPr/>
              <p:nvPr/>
            </p:nvGrpSpPr>
            <p:grpSpPr>
              <a:xfrm>
                <a:off x="477760" y="4672930"/>
                <a:ext cx="5497808" cy="429966"/>
                <a:chOff x="468313" y="3651366"/>
                <a:chExt cx="6133732" cy="479699"/>
              </a:xfrm>
            </p:grpSpPr>
            <p:sp>
              <p:nvSpPr>
                <p:cNvPr id="366" name="사각형: 둥근 모서리 365">
                  <a:extLst>
                    <a:ext uri="{FF2B5EF4-FFF2-40B4-BE49-F238E27FC236}">
                      <a16:creationId xmlns:a16="http://schemas.microsoft.com/office/drawing/2014/main" id="{DAE836CE-00B7-938C-4992-36115B4C8046}"/>
                    </a:ext>
                  </a:extLst>
                </p:cNvPr>
                <p:cNvSpPr/>
                <p:nvPr/>
              </p:nvSpPr>
              <p:spPr>
                <a:xfrm>
                  <a:off x="468313" y="3651366"/>
                  <a:ext cx="6133732" cy="479699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DF0EF"/>
                    </a:gs>
                    <a:gs pos="100000">
                      <a:srgbClr val="D4E2F0"/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367" name="그룹 366">
                  <a:extLst>
                    <a:ext uri="{FF2B5EF4-FFF2-40B4-BE49-F238E27FC236}">
                      <a16:creationId xmlns:a16="http://schemas.microsoft.com/office/drawing/2014/main" id="{F838D781-4112-7D2C-7268-733A5EADC234}"/>
                    </a:ext>
                  </a:extLst>
                </p:cNvPr>
                <p:cNvGrpSpPr/>
                <p:nvPr/>
              </p:nvGrpSpPr>
              <p:grpSpPr>
                <a:xfrm>
                  <a:off x="584591" y="3788203"/>
                  <a:ext cx="4476929" cy="206026"/>
                  <a:chOff x="670586" y="3788203"/>
                  <a:chExt cx="4476929" cy="206026"/>
                </a:xfrm>
              </p:grpSpPr>
              <p:sp>
                <p:nvSpPr>
                  <p:cNvPr id="368" name="TextBox 367">
                    <a:extLst>
                      <a:ext uri="{FF2B5EF4-FFF2-40B4-BE49-F238E27FC236}">
                        <a16:creationId xmlns:a16="http://schemas.microsoft.com/office/drawing/2014/main" id="{21F4C007-55E9-675A-9627-23D7D43F992C}"/>
                      </a:ext>
                    </a:extLst>
                  </p:cNvPr>
                  <p:cNvSpPr txBox="1"/>
                  <p:nvPr/>
                </p:nvSpPr>
                <p:spPr>
                  <a:xfrm>
                    <a:off x="948305" y="3788203"/>
                    <a:ext cx="4199210" cy="20602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타 교과 및 영역이나 범교과 학습 주제와 연계한 음악 활동 구성</a:t>
                    </a:r>
                  </a:p>
                </p:txBody>
              </p:sp>
              <p:grpSp>
                <p:nvGrpSpPr>
                  <p:cNvPr id="369" name="그룹 368">
                    <a:extLst>
                      <a:ext uri="{FF2B5EF4-FFF2-40B4-BE49-F238E27FC236}">
                        <a16:creationId xmlns:a16="http://schemas.microsoft.com/office/drawing/2014/main" id="{8BFBB340-26FB-8B77-0F68-39975C90C351}"/>
                      </a:ext>
                    </a:extLst>
                  </p:cNvPr>
                  <p:cNvGrpSpPr/>
                  <p:nvPr/>
                </p:nvGrpSpPr>
                <p:grpSpPr>
                  <a:xfrm>
                    <a:off x="670586" y="3793558"/>
                    <a:ext cx="195318" cy="195316"/>
                    <a:chOff x="2622862" y="1377293"/>
                    <a:chExt cx="417995" cy="417994"/>
                  </a:xfrm>
                </p:grpSpPr>
                <p:sp>
                  <p:nvSpPr>
                    <p:cNvPr id="370" name="자유형: 도형 369">
                      <a:extLst>
                        <a:ext uri="{FF2B5EF4-FFF2-40B4-BE49-F238E27FC236}">
                          <a16:creationId xmlns:a16="http://schemas.microsoft.com/office/drawing/2014/main" id="{4AEC8748-A829-6F5C-4499-93170FAF4D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2862" y="1377293"/>
                      <a:ext cx="417994" cy="417994"/>
                    </a:xfrm>
                    <a:custGeom>
                      <a:avLst/>
                      <a:gdLst>
                        <a:gd name="connsiteX0" fmla="*/ 1175766 w 1175766"/>
                        <a:gd name="connsiteY0" fmla="*/ 587883 h 1175766"/>
                        <a:gd name="connsiteX1" fmla="*/ 587883 w 1175766"/>
                        <a:gd name="connsiteY1" fmla="*/ 1175766 h 1175766"/>
                        <a:gd name="connsiteX2" fmla="*/ 0 w 1175766"/>
                        <a:gd name="connsiteY2" fmla="*/ 587883 h 1175766"/>
                        <a:gd name="connsiteX3" fmla="*/ 587883 w 1175766"/>
                        <a:gd name="connsiteY3" fmla="*/ 0 h 1175766"/>
                        <a:gd name="connsiteX4" fmla="*/ 1175766 w 1175766"/>
                        <a:gd name="connsiteY4" fmla="*/ 587883 h 11757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75766" h="1175766">
                          <a:moveTo>
                            <a:pt x="1175766" y="587883"/>
                          </a:moveTo>
                          <a:cubicBezTo>
                            <a:pt x="1175766" y="912562"/>
                            <a:pt x="912562" y="1175766"/>
                            <a:pt x="587883" y="1175766"/>
                          </a:cubicBezTo>
                          <a:cubicBezTo>
                            <a:pt x="263204" y="1175766"/>
                            <a:pt x="0" y="912562"/>
                            <a:pt x="0" y="587883"/>
                          </a:cubicBezTo>
                          <a:cubicBezTo>
                            <a:pt x="0" y="263204"/>
                            <a:pt x="263204" y="0"/>
                            <a:pt x="587883" y="0"/>
                          </a:cubicBezTo>
                          <a:cubicBezTo>
                            <a:pt x="912562" y="0"/>
                            <a:pt x="1175766" y="263204"/>
                            <a:pt x="1175766" y="58788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71" name="자유형: 도형 370">
                      <a:extLst>
                        <a:ext uri="{FF2B5EF4-FFF2-40B4-BE49-F238E27FC236}">
                          <a16:creationId xmlns:a16="http://schemas.microsoft.com/office/drawing/2014/main" id="{536604ED-C5C1-9E78-2DC6-3780BC74E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6344" y="1484519"/>
                      <a:ext cx="294513" cy="305881"/>
                    </a:xfrm>
                    <a:custGeom>
                      <a:avLst/>
                      <a:gdLst>
                        <a:gd name="connsiteX0" fmla="*/ 202365 w 294513"/>
                        <a:gd name="connsiteY0" fmla="*/ 0 h 305881"/>
                        <a:gd name="connsiteX1" fmla="*/ 293518 w 294513"/>
                        <a:gd name="connsiteY1" fmla="*/ 91902 h 305881"/>
                        <a:gd name="connsiteX2" fmla="*/ 294513 w 294513"/>
                        <a:gd name="connsiteY2" fmla="*/ 101772 h 305881"/>
                        <a:gd name="connsiteX3" fmla="*/ 166867 w 294513"/>
                        <a:gd name="connsiteY3" fmla="*/ 294345 h 305881"/>
                        <a:gd name="connsiteX4" fmla="*/ 129706 w 294513"/>
                        <a:gd name="connsiteY4" fmla="*/ 305881 h 305881"/>
                        <a:gd name="connsiteX5" fmla="*/ 109258 w 294513"/>
                        <a:gd name="connsiteY5" fmla="*/ 285692 h 305881"/>
                        <a:gd name="connsiteX6" fmla="*/ 0 w 294513"/>
                        <a:gd name="connsiteY6" fmla="*/ 177825 h 3058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94513" h="305881">
                          <a:moveTo>
                            <a:pt x="202365" y="0"/>
                          </a:moveTo>
                          <a:lnTo>
                            <a:pt x="293518" y="91902"/>
                          </a:lnTo>
                          <a:lnTo>
                            <a:pt x="294513" y="101772"/>
                          </a:lnTo>
                          <a:cubicBezTo>
                            <a:pt x="294513" y="188341"/>
                            <a:pt x="241879" y="262618"/>
                            <a:pt x="166867" y="294345"/>
                          </a:cubicBezTo>
                          <a:lnTo>
                            <a:pt x="129706" y="305881"/>
                          </a:lnTo>
                          <a:lnTo>
                            <a:pt x="109258" y="285692"/>
                          </a:lnTo>
                          <a:cubicBezTo>
                            <a:pt x="57114" y="234210"/>
                            <a:pt x="0" y="177825"/>
                            <a:pt x="0" y="177825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29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72" name="자유형: 도형 371">
                      <a:extLst>
                        <a:ext uri="{FF2B5EF4-FFF2-40B4-BE49-F238E27FC236}">
                          <a16:creationId xmlns:a16="http://schemas.microsoft.com/office/drawing/2014/main" id="{68885998-A0FD-B1BD-ACAD-09CFA3E74D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510" y="1476997"/>
                      <a:ext cx="274695" cy="218611"/>
                    </a:xfrm>
                    <a:custGeom>
                      <a:avLst/>
                      <a:gdLst>
                        <a:gd name="connsiteX0" fmla="*/ 239375 w 666386"/>
                        <a:gd name="connsiteY0" fmla="*/ 296187 h 530330"/>
                        <a:gd name="connsiteX1" fmla="*/ 488835 w 666386"/>
                        <a:gd name="connsiteY1" fmla="*/ 44823 h 530330"/>
                        <a:gd name="connsiteX2" fmla="*/ 646378 w 666386"/>
                        <a:gd name="connsiteY2" fmla="*/ 49014 h 530330"/>
                        <a:gd name="connsiteX3" fmla="*/ 658666 w 666386"/>
                        <a:gd name="connsiteY3" fmla="*/ 65301 h 530330"/>
                        <a:gd name="connsiteX4" fmla="*/ 638377 w 666386"/>
                        <a:gd name="connsiteY4" fmla="*/ 160742 h 530330"/>
                        <a:gd name="connsiteX5" fmla="*/ 303002 w 666386"/>
                        <a:gd name="connsiteY5" fmla="*/ 496022 h 530330"/>
                        <a:gd name="connsiteX6" fmla="*/ 262902 w 666386"/>
                        <a:gd name="connsiteY6" fmla="*/ 527169 h 530330"/>
                        <a:gd name="connsiteX7" fmla="*/ 212038 w 666386"/>
                        <a:gd name="connsiteY7" fmla="*/ 526788 h 530330"/>
                        <a:gd name="connsiteX8" fmla="*/ 211753 w 666386"/>
                        <a:gd name="connsiteY8" fmla="*/ 527169 h 530330"/>
                        <a:gd name="connsiteX9" fmla="*/ 202894 w 666386"/>
                        <a:gd name="connsiteY9" fmla="*/ 522978 h 530330"/>
                        <a:gd name="connsiteX10" fmla="*/ 99072 w 666386"/>
                        <a:gd name="connsiteY10" fmla="*/ 422965 h 530330"/>
                        <a:gd name="connsiteX11" fmla="*/ 24586 w 666386"/>
                        <a:gd name="connsiteY11" fmla="*/ 348575 h 530330"/>
                        <a:gd name="connsiteX12" fmla="*/ 24491 w 666386"/>
                        <a:gd name="connsiteY12" fmla="*/ 238466 h 530330"/>
                        <a:gd name="connsiteX13" fmla="*/ 95548 w 666386"/>
                        <a:gd name="connsiteY13" fmla="*/ 193317 h 530330"/>
                        <a:gd name="connsiteX14" fmla="*/ 156793 w 666386"/>
                        <a:gd name="connsiteY14" fmla="*/ 217320 h 530330"/>
                        <a:gd name="connsiteX15" fmla="*/ 239375 w 666386"/>
                        <a:gd name="connsiteY15" fmla="*/ 296187 h 5303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666386" h="530330">
                          <a:moveTo>
                            <a:pt x="239375" y="296187"/>
                          </a:moveTo>
                          <a:cubicBezTo>
                            <a:pt x="318623" y="215892"/>
                            <a:pt x="411206" y="126642"/>
                            <a:pt x="488835" y="44823"/>
                          </a:cubicBezTo>
                          <a:cubicBezTo>
                            <a:pt x="548271" y="-17757"/>
                            <a:pt x="592753" y="-13375"/>
                            <a:pt x="646378" y="49014"/>
                          </a:cubicBezTo>
                          <a:cubicBezTo>
                            <a:pt x="650760" y="54157"/>
                            <a:pt x="654570" y="59872"/>
                            <a:pt x="658666" y="65301"/>
                          </a:cubicBezTo>
                          <a:cubicBezTo>
                            <a:pt x="673715" y="101782"/>
                            <a:pt x="666667" y="132643"/>
                            <a:pt x="638377" y="160742"/>
                          </a:cubicBezTo>
                          <a:cubicBezTo>
                            <a:pt x="526173" y="272089"/>
                            <a:pt x="414540" y="384008"/>
                            <a:pt x="303002" y="496022"/>
                          </a:cubicBezTo>
                          <a:cubicBezTo>
                            <a:pt x="290810" y="508214"/>
                            <a:pt x="277951" y="519072"/>
                            <a:pt x="262902" y="527169"/>
                          </a:cubicBezTo>
                          <a:cubicBezTo>
                            <a:pt x="245947" y="533550"/>
                            <a:pt x="228993" y="528597"/>
                            <a:pt x="212038" y="526788"/>
                          </a:cubicBezTo>
                          <a:cubicBezTo>
                            <a:pt x="212038" y="526788"/>
                            <a:pt x="211753" y="527169"/>
                            <a:pt x="211753" y="527169"/>
                          </a:cubicBezTo>
                          <a:cubicBezTo>
                            <a:pt x="209848" y="523454"/>
                            <a:pt x="206228" y="523549"/>
                            <a:pt x="202894" y="522978"/>
                          </a:cubicBezTo>
                          <a:cubicBezTo>
                            <a:pt x="165366" y="492688"/>
                            <a:pt x="133552" y="456398"/>
                            <a:pt x="99072" y="422965"/>
                          </a:cubicBezTo>
                          <a:cubicBezTo>
                            <a:pt x="73926" y="398581"/>
                            <a:pt x="49161" y="373626"/>
                            <a:pt x="24586" y="348575"/>
                          </a:cubicBezTo>
                          <a:cubicBezTo>
                            <a:pt x="-8180" y="315047"/>
                            <a:pt x="-8180" y="272280"/>
                            <a:pt x="24491" y="238466"/>
                          </a:cubicBezTo>
                          <a:cubicBezTo>
                            <a:pt x="44494" y="217797"/>
                            <a:pt x="63163" y="195127"/>
                            <a:pt x="95548" y="193317"/>
                          </a:cubicBezTo>
                          <a:cubicBezTo>
                            <a:pt x="119932" y="191984"/>
                            <a:pt x="139934" y="200461"/>
                            <a:pt x="156793" y="217320"/>
                          </a:cubicBezTo>
                          <a:lnTo>
                            <a:pt x="239375" y="296187"/>
                          </a:lnTo>
                          <a:close/>
                        </a:path>
                      </a:pathLst>
                    </a:custGeom>
                    <a:solidFill>
                      <a:srgbClr val="FEFEF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73" name="자유형: 도형 372">
                      <a:extLst>
                        <a:ext uri="{FF2B5EF4-FFF2-40B4-BE49-F238E27FC236}">
                          <a16:creationId xmlns:a16="http://schemas.microsoft.com/office/drawing/2014/main" id="{4906E74D-0A48-95C7-050E-54049FC46B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191" y="1475831"/>
                      <a:ext cx="276121" cy="220475"/>
                    </a:xfrm>
                    <a:custGeom>
                      <a:avLst/>
                      <a:gdLst>
                        <a:gd name="connsiteX0" fmla="*/ 648772 w 669845"/>
                        <a:gd name="connsiteY0" fmla="*/ 52316 h 534852"/>
                        <a:gd name="connsiteX1" fmla="*/ 617530 w 669845"/>
                        <a:gd name="connsiteY1" fmla="*/ 21074 h 534852"/>
                        <a:gd name="connsiteX2" fmla="*/ 515707 w 669845"/>
                        <a:gd name="connsiteY2" fmla="*/ 21074 h 534852"/>
                        <a:gd name="connsiteX3" fmla="*/ 238530 w 669845"/>
                        <a:gd name="connsiteY3" fmla="*/ 298156 h 534852"/>
                        <a:gd name="connsiteX4" fmla="*/ 154138 w 669845"/>
                        <a:gd name="connsiteY4" fmla="*/ 213765 h 534852"/>
                        <a:gd name="connsiteX5" fmla="*/ 52316 w 669845"/>
                        <a:gd name="connsiteY5" fmla="*/ 213765 h 534852"/>
                        <a:gd name="connsiteX6" fmla="*/ 21074 w 669845"/>
                        <a:gd name="connsiteY6" fmla="*/ 245007 h 534852"/>
                        <a:gd name="connsiteX7" fmla="*/ 21074 w 669845"/>
                        <a:gd name="connsiteY7" fmla="*/ 346829 h 534852"/>
                        <a:gd name="connsiteX8" fmla="*/ 105466 w 669845"/>
                        <a:gd name="connsiteY8" fmla="*/ 431221 h 534852"/>
                        <a:gd name="connsiteX9" fmla="*/ 105466 w 669845"/>
                        <a:gd name="connsiteY9" fmla="*/ 431221 h 534852"/>
                        <a:gd name="connsiteX10" fmla="*/ 155948 w 669845"/>
                        <a:gd name="connsiteY10" fmla="*/ 481703 h 534852"/>
                        <a:gd name="connsiteX11" fmla="*/ 188238 w 669845"/>
                        <a:gd name="connsiteY11" fmla="*/ 513993 h 534852"/>
                        <a:gd name="connsiteX12" fmla="*/ 288822 w 669845"/>
                        <a:gd name="connsiteY12" fmla="*/ 513993 h 534852"/>
                        <a:gd name="connsiteX13" fmla="*/ 648772 w 669845"/>
                        <a:gd name="connsiteY13" fmla="*/ 154043 h 534852"/>
                        <a:gd name="connsiteX14" fmla="*/ 648772 w 669845"/>
                        <a:gd name="connsiteY14" fmla="*/ 52316 h 5348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669845" h="534852">
                          <a:moveTo>
                            <a:pt x="648772" y="52316"/>
                          </a:moveTo>
                          <a:lnTo>
                            <a:pt x="617530" y="21074"/>
                          </a:lnTo>
                          <a:cubicBezTo>
                            <a:pt x="589431" y="-7025"/>
                            <a:pt x="543806" y="-7025"/>
                            <a:pt x="515707" y="21074"/>
                          </a:cubicBezTo>
                          <a:lnTo>
                            <a:pt x="238530" y="298156"/>
                          </a:lnTo>
                          <a:lnTo>
                            <a:pt x="154138" y="213765"/>
                          </a:lnTo>
                          <a:cubicBezTo>
                            <a:pt x="126040" y="185666"/>
                            <a:pt x="80415" y="185666"/>
                            <a:pt x="52316" y="213765"/>
                          </a:cubicBezTo>
                          <a:lnTo>
                            <a:pt x="21074" y="245007"/>
                          </a:lnTo>
                          <a:cubicBezTo>
                            <a:pt x="-7025" y="273106"/>
                            <a:pt x="-7025" y="318730"/>
                            <a:pt x="21074" y="346829"/>
                          </a:cubicBezTo>
                          <a:lnTo>
                            <a:pt x="105466" y="431221"/>
                          </a:lnTo>
                          <a:lnTo>
                            <a:pt x="105466" y="431221"/>
                          </a:lnTo>
                          <a:lnTo>
                            <a:pt x="155948" y="481703"/>
                          </a:lnTo>
                          <a:lnTo>
                            <a:pt x="188238" y="513993"/>
                          </a:lnTo>
                          <a:cubicBezTo>
                            <a:pt x="216051" y="541806"/>
                            <a:pt x="261104" y="541806"/>
                            <a:pt x="288822" y="513993"/>
                          </a:cubicBezTo>
                          <a:lnTo>
                            <a:pt x="648772" y="154043"/>
                          </a:lnTo>
                          <a:cubicBezTo>
                            <a:pt x="676870" y="126040"/>
                            <a:pt x="676870" y="80510"/>
                            <a:pt x="648772" y="52316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374" name="그룹 373">
                <a:extLst>
                  <a:ext uri="{FF2B5EF4-FFF2-40B4-BE49-F238E27FC236}">
                    <a16:creationId xmlns:a16="http://schemas.microsoft.com/office/drawing/2014/main" id="{69D2BBE4-F83B-5B42-5468-32C1B50CA51C}"/>
                  </a:ext>
                </a:extLst>
              </p:cNvPr>
              <p:cNvGrpSpPr/>
              <p:nvPr/>
            </p:nvGrpSpPr>
            <p:grpSpPr>
              <a:xfrm>
                <a:off x="477760" y="5204409"/>
                <a:ext cx="5497808" cy="429966"/>
                <a:chOff x="468313" y="3651366"/>
                <a:chExt cx="6133732" cy="479699"/>
              </a:xfrm>
            </p:grpSpPr>
            <p:sp>
              <p:nvSpPr>
                <p:cNvPr id="375" name="사각형: 둥근 모서리 374">
                  <a:extLst>
                    <a:ext uri="{FF2B5EF4-FFF2-40B4-BE49-F238E27FC236}">
                      <a16:creationId xmlns:a16="http://schemas.microsoft.com/office/drawing/2014/main" id="{D8ED7FA7-398C-7098-0992-316EB43BFAE1}"/>
                    </a:ext>
                  </a:extLst>
                </p:cNvPr>
                <p:cNvSpPr/>
                <p:nvPr/>
              </p:nvSpPr>
              <p:spPr>
                <a:xfrm>
                  <a:off x="468313" y="3651366"/>
                  <a:ext cx="6133732" cy="479699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DF0EF"/>
                    </a:gs>
                    <a:gs pos="100000">
                      <a:srgbClr val="D4E2F0"/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376" name="그룹 375">
                  <a:extLst>
                    <a:ext uri="{FF2B5EF4-FFF2-40B4-BE49-F238E27FC236}">
                      <a16:creationId xmlns:a16="http://schemas.microsoft.com/office/drawing/2014/main" id="{67F51AF1-AE02-9C40-2761-7DEC8F940398}"/>
                    </a:ext>
                  </a:extLst>
                </p:cNvPr>
                <p:cNvGrpSpPr/>
                <p:nvPr/>
              </p:nvGrpSpPr>
              <p:grpSpPr>
                <a:xfrm>
                  <a:off x="584591" y="3788203"/>
                  <a:ext cx="3475414" cy="206026"/>
                  <a:chOff x="670586" y="3788203"/>
                  <a:chExt cx="3475414" cy="206026"/>
                </a:xfrm>
              </p:grpSpPr>
              <p:sp>
                <p:nvSpPr>
                  <p:cNvPr id="377" name="TextBox 376">
                    <a:extLst>
                      <a:ext uri="{FF2B5EF4-FFF2-40B4-BE49-F238E27FC236}">
                        <a16:creationId xmlns:a16="http://schemas.microsoft.com/office/drawing/2014/main" id="{CAF0C83F-5B3D-414E-DF5D-60506098C21D}"/>
                      </a:ext>
                    </a:extLst>
                  </p:cNvPr>
                  <p:cNvSpPr txBox="1"/>
                  <p:nvPr/>
                </p:nvSpPr>
                <p:spPr>
                  <a:xfrm>
                    <a:off x="948305" y="3788203"/>
                    <a:ext cx="3197695" cy="20602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연주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감상 활동 시 안전 수칙 안내 등 지도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관리</a:t>
                    </a:r>
                  </a:p>
                </p:txBody>
              </p:sp>
              <p:grpSp>
                <p:nvGrpSpPr>
                  <p:cNvPr id="378" name="그룹 377">
                    <a:extLst>
                      <a:ext uri="{FF2B5EF4-FFF2-40B4-BE49-F238E27FC236}">
                        <a16:creationId xmlns:a16="http://schemas.microsoft.com/office/drawing/2014/main" id="{B2C49C30-4637-9ABC-62CC-564B9435676D}"/>
                      </a:ext>
                    </a:extLst>
                  </p:cNvPr>
                  <p:cNvGrpSpPr/>
                  <p:nvPr/>
                </p:nvGrpSpPr>
                <p:grpSpPr>
                  <a:xfrm>
                    <a:off x="670586" y="3793558"/>
                    <a:ext cx="195318" cy="195316"/>
                    <a:chOff x="2622862" y="1377293"/>
                    <a:chExt cx="417995" cy="417994"/>
                  </a:xfrm>
                </p:grpSpPr>
                <p:sp>
                  <p:nvSpPr>
                    <p:cNvPr id="379" name="자유형: 도형 378">
                      <a:extLst>
                        <a:ext uri="{FF2B5EF4-FFF2-40B4-BE49-F238E27FC236}">
                          <a16:creationId xmlns:a16="http://schemas.microsoft.com/office/drawing/2014/main" id="{BAD12D91-86A3-C860-8E90-13DDC7F205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2862" y="1377293"/>
                      <a:ext cx="417994" cy="417994"/>
                    </a:xfrm>
                    <a:custGeom>
                      <a:avLst/>
                      <a:gdLst>
                        <a:gd name="connsiteX0" fmla="*/ 1175766 w 1175766"/>
                        <a:gd name="connsiteY0" fmla="*/ 587883 h 1175766"/>
                        <a:gd name="connsiteX1" fmla="*/ 587883 w 1175766"/>
                        <a:gd name="connsiteY1" fmla="*/ 1175766 h 1175766"/>
                        <a:gd name="connsiteX2" fmla="*/ 0 w 1175766"/>
                        <a:gd name="connsiteY2" fmla="*/ 587883 h 1175766"/>
                        <a:gd name="connsiteX3" fmla="*/ 587883 w 1175766"/>
                        <a:gd name="connsiteY3" fmla="*/ 0 h 1175766"/>
                        <a:gd name="connsiteX4" fmla="*/ 1175766 w 1175766"/>
                        <a:gd name="connsiteY4" fmla="*/ 587883 h 11757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75766" h="1175766">
                          <a:moveTo>
                            <a:pt x="1175766" y="587883"/>
                          </a:moveTo>
                          <a:cubicBezTo>
                            <a:pt x="1175766" y="912562"/>
                            <a:pt x="912562" y="1175766"/>
                            <a:pt x="587883" y="1175766"/>
                          </a:cubicBezTo>
                          <a:cubicBezTo>
                            <a:pt x="263204" y="1175766"/>
                            <a:pt x="0" y="912562"/>
                            <a:pt x="0" y="587883"/>
                          </a:cubicBezTo>
                          <a:cubicBezTo>
                            <a:pt x="0" y="263204"/>
                            <a:pt x="263204" y="0"/>
                            <a:pt x="587883" y="0"/>
                          </a:cubicBezTo>
                          <a:cubicBezTo>
                            <a:pt x="912562" y="0"/>
                            <a:pt x="1175766" y="263204"/>
                            <a:pt x="1175766" y="58788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80" name="자유형: 도형 379">
                      <a:extLst>
                        <a:ext uri="{FF2B5EF4-FFF2-40B4-BE49-F238E27FC236}">
                          <a16:creationId xmlns:a16="http://schemas.microsoft.com/office/drawing/2014/main" id="{47EE0FA8-A2AE-FD2A-1F2F-7E10AC5E66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6344" y="1484519"/>
                      <a:ext cx="294513" cy="305881"/>
                    </a:xfrm>
                    <a:custGeom>
                      <a:avLst/>
                      <a:gdLst>
                        <a:gd name="connsiteX0" fmla="*/ 202365 w 294513"/>
                        <a:gd name="connsiteY0" fmla="*/ 0 h 305881"/>
                        <a:gd name="connsiteX1" fmla="*/ 293518 w 294513"/>
                        <a:gd name="connsiteY1" fmla="*/ 91902 h 305881"/>
                        <a:gd name="connsiteX2" fmla="*/ 294513 w 294513"/>
                        <a:gd name="connsiteY2" fmla="*/ 101772 h 305881"/>
                        <a:gd name="connsiteX3" fmla="*/ 166867 w 294513"/>
                        <a:gd name="connsiteY3" fmla="*/ 294345 h 305881"/>
                        <a:gd name="connsiteX4" fmla="*/ 129706 w 294513"/>
                        <a:gd name="connsiteY4" fmla="*/ 305881 h 305881"/>
                        <a:gd name="connsiteX5" fmla="*/ 109258 w 294513"/>
                        <a:gd name="connsiteY5" fmla="*/ 285692 h 305881"/>
                        <a:gd name="connsiteX6" fmla="*/ 0 w 294513"/>
                        <a:gd name="connsiteY6" fmla="*/ 177825 h 3058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94513" h="305881">
                          <a:moveTo>
                            <a:pt x="202365" y="0"/>
                          </a:moveTo>
                          <a:lnTo>
                            <a:pt x="293518" y="91902"/>
                          </a:lnTo>
                          <a:lnTo>
                            <a:pt x="294513" y="101772"/>
                          </a:lnTo>
                          <a:cubicBezTo>
                            <a:pt x="294513" y="188341"/>
                            <a:pt x="241879" y="262618"/>
                            <a:pt x="166867" y="294345"/>
                          </a:cubicBezTo>
                          <a:lnTo>
                            <a:pt x="129706" y="305881"/>
                          </a:lnTo>
                          <a:lnTo>
                            <a:pt x="109258" y="285692"/>
                          </a:lnTo>
                          <a:cubicBezTo>
                            <a:pt x="57114" y="234210"/>
                            <a:pt x="0" y="177825"/>
                            <a:pt x="0" y="177825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29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81" name="자유형: 도형 380">
                      <a:extLst>
                        <a:ext uri="{FF2B5EF4-FFF2-40B4-BE49-F238E27FC236}">
                          <a16:creationId xmlns:a16="http://schemas.microsoft.com/office/drawing/2014/main" id="{FC648B7C-46DD-0D0D-0E0E-17B7B0DCE8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510" y="1476997"/>
                      <a:ext cx="274695" cy="218611"/>
                    </a:xfrm>
                    <a:custGeom>
                      <a:avLst/>
                      <a:gdLst>
                        <a:gd name="connsiteX0" fmla="*/ 239375 w 666386"/>
                        <a:gd name="connsiteY0" fmla="*/ 296187 h 530330"/>
                        <a:gd name="connsiteX1" fmla="*/ 488835 w 666386"/>
                        <a:gd name="connsiteY1" fmla="*/ 44823 h 530330"/>
                        <a:gd name="connsiteX2" fmla="*/ 646378 w 666386"/>
                        <a:gd name="connsiteY2" fmla="*/ 49014 h 530330"/>
                        <a:gd name="connsiteX3" fmla="*/ 658666 w 666386"/>
                        <a:gd name="connsiteY3" fmla="*/ 65301 h 530330"/>
                        <a:gd name="connsiteX4" fmla="*/ 638377 w 666386"/>
                        <a:gd name="connsiteY4" fmla="*/ 160742 h 530330"/>
                        <a:gd name="connsiteX5" fmla="*/ 303002 w 666386"/>
                        <a:gd name="connsiteY5" fmla="*/ 496022 h 530330"/>
                        <a:gd name="connsiteX6" fmla="*/ 262902 w 666386"/>
                        <a:gd name="connsiteY6" fmla="*/ 527169 h 530330"/>
                        <a:gd name="connsiteX7" fmla="*/ 212038 w 666386"/>
                        <a:gd name="connsiteY7" fmla="*/ 526788 h 530330"/>
                        <a:gd name="connsiteX8" fmla="*/ 211753 w 666386"/>
                        <a:gd name="connsiteY8" fmla="*/ 527169 h 530330"/>
                        <a:gd name="connsiteX9" fmla="*/ 202894 w 666386"/>
                        <a:gd name="connsiteY9" fmla="*/ 522978 h 530330"/>
                        <a:gd name="connsiteX10" fmla="*/ 99072 w 666386"/>
                        <a:gd name="connsiteY10" fmla="*/ 422965 h 530330"/>
                        <a:gd name="connsiteX11" fmla="*/ 24586 w 666386"/>
                        <a:gd name="connsiteY11" fmla="*/ 348575 h 530330"/>
                        <a:gd name="connsiteX12" fmla="*/ 24491 w 666386"/>
                        <a:gd name="connsiteY12" fmla="*/ 238466 h 530330"/>
                        <a:gd name="connsiteX13" fmla="*/ 95548 w 666386"/>
                        <a:gd name="connsiteY13" fmla="*/ 193317 h 530330"/>
                        <a:gd name="connsiteX14" fmla="*/ 156793 w 666386"/>
                        <a:gd name="connsiteY14" fmla="*/ 217320 h 530330"/>
                        <a:gd name="connsiteX15" fmla="*/ 239375 w 666386"/>
                        <a:gd name="connsiteY15" fmla="*/ 296187 h 5303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666386" h="530330">
                          <a:moveTo>
                            <a:pt x="239375" y="296187"/>
                          </a:moveTo>
                          <a:cubicBezTo>
                            <a:pt x="318623" y="215892"/>
                            <a:pt x="411206" y="126642"/>
                            <a:pt x="488835" y="44823"/>
                          </a:cubicBezTo>
                          <a:cubicBezTo>
                            <a:pt x="548271" y="-17757"/>
                            <a:pt x="592753" y="-13375"/>
                            <a:pt x="646378" y="49014"/>
                          </a:cubicBezTo>
                          <a:cubicBezTo>
                            <a:pt x="650760" y="54157"/>
                            <a:pt x="654570" y="59872"/>
                            <a:pt x="658666" y="65301"/>
                          </a:cubicBezTo>
                          <a:cubicBezTo>
                            <a:pt x="673715" y="101782"/>
                            <a:pt x="666667" y="132643"/>
                            <a:pt x="638377" y="160742"/>
                          </a:cubicBezTo>
                          <a:cubicBezTo>
                            <a:pt x="526173" y="272089"/>
                            <a:pt x="414540" y="384008"/>
                            <a:pt x="303002" y="496022"/>
                          </a:cubicBezTo>
                          <a:cubicBezTo>
                            <a:pt x="290810" y="508214"/>
                            <a:pt x="277951" y="519072"/>
                            <a:pt x="262902" y="527169"/>
                          </a:cubicBezTo>
                          <a:cubicBezTo>
                            <a:pt x="245947" y="533550"/>
                            <a:pt x="228993" y="528597"/>
                            <a:pt x="212038" y="526788"/>
                          </a:cubicBezTo>
                          <a:cubicBezTo>
                            <a:pt x="212038" y="526788"/>
                            <a:pt x="211753" y="527169"/>
                            <a:pt x="211753" y="527169"/>
                          </a:cubicBezTo>
                          <a:cubicBezTo>
                            <a:pt x="209848" y="523454"/>
                            <a:pt x="206228" y="523549"/>
                            <a:pt x="202894" y="522978"/>
                          </a:cubicBezTo>
                          <a:cubicBezTo>
                            <a:pt x="165366" y="492688"/>
                            <a:pt x="133552" y="456398"/>
                            <a:pt x="99072" y="422965"/>
                          </a:cubicBezTo>
                          <a:cubicBezTo>
                            <a:pt x="73926" y="398581"/>
                            <a:pt x="49161" y="373626"/>
                            <a:pt x="24586" y="348575"/>
                          </a:cubicBezTo>
                          <a:cubicBezTo>
                            <a:pt x="-8180" y="315047"/>
                            <a:pt x="-8180" y="272280"/>
                            <a:pt x="24491" y="238466"/>
                          </a:cubicBezTo>
                          <a:cubicBezTo>
                            <a:pt x="44494" y="217797"/>
                            <a:pt x="63163" y="195127"/>
                            <a:pt x="95548" y="193317"/>
                          </a:cubicBezTo>
                          <a:cubicBezTo>
                            <a:pt x="119932" y="191984"/>
                            <a:pt x="139934" y="200461"/>
                            <a:pt x="156793" y="217320"/>
                          </a:cubicBezTo>
                          <a:lnTo>
                            <a:pt x="239375" y="296187"/>
                          </a:lnTo>
                          <a:close/>
                        </a:path>
                      </a:pathLst>
                    </a:custGeom>
                    <a:solidFill>
                      <a:srgbClr val="FEFEF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82" name="자유형: 도형 381">
                      <a:extLst>
                        <a:ext uri="{FF2B5EF4-FFF2-40B4-BE49-F238E27FC236}">
                          <a16:creationId xmlns:a16="http://schemas.microsoft.com/office/drawing/2014/main" id="{4730547B-B05B-E992-5316-4C5B089975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191" y="1475831"/>
                      <a:ext cx="276121" cy="220475"/>
                    </a:xfrm>
                    <a:custGeom>
                      <a:avLst/>
                      <a:gdLst>
                        <a:gd name="connsiteX0" fmla="*/ 648772 w 669845"/>
                        <a:gd name="connsiteY0" fmla="*/ 52316 h 534852"/>
                        <a:gd name="connsiteX1" fmla="*/ 617530 w 669845"/>
                        <a:gd name="connsiteY1" fmla="*/ 21074 h 534852"/>
                        <a:gd name="connsiteX2" fmla="*/ 515707 w 669845"/>
                        <a:gd name="connsiteY2" fmla="*/ 21074 h 534852"/>
                        <a:gd name="connsiteX3" fmla="*/ 238530 w 669845"/>
                        <a:gd name="connsiteY3" fmla="*/ 298156 h 534852"/>
                        <a:gd name="connsiteX4" fmla="*/ 154138 w 669845"/>
                        <a:gd name="connsiteY4" fmla="*/ 213765 h 534852"/>
                        <a:gd name="connsiteX5" fmla="*/ 52316 w 669845"/>
                        <a:gd name="connsiteY5" fmla="*/ 213765 h 534852"/>
                        <a:gd name="connsiteX6" fmla="*/ 21074 w 669845"/>
                        <a:gd name="connsiteY6" fmla="*/ 245007 h 534852"/>
                        <a:gd name="connsiteX7" fmla="*/ 21074 w 669845"/>
                        <a:gd name="connsiteY7" fmla="*/ 346829 h 534852"/>
                        <a:gd name="connsiteX8" fmla="*/ 105466 w 669845"/>
                        <a:gd name="connsiteY8" fmla="*/ 431221 h 534852"/>
                        <a:gd name="connsiteX9" fmla="*/ 105466 w 669845"/>
                        <a:gd name="connsiteY9" fmla="*/ 431221 h 534852"/>
                        <a:gd name="connsiteX10" fmla="*/ 155948 w 669845"/>
                        <a:gd name="connsiteY10" fmla="*/ 481703 h 534852"/>
                        <a:gd name="connsiteX11" fmla="*/ 188238 w 669845"/>
                        <a:gd name="connsiteY11" fmla="*/ 513993 h 534852"/>
                        <a:gd name="connsiteX12" fmla="*/ 288822 w 669845"/>
                        <a:gd name="connsiteY12" fmla="*/ 513993 h 534852"/>
                        <a:gd name="connsiteX13" fmla="*/ 648772 w 669845"/>
                        <a:gd name="connsiteY13" fmla="*/ 154043 h 534852"/>
                        <a:gd name="connsiteX14" fmla="*/ 648772 w 669845"/>
                        <a:gd name="connsiteY14" fmla="*/ 52316 h 5348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669845" h="534852">
                          <a:moveTo>
                            <a:pt x="648772" y="52316"/>
                          </a:moveTo>
                          <a:lnTo>
                            <a:pt x="617530" y="21074"/>
                          </a:lnTo>
                          <a:cubicBezTo>
                            <a:pt x="589431" y="-7025"/>
                            <a:pt x="543806" y="-7025"/>
                            <a:pt x="515707" y="21074"/>
                          </a:cubicBezTo>
                          <a:lnTo>
                            <a:pt x="238530" y="298156"/>
                          </a:lnTo>
                          <a:lnTo>
                            <a:pt x="154138" y="213765"/>
                          </a:lnTo>
                          <a:cubicBezTo>
                            <a:pt x="126040" y="185666"/>
                            <a:pt x="80415" y="185666"/>
                            <a:pt x="52316" y="213765"/>
                          </a:cubicBezTo>
                          <a:lnTo>
                            <a:pt x="21074" y="245007"/>
                          </a:lnTo>
                          <a:cubicBezTo>
                            <a:pt x="-7025" y="273106"/>
                            <a:pt x="-7025" y="318730"/>
                            <a:pt x="21074" y="346829"/>
                          </a:cubicBezTo>
                          <a:lnTo>
                            <a:pt x="105466" y="431221"/>
                          </a:lnTo>
                          <a:lnTo>
                            <a:pt x="105466" y="431221"/>
                          </a:lnTo>
                          <a:lnTo>
                            <a:pt x="155948" y="481703"/>
                          </a:lnTo>
                          <a:lnTo>
                            <a:pt x="188238" y="513993"/>
                          </a:lnTo>
                          <a:cubicBezTo>
                            <a:pt x="216051" y="541806"/>
                            <a:pt x="261104" y="541806"/>
                            <a:pt x="288822" y="513993"/>
                          </a:cubicBezTo>
                          <a:lnTo>
                            <a:pt x="648772" y="154043"/>
                          </a:lnTo>
                          <a:cubicBezTo>
                            <a:pt x="676870" y="126040"/>
                            <a:pt x="676870" y="80510"/>
                            <a:pt x="648772" y="52316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383" name="그룹 382">
                <a:extLst>
                  <a:ext uri="{FF2B5EF4-FFF2-40B4-BE49-F238E27FC236}">
                    <a16:creationId xmlns:a16="http://schemas.microsoft.com/office/drawing/2014/main" id="{EFEBCB4F-B2EF-9255-E312-F01DA55432FB}"/>
                  </a:ext>
                </a:extLst>
              </p:cNvPr>
              <p:cNvGrpSpPr/>
              <p:nvPr/>
            </p:nvGrpSpPr>
            <p:grpSpPr>
              <a:xfrm>
                <a:off x="477760" y="5735884"/>
                <a:ext cx="5497808" cy="429966"/>
                <a:chOff x="468313" y="3651366"/>
                <a:chExt cx="6133732" cy="479699"/>
              </a:xfrm>
            </p:grpSpPr>
            <p:sp>
              <p:nvSpPr>
                <p:cNvPr id="384" name="사각형: 둥근 모서리 383">
                  <a:extLst>
                    <a:ext uri="{FF2B5EF4-FFF2-40B4-BE49-F238E27FC236}">
                      <a16:creationId xmlns:a16="http://schemas.microsoft.com/office/drawing/2014/main" id="{34669174-13E8-B7F6-80A8-A1873F652097}"/>
                    </a:ext>
                  </a:extLst>
                </p:cNvPr>
                <p:cNvSpPr/>
                <p:nvPr/>
              </p:nvSpPr>
              <p:spPr>
                <a:xfrm>
                  <a:off x="468313" y="3651366"/>
                  <a:ext cx="6133732" cy="479699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DDF0EF"/>
                    </a:gs>
                    <a:gs pos="100000">
                      <a:srgbClr val="D4E2F0"/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385" name="그룹 384">
                  <a:extLst>
                    <a:ext uri="{FF2B5EF4-FFF2-40B4-BE49-F238E27FC236}">
                      <a16:creationId xmlns:a16="http://schemas.microsoft.com/office/drawing/2014/main" id="{448CAA2F-27B2-E3E3-6E17-87D1757FCB57}"/>
                    </a:ext>
                  </a:extLst>
                </p:cNvPr>
                <p:cNvGrpSpPr/>
                <p:nvPr/>
              </p:nvGrpSpPr>
              <p:grpSpPr>
                <a:xfrm>
                  <a:off x="584591" y="3788203"/>
                  <a:ext cx="5694844" cy="206026"/>
                  <a:chOff x="670586" y="3788203"/>
                  <a:chExt cx="5694844" cy="206026"/>
                </a:xfrm>
              </p:grpSpPr>
              <p:sp>
                <p:nvSpPr>
                  <p:cNvPr id="386" name="TextBox 385">
                    <a:extLst>
                      <a:ext uri="{FF2B5EF4-FFF2-40B4-BE49-F238E27FC236}">
                        <a16:creationId xmlns:a16="http://schemas.microsoft.com/office/drawing/2014/main" id="{B2FD051C-05F0-AD06-0738-9A9A0980AB5D}"/>
                      </a:ext>
                    </a:extLst>
                  </p:cNvPr>
                  <p:cNvSpPr txBox="1"/>
                  <p:nvPr/>
                </p:nvSpPr>
                <p:spPr>
                  <a:xfrm>
                    <a:off x="948305" y="3788203"/>
                    <a:ext cx="5417125" cy="20602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학점 기반 교육과정 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(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고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) - 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일반 선택과 진로 선택 과목이 연계된 교수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학습 구안</a:t>
                    </a:r>
                  </a:p>
                </p:txBody>
              </p:sp>
              <p:grpSp>
                <p:nvGrpSpPr>
                  <p:cNvPr id="387" name="그룹 386">
                    <a:extLst>
                      <a:ext uri="{FF2B5EF4-FFF2-40B4-BE49-F238E27FC236}">
                        <a16:creationId xmlns:a16="http://schemas.microsoft.com/office/drawing/2014/main" id="{88376597-7B06-04BC-4FEE-A02D0988FBED}"/>
                      </a:ext>
                    </a:extLst>
                  </p:cNvPr>
                  <p:cNvGrpSpPr/>
                  <p:nvPr/>
                </p:nvGrpSpPr>
                <p:grpSpPr>
                  <a:xfrm>
                    <a:off x="670586" y="3793558"/>
                    <a:ext cx="195318" cy="195316"/>
                    <a:chOff x="2622862" y="1377293"/>
                    <a:chExt cx="417995" cy="417994"/>
                  </a:xfrm>
                </p:grpSpPr>
                <p:sp>
                  <p:nvSpPr>
                    <p:cNvPr id="388" name="자유형: 도형 387">
                      <a:extLst>
                        <a:ext uri="{FF2B5EF4-FFF2-40B4-BE49-F238E27FC236}">
                          <a16:creationId xmlns:a16="http://schemas.microsoft.com/office/drawing/2014/main" id="{D32AC97D-C429-8C38-FB12-01B156CF6B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2862" y="1377293"/>
                      <a:ext cx="417994" cy="417994"/>
                    </a:xfrm>
                    <a:custGeom>
                      <a:avLst/>
                      <a:gdLst>
                        <a:gd name="connsiteX0" fmla="*/ 1175766 w 1175766"/>
                        <a:gd name="connsiteY0" fmla="*/ 587883 h 1175766"/>
                        <a:gd name="connsiteX1" fmla="*/ 587883 w 1175766"/>
                        <a:gd name="connsiteY1" fmla="*/ 1175766 h 1175766"/>
                        <a:gd name="connsiteX2" fmla="*/ 0 w 1175766"/>
                        <a:gd name="connsiteY2" fmla="*/ 587883 h 1175766"/>
                        <a:gd name="connsiteX3" fmla="*/ 587883 w 1175766"/>
                        <a:gd name="connsiteY3" fmla="*/ 0 h 1175766"/>
                        <a:gd name="connsiteX4" fmla="*/ 1175766 w 1175766"/>
                        <a:gd name="connsiteY4" fmla="*/ 587883 h 11757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75766" h="1175766">
                          <a:moveTo>
                            <a:pt x="1175766" y="587883"/>
                          </a:moveTo>
                          <a:cubicBezTo>
                            <a:pt x="1175766" y="912562"/>
                            <a:pt x="912562" y="1175766"/>
                            <a:pt x="587883" y="1175766"/>
                          </a:cubicBezTo>
                          <a:cubicBezTo>
                            <a:pt x="263204" y="1175766"/>
                            <a:pt x="0" y="912562"/>
                            <a:pt x="0" y="587883"/>
                          </a:cubicBezTo>
                          <a:cubicBezTo>
                            <a:pt x="0" y="263204"/>
                            <a:pt x="263204" y="0"/>
                            <a:pt x="587883" y="0"/>
                          </a:cubicBezTo>
                          <a:cubicBezTo>
                            <a:pt x="912562" y="0"/>
                            <a:pt x="1175766" y="263204"/>
                            <a:pt x="1175766" y="58788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89" name="자유형: 도형 388">
                      <a:extLst>
                        <a:ext uri="{FF2B5EF4-FFF2-40B4-BE49-F238E27FC236}">
                          <a16:creationId xmlns:a16="http://schemas.microsoft.com/office/drawing/2014/main" id="{058BB450-5F76-8FFC-6CEE-65A338D4CF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6344" y="1484519"/>
                      <a:ext cx="294513" cy="305881"/>
                    </a:xfrm>
                    <a:custGeom>
                      <a:avLst/>
                      <a:gdLst>
                        <a:gd name="connsiteX0" fmla="*/ 202365 w 294513"/>
                        <a:gd name="connsiteY0" fmla="*/ 0 h 305881"/>
                        <a:gd name="connsiteX1" fmla="*/ 293518 w 294513"/>
                        <a:gd name="connsiteY1" fmla="*/ 91902 h 305881"/>
                        <a:gd name="connsiteX2" fmla="*/ 294513 w 294513"/>
                        <a:gd name="connsiteY2" fmla="*/ 101772 h 305881"/>
                        <a:gd name="connsiteX3" fmla="*/ 166867 w 294513"/>
                        <a:gd name="connsiteY3" fmla="*/ 294345 h 305881"/>
                        <a:gd name="connsiteX4" fmla="*/ 129706 w 294513"/>
                        <a:gd name="connsiteY4" fmla="*/ 305881 h 305881"/>
                        <a:gd name="connsiteX5" fmla="*/ 109258 w 294513"/>
                        <a:gd name="connsiteY5" fmla="*/ 285692 h 305881"/>
                        <a:gd name="connsiteX6" fmla="*/ 0 w 294513"/>
                        <a:gd name="connsiteY6" fmla="*/ 177825 h 3058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94513" h="305881">
                          <a:moveTo>
                            <a:pt x="202365" y="0"/>
                          </a:moveTo>
                          <a:lnTo>
                            <a:pt x="293518" y="91902"/>
                          </a:lnTo>
                          <a:lnTo>
                            <a:pt x="294513" y="101772"/>
                          </a:lnTo>
                          <a:cubicBezTo>
                            <a:pt x="294513" y="188341"/>
                            <a:pt x="241879" y="262618"/>
                            <a:pt x="166867" y="294345"/>
                          </a:cubicBezTo>
                          <a:lnTo>
                            <a:pt x="129706" y="305881"/>
                          </a:lnTo>
                          <a:lnTo>
                            <a:pt x="109258" y="285692"/>
                          </a:lnTo>
                          <a:cubicBezTo>
                            <a:pt x="57114" y="234210"/>
                            <a:pt x="0" y="177825"/>
                            <a:pt x="0" y="177825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29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90" name="자유형: 도형 389">
                      <a:extLst>
                        <a:ext uri="{FF2B5EF4-FFF2-40B4-BE49-F238E27FC236}">
                          <a16:creationId xmlns:a16="http://schemas.microsoft.com/office/drawing/2014/main" id="{D17C963C-2D70-1478-2EDF-8A749E58B8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510" y="1476997"/>
                      <a:ext cx="274695" cy="218611"/>
                    </a:xfrm>
                    <a:custGeom>
                      <a:avLst/>
                      <a:gdLst>
                        <a:gd name="connsiteX0" fmla="*/ 239375 w 666386"/>
                        <a:gd name="connsiteY0" fmla="*/ 296187 h 530330"/>
                        <a:gd name="connsiteX1" fmla="*/ 488835 w 666386"/>
                        <a:gd name="connsiteY1" fmla="*/ 44823 h 530330"/>
                        <a:gd name="connsiteX2" fmla="*/ 646378 w 666386"/>
                        <a:gd name="connsiteY2" fmla="*/ 49014 h 530330"/>
                        <a:gd name="connsiteX3" fmla="*/ 658666 w 666386"/>
                        <a:gd name="connsiteY3" fmla="*/ 65301 h 530330"/>
                        <a:gd name="connsiteX4" fmla="*/ 638377 w 666386"/>
                        <a:gd name="connsiteY4" fmla="*/ 160742 h 530330"/>
                        <a:gd name="connsiteX5" fmla="*/ 303002 w 666386"/>
                        <a:gd name="connsiteY5" fmla="*/ 496022 h 530330"/>
                        <a:gd name="connsiteX6" fmla="*/ 262902 w 666386"/>
                        <a:gd name="connsiteY6" fmla="*/ 527169 h 530330"/>
                        <a:gd name="connsiteX7" fmla="*/ 212038 w 666386"/>
                        <a:gd name="connsiteY7" fmla="*/ 526788 h 530330"/>
                        <a:gd name="connsiteX8" fmla="*/ 211753 w 666386"/>
                        <a:gd name="connsiteY8" fmla="*/ 527169 h 530330"/>
                        <a:gd name="connsiteX9" fmla="*/ 202894 w 666386"/>
                        <a:gd name="connsiteY9" fmla="*/ 522978 h 530330"/>
                        <a:gd name="connsiteX10" fmla="*/ 99072 w 666386"/>
                        <a:gd name="connsiteY10" fmla="*/ 422965 h 530330"/>
                        <a:gd name="connsiteX11" fmla="*/ 24586 w 666386"/>
                        <a:gd name="connsiteY11" fmla="*/ 348575 h 530330"/>
                        <a:gd name="connsiteX12" fmla="*/ 24491 w 666386"/>
                        <a:gd name="connsiteY12" fmla="*/ 238466 h 530330"/>
                        <a:gd name="connsiteX13" fmla="*/ 95548 w 666386"/>
                        <a:gd name="connsiteY13" fmla="*/ 193317 h 530330"/>
                        <a:gd name="connsiteX14" fmla="*/ 156793 w 666386"/>
                        <a:gd name="connsiteY14" fmla="*/ 217320 h 530330"/>
                        <a:gd name="connsiteX15" fmla="*/ 239375 w 666386"/>
                        <a:gd name="connsiteY15" fmla="*/ 296187 h 5303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666386" h="530330">
                          <a:moveTo>
                            <a:pt x="239375" y="296187"/>
                          </a:moveTo>
                          <a:cubicBezTo>
                            <a:pt x="318623" y="215892"/>
                            <a:pt x="411206" y="126642"/>
                            <a:pt x="488835" y="44823"/>
                          </a:cubicBezTo>
                          <a:cubicBezTo>
                            <a:pt x="548271" y="-17757"/>
                            <a:pt x="592753" y="-13375"/>
                            <a:pt x="646378" y="49014"/>
                          </a:cubicBezTo>
                          <a:cubicBezTo>
                            <a:pt x="650760" y="54157"/>
                            <a:pt x="654570" y="59872"/>
                            <a:pt x="658666" y="65301"/>
                          </a:cubicBezTo>
                          <a:cubicBezTo>
                            <a:pt x="673715" y="101782"/>
                            <a:pt x="666667" y="132643"/>
                            <a:pt x="638377" y="160742"/>
                          </a:cubicBezTo>
                          <a:cubicBezTo>
                            <a:pt x="526173" y="272089"/>
                            <a:pt x="414540" y="384008"/>
                            <a:pt x="303002" y="496022"/>
                          </a:cubicBezTo>
                          <a:cubicBezTo>
                            <a:pt x="290810" y="508214"/>
                            <a:pt x="277951" y="519072"/>
                            <a:pt x="262902" y="527169"/>
                          </a:cubicBezTo>
                          <a:cubicBezTo>
                            <a:pt x="245947" y="533550"/>
                            <a:pt x="228993" y="528597"/>
                            <a:pt x="212038" y="526788"/>
                          </a:cubicBezTo>
                          <a:cubicBezTo>
                            <a:pt x="212038" y="526788"/>
                            <a:pt x="211753" y="527169"/>
                            <a:pt x="211753" y="527169"/>
                          </a:cubicBezTo>
                          <a:cubicBezTo>
                            <a:pt x="209848" y="523454"/>
                            <a:pt x="206228" y="523549"/>
                            <a:pt x="202894" y="522978"/>
                          </a:cubicBezTo>
                          <a:cubicBezTo>
                            <a:pt x="165366" y="492688"/>
                            <a:pt x="133552" y="456398"/>
                            <a:pt x="99072" y="422965"/>
                          </a:cubicBezTo>
                          <a:cubicBezTo>
                            <a:pt x="73926" y="398581"/>
                            <a:pt x="49161" y="373626"/>
                            <a:pt x="24586" y="348575"/>
                          </a:cubicBezTo>
                          <a:cubicBezTo>
                            <a:pt x="-8180" y="315047"/>
                            <a:pt x="-8180" y="272280"/>
                            <a:pt x="24491" y="238466"/>
                          </a:cubicBezTo>
                          <a:cubicBezTo>
                            <a:pt x="44494" y="217797"/>
                            <a:pt x="63163" y="195127"/>
                            <a:pt x="95548" y="193317"/>
                          </a:cubicBezTo>
                          <a:cubicBezTo>
                            <a:pt x="119932" y="191984"/>
                            <a:pt x="139934" y="200461"/>
                            <a:pt x="156793" y="217320"/>
                          </a:cubicBezTo>
                          <a:lnTo>
                            <a:pt x="239375" y="296187"/>
                          </a:lnTo>
                          <a:close/>
                        </a:path>
                      </a:pathLst>
                    </a:custGeom>
                    <a:solidFill>
                      <a:srgbClr val="FEFEF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91" name="자유형: 도형 390">
                      <a:extLst>
                        <a:ext uri="{FF2B5EF4-FFF2-40B4-BE49-F238E27FC236}">
                          <a16:creationId xmlns:a16="http://schemas.microsoft.com/office/drawing/2014/main" id="{EA28FB1E-9353-56B0-B490-42FE194D5E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191" y="1475831"/>
                      <a:ext cx="276121" cy="220475"/>
                    </a:xfrm>
                    <a:custGeom>
                      <a:avLst/>
                      <a:gdLst>
                        <a:gd name="connsiteX0" fmla="*/ 648772 w 669845"/>
                        <a:gd name="connsiteY0" fmla="*/ 52316 h 534852"/>
                        <a:gd name="connsiteX1" fmla="*/ 617530 w 669845"/>
                        <a:gd name="connsiteY1" fmla="*/ 21074 h 534852"/>
                        <a:gd name="connsiteX2" fmla="*/ 515707 w 669845"/>
                        <a:gd name="connsiteY2" fmla="*/ 21074 h 534852"/>
                        <a:gd name="connsiteX3" fmla="*/ 238530 w 669845"/>
                        <a:gd name="connsiteY3" fmla="*/ 298156 h 534852"/>
                        <a:gd name="connsiteX4" fmla="*/ 154138 w 669845"/>
                        <a:gd name="connsiteY4" fmla="*/ 213765 h 534852"/>
                        <a:gd name="connsiteX5" fmla="*/ 52316 w 669845"/>
                        <a:gd name="connsiteY5" fmla="*/ 213765 h 534852"/>
                        <a:gd name="connsiteX6" fmla="*/ 21074 w 669845"/>
                        <a:gd name="connsiteY6" fmla="*/ 245007 h 534852"/>
                        <a:gd name="connsiteX7" fmla="*/ 21074 w 669845"/>
                        <a:gd name="connsiteY7" fmla="*/ 346829 h 534852"/>
                        <a:gd name="connsiteX8" fmla="*/ 105466 w 669845"/>
                        <a:gd name="connsiteY8" fmla="*/ 431221 h 534852"/>
                        <a:gd name="connsiteX9" fmla="*/ 105466 w 669845"/>
                        <a:gd name="connsiteY9" fmla="*/ 431221 h 534852"/>
                        <a:gd name="connsiteX10" fmla="*/ 155948 w 669845"/>
                        <a:gd name="connsiteY10" fmla="*/ 481703 h 534852"/>
                        <a:gd name="connsiteX11" fmla="*/ 188238 w 669845"/>
                        <a:gd name="connsiteY11" fmla="*/ 513993 h 534852"/>
                        <a:gd name="connsiteX12" fmla="*/ 288822 w 669845"/>
                        <a:gd name="connsiteY12" fmla="*/ 513993 h 534852"/>
                        <a:gd name="connsiteX13" fmla="*/ 648772 w 669845"/>
                        <a:gd name="connsiteY13" fmla="*/ 154043 h 534852"/>
                        <a:gd name="connsiteX14" fmla="*/ 648772 w 669845"/>
                        <a:gd name="connsiteY14" fmla="*/ 52316 h 5348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669845" h="534852">
                          <a:moveTo>
                            <a:pt x="648772" y="52316"/>
                          </a:moveTo>
                          <a:lnTo>
                            <a:pt x="617530" y="21074"/>
                          </a:lnTo>
                          <a:cubicBezTo>
                            <a:pt x="589431" y="-7025"/>
                            <a:pt x="543806" y="-7025"/>
                            <a:pt x="515707" y="21074"/>
                          </a:cubicBezTo>
                          <a:lnTo>
                            <a:pt x="238530" y="298156"/>
                          </a:lnTo>
                          <a:lnTo>
                            <a:pt x="154138" y="213765"/>
                          </a:lnTo>
                          <a:cubicBezTo>
                            <a:pt x="126040" y="185666"/>
                            <a:pt x="80415" y="185666"/>
                            <a:pt x="52316" y="213765"/>
                          </a:cubicBezTo>
                          <a:lnTo>
                            <a:pt x="21074" y="245007"/>
                          </a:lnTo>
                          <a:cubicBezTo>
                            <a:pt x="-7025" y="273106"/>
                            <a:pt x="-7025" y="318730"/>
                            <a:pt x="21074" y="346829"/>
                          </a:cubicBezTo>
                          <a:lnTo>
                            <a:pt x="105466" y="431221"/>
                          </a:lnTo>
                          <a:lnTo>
                            <a:pt x="105466" y="431221"/>
                          </a:lnTo>
                          <a:lnTo>
                            <a:pt x="155948" y="481703"/>
                          </a:lnTo>
                          <a:lnTo>
                            <a:pt x="188238" y="513993"/>
                          </a:lnTo>
                          <a:cubicBezTo>
                            <a:pt x="216051" y="541806"/>
                            <a:pt x="261104" y="541806"/>
                            <a:pt x="288822" y="513993"/>
                          </a:cubicBezTo>
                          <a:lnTo>
                            <a:pt x="648772" y="154043"/>
                          </a:lnTo>
                          <a:cubicBezTo>
                            <a:pt x="676870" y="126040"/>
                            <a:pt x="676870" y="80510"/>
                            <a:pt x="648772" y="52316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</p:grpSp>
        </p:grpSp>
        <p:grpSp>
          <p:nvGrpSpPr>
            <p:cNvPr id="958" name="그룹 957">
              <a:extLst>
                <a:ext uri="{FF2B5EF4-FFF2-40B4-BE49-F238E27FC236}">
                  <a16:creationId xmlns:a16="http://schemas.microsoft.com/office/drawing/2014/main" id="{FF904B61-4854-D591-E261-2B40171D12FA}"/>
                </a:ext>
              </a:extLst>
            </p:cNvPr>
            <p:cNvGrpSpPr/>
            <p:nvPr/>
          </p:nvGrpSpPr>
          <p:grpSpPr>
            <a:xfrm>
              <a:off x="6223891" y="1558688"/>
              <a:ext cx="2451797" cy="4607161"/>
              <a:chOff x="6223891" y="1558688"/>
              <a:chExt cx="2451797" cy="4607161"/>
            </a:xfrm>
          </p:grpSpPr>
          <p:grpSp>
            <p:nvGrpSpPr>
              <p:cNvPr id="855" name="그룹 854">
                <a:extLst>
                  <a:ext uri="{FF2B5EF4-FFF2-40B4-BE49-F238E27FC236}">
                    <a16:creationId xmlns:a16="http://schemas.microsoft.com/office/drawing/2014/main" id="{416E774A-5F98-FA82-2014-6F9E8CC720F9}"/>
                  </a:ext>
                </a:extLst>
              </p:cNvPr>
              <p:cNvGrpSpPr/>
              <p:nvPr/>
            </p:nvGrpSpPr>
            <p:grpSpPr>
              <a:xfrm>
                <a:off x="6223891" y="1558688"/>
                <a:ext cx="2451797" cy="4607161"/>
                <a:chOff x="6223891" y="1558688"/>
                <a:chExt cx="2451797" cy="4607161"/>
              </a:xfrm>
            </p:grpSpPr>
            <p:grpSp>
              <p:nvGrpSpPr>
                <p:cNvPr id="162" name="그룹 161">
                  <a:extLst>
                    <a:ext uri="{FF2B5EF4-FFF2-40B4-BE49-F238E27FC236}">
                      <a16:creationId xmlns:a16="http://schemas.microsoft.com/office/drawing/2014/main" id="{246166F5-62D5-4D12-7D6D-D367958CAE60}"/>
                    </a:ext>
                  </a:extLst>
                </p:cNvPr>
                <p:cNvGrpSpPr/>
                <p:nvPr/>
              </p:nvGrpSpPr>
              <p:grpSpPr>
                <a:xfrm>
                  <a:off x="6298841" y="1558688"/>
                  <a:ext cx="2301896" cy="466905"/>
                  <a:chOff x="6298250" y="1558688"/>
                  <a:chExt cx="2301896" cy="466905"/>
                </a:xfrm>
              </p:grpSpPr>
              <p:sp>
                <p:nvSpPr>
                  <p:cNvPr id="161" name="자유형: 도형 160">
                    <a:extLst>
                      <a:ext uri="{FF2B5EF4-FFF2-40B4-BE49-F238E27FC236}">
                        <a16:creationId xmlns:a16="http://schemas.microsoft.com/office/drawing/2014/main" id="{146AAFE2-99A2-2C91-A374-26936A5FDE74}"/>
                      </a:ext>
                    </a:extLst>
                  </p:cNvPr>
                  <p:cNvSpPr/>
                  <p:nvPr/>
                </p:nvSpPr>
                <p:spPr>
                  <a:xfrm flipH="1">
                    <a:off x="8454188" y="1767545"/>
                    <a:ext cx="145958" cy="258048"/>
                  </a:xfrm>
                  <a:custGeom>
                    <a:avLst/>
                    <a:gdLst>
                      <a:gd name="connsiteX0" fmla="*/ 71569 w 145958"/>
                      <a:gd name="connsiteY0" fmla="*/ 0 h 258048"/>
                      <a:gd name="connsiteX1" fmla="*/ 145958 w 145958"/>
                      <a:gd name="connsiteY1" fmla="*/ 0 h 258048"/>
                      <a:gd name="connsiteX2" fmla="*/ 145958 w 145958"/>
                      <a:gd name="connsiteY2" fmla="*/ 258048 h 258048"/>
                      <a:gd name="connsiteX3" fmla="*/ 0 w 145958"/>
                      <a:gd name="connsiteY3" fmla="*/ 258048 h 258048"/>
                      <a:gd name="connsiteX4" fmla="*/ 0 w 145958"/>
                      <a:gd name="connsiteY4" fmla="*/ 119199 h 258048"/>
                      <a:gd name="connsiteX5" fmla="*/ 10446 w 145958"/>
                      <a:gd name="connsiteY5" fmla="*/ 119199 h 258048"/>
                      <a:gd name="connsiteX6" fmla="*/ 71569 w 145958"/>
                      <a:gd name="connsiteY6" fmla="*/ 58076 h 258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5958" h="258048">
                        <a:moveTo>
                          <a:pt x="71569" y="0"/>
                        </a:moveTo>
                        <a:lnTo>
                          <a:pt x="145958" y="0"/>
                        </a:lnTo>
                        <a:lnTo>
                          <a:pt x="145958" y="258048"/>
                        </a:lnTo>
                        <a:lnTo>
                          <a:pt x="0" y="258048"/>
                        </a:lnTo>
                        <a:lnTo>
                          <a:pt x="0" y="119199"/>
                        </a:lnTo>
                        <a:lnTo>
                          <a:pt x="10446" y="119199"/>
                        </a:lnTo>
                        <a:cubicBezTo>
                          <a:pt x="44203" y="119199"/>
                          <a:pt x="71569" y="91833"/>
                          <a:pt x="71569" y="58076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47" name="자유형: 도형 146">
                    <a:extLst>
                      <a:ext uri="{FF2B5EF4-FFF2-40B4-BE49-F238E27FC236}">
                        <a16:creationId xmlns:a16="http://schemas.microsoft.com/office/drawing/2014/main" id="{8A01CDD8-F818-9BCA-A7D6-A4FE7D84375B}"/>
                      </a:ext>
                    </a:extLst>
                  </p:cNvPr>
                  <p:cNvSpPr/>
                  <p:nvPr/>
                </p:nvSpPr>
                <p:spPr>
                  <a:xfrm>
                    <a:off x="6298250" y="1767545"/>
                    <a:ext cx="145958" cy="258048"/>
                  </a:xfrm>
                  <a:custGeom>
                    <a:avLst/>
                    <a:gdLst>
                      <a:gd name="connsiteX0" fmla="*/ 71569 w 145958"/>
                      <a:gd name="connsiteY0" fmla="*/ 0 h 258048"/>
                      <a:gd name="connsiteX1" fmla="*/ 145958 w 145958"/>
                      <a:gd name="connsiteY1" fmla="*/ 0 h 258048"/>
                      <a:gd name="connsiteX2" fmla="*/ 145958 w 145958"/>
                      <a:gd name="connsiteY2" fmla="*/ 258048 h 258048"/>
                      <a:gd name="connsiteX3" fmla="*/ 0 w 145958"/>
                      <a:gd name="connsiteY3" fmla="*/ 258048 h 258048"/>
                      <a:gd name="connsiteX4" fmla="*/ 0 w 145958"/>
                      <a:gd name="connsiteY4" fmla="*/ 119199 h 258048"/>
                      <a:gd name="connsiteX5" fmla="*/ 10446 w 145958"/>
                      <a:gd name="connsiteY5" fmla="*/ 119199 h 258048"/>
                      <a:gd name="connsiteX6" fmla="*/ 71569 w 145958"/>
                      <a:gd name="connsiteY6" fmla="*/ 58076 h 258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5958" h="258048">
                        <a:moveTo>
                          <a:pt x="71569" y="0"/>
                        </a:moveTo>
                        <a:lnTo>
                          <a:pt x="145958" y="0"/>
                        </a:lnTo>
                        <a:lnTo>
                          <a:pt x="145958" y="258048"/>
                        </a:lnTo>
                        <a:lnTo>
                          <a:pt x="0" y="258048"/>
                        </a:lnTo>
                        <a:lnTo>
                          <a:pt x="0" y="119199"/>
                        </a:lnTo>
                        <a:lnTo>
                          <a:pt x="10446" y="119199"/>
                        </a:lnTo>
                        <a:cubicBezTo>
                          <a:pt x="44203" y="119199"/>
                          <a:pt x="71569" y="91833"/>
                          <a:pt x="71569" y="58076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grpSp>
                <p:nvGrpSpPr>
                  <p:cNvPr id="145" name="그룹 144">
                    <a:extLst>
                      <a:ext uri="{FF2B5EF4-FFF2-40B4-BE49-F238E27FC236}">
                        <a16:creationId xmlns:a16="http://schemas.microsoft.com/office/drawing/2014/main" id="{5F60BE03-2F84-EDA2-C779-0D12217F2C48}"/>
                      </a:ext>
                    </a:extLst>
                  </p:cNvPr>
                  <p:cNvGrpSpPr/>
                  <p:nvPr/>
                </p:nvGrpSpPr>
                <p:grpSpPr>
                  <a:xfrm>
                    <a:off x="6370030" y="1558688"/>
                    <a:ext cx="2159518" cy="358141"/>
                    <a:chOff x="6319075" y="1558688"/>
                    <a:chExt cx="2159518" cy="358141"/>
                  </a:xfrm>
                </p:grpSpPr>
                <p:sp>
                  <p:nvSpPr>
                    <p:cNvPr id="285" name="사각형: 둥근 모서리 284">
                      <a:extLst>
                        <a:ext uri="{FF2B5EF4-FFF2-40B4-BE49-F238E27FC236}">
                          <a16:creationId xmlns:a16="http://schemas.microsoft.com/office/drawing/2014/main" id="{CB9FF726-2E1E-238B-2E88-AFB70E775EA3}"/>
                        </a:ext>
                      </a:extLst>
                    </p:cNvPr>
                    <p:cNvSpPr/>
                    <p:nvPr/>
                  </p:nvSpPr>
                  <p:spPr>
                    <a:xfrm rot="5400000" flipH="1" flipV="1">
                      <a:off x="7219763" y="658000"/>
                      <a:ext cx="358141" cy="2159518"/>
                    </a:xfrm>
                    <a:prstGeom prst="roundRect">
                      <a:avLst>
                        <a:gd name="adj" fmla="val 17314"/>
                      </a:avLst>
                    </a:pr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grpSp>
                  <p:nvGrpSpPr>
                    <p:cNvPr id="287" name="그룹 286">
                      <a:extLst>
                        <a:ext uri="{FF2B5EF4-FFF2-40B4-BE49-F238E27FC236}">
                          <a16:creationId xmlns:a16="http://schemas.microsoft.com/office/drawing/2014/main" id="{CECCD60F-210E-5725-CBF0-1BE2BAA80A6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254296" y="1604322"/>
                      <a:ext cx="157777" cy="0"/>
                      <a:chOff x="626175" y="1418621"/>
                      <a:chExt cx="230922" cy="0"/>
                    </a:xfrm>
                  </p:grpSpPr>
                  <p:cxnSp>
                    <p:nvCxnSpPr>
                      <p:cNvPr id="290" name="직선 연결선 289">
                        <a:extLst>
                          <a:ext uri="{FF2B5EF4-FFF2-40B4-BE49-F238E27FC236}">
                            <a16:creationId xmlns:a16="http://schemas.microsoft.com/office/drawing/2014/main" id="{0EEDA070-9890-3D69-220E-78361578F3CF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626175" y="1418621"/>
                        <a:ext cx="157103" cy="0"/>
                      </a:xfrm>
                      <a:prstGeom prst="line">
                        <a:avLst/>
                      </a:prstGeom>
                      <a:ln w="28575" cap="rnd">
                        <a:solidFill>
                          <a:schemeClr val="bg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91" name="직선 연결선 290">
                        <a:extLst>
                          <a:ext uri="{FF2B5EF4-FFF2-40B4-BE49-F238E27FC236}">
                            <a16:creationId xmlns:a16="http://schemas.microsoft.com/office/drawing/2014/main" id="{7E8F1089-4191-494E-5550-89F0FF4EE962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847630" y="1418621"/>
                        <a:ext cx="9467" cy="0"/>
                      </a:xfrm>
                      <a:prstGeom prst="line">
                        <a:avLst/>
                      </a:prstGeom>
                      <a:ln w="28575" cap="rnd">
                        <a:solidFill>
                          <a:schemeClr val="bg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288" name="TextBox 287">
                      <a:extLst>
                        <a:ext uri="{FF2B5EF4-FFF2-40B4-BE49-F238E27FC236}">
                          <a16:creationId xmlns:a16="http://schemas.microsoft.com/office/drawing/2014/main" id="{EC49B31D-83D8-C0A5-24C0-A063F03D2D4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77482" y="1621933"/>
                      <a:ext cx="144270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4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진로연계교육 방안</a:t>
                      </a:r>
                    </a:p>
                  </p:txBody>
                </p:sp>
              </p:grpSp>
            </p:grpSp>
            <p:sp>
              <p:nvSpPr>
                <p:cNvPr id="282" name="사각형: 둥근 모서리 281">
                  <a:extLst>
                    <a:ext uri="{FF2B5EF4-FFF2-40B4-BE49-F238E27FC236}">
                      <a16:creationId xmlns:a16="http://schemas.microsoft.com/office/drawing/2014/main" id="{DE762C2E-1840-10CB-6029-7056ADD2EC87}"/>
                    </a:ext>
                  </a:extLst>
                </p:cNvPr>
                <p:cNvSpPr/>
                <p:nvPr/>
              </p:nvSpPr>
              <p:spPr>
                <a:xfrm>
                  <a:off x="6223891" y="1894972"/>
                  <a:ext cx="2451797" cy="4270877"/>
                </a:xfrm>
                <a:prstGeom prst="roundRect">
                  <a:avLst>
                    <a:gd name="adj" fmla="val 3290"/>
                  </a:avLst>
                </a:prstGeom>
                <a:solidFill>
                  <a:schemeClr val="bg1"/>
                </a:solidFill>
                <a:ln w="19050">
                  <a:solidFill>
                    <a:srgbClr val="B2DDDB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</p:grpSp>
          <p:cxnSp>
            <p:nvCxnSpPr>
              <p:cNvPr id="427" name="직선 연결선 426">
                <a:extLst>
                  <a:ext uri="{FF2B5EF4-FFF2-40B4-BE49-F238E27FC236}">
                    <a16:creationId xmlns:a16="http://schemas.microsoft.com/office/drawing/2014/main" id="{FBC22578-2028-02D6-ADF7-B5A6B260A24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19074" y="3803232"/>
                <a:ext cx="2261431" cy="2"/>
              </a:xfrm>
              <a:prstGeom prst="line">
                <a:avLst/>
              </a:prstGeom>
              <a:noFill/>
              <a:ln w="12700"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957" name="그룹 956">
                <a:extLst>
                  <a:ext uri="{FF2B5EF4-FFF2-40B4-BE49-F238E27FC236}">
                    <a16:creationId xmlns:a16="http://schemas.microsoft.com/office/drawing/2014/main" id="{0BB36E9F-491F-5ECF-FF29-F82AB7FB9AC5}"/>
                  </a:ext>
                </a:extLst>
              </p:cNvPr>
              <p:cNvGrpSpPr/>
              <p:nvPr/>
            </p:nvGrpSpPr>
            <p:grpSpPr>
              <a:xfrm>
                <a:off x="6337251" y="3943921"/>
                <a:ext cx="2225076" cy="2014495"/>
                <a:chOff x="6337251" y="3943921"/>
                <a:chExt cx="2225076" cy="2014495"/>
              </a:xfrm>
            </p:grpSpPr>
            <p:grpSp>
              <p:nvGrpSpPr>
                <p:cNvPr id="434" name="그룹 433">
                  <a:extLst>
                    <a:ext uri="{FF2B5EF4-FFF2-40B4-BE49-F238E27FC236}">
                      <a16:creationId xmlns:a16="http://schemas.microsoft.com/office/drawing/2014/main" id="{A5FF4E4F-BB34-8044-2F3B-A0C9EDD2988C}"/>
                    </a:ext>
                  </a:extLst>
                </p:cNvPr>
                <p:cNvGrpSpPr/>
                <p:nvPr/>
              </p:nvGrpSpPr>
              <p:grpSpPr>
                <a:xfrm>
                  <a:off x="6337251" y="4910384"/>
                  <a:ext cx="2225076" cy="1048032"/>
                  <a:chOff x="6337251" y="4358575"/>
                  <a:chExt cx="2225076" cy="1048032"/>
                </a:xfrm>
              </p:grpSpPr>
              <p:sp>
                <p:nvSpPr>
                  <p:cNvPr id="421" name="TextBox 420">
                    <a:extLst>
                      <a:ext uri="{FF2B5EF4-FFF2-40B4-BE49-F238E27FC236}">
                        <a16:creationId xmlns:a16="http://schemas.microsoft.com/office/drawing/2014/main" id="{500BA423-21B4-5A83-3D57-59E5FD87DF2B}"/>
                      </a:ext>
                    </a:extLst>
                  </p:cNvPr>
                  <p:cNvSpPr txBox="1"/>
                  <p:nvPr/>
                </p:nvSpPr>
                <p:spPr>
                  <a:xfrm>
                    <a:off x="6403926" y="4752582"/>
                    <a:ext cx="1829347" cy="65402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 marL="90488" indent="-90488">
                      <a:spcAft>
                        <a:spcPts val="300"/>
                      </a:spcAft>
                      <a:buClr>
                        <a:srgbClr val="0F958E"/>
                      </a:buClr>
                      <a:buFont typeface="Arial" panose="020B0604020202020204" pitchFamily="34" charset="0"/>
                      <a:buChar char="•"/>
                      <a:defRPr sz="110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>
                      <a:buClr>
                        <a:srgbClr val="935A9E"/>
                      </a:buClr>
                    </a:pPr>
                    <a:r>
                      <a:rPr lang="ko-KR" altLang="en-US" sz="1000" dirty="0"/>
                      <a:t>학생의 진로와 적성을 고려하여</a:t>
                    </a:r>
                    <a:br>
                      <a:rPr lang="en-US" altLang="ko-KR" sz="1000" dirty="0"/>
                    </a:br>
                    <a:r>
                      <a:rPr lang="ko-KR" altLang="en-US" sz="1000" dirty="0"/>
                      <a:t>영역별 학습 내용을 안내함</a:t>
                    </a:r>
                    <a:r>
                      <a:rPr lang="en-US" altLang="ko-KR" sz="1000" dirty="0"/>
                      <a:t>.</a:t>
                    </a:r>
                  </a:p>
                  <a:p>
                    <a:pPr>
                      <a:buClr>
                        <a:srgbClr val="935A9E"/>
                      </a:buClr>
                    </a:pPr>
                    <a:r>
                      <a:rPr lang="ko-KR" altLang="en-US" sz="10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향후 음악 애호가의 삶이나</a:t>
                    </a:r>
                    <a:r>
                      <a:rPr lang="en-US" altLang="ko-KR" sz="1000" dirty="0"/>
                      <a:t> 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진로를 </a:t>
                    </a:r>
                    <a:br>
                      <a:rPr lang="en-US" altLang="ko-KR" sz="10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</a:br>
                    <a:r>
                      <a:rPr lang="ko-KR" altLang="en-US" sz="10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준비하는 기반이 되도록 함</a:t>
                    </a:r>
                    <a:r>
                      <a:rPr lang="en-US" altLang="ko-KR" sz="10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 </a:t>
                    </a:r>
                    <a:endParaRPr lang="ko-KR" altLang="en-US" sz="1000" dirty="0"/>
                  </a:p>
                </p:txBody>
              </p:sp>
              <p:grpSp>
                <p:nvGrpSpPr>
                  <p:cNvPr id="422" name="그룹 421">
                    <a:extLst>
                      <a:ext uri="{FF2B5EF4-FFF2-40B4-BE49-F238E27FC236}">
                        <a16:creationId xmlns:a16="http://schemas.microsoft.com/office/drawing/2014/main" id="{EC49759A-0316-8398-1592-CD7E85C91D03}"/>
                      </a:ext>
                    </a:extLst>
                  </p:cNvPr>
                  <p:cNvGrpSpPr/>
                  <p:nvPr/>
                </p:nvGrpSpPr>
                <p:grpSpPr>
                  <a:xfrm>
                    <a:off x="6337251" y="4358575"/>
                    <a:ext cx="2225076" cy="301135"/>
                    <a:chOff x="6337251" y="1958500"/>
                    <a:chExt cx="2225076" cy="301135"/>
                  </a:xfrm>
                </p:grpSpPr>
                <p:sp>
                  <p:nvSpPr>
                    <p:cNvPr id="423" name="사각형: 둥근 모서리 422">
                      <a:extLst>
                        <a:ext uri="{FF2B5EF4-FFF2-40B4-BE49-F238E27FC236}">
                          <a16:creationId xmlns:a16="http://schemas.microsoft.com/office/drawing/2014/main" id="{2B878886-7F35-E970-348F-E74414C02E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37251" y="1958500"/>
                      <a:ext cx="2225076" cy="301135"/>
                    </a:xfrm>
                    <a:prstGeom prst="roundRect">
                      <a:avLst>
                        <a:gd name="adj" fmla="val 23905"/>
                      </a:avLst>
                    </a:prstGeom>
                    <a:solidFill>
                      <a:srgbClr val="EFE6F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424" name="TextBox 423">
                      <a:extLst>
                        <a:ext uri="{FF2B5EF4-FFF2-40B4-BE49-F238E27FC236}">
                          <a16:creationId xmlns:a16="http://schemas.microsoft.com/office/drawing/2014/main" id="{0DEA82F2-3C68-ED73-BCCF-F79F939035E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151631" y="2009040"/>
                      <a:ext cx="596317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고등학교</a:t>
                      </a:r>
                    </a:p>
                  </p:txBody>
                </p:sp>
              </p:grpSp>
            </p:grpSp>
            <p:pic>
              <p:nvPicPr>
                <p:cNvPr id="950" name="그림 949" descr="의류, 사람, 만화 영화, 스탠딩이(가) 표시된 사진&#10;&#10;자동 생성된 설명">
                  <a:extLst>
                    <a:ext uri="{FF2B5EF4-FFF2-40B4-BE49-F238E27FC236}">
                      <a16:creationId xmlns:a16="http://schemas.microsoft.com/office/drawing/2014/main" id="{F0F9369C-623D-F7E9-0779-DA5BD89B82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b="52321"/>
                <a:stretch/>
              </p:blipFill>
              <p:spPr>
                <a:xfrm>
                  <a:off x="6796665" y="3943921"/>
                  <a:ext cx="1306248" cy="968314"/>
                </a:xfrm>
                <a:prstGeom prst="rect">
                  <a:avLst/>
                </a:prstGeom>
              </p:spPr>
            </p:pic>
          </p:grpSp>
          <p:grpSp>
            <p:nvGrpSpPr>
              <p:cNvPr id="956" name="그룹 955">
                <a:extLst>
                  <a:ext uri="{FF2B5EF4-FFF2-40B4-BE49-F238E27FC236}">
                    <a16:creationId xmlns:a16="http://schemas.microsoft.com/office/drawing/2014/main" id="{A7B29047-0073-3714-DA0C-3962AFB94B17}"/>
                  </a:ext>
                </a:extLst>
              </p:cNvPr>
              <p:cNvGrpSpPr/>
              <p:nvPr/>
            </p:nvGrpSpPr>
            <p:grpSpPr>
              <a:xfrm>
                <a:off x="6337251" y="1996867"/>
                <a:ext cx="2225076" cy="1587674"/>
                <a:chOff x="6337251" y="1996867"/>
                <a:chExt cx="2225076" cy="1587674"/>
              </a:xfrm>
            </p:grpSpPr>
            <p:grpSp>
              <p:nvGrpSpPr>
                <p:cNvPr id="435" name="그룹 434">
                  <a:extLst>
                    <a:ext uri="{FF2B5EF4-FFF2-40B4-BE49-F238E27FC236}">
                      <a16:creationId xmlns:a16="http://schemas.microsoft.com/office/drawing/2014/main" id="{EF9D729E-68AD-FB1E-A9F5-D89FB4897432}"/>
                    </a:ext>
                  </a:extLst>
                </p:cNvPr>
                <p:cNvGrpSpPr/>
                <p:nvPr/>
              </p:nvGrpSpPr>
              <p:grpSpPr>
                <a:xfrm>
                  <a:off x="6337251" y="2884587"/>
                  <a:ext cx="2225076" cy="699954"/>
                  <a:chOff x="6337251" y="2715734"/>
                  <a:chExt cx="2225076" cy="699954"/>
                </a:xfrm>
              </p:grpSpPr>
              <p:sp>
                <p:nvSpPr>
                  <p:cNvPr id="402" name="TextBox 401">
                    <a:extLst>
                      <a:ext uri="{FF2B5EF4-FFF2-40B4-BE49-F238E27FC236}">
                        <a16:creationId xmlns:a16="http://schemas.microsoft.com/office/drawing/2014/main" id="{E8A82FDC-0DDC-448C-1F93-550653841A11}"/>
                      </a:ext>
                    </a:extLst>
                  </p:cNvPr>
                  <p:cNvSpPr txBox="1"/>
                  <p:nvPr/>
                </p:nvSpPr>
                <p:spPr>
                  <a:xfrm>
                    <a:off x="6403926" y="3107911"/>
                    <a:ext cx="214353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 marL="90488" indent="-90488">
                      <a:spcAft>
                        <a:spcPts val="300"/>
                      </a:spcAft>
                      <a:buClr>
                        <a:srgbClr val="0F958E"/>
                      </a:buClr>
                      <a:buFont typeface="Arial" panose="020B0604020202020204" pitchFamily="34" charset="0"/>
                      <a:buChar char="•"/>
                      <a:defRPr sz="105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sz="1000" dirty="0"/>
                      <a:t>음악 관련 진로나 직업을 탐색</a:t>
                    </a:r>
                    <a:r>
                      <a:rPr lang="en-US" altLang="ko-KR" sz="1000" dirty="0"/>
                      <a:t>·</a:t>
                    </a:r>
                    <a:r>
                      <a:rPr lang="ko-KR" altLang="en-US" sz="1000" dirty="0"/>
                      <a:t>체험할 수 </a:t>
                    </a:r>
                    <a:br>
                      <a:rPr lang="en-US" altLang="ko-KR" sz="1000" dirty="0"/>
                    </a:br>
                    <a:r>
                      <a:rPr lang="ko-KR" altLang="en-US" sz="1000" dirty="0"/>
                      <a:t>있도록 함</a:t>
                    </a:r>
                    <a:r>
                      <a:rPr lang="en-US" altLang="ko-KR" sz="1000" dirty="0"/>
                      <a:t>.</a:t>
                    </a:r>
                    <a:endParaRPr lang="ko-KR" altLang="en-US" sz="1000" dirty="0"/>
                  </a:p>
                </p:txBody>
              </p:sp>
              <p:grpSp>
                <p:nvGrpSpPr>
                  <p:cNvPr id="418" name="그룹 417">
                    <a:extLst>
                      <a:ext uri="{FF2B5EF4-FFF2-40B4-BE49-F238E27FC236}">
                        <a16:creationId xmlns:a16="http://schemas.microsoft.com/office/drawing/2014/main" id="{E3998312-3725-CFA0-3EFC-91B00D7CAB68}"/>
                      </a:ext>
                    </a:extLst>
                  </p:cNvPr>
                  <p:cNvGrpSpPr/>
                  <p:nvPr/>
                </p:nvGrpSpPr>
                <p:grpSpPr>
                  <a:xfrm>
                    <a:off x="6337251" y="2715734"/>
                    <a:ext cx="2225076" cy="301135"/>
                    <a:chOff x="6337251" y="1958500"/>
                    <a:chExt cx="2225076" cy="301135"/>
                  </a:xfrm>
                </p:grpSpPr>
                <p:sp>
                  <p:nvSpPr>
                    <p:cNvPr id="395" name="사각형: 둥근 모서리 394">
                      <a:extLst>
                        <a:ext uri="{FF2B5EF4-FFF2-40B4-BE49-F238E27FC236}">
                          <a16:creationId xmlns:a16="http://schemas.microsoft.com/office/drawing/2014/main" id="{90568BC7-4486-D47B-CECE-9D8AADDFAA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37251" y="1958500"/>
                      <a:ext cx="2225076" cy="301135"/>
                    </a:xfrm>
                    <a:prstGeom prst="roundRect">
                      <a:avLst>
                        <a:gd name="adj" fmla="val 23905"/>
                      </a:avLst>
                    </a:prstGeom>
                    <a:gradFill>
                      <a:gsLst>
                        <a:gs pos="0">
                          <a:srgbClr val="DDF0EF"/>
                        </a:gs>
                        <a:gs pos="100000">
                          <a:srgbClr val="D4E2F0"/>
                        </a:gs>
                      </a:gsLst>
                      <a:lin ang="0" scaled="0"/>
                    </a:gra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414" name="TextBox 413">
                      <a:extLst>
                        <a:ext uri="{FF2B5EF4-FFF2-40B4-BE49-F238E27FC236}">
                          <a16:creationId xmlns:a16="http://schemas.microsoft.com/office/drawing/2014/main" id="{01967DA4-77A2-685D-5D5C-5CF733BE131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114762" y="2009040"/>
                      <a:ext cx="670055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초</a:t>
                      </a:r>
                      <a:r>
                        <a:rPr lang="en-US" altLang="ko-KR" sz="13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·</a:t>
                      </a:r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중학교</a:t>
                      </a:r>
                    </a:p>
                  </p:txBody>
                </p:sp>
              </p:grpSp>
            </p:grpSp>
            <p:grpSp>
              <p:nvGrpSpPr>
                <p:cNvPr id="955" name="그룹 954">
                  <a:extLst>
                    <a:ext uri="{FF2B5EF4-FFF2-40B4-BE49-F238E27FC236}">
                      <a16:creationId xmlns:a16="http://schemas.microsoft.com/office/drawing/2014/main" id="{FA59EF57-F58A-E3EE-5E4E-E5B4F779AF75}"/>
                    </a:ext>
                  </a:extLst>
                </p:cNvPr>
                <p:cNvGrpSpPr/>
                <p:nvPr/>
              </p:nvGrpSpPr>
              <p:grpSpPr>
                <a:xfrm>
                  <a:off x="6589895" y="1996867"/>
                  <a:ext cx="1765509" cy="888044"/>
                  <a:chOff x="6649577" y="1950506"/>
                  <a:chExt cx="1930912" cy="971240"/>
                </a:xfrm>
              </p:grpSpPr>
              <p:pic>
                <p:nvPicPr>
                  <p:cNvPr id="948" name="그림 947" descr="의류, 클립아트, 스탠딩, 만화 영화이(가) 표시된 사진&#10;&#10;자동 생성된 설명">
                    <a:extLst>
                      <a:ext uri="{FF2B5EF4-FFF2-40B4-BE49-F238E27FC236}">
                        <a16:creationId xmlns:a16="http://schemas.microsoft.com/office/drawing/2014/main" id="{00A60BEB-40E4-2CBC-6C1F-CC4899A6F1E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b="45283"/>
                  <a:stretch/>
                </p:blipFill>
                <p:spPr>
                  <a:xfrm>
                    <a:off x="6649577" y="2186075"/>
                    <a:ext cx="864773" cy="735671"/>
                  </a:xfrm>
                  <a:prstGeom prst="rect">
                    <a:avLst/>
                  </a:prstGeom>
                </p:spPr>
              </p:pic>
              <p:pic>
                <p:nvPicPr>
                  <p:cNvPr id="952" name="그림 951">
                    <a:extLst>
                      <a:ext uri="{FF2B5EF4-FFF2-40B4-BE49-F238E27FC236}">
                        <a16:creationId xmlns:a16="http://schemas.microsoft.com/office/drawing/2014/main" id="{0592F81C-D9D2-A824-6F40-685F8C4742E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/>
                  <a:srcRect b="54677"/>
                  <a:stretch/>
                </p:blipFill>
                <p:spPr>
                  <a:xfrm>
                    <a:off x="7202166" y="1950506"/>
                    <a:ext cx="1378323" cy="971240"/>
                  </a:xfrm>
                  <a:prstGeom prst="rect">
                    <a:avLst/>
                  </a:prstGeom>
                </p:spPr>
              </p:pic>
            </p:grpSp>
          </p:grpSp>
        </p:grpSp>
      </p:grpSp>
    </p:spTree>
    <p:extLst>
      <p:ext uri="{BB962C8B-B14F-4D97-AF65-F5344CB8AC3E}">
        <p14:creationId xmlns:p14="http://schemas.microsoft.com/office/powerpoint/2010/main" val="2290352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그룹 38">
            <a:extLst>
              <a:ext uri="{FF2B5EF4-FFF2-40B4-BE49-F238E27FC236}">
                <a16:creationId xmlns:a16="http://schemas.microsoft.com/office/drawing/2014/main" id="{A9A9951B-8CEC-6E07-DB47-12BFE05AC1E4}"/>
              </a:ext>
            </a:extLst>
          </p:cNvPr>
          <p:cNvGrpSpPr/>
          <p:nvPr/>
        </p:nvGrpSpPr>
        <p:grpSpPr>
          <a:xfrm>
            <a:off x="151663" y="277153"/>
            <a:ext cx="3983421" cy="662153"/>
            <a:chOff x="151663" y="277153"/>
            <a:chExt cx="3983421" cy="662153"/>
          </a:xfrm>
        </p:grpSpPr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2A395FF9-9A6C-F3C9-ED44-B5568C0A7970}"/>
                </a:ext>
              </a:extLst>
            </p:cNvPr>
            <p:cNvGrpSpPr/>
            <p:nvPr/>
          </p:nvGrpSpPr>
          <p:grpSpPr>
            <a:xfrm>
              <a:off x="1119981" y="277153"/>
              <a:ext cx="3015103" cy="204923"/>
              <a:chOff x="1119981" y="277153"/>
              <a:chExt cx="3015103" cy="204923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091C757-07D3-3B3D-7472-9B2B294F3125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737929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학습 방법 및 평가</a:t>
                </a:r>
              </a:p>
            </p:txBody>
          </p:sp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09F2D680-3C4A-1B0A-8D4D-BF7425F81006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45" name="타원 44">
                  <a:extLst>
                    <a:ext uri="{FF2B5EF4-FFF2-40B4-BE49-F238E27FC236}">
                      <a16:creationId xmlns:a16="http://schemas.microsoft.com/office/drawing/2014/main" id="{873A9943-95C7-46F6-D589-E5374F6B1168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9FAF573E-53AD-FA55-B98E-729076184BEB}"/>
                    </a:ext>
                  </a:extLst>
                </p:cNvPr>
                <p:cNvSpPr txBox="1"/>
                <p:nvPr/>
              </p:nvSpPr>
              <p:spPr>
                <a:xfrm>
                  <a:off x="1163188" y="258397"/>
                  <a:ext cx="9297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5</a:t>
                  </a:r>
                </a:p>
              </p:txBody>
            </p:sp>
          </p:grp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C2D1A4B-DFB9-0373-3190-6191C41D695A}"/>
                </a:ext>
              </a:extLst>
            </p:cNvPr>
            <p:cNvSpPr txBox="1"/>
            <p:nvPr/>
          </p:nvSpPr>
          <p:spPr>
            <a:xfrm>
              <a:off x="1087593" y="569974"/>
              <a:ext cx="1966885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교수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학습 방법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7AD5458-1832-5011-6BDE-D4312D4ACC36}"/>
                </a:ext>
              </a:extLst>
            </p:cNvPr>
            <p:cNvSpPr txBox="1"/>
            <p:nvPr/>
          </p:nvSpPr>
          <p:spPr>
            <a:xfrm>
              <a:off x="151663" y="524669"/>
              <a:ext cx="628377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ko-KR"/>
              </a:defPPr>
              <a:lvl1pPr algn="ctr">
                <a:defRPr sz="26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en-US" altLang="ko-KR" dirty="0"/>
                <a:t>5-3</a:t>
              </a:r>
            </a:p>
          </p:txBody>
        </p:sp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C4312707-CB28-C5F6-9DB6-814FBFEBF072}"/>
              </a:ext>
            </a:extLst>
          </p:cNvPr>
          <p:cNvGrpSpPr/>
          <p:nvPr/>
        </p:nvGrpSpPr>
        <p:grpSpPr>
          <a:xfrm>
            <a:off x="468312" y="1356701"/>
            <a:ext cx="8207376" cy="4810088"/>
            <a:chOff x="468312" y="1356701"/>
            <a:chExt cx="8207376" cy="4810088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2ED42541-AEEA-9731-73CB-B6F5E3A160F9}"/>
                </a:ext>
              </a:extLst>
            </p:cNvPr>
            <p:cNvGrpSpPr/>
            <p:nvPr/>
          </p:nvGrpSpPr>
          <p:grpSpPr>
            <a:xfrm>
              <a:off x="468312" y="1356701"/>
              <a:ext cx="8200547" cy="2962131"/>
              <a:chOff x="468312" y="1356701"/>
              <a:chExt cx="8200547" cy="2962131"/>
            </a:xfrm>
          </p:grpSpPr>
          <p:grpSp>
            <p:nvGrpSpPr>
              <p:cNvPr id="28" name="그룹 27">
                <a:extLst>
                  <a:ext uri="{FF2B5EF4-FFF2-40B4-BE49-F238E27FC236}">
                    <a16:creationId xmlns:a16="http://schemas.microsoft.com/office/drawing/2014/main" id="{CCF05AFB-64C1-801B-901B-2848C6316DF1}"/>
                  </a:ext>
                </a:extLst>
              </p:cNvPr>
              <p:cNvGrpSpPr/>
              <p:nvPr/>
            </p:nvGrpSpPr>
            <p:grpSpPr>
              <a:xfrm>
                <a:off x="525465" y="1356701"/>
                <a:ext cx="8093070" cy="388677"/>
                <a:chOff x="525465" y="1356701"/>
                <a:chExt cx="8093070" cy="388677"/>
              </a:xfrm>
            </p:grpSpPr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A2478106-7638-965B-19FB-A74097088D57}"/>
                    </a:ext>
                  </a:extLst>
                </p:cNvPr>
                <p:cNvGrpSpPr/>
                <p:nvPr/>
              </p:nvGrpSpPr>
              <p:grpSpPr>
                <a:xfrm>
                  <a:off x="525465" y="1356701"/>
                  <a:ext cx="8093070" cy="388677"/>
                  <a:chOff x="525465" y="1356701"/>
                  <a:chExt cx="8093070" cy="388677"/>
                </a:xfrm>
              </p:grpSpPr>
              <p:sp>
                <p:nvSpPr>
                  <p:cNvPr id="48" name="사각형: 둥근 모서리 47">
                    <a:extLst>
                      <a:ext uri="{FF2B5EF4-FFF2-40B4-BE49-F238E27FC236}">
                        <a16:creationId xmlns:a16="http://schemas.microsoft.com/office/drawing/2014/main" id="{1D4D41E2-3F71-2C04-8C77-B4CACD5DC947}"/>
                      </a:ext>
                    </a:extLst>
                  </p:cNvPr>
                  <p:cNvSpPr/>
                  <p:nvPr/>
                </p:nvSpPr>
                <p:spPr>
                  <a:xfrm rot="10800000" flipH="1">
                    <a:off x="600077" y="1356701"/>
                    <a:ext cx="7943848" cy="388671"/>
                  </a:xfrm>
                  <a:prstGeom prst="roundRect">
                    <a:avLst>
                      <a:gd name="adj" fmla="val 19754"/>
                    </a:avLst>
                  </a:pr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7EF0CD3E-54DC-D314-0E6C-4439D2448213}"/>
                      </a:ext>
                    </a:extLst>
                  </p:cNvPr>
                  <p:cNvSpPr txBox="1"/>
                  <p:nvPr/>
                </p:nvSpPr>
                <p:spPr>
                  <a:xfrm>
                    <a:off x="3916631" y="1444306"/>
                    <a:ext cx="1314462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:r>
                      <a:rPr lang="ko-KR" altLang="en-US" sz="16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rPr>
                      <a:t>교수</a:t>
                    </a:r>
                    <a:r>
                      <a:rPr lang="en-US" altLang="ko-KR" sz="16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rPr>
                      <a:t>·</a:t>
                    </a:r>
                    <a:r>
                      <a:rPr lang="ko-KR" altLang="en-US" sz="16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rPr>
                      <a:t>학습 방법</a:t>
                    </a:r>
                  </a:p>
                </p:txBody>
              </p:sp>
              <p:grpSp>
                <p:nvGrpSpPr>
                  <p:cNvPr id="50" name="그룹 49">
                    <a:extLst>
                      <a:ext uri="{FF2B5EF4-FFF2-40B4-BE49-F238E27FC236}">
                        <a16:creationId xmlns:a16="http://schemas.microsoft.com/office/drawing/2014/main" id="{AD51FD1D-D2D0-14C1-C554-9700F3D210A1}"/>
                      </a:ext>
                    </a:extLst>
                  </p:cNvPr>
                  <p:cNvGrpSpPr/>
                  <p:nvPr/>
                </p:nvGrpSpPr>
                <p:grpSpPr>
                  <a:xfrm>
                    <a:off x="525465" y="1533524"/>
                    <a:ext cx="8093070" cy="211854"/>
                    <a:chOff x="582616" y="1533524"/>
                    <a:chExt cx="8093070" cy="211854"/>
                  </a:xfrm>
                </p:grpSpPr>
                <p:sp>
                  <p:nvSpPr>
                    <p:cNvPr id="51" name="자유형: 도형 50">
                      <a:extLst>
                        <a:ext uri="{FF2B5EF4-FFF2-40B4-BE49-F238E27FC236}">
                          <a16:creationId xmlns:a16="http://schemas.microsoft.com/office/drawing/2014/main" id="{952674E8-C1D0-E08E-05B7-07C22DD09819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619959" y="1496181"/>
                      <a:ext cx="21185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>
                      <a:noAutofit/>
                    </a:bodyPr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52" name="자유형: 도형 51">
                      <a:extLst>
                        <a:ext uri="{FF2B5EF4-FFF2-40B4-BE49-F238E27FC236}">
                          <a16:creationId xmlns:a16="http://schemas.microsoft.com/office/drawing/2014/main" id="{6A8E7B1E-1F6C-FCE6-630F-88DE7193A2AA}"/>
                        </a:ext>
                      </a:extLst>
                    </p:cNvPr>
                    <p:cNvSpPr/>
                    <p:nvPr/>
                  </p:nvSpPr>
                  <p:spPr>
                    <a:xfrm rot="5400000" flipH="1" flipV="1">
                      <a:off x="8426489" y="1496182"/>
                      <a:ext cx="21185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>
                      <a:noAutofit/>
                    </a:bodyPr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</p:grpSp>
            <p:grpSp>
              <p:nvGrpSpPr>
                <p:cNvPr id="25" name="그룹 24">
                  <a:extLst>
                    <a:ext uri="{FF2B5EF4-FFF2-40B4-BE49-F238E27FC236}">
                      <a16:creationId xmlns:a16="http://schemas.microsoft.com/office/drawing/2014/main" id="{DBC65A85-EDCC-8779-5BBD-63F8212B8D32}"/>
                    </a:ext>
                  </a:extLst>
                </p:cNvPr>
                <p:cNvGrpSpPr/>
                <p:nvPr/>
              </p:nvGrpSpPr>
              <p:grpSpPr>
                <a:xfrm>
                  <a:off x="8222515" y="1406709"/>
                  <a:ext cx="230922" cy="0"/>
                  <a:chOff x="1316890" y="1406709"/>
                  <a:chExt cx="230922" cy="0"/>
                </a:xfrm>
              </p:grpSpPr>
              <p:cxnSp>
                <p:nvCxnSpPr>
                  <p:cNvPr id="26" name="직선 연결선 25">
                    <a:extLst>
                      <a:ext uri="{FF2B5EF4-FFF2-40B4-BE49-F238E27FC236}">
                        <a16:creationId xmlns:a16="http://schemas.microsoft.com/office/drawing/2014/main" id="{8525AAFA-1081-2BA1-063F-C2CCDE0E2AD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16890" y="1406709"/>
                    <a:ext cx="157102" cy="0"/>
                  </a:xfrm>
                  <a:prstGeom prst="line">
                    <a:avLst/>
                  </a:prstGeom>
                  <a:ln w="28575" cap="rnd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직선 연결선 26">
                    <a:extLst>
                      <a:ext uri="{FF2B5EF4-FFF2-40B4-BE49-F238E27FC236}">
                        <a16:creationId xmlns:a16="http://schemas.microsoft.com/office/drawing/2014/main" id="{9428BCFF-57AE-3EC2-6658-AD581801534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538347" y="1406709"/>
                    <a:ext cx="9465" cy="0"/>
                  </a:xfrm>
                  <a:prstGeom prst="line">
                    <a:avLst/>
                  </a:prstGeom>
                  <a:ln w="28575" cap="rnd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51" name="그룹 250">
                <a:extLst>
                  <a:ext uri="{FF2B5EF4-FFF2-40B4-BE49-F238E27FC236}">
                    <a16:creationId xmlns:a16="http://schemas.microsoft.com/office/drawing/2014/main" id="{D19D7224-AEFF-C680-46CE-8C5104314638}"/>
                  </a:ext>
                </a:extLst>
              </p:cNvPr>
              <p:cNvGrpSpPr/>
              <p:nvPr/>
            </p:nvGrpSpPr>
            <p:grpSpPr>
              <a:xfrm>
                <a:off x="468312" y="1844824"/>
                <a:ext cx="8200547" cy="2474008"/>
                <a:chOff x="468312" y="1844824"/>
                <a:chExt cx="8200547" cy="2474008"/>
              </a:xfrm>
              <a:gradFill>
                <a:gsLst>
                  <a:gs pos="0">
                    <a:srgbClr val="DDF0EF"/>
                  </a:gs>
                  <a:gs pos="100000">
                    <a:srgbClr val="D4E2F0"/>
                  </a:gs>
                </a:gsLst>
                <a:lin ang="0" scaled="0"/>
              </a:gradFill>
            </p:grpSpPr>
            <p:grpSp>
              <p:nvGrpSpPr>
                <p:cNvPr id="244" name="그룹 243">
                  <a:extLst>
                    <a:ext uri="{FF2B5EF4-FFF2-40B4-BE49-F238E27FC236}">
                      <a16:creationId xmlns:a16="http://schemas.microsoft.com/office/drawing/2014/main" id="{818C9AB2-00D6-CFEA-F046-32497BF19F66}"/>
                    </a:ext>
                  </a:extLst>
                </p:cNvPr>
                <p:cNvGrpSpPr/>
                <p:nvPr/>
              </p:nvGrpSpPr>
              <p:grpSpPr>
                <a:xfrm>
                  <a:off x="468312" y="1844824"/>
                  <a:ext cx="8200547" cy="2474008"/>
                  <a:chOff x="468312" y="1844824"/>
                  <a:chExt cx="8200547" cy="2474008"/>
                </a:xfrm>
                <a:grpFill/>
              </p:grpSpPr>
              <p:sp>
                <p:nvSpPr>
                  <p:cNvPr id="53" name="사각형: 둥근 모서리 52">
                    <a:extLst>
                      <a:ext uri="{FF2B5EF4-FFF2-40B4-BE49-F238E27FC236}">
                        <a16:creationId xmlns:a16="http://schemas.microsoft.com/office/drawing/2014/main" id="{B5285DBE-FFB2-5BF8-C539-37FB0EADA2B9}"/>
                      </a:ext>
                    </a:extLst>
                  </p:cNvPr>
                  <p:cNvSpPr/>
                  <p:nvPr/>
                </p:nvSpPr>
                <p:spPr>
                  <a:xfrm>
                    <a:off x="468312" y="1844824"/>
                    <a:ext cx="2655836" cy="1184845"/>
                  </a:xfrm>
                  <a:prstGeom prst="roundRect">
                    <a:avLst>
                      <a:gd name="adj" fmla="val 6224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23" name="사각형: 둥근 모서리 222">
                    <a:extLst>
                      <a:ext uri="{FF2B5EF4-FFF2-40B4-BE49-F238E27FC236}">
                        <a16:creationId xmlns:a16="http://schemas.microsoft.com/office/drawing/2014/main" id="{BF15CF0A-5F17-D01F-DA96-ABDA263410C8}"/>
                      </a:ext>
                    </a:extLst>
                  </p:cNvPr>
                  <p:cNvSpPr/>
                  <p:nvPr/>
                </p:nvSpPr>
                <p:spPr>
                  <a:xfrm>
                    <a:off x="3240667" y="1844824"/>
                    <a:ext cx="2655836" cy="1184845"/>
                  </a:xfrm>
                  <a:prstGeom prst="roundRect">
                    <a:avLst>
                      <a:gd name="adj" fmla="val 6224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27" name="사각형: 둥근 모서리 226">
                    <a:extLst>
                      <a:ext uri="{FF2B5EF4-FFF2-40B4-BE49-F238E27FC236}">
                        <a16:creationId xmlns:a16="http://schemas.microsoft.com/office/drawing/2014/main" id="{A475966E-A7EB-5AE5-44BC-8825B071467D}"/>
                      </a:ext>
                    </a:extLst>
                  </p:cNvPr>
                  <p:cNvSpPr/>
                  <p:nvPr/>
                </p:nvSpPr>
                <p:spPr>
                  <a:xfrm>
                    <a:off x="6013023" y="1844824"/>
                    <a:ext cx="2655836" cy="1184845"/>
                  </a:xfrm>
                  <a:prstGeom prst="roundRect">
                    <a:avLst>
                      <a:gd name="adj" fmla="val 6224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41" name="사각형: 둥근 모서리 240">
                    <a:extLst>
                      <a:ext uri="{FF2B5EF4-FFF2-40B4-BE49-F238E27FC236}">
                        <a16:creationId xmlns:a16="http://schemas.microsoft.com/office/drawing/2014/main" id="{9C214B24-3126-55A5-6871-96EDC5518813}"/>
                      </a:ext>
                    </a:extLst>
                  </p:cNvPr>
                  <p:cNvSpPr/>
                  <p:nvPr/>
                </p:nvSpPr>
                <p:spPr>
                  <a:xfrm>
                    <a:off x="468312" y="3133987"/>
                    <a:ext cx="2655836" cy="1184845"/>
                  </a:xfrm>
                  <a:prstGeom prst="roundRect">
                    <a:avLst>
                      <a:gd name="adj" fmla="val 6224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38" name="사각형: 둥근 모서리 237">
                    <a:extLst>
                      <a:ext uri="{FF2B5EF4-FFF2-40B4-BE49-F238E27FC236}">
                        <a16:creationId xmlns:a16="http://schemas.microsoft.com/office/drawing/2014/main" id="{7A9F8E95-78E9-3FA8-4495-2713669E2FBE}"/>
                      </a:ext>
                    </a:extLst>
                  </p:cNvPr>
                  <p:cNvSpPr/>
                  <p:nvPr/>
                </p:nvSpPr>
                <p:spPr>
                  <a:xfrm>
                    <a:off x="3240667" y="3133987"/>
                    <a:ext cx="2655836" cy="1184845"/>
                  </a:xfrm>
                  <a:prstGeom prst="roundRect">
                    <a:avLst>
                      <a:gd name="adj" fmla="val 6224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35" name="사각형: 둥근 모서리 234">
                    <a:extLst>
                      <a:ext uri="{FF2B5EF4-FFF2-40B4-BE49-F238E27FC236}">
                        <a16:creationId xmlns:a16="http://schemas.microsoft.com/office/drawing/2014/main" id="{4509FEB9-0A07-23EA-6112-3D4101D1BE09}"/>
                      </a:ext>
                    </a:extLst>
                  </p:cNvPr>
                  <p:cNvSpPr/>
                  <p:nvPr/>
                </p:nvSpPr>
                <p:spPr>
                  <a:xfrm>
                    <a:off x="6013023" y="3133987"/>
                    <a:ext cx="2655836" cy="1184845"/>
                  </a:xfrm>
                  <a:prstGeom prst="roundRect">
                    <a:avLst>
                      <a:gd name="adj" fmla="val 6224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2AF6E29F-3594-BC41-A87C-BEED797B3C28}"/>
                    </a:ext>
                  </a:extLst>
                </p:cNvPr>
                <p:cNvSpPr txBox="1"/>
                <p:nvPr/>
              </p:nvSpPr>
              <p:spPr>
                <a:xfrm>
                  <a:off x="619194" y="1974566"/>
                  <a:ext cx="1420261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200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dirty="0"/>
                    <a:t>지식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이해</a:t>
                  </a:r>
                  <a:r>
                    <a:rPr lang="en-US" altLang="ko-KR" dirty="0"/>
                    <a:t>, </a:t>
                  </a:r>
                  <a:r>
                    <a:rPr lang="ko-KR" altLang="en-US" dirty="0"/>
                    <a:t>과정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기능</a:t>
                  </a:r>
                  <a:r>
                    <a:rPr lang="en-US" altLang="ko-KR" dirty="0"/>
                    <a:t>,</a:t>
                  </a:r>
                </a:p>
                <a:p>
                  <a:r>
                    <a:rPr lang="ko-KR" altLang="en-US" dirty="0"/>
                    <a:t>가치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태도를</a:t>
                  </a:r>
                  <a:endParaRPr lang="en-US" altLang="ko-KR" dirty="0"/>
                </a:p>
                <a:p>
                  <a:r>
                    <a:rPr lang="ko-KR" altLang="en-US" dirty="0"/>
                    <a:t>종합적으로 구성</a:t>
                  </a:r>
                  <a:endParaRPr lang="en-US" altLang="ko-KR" dirty="0"/>
                </a:p>
              </p:txBody>
            </p:sp>
            <p:sp>
              <p:nvSpPr>
                <p:cNvPr id="224" name="TextBox 223">
                  <a:extLst>
                    <a:ext uri="{FF2B5EF4-FFF2-40B4-BE49-F238E27FC236}">
                      <a16:creationId xmlns:a16="http://schemas.microsoft.com/office/drawing/2014/main" id="{75111201-18F0-B691-1A7F-9CD49991D35F}"/>
                    </a:ext>
                  </a:extLst>
                </p:cNvPr>
                <p:cNvSpPr txBox="1"/>
                <p:nvPr/>
              </p:nvSpPr>
              <p:spPr>
                <a:xfrm>
                  <a:off x="3391549" y="1974566"/>
                  <a:ext cx="862416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200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dirty="0"/>
                    <a:t>맥락에 맞추어</a:t>
                  </a:r>
                </a:p>
                <a:p>
                  <a:r>
                    <a:rPr lang="ko-KR" altLang="en-US" dirty="0"/>
                    <a:t>성취기준 </a:t>
                  </a:r>
                  <a:endParaRPr lang="en-US" altLang="ko-KR" dirty="0"/>
                </a:p>
                <a:p>
                  <a:r>
                    <a:rPr lang="ko-KR" altLang="en-US" dirty="0"/>
                    <a:t>재구성 가능</a:t>
                  </a:r>
                </a:p>
              </p:txBody>
            </p:sp>
            <p:sp>
              <p:nvSpPr>
                <p:cNvPr id="228" name="TextBox 227">
                  <a:extLst>
                    <a:ext uri="{FF2B5EF4-FFF2-40B4-BE49-F238E27FC236}">
                      <a16:creationId xmlns:a16="http://schemas.microsoft.com/office/drawing/2014/main" id="{2F4AC725-4E38-D94E-D5B8-C82A1B48719E}"/>
                    </a:ext>
                  </a:extLst>
                </p:cNvPr>
                <p:cNvSpPr txBox="1"/>
                <p:nvPr/>
              </p:nvSpPr>
              <p:spPr>
                <a:xfrm>
                  <a:off x="6163905" y="1974566"/>
                  <a:ext cx="120866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200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dirty="0"/>
                    <a:t>디지털 플랫폼 활용</a:t>
                  </a:r>
                </a:p>
                <a:p>
                  <a:r>
                    <a:rPr lang="ko-KR" altLang="en-US" dirty="0"/>
                    <a:t>수업 전략 방안 마련</a:t>
                  </a:r>
                </a:p>
              </p:txBody>
            </p:sp>
            <p:sp>
              <p:nvSpPr>
                <p:cNvPr id="242" name="TextBox 241">
                  <a:extLst>
                    <a:ext uri="{FF2B5EF4-FFF2-40B4-BE49-F238E27FC236}">
                      <a16:creationId xmlns:a16="http://schemas.microsoft.com/office/drawing/2014/main" id="{6F5EA385-CF9D-1F14-5B2F-64D486D4AA79}"/>
                    </a:ext>
                  </a:extLst>
                </p:cNvPr>
                <p:cNvSpPr txBox="1"/>
                <p:nvPr/>
              </p:nvSpPr>
              <p:spPr>
                <a:xfrm>
                  <a:off x="619194" y="3263729"/>
                  <a:ext cx="1035540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200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dirty="0"/>
                    <a:t>최신의 디지털</a:t>
                  </a:r>
                </a:p>
                <a:p>
                  <a:r>
                    <a:rPr lang="ko-KR" altLang="en-US" dirty="0"/>
                    <a:t>음악실 환경 구축</a:t>
                  </a:r>
                </a:p>
              </p:txBody>
            </p:sp>
            <p:sp>
              <p:nvSpPr>
                <p:cNvPr id="239" name="TextBox 238">
                  <a:extLst>
                    <a:ext uri="{FF2B5EF4-FFF2-40B4-BE49-F238E27FC236}">
                      <a16:creationId xmlns:a16="http://schemas.microsoft.com/office/drawing/2014/main" id="{C3C9D980-BAE3-0FFD-073D-CD2BC6861383}"/>
                    </a:ext>
                  </a:extLst>
                </p:cNvPr>
                <p:cNvSpPr txBox="1"/>
                <p:nvPr/>
              </p:nvSpPr>
              <p:spPr>
                <a:xfrm>
                  <a:off x="3391549" y="3263729"/>
                  <a:ext cx="1242328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200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dirty="0"/>
                    <a:t>학교급별</a:t>
                  </a:r>
                  <a:r>
                    <a:rPr lang="en-US" altLang="ko-KR" dirty="0"/>
                    <a:t>, </a:t>
                  </a:r>
                  <a:r>
                    <a:rPr lang="ko-KR" altLang="en-US" dirty="0"/>
                    <a:t>영역별</a:t>
                  </a:r>
                </a:p>
                <a:p>
                  <a:r>
                    <a:rPr lang="ko-KR" altLang="en-US" dirty="0"/>
                    <a:t>교수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학습 방법 제시</a:t>
                  </a:r>
                </a:p>
              </p:txBody>
            </p:sp>
            <p:sp>
              <p:nvSpPr>
                <p:cNvPr id="236" name="TextBox 235">
                  <a:extLst>
                    <a:ext uri="{FF2B5EF4-FFF2-40B4-BE49-F238E27FC236}">
                      <a16:creationId xmlns:a16="http://schemas.microsoft.com/office/drawing/2014/main" id="{87F559BF-3067-156E-E5C0-816EDC0AFF76}"/>
                    </a:ext>
                  </a:extLst>
                </p:cNvPr>
                <p:cNvSpPr txBox="1"/>
                <p:nvPr/>
              </p:nvSpPr>
              <p:spPr>
                <a:xfrm>
                  <a:off x="6163905" y="3263729"/>
                  <a:ext cx="62196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200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dirty="0"/>
                    <a:t>안전 수칙 </a:t>
                  </a:r>
                  <a:endParaRPr lang="en-US" altLang="ko-KR" dirty="0"/>
                </a:p>
                <a:p>
                  <a:r>
                    <a:rPr lang="ko-KR" altLang="en-US" dirty="0"/>
                    <a:t>지도</a:t>
                  </a:r>
                </a:p>
              </p:txBody>
            </p:sp>
          </p:grpSp>
          <p:grpSp>
            <p:nvGrpSpPr>
              <p:cNvPr id="260" name="그룹 259">
                <a:extLst>
                  <a:ext uri="{FF2B5EF4-FFF2-40B4-BE49-F238E27FC236}">
                    <a16:creationId xmlns:a16="http://schemas.microsoft.com/office/drawing/2014/main" id="{00536E79-D596-81C0-FFBF-B707F9B1ECC0}"/>
                  </a:ext>
                </a:extLst>
              </p:cNvPr>
              <p:cNvGrpSpPr/>
              <p:nvPr/>
            </p:nvGrpSpPr>
            <p:grpSpPr>
              <a:xfrm>
                <a:off x="7913230" y="3625917"/>
                <a:ext cx="593107" cy="520164"/>
                <a:chOff x="4205215" y="3109912"/>
                <a:chExt cx="729948" cy="640175"/>
              </a:xfrm>
              <a:solidFill>
                <a:srgbClr val="276DB5">
                  <a:alpha val="30000"/>
                </a:srgbClr>
              </a:solidFill>
            </p:grpSpPr>
            <p:sp>
              <p:nvSpPr>
                <p:cNvPr id="256" name="자유형: 도형 255">
                  <a:extLst>
                    <a:ext uri="{FF2B5EF4-FFF2-40B4-BE49-F238E27FC236}">
                      <a16:creationId xmlns:a16="http://schemas.microsoft.com/office/drawing/2014/main" id="{8062C690-FD5F-7CBF-C2C6-41F71D74475D}"/>
                    </a:ext>
                  </a:extLst>
                </p:cNvPr>
                <p:cNvSpPr/>
                <p:nvPr/>
              </p:nvSpPr>
              <p:spPr>
                <a:xfrm>
                  <a:off x="4205215" y="3109912"/>
                  <a:ext cx="729948" cy="640175"/>
                </a:xfrm>
                <a:custGeom>
                  <a:avLst/>
                  <a:gdLst>
                    <a:gd name="connsiteX0" fmla="*/ 699683 w 729948"/>
                    <a:gd name="connsiteY0" fmla="*/ 640080 h 640175"/>
                    <a:gd name="connsiteX1" fmla="*/ 30266 w 729948"/>
                    <a:gd name="connsiteY1" fmla="*/ 640080 h 640175"/>
                    <a:gd name="connsiteX2" fmla="*/ 4072 w 729948"/>
                    <a:gd name="connsiteY2" fmla="*/ 624935 h 640175"/>
                    <a:gd name="connsiteX3" fmla="*/ 4072 w 729948"/>
                    <a:gd name="connsiteY3" fmla="*/ 594741 h 640175"/>
                    <a:gd name="connsiteX4" fmla="*/ 338780 w 729948"/>
                    <a:gd name="connsiteY4" fmla="*/ 15145 h 640175"/>
                    <a:gd name="connsiteX5" fmla="*/ 364974 w 729948"/>
                    <a:gd name="connsiteY5" fmla="*/ 0 h 640175"/>
                    <a:gd name="connsiteX6" fmla="*/ 391168 w 729948"/>
                    <a:gd name="connsiteY6" fmla="*/ 15145 h 640175"/>
                    <a:gd name="connsiteX7" fmla="*/ 725876 w 729948"/>
                    <a:gd name="connsiteY7" fmla="*/ 594836 h 640175"/>
                    <a:gd name="connsiteX8" fmla="*/ 725876 w 729948"/>
                    <a:gd name="connsiteY8" fmla="*/ 625031 h 640175"/>
                    <a:gd name="connsiteX9" fmla="*/ 699683 w 729948"/>
                    <a:gd name="connsiteY9" fmla="*/ 640175 h 640175"/>
                    <a:gd name="connsiteX10" fmla="*/ 82653 w 729948"/>
                    <a:gd name="connsiteY10" fmla="*/ 579692 h 640175"/>
                    <a:gd name="connsiteX11" fmla="*/ 647390 w 729948"/>
                    <a:gd name="connsiteY11" fmla="*/ 579692 h 640175"/>
                    <a:gd name="connsiteX12" fmla="*/ 364974 w 729948"/>
                    <a:gd name="connsiteY12" fmla="*/ 90583 h 640175"/>
                    <a:gd name="connsiteX13" fmla="*/ 82558 w 729948"/>
                    <a:gd name="connsiteY13" fmla="*/ 579692 h 640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29948" h="640175">
                      <a:moveTo>
                        <a:pt x="699683" y="640080"/>
                      </a:moveTo>
                      <a:lnTo>
                        <a:pt x="30266" y="640080"/>
                      </a:lnTo>
                      <a:cubicBezTo>
                        <a:pt x="19502" y="640080"/>
                        <a:pt x="9501" y="634270"/>
                        <a:pt x="4072" y="624935"/>
                      </a:cubicBezTo>
                      <a:cubicBezTo>
                        <a:pt x="-1357" y="615601"/>
                        <a:pt x="-1357" y="604076"/>
                        <a:pt x="4072" y="594741"/>
                      </a:cubicBezTo>
                      <a:lnTo>
                        <a:pt x="338780" y="15145"/>
                      </a:lnTo>
                      <a:cubicBezTo>
                        <a:pt x="344210" y="5810"/>
                        <a:pt x="354116" y="0"/>
                        <a:pt x="364974" y="0"/>
                      </a:cubicBezTo>
                      <a:cubicBezTo>
                        <a:pt x="375833" y="0"/>
                        <a:pt x="385739" y="5715"/>
                        <a:pt x="391168" y="15145"/>
                      </a:cubicBezTo>
                      <a:lnTo>
                        <a:pt x="725876" y="594836"/>
                      </a:lnTo>
                      <a:cubicBezTo>
                        <a:pt x="731306" y="604171"/>
                        <a:pt x="731306" y="615696"/>
                        <a:pt x="725876" y="625031"/>
                      </a:cubicBezTo>
                      <a:cubicBezTo>
                        <a:pt x="720447" y="634365"/>
                        <a:pt x="710446" y="640175"/>
                        <a:pt x="699683" y="640175"/>
                      </a:cubicBezTo>
                      <a:close/>
                      <a:moveTo>
                        <a:pt x="82653" y="579692"/>
                      </a:moveTo>
                      <a:lnTo>
                        <a:pt x="647390" y="579692"/>
                      </a:lnTo>
                      <a:lnTo>
                        <a:pt x="364974" y="90583"/>
                      </a:lnTo>
                      <a:lnTo>
                        <a:pt x="82558" y="57969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</a:endParaRPr>
                </a:p>
              </p:txBody>
            </p:sp>
            <p:grpSp>
              <p:nvGrpSpPr>
                <p:cNvPr id="257" name="그래픽 253">
                  <a:extLst>
                    <a:ext uri="{FF2B5EF4-FFF2-40B4-BE49-F238E27FC236}">
                      <a16:creationId xmlns:a16="http://schemas.microsoft.com/office/drawing/2014/main" id="{943EBD42-C5A8-B4D4-16F2-EBA765E3D28F}"/>
                    </a:ext>
                  </a:extLst>
                </p:cNvPr>
                <p:cNvGrpSpPr/>
                <p:nvPr/>
              </p:nvGrpSpPr>
              <p:grpSpPr>
                <a:xfrm>
                  <a:off x="4538280" y="3356704"/>
                  <a:ext cx="63722" cy="282511"/>
                  <a:chOff x="4538280" y="3356704"/>
                  <a:chExt cx="63722" cy="282511"/>
                </a:xfrm>
                <a:grpFill/>
              </p:grpSpPr>
              <p:sp>
                <p:nvSpPr>
                  <p:cNvPr id="258" name="자유형: 도형 257">
                    <a:extLst>
                      <a:ext uri="{FF2B5EF4-FFF2-40B4-BE49-F238E27FC236}">
                        <a16:creationId xmlns:a16="http://schemas.microsoft.com/office/drawing/2014/main" id="{D22679E0-8B79-BA96-11CA-745143E1D22F}"/>
                      </a:ext>
                    </a:extLst>
                  </p:cNvPr>
                  <p:cNvSpPr/>
                  <p:nvPr/>
                </p:nvSpPr>
                <p:spPr>
                  <a:xfrm>
                    <a:off x="4541233" y="3581780"/>
                    <a:ext cx="58007" cy="57435"/>
                  </a:xfrm>
                  <a:custGeom>
                    <a:avLst/>
                    <a:gdLst>
                      <a:gd name="connsiteX0" fmla="*/ 1715 w 58007"/>
                      <a:gd name="connsiteY0" fmla="*/ 0 h 57435"/>
                      <a:gd name="connsiteX1" fmla="*/ 56293 w 58007"/>
                      <a:gd name="connsiteY1" fmla="*/ 0 h 57435"/>
                      <a:gd name="connsiteX2" fmla="*/ 58007 w 58007"/>
                      <a:gd name="connsiteY2" fmla="*/ 1715 h 57435"/>
                      <a:gd name="connsiteX3" fmla="*/ 58007 w 58007"/>
                      <a:gd name="connsiteY3" fmla="*/ 55721 h 57435"/>
                      <a:gd name="connsiteX4" fmla="*/ 56293 w 58007"/>
                      <a:gd name="connsiteY4" fmla="*/ 57436 h 57435"/>
                      <a:gd name="connsiteX5" fmla="*/ 1715 w 58007"/>
                      <a:gd name="connsiteY5" fmla="*/ 57436 h 57435"/>
                      <a:gd name="connsiteX6" fmla="*/ 0 w 58007"/>
                      <a:gd name="connsiteY6" fmla="*/ 55721 h 57435"/>
                      <a:gd name="connsiteX7" fmla="*/ 0 w 58007"/>
                      <a:gd name="connsiteY7" fmla="*/ 1715 h 57435"/>
                      <a:gd name="connsiteX8" fmla="*/ 1715 w 58007"/>
                      <a:gd name="connsiteY8" fmla="*/ 0 h 57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8007" h="57435">
                        <a:moveTo>
                          <a:pt x="1715" y="0"/>
                        </a:moveTo>
                        <a:lnTo>
                          <a:pt x="56293" y="0"/>
                        </a:lnTo>
                        <a:cubicBezTo>
                          <a:pt x="57245" y="0"/>
                          <a:pt x="58007" y="762"/>
                          <a:pt x="58007" y="1715"/>
                        </a:cubicBezTo>
                        <a:lnTo>
                          <a:pt x="58007" y="55721"/>
                        </a:lnTo>
                        <a:cubicBezTo>
                          <a:pt x="58007" y="56674"/>
                          <a:pt x="57245" y="57436"/>
                          <a:pt x="56293" y="57436"/>
                        </a:cubicBezTo>
                        <a:lnTo>
                          <a:pt x="1715" y="57436"/>
                        </a:lnTo>
                        <a:cubicBezTo>
                          <a:pt x="762" y="57436"/>
                          <a:pt x="0" y="56674"/>
                          <a:pt x="0" y="55721"/>
                        </a:cubicBezTo>
                        <a:lnTo>
                          <a:pt x="0" y="1715"/>
                        </a:lnTo>
                        <a:cubicBezTo>
                          <a:pt x="0" y="762"/>
                          <a:pt x="762" y="0"/>
                          <a:pt x="171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259" name="자유형: 도형 258">
                    <a:extLst>
                      <a:ext uri="{FF2B5EF4-FFF2-40B4-BE49-F238E27FC236}">
                        <a16:creationId xmlns:a16="http://schemas.microsoft.com/office/drawing/2014/main" id="{CC85975E-39E8-F983-248C-F1E747A88DC0}"/>
                      </a:ext>
                    </a:extLst>
                  </p:cNvPr>
                  <p:cNvSpPr/>
                  <p:nvPr/>
                </p:nvSpPr>
                <p:spPr>
                  <a:xfrm>
                    <a:off x="4538280" y="3356704"/>
                    <a:ext cx="63722" cy="195834"/>
                  </a:xfrm>
                  <a:custGeom>
                    <a:avLst/>
                    <a:gdLst>
                      <a:gd name="connsiteX0" fmla="*/ 62008 w 63722"/>
                      <a:gd name="connsiteY0" fmla="*/ 95 h 195834"/>
                      <a:gd name="connsiteX1" fmla="*/ 1715 w 63722"/>
                      <a:gd name="connsiteY1" fmla="*/ 95 h 195834"/>
                      <a:gd name="connsiteX2" fmla="*/ 0 w 63722"/>
                      <a:gd name="connsiteY2" fmla="*/ 1810 h 195834"/>
                      <a:gd name="connsiteX3" fmla="*/ 0 w 63722"/>
                      <a:gd name="connsiteY3" fmla="*/ 113824 h 195834"/>
                      <a:gd name="connsiteX4" fmla="*/ 2857 w 63722"/>
                      <a:gd name="connsiteY4" fmla="*/ 194215 h 195834"/>
                      <a:gd name="connsiteX5" fmla="*/ 4572 w 63722"/>
                      <a:gd name="connsiteY5" fmla="*/ 195834 h 195834"/>
                      <a:gd name="connsiteX6" fmla="*/ 59150 w 63722"/>
                      <a:gd name="connsiteY6" fmla="*/ 195834 h 195834"/>
                      <a:gd name="connsiteX7" fmla="*/ 60865 w 63722"/>
                      <a:gd name="connsiteY7" fmla="*/ 194215 h 195834"/>
                      <a:gd name="connsiteX8" fmla="*/ 63722 w 63722"/>
                      <a:gd name="connsiteY8" fmla="*/ 113728 h 195834"/>
                      <a:gd name="connsiteX9" fmla="*/ 63722 w 63722"/>
                      <a:gd name="connsiteY9" fmla="*/ 1715 h 195834"/>
                      <a:gd name="connsiteX10" fmla="*/ 62008 w 63722"/>
                      <a:gd name="connsiteY10" fmla="*/ 0 h 1958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3722" h="195834">
                        <a:moveTo>
                          <a:pt x="62008" y="95"/>
                        </a:moveTo>
                        <a:lnTo>
                          <a:pt x="1715" y="95"/>
                        </a:lnTo>
                        <a:cubicBezTo>
                          <a:pt x="762" y="95"/>
                          <a:pt x="0" y="857"/>
                          <a:pt x="0" y="1810"/>
                        </a:cubicBezTo>
                        <a:lnTo>
                          <a:pt x="0" y="113824"/>
                        </a:lnTo>
                        <a:lnTo>
                          <a:pt x="2857" y="194215"/>
                        </a:lnTo>
                        <a:cubicBezTo>
                          <a:pt x="2857" y="195167"/>
                          <a:pt x="3620" y="195834"/>
                          <a:pt x="4572" y="195834"/>
                        </a:cubicBezTo>
                        <a:lnTo>
                          <a:pt x="59150" y="195834"/>
                        </a:lnTo>
                        <a:cubicBezTo>
                          <a:pt x="60103" y="195834"/>
                          <a:pt x="60865" y="195072"/>
                          <a:pt x="60865" y="194215"/>
                        </a:cubicBezTo>
                        <a:lnTo>
                          <a:pt x="63722" y="113728"/>
                        </a:lnTo>
                        <a:lnTo>
                          <a:pt x="63722" y="1715"/>
                        </a:lnTo>
                        <a:cubicBezTo>
                          <a:pt x="63722" y="762"/>
                          <a:pt x="62960" y="0"/>
                          <a:pt x="6200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solidFill>
                        <a:schemeClr val="lt1"/>
                      </a:solidFill>
                    </a:endParaRPr>
                  </a:p>
                </p:txBody>
              </p:sp>
            </p:grpSp>
          </p:grpSp>
          <p:grpSp>
            <p:nvGrpSpPr>
              <p:cNvPr id="294" name="그룹 293">
                <a:extLst>
                  <a:ext uri="{FF2B5EF4-FFF2-40B4-BE49-F238E27FC236}">
                    <a16:creationId xmlns:a16="http://schemas.microsoft.com/office/drawing/2014/main" id="{48B78AC3-8D18-2F5A-EB85-28697ACDEB2E}"/>
                  </a:ext>
                </a:extLst>
              </p:cNvPr>
              <p:cNvGrpSpPr/>
              <p:nvPr/>
            </p:nvGrpSpPr>
            <p:grpSpPr>
              <a:xfrm>
                <a:off x="5236536" y="3657975"/>
                <a:ext cx="514847" cy="515226"/>
                <a:chOff x="4248150" y="3105125"/>
                <a:chExt cx="643821" cy="644295"/>
              </a:xfrm>
              <a:solidFill>
                <a:srgbClr val="9BCAD9"/>
              </a:solidFill>
            </p:grpSpPr>
            <p:sp>
              <p:nvSpPr>
                <p:cNvPr id="291" name="자유형: 도형 290">
                  <a:extLst>
                    <a:ext uri="{FF2B5EF4-FFF2-40B4-BE49-F238E27FC236}">
                      <a16:creationId xmlns:a16="http://schemas.microsoft.com/office/drawing/2014/main" id="{04F08E57-C123-CD95-979C-1255CC4C5989}"/>
                    </a:ext>
                  </a:extLst>
                </p:cNvPr>
                <p:cNvSpPr/>
                <p:nvPr/>
              </p:nvSpPr>
              <p:spPr>
                <a:xfrm>
                  <a:off x="4248150" y="3124771"/>
                  <a:ext cx="168687" cy="624649"/>
                </a:xfrm>
                <a:custGeom>
                  <a:avLst/>
                  <a:gdLst>
                    <a:gd name="connsiteX0" fmla="*/ 160782 w 168687"/>
                    <a:gd name="connsiteY0" fmla="*/ 0 h 624649"/>
                    <a:gd name="connsiteX1" fmla="*/ 7811 w 168687"/>
                    <a:gd name="connsiteY1" fmla="*/ 0 h 624649"/>
                    <a:gd name="connsiteX2" fmla="*/ 0 w 168687"/>
                    <a:gd name="connsiteY2" fmla="*/ 7811 h 624649"/>
                    <a:gd name="connsiteX3" fmla="*/ 0 w 168687"/>
                    <a:gd name="connsiteY3" fmla="*/ 616839 h 624649"/>
                    <a:gd name="connsiteX4" fmla="*/ 7811 w 168687"/>
                    <a:gd name="connsiteY4" fmla="*/ 624650 h 624649"/>
                    <a:gd name="connsiteX5" fmla="*/ 160877 w 168687"/>
                    <a:gd name="connsiteY5" fmla="*/ 624650 h 624649"/>
                    <a:gd name="connsiteX6" fmla="*/ 168688 w 168687"/>
                    <a:gd name="connsiteY6" fmla="*/ 616839 h 624649"/>
                    <a:gd name="connsiteX7" fmla="*/ 168688 w 168687"/>
                    <a:gd name="connsiteY7" fmla="*/ 7811 h 624649"/>
                    <a:gd name="connsiteX8" fmla="*/ 160877 w 168687"/>
                    <a:gd name="connsiteY8" fmla="*/ 0 h 624649"/>
                    <a:gd name="connsiteX9" fmla="*/ 58484 w 168687"/>
                    <a:gd name="connsiteY9" fmla="*/ 79058 h 624649"/>
                    <a:gd name="connsiteX10" fmla="*/ 110109 w 168687"/>
                    <a:gd name="connsiteY10" fmla="*/ 79058 h 624649"/>
                    <a:gd name="connsiteX11" fmla="*/ 110109 w 168687"/>
                    <a:gd name="connsiteY11" fmla="*/ 319564 h 624649"/>
                    <a:gd name="connsiteX12" fmla="*/ 58484 w 168687"/>
                    <a:gd name="connsiteY12" fmla="*/ 319564 h 624649"/>
                    <a:gd name="connsiteX13" fmla="*/ 58484 w 168687"/>
                    <a:gd name="connsiteY13" fmla="*/ 79058 h 624649"/>
                    <a:gd name="connsiteX14" fmla="*/ 84296 w 168687"/>
                    <a:gd name="connsiteY14" fmla="*/ 506063 h 624649"/>
                    <a:gd name="connsiteX15" fmla="*/ 47720 w 168687"/>
                    <a:gd name="connsiteY15" fmla="*/ 469487 h 624649"/>
                    <a:gd name="connsiteX16" fmla="*/ 84296 w 168687"/>
                    <a:gd name="connsiteY16" fmla="*/ 432911 h 624649"/>
                    <a:gd name="connsiteX17" fmla="*/ 120872 w 168687"/>
                    <a:gd name="connsiteY17" fmla="*/ 469487 h 624649"/>
                    <a:gd name="connsiteX18" fmla="*/ 84296 w 168687"/>
                    <a:gd name="connsiteY18" fmla="*/ 506063 h 624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68687" h="624649">
                      <a:moveTo>
                        <a:pt x="160782" y="0"/>
                      </a:moveTo>
                      <a:lnTo>
                        <a:pt x="7811" y="0"/>
                      </a:lnTo>
                      <a:cubicBezTo>
                        <a:pt x="3524" y="0"/>
                        <a:pt x="0" y="3524"/>
                        <a:pt x="0" y="7811"/>
                      </a:cubicBezTo>
                      <a:lnTo>
                        <a:pt x="0" y="616839"/>
                      </a:lnTo>
                      <a:cubicBezTo>
                        <a:pt x="0" y="621125"/>
                        <a:pt x="3524" y="624650"/>
                        <a:pt x="7811" y="624650"/>
                      </a:cubicBezTo>
                      <a:lnTo>
                        <a:pt x="160877" y="624650"/>
                      </a:lnTo>
                      <a:cubicBezTo>
                        <a:pt x="165164" y="624650"/>
                        <a:pt x="168688" y="621125"/>
                        <a:pt x="168688" y="616839"/>
                      </a:cubicBezTo>
                      <a:lnTo>
                        <a:pt x="168688" y="7811"/>
                      </a:lnTo>
                      <a:cubicBezTo>
                        <a:pt x="168688" y="3524"/>
                        <a:pt x="165164" y="0"/>
                        <a:pt x="160877" y="0"/>
                      </a:cubicBezTo>
                      <a:close/>
                      <a:moveTo>
                        <a:pt x="58484" y="79058"/>
                      </a:moveTo>
                      <a:lnTo>
                        <a:pt x="110109" y="79058"/>
                      </a:lnTo>
                      <a:lnTo>
                        <a:pt x="110109" y="319564"/>
                      </a:lnTo>
                      <a:lnTo>
                        <a:pt x="58484" y="319564"/>
                      </a:lnTo>
                      <a:lnTo>
                        <a:pt x="58484" y="79058"/>
                      </a:lnTo>
                      <a:close/>
                      <a:moveTo>
                        <a:pt x="84296" y="506063"/>
                      </a:moveTo>
                      <a:cubicBezTo>
                        <a:pt x="64103" y="506063"/>
                        <a:pt x="47720" y="489680"/>
                        <a:pt x="47720" y="469487"/>
                      </a:cubicBezTo>
                      <a:cubicBezTo>
                        <a:pt x="47720" y="449294"/>
                        <a:pt x="64103" y="432911"/>
                        <a:pt x="84296" y="432911"/>
                      </a:cubicBezTo>
                      <a:cubicBezTo>
                        <a:pt x="104489" y="432911"/>
                        <a:pt x="120872" y="449294"/>
                        <a:pt x="120872" y="469487"/>
                      </a:cubicBezTo>
                      <a:cubicBezTo>
                        <a:pt x="120872" y="489680"/>
                        <a:pt x="104489" y="506063"/>
                        <a:pt x="84296" y="506063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292" name="자유형: 도형 291">
                  <a:extLst>
                    <a:ext uri="{FF2B5EF4-FFF2-40B4-BE49-F238E27FC236}">
                      <a16:creationId xmlns:a16="http://schemas.microsoft.com/office/drawing/2014/main" id="{FB04E4A8-97EC-DB02-D229-75A000A5898D}"/>
                    </a:ext>
                  </a:extLst>
                </p:cNvPr>
                <p:cNvSpPr/>
                <p:nvPr/>
              </p:nvSpPr>
              <p:spPr>
                <a:xfrm>
                  <a:off x="4440173" y="3124771"/>
                  <a:ext cx="168687" cy="624649"/>
                </a:xfrm>
                <a:custGeom>
                  <a:avLst/>
                  <a:gdLst>
                    <a:gd name="connsiteX0" fmla="*/ 160877 w 168687"/>
                    <a:gd name="connsiteY0" fmla="*/ 0 h 624649"/>
                    <a:gd name="connsiteX1" fmla="*/ 7810 w 168687"/>
                    <a:gd name="connsiteY1" fmla="*/ 0 h 624649"/>
                    <a:gd name="connsiteX2" fmla="*/ 0 w 168687"/>
                    <a:gd name="connsiteY2" fmla="*/ 7811 h 624649"/>
                    <a:gd name="connsiteX3" fmla="*/ 0 w 168687"/>
                    <a:gd name="connsiteY3" fmla="*/ 616839 h 624649"/>
                    <a:gd name="connsiteX4" fmla="*/ 7810 w 168687"/>
                    <a:gd name="connsiteY4" fmla="*/ 624650 h 624649"/>
                    <a:gd name="connsiteX5" fmla="*/ 160877 w 168687"/>
                    <a:gd name="connsiteY5" fmla="*/ 624650 h 624649"/>
                    <a:gd name="connsiteX6" fmla="*/ 168688 w 168687"/>
                    <a:gd name="connsiteY6" fmla="*/ 616839 h 624649"/>
                    <a:gd name="connsiteX7" fmla="*/ 168688 w 168687"/>
                    <a:gd name="connsiteY7" fmla="*/ 7811 h 624649"/>
                    <a:gd name="connsiteX8" fmla="*/ 160877 w 168687"/>
                    <a:gd name="connsiteY8" fmla="*/ 0 h 624649"/>
                    <a:gd name="connsiteX9" fmla="*/ 58579 w 168687"/>
                    <a:gd name="connsiteY9" fmla="*/ 79058 h 624649"/>
                    <a:gd name="connsiteX10" fmla="*/ 110204 w 168687"/>
                    <a:gd name="connsiteY10" fmla="*/ 79058 h 624649"/>
                    <a:gd name="connsiteX11" fmla="*/ 110204 w 168687"/>
                    <a:gd name="connsiteY11" fmla="*/ 319564 h 624649"/>
                    <a:gd name="connsiteX12" fmla="*/ 58579 w 168687"/>
                    <a:gd name="connsiteY12" fmla="*/ 319564 h 624649"/>
                    <a:gd name="connsiteX13" fmla="*/ 58579 w 168687"/>
                    <a:gd name="connsiteY13" fmla="*/ 79058 h 624649"/>
                    <a:gd name="connsiteX14" fmla="*/ 84392 w 168687"/>
                    <a:gd name="connsiteY14" fmla="*/ 506063 h 624649"/>
                    <a:gd name="connsiteX15" fmla="*/ 47816 w 168687"/>
                    <a:gd name="connsiteY15" fmla="*/ 469487 h 624649"/>
                    <a:gd name="connsiteX16" fmla="*/ 84392 w 168687"/>
                    <a:gd name="connsiteY16" fmla="*/ 432911 h 624649"/>
                    <a:gd name="connsiteX17" fmla="*/ 120968 w 168687"/>
                    <a:gd name="connsiteY17" fmla="*/ 469487 h 624649"/>
                    <a:gd name="connsiteX18" fmla="*/ 84392 w 168687"/>
                    <a:gd name="connsiteY18" fmla="*/ 506063 h 624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68687" h="624649">
                      <a:moveTo>
                        <a:pt x="160877" y="0"/>
                      </a:moveTo>
                      <a:lnTo>
                        <a:pt x="7810" y="0"/>
                      </a:lnTo>
                      <a:cubicBezTo>
                        <a:pt x="3524" y="0"/>
                        <a:pt x="0" y="3524"/>
                        <a:pt x="0" y="7811"/>
                      </a:cubicBezTo>
                      <a:lnTo>
                        <a:pt x="0" y="616839"/>
                      </a:lnTo>
                      <a:cubicBezTo>
                        <a:pt x="0" y="621125"/>
                        <a:pt x="3524" y="624650"/>
                        <a:pt x="7810" y="624650"/>
                      </a:cubicBezTo>
                      <a:lnTo>
                        <a:pt x="160877" y="624650"/>
                      </a:lnTo>
                      <a:cubicBezTo>
                        <a:pt x="165164" y="624650"/>
                        <a:pt x="168688" y="621125"/>
                        <a:pt x="168688" y="616839"/>
                      </a:cubicBezTo>
                      <a:lnTo>
                        <a:pt x="168688" y="7811"/>
                      </a:lnTo>
                      <a:cubicBezTo>
                        <a:pt x="168688" y="3524"/>
                        <a:pt x="165164" y="0"/>
                        <a:pt x="160877" y="0"/>
                      </a:cubicBezTo>
                      <a:close/>
                      <a:moveTo>
                        <a:pt x="58579" y="79058"/>
                      </a:moveTo>
                      <a:lnTo>
                        <a:pt x="110204" y="79058"/>
                      </a:lnTo>
                      <a:lnTo>
                        <a:pt x="110204" y="319564"/>
                      </a:lnTo>
                      <a:lnTo>
                        <a:pt x="58579" y="319564"/>
                      </a:lnTo>
                      <a:lnTo>
                        <a:pt x="58579" y="79058"/>
                      </a:lnTo>
                      <a:close/>
                      <a:moveTo>
                        <a:pt x="84392" y="506063"/>
                      </a:moveTo>
                      <a:cubicBezTo>
                        <a:pt x="64198" y="506063"/>
                        <a:pt x="47816" y="489680"/>
                        <a:pt x="47816" y="469487"/>
                      </a:cubicBezTo>
                      <a:cubicBezTo>
                        <a:pt x="47816" y="449294"/>
                        <a:pt x="64198" y="432911"/>
                        <a:pt x="84392" y="432911"/>
                      </a:cubicBezTo>
                      <a:cubicBezTo>
                        <a:pt x="104584" y="432911"/>
                        <a:pt x="120968" y="449294"/>
                        <a:pt x="120968" y="469487"/>
                      </a:cubicBezTo>
                      <a:cubicBezTo>
                        <a:pt x="120968" y="489680"/>
                        <a:pt x="104584" y="506063"/>
                        <a:pt x="84392" y="506063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293" name="자유형: 도형 292">
                  <a:extLst>
                    <a:ext uri="{FF2B5EF4-FFF2-40B4-BE49-F238E27FC236}">
                      <a16:creationId xmlns:a16="http://schemas.microsoft.com/office/drawing/2014/main" id="{56A792C5-4D56-5347-D196-61CE634C3131}"/>
                    </a:ext>
                  </a:extLst>
                </p:cNvPr>
                <p:cNvSpPr/>
                <p:nvPr/>
              </p:nvSpPr>
              <p:spPr>
                <a:xfrm>
                  <a:off x="4624454" y="3105125"/>
                  <a:ext cx="267517" cy="641561"/>
                </a:xfrm>
                <a:custGeom>
                  <a:avLst/>
                  <a:gdLst>
                    <a:gd name="connsiteX0" fmla="*/ 267490 w 267517"/>
                    <a:gd name="connsiteY0" fmla="*/ 607148 h 641561"/>
                    <a:gd name="connsiteX1" fmla="*/ 166430 w 267517"/>
                    <a:gd name="connsiteY1" fmla="*/ 6502 h 641561"/>
                    <a:gd name="connsiteX2" fmla="*/ 157381 w 267517"/>
                    <a:gd name="connsiteY2" fmla="*/ 120 h 641561"/>
                    <a:gd name="connsiteX3" fmla="*/ 6505 w 267517"/>
                    <a:gd name="connsiteY3" fmla="*/ 25552 h 641561"/>
                    <a:gd name="connsiteX4" fmla="*/ 123 w 267517"/>
                    <a:gd name="connsiteY4" fmla="*/ 34505 h 641561"/>
                    <a:gd name="connsiteX5" fmla="*/ 101183 w 267517"/>
                    <a:gd name="connsiteY5" fmla="*/ 635057 h 641561"/>
                    <a:gd name="connsiteX6" fmla="*/ 110137 w 267517"/>
                    <a:gd name="connsiteY6" fmla="*/ 641438 h 641561"/>
                    <a:gd name="connsiteX7" fmla="*/ 261013 w 267517"/>
                    <a:gd name="connsiteY7" fmla="*/ 616102 h 641561"/>
                    <a:gd name="connsiteX8" fmla="*/ 267395 w 267517"/>
                    <a:gd name="connsiteY8" fmla="*/ 607148 h 641561"/>
                    <a:gd name="connsiteX9" fmla="*/ 108041 w 267517"/>
                    <a:gd name="connsiteY9" fmla="*/ 328923 h 641561"/>
                    <a:gd name="connsiteX10" fmla="*/ 69084 w 267517"/>
                    <a:gd name="connsiteY10" fmla="*/ 91655 h 641561"/>
                    <a:gd name="connsiteX11" fmla="*/ 120043 w 267517"/>
                    <a:gd name="connsiteY11" fmla="*/ 83273 h 641561"/>
                    <a:gd name="connsiteX12" fmla="*/ 159000 w 267517"/>
                    <a:gd name="connsiteY12" fmla="*/ 320541 h 641561"/>
                    <a:gd name="connsiteX13" fmla="*/ 108041 w 267517"/>
                    <a:gd name="connsiteY13" fmla="*/ 328923 h 641561"/>
                    <a:gd name="connsiteX14" fmla="*/ 165953 w 267517"/>
                    <a:gd name="connsiteY14" fmla="*/ 511994 h 641561"/>
                    <a:gd name="connsiteX15" fmla="*/ 123853 w 267517"/>
                    <a:gd name="connsiteY15" fmla="*/ 481990 h 641561"/>
                    <a:gd name="connsiteX16" fmla="*/ 153857 w 267517"/>
                    <a:gd name="connsiteY16" fmla="*/ 439889 h 641561"/>
                    <a:gd name="connsiteX17" fmla="*/ 196052 w 267517"/>
                    <a:gd name="connsiteY17" fmla="*/ 469893 h 641561"/>
                    <a:gd name="connsiteX18" fmla="*/ 166048 w 267517"/>
                    <a:gd name="connsiteY18" fmla="*/ 511994 h 6415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67517" h="641561">
                      <a:moveTo>
                        <a:pt x="267490" y="607148"/>
                      </a:moveTo>
                      <a:lnTo>
                        <a:pt x="166430" y="6502"/>
                      </a:lnTo>
                      <a:cubicBezTo>
                        <a:pt x="165668" y="2311"/>
                        <a:pt x="161667" y="-642"/>
                        <a:pt x="157381" y="120"/>
                      </a:cubicBezTo>
                      <a:lnTo>
                        <a:pt x="6505" y="25552"/>
                      </a:lnTo>
                      <a:cubicBezTo>
                        <a:pt x="2219" y="26219"/>
                        <a:pt x="-639" y="30314"/>
                        <a:pt x="123" y="34505"/>
                      </a:cubicBezTo>
                      <a:lnTo>
                        <a:pt x="101183" y="635057"/>
                      </a:lnTo>
                      <a:cubicBezTo>
                        <a:pt x="101850" y="639343"/>
                        <a:pt x="105946" y="642200"/>
                        <a:pt x="110137" y="641438"/>
                      </a:cubicBezTo>
                      <a:lnTo>
                        <a:pt x="261013" y="616102"/>
                      </a:lnTo>
                      <a:cubicBezTo>
                        <a:pt x="265299" y="615340"/>
                        <a:pt x="268157" y="611339"/>
                        <a:pt x="267395" y="607148"/>
                      </a:cubicBezTo>
                      <a:close/>
                      <a:moveTo>
                        <a:pt x="108041" y="328923"/>
                      </a:moveTo>
                      <a:lnTo>
                        <a:pt x="69084" y="91655"/>
                      </a:lnTo>
                      <a:lnTo>
                        <a:pt x="120043" y="83273"/>
                      </a:lnTo>
                      <a:lnTo>
                        <a:pt x="159000" y="320541"/>
                      </a:lnTo>
                      <a:lnTo>
                        <a:pt x="108041" y="328923"/>
                      </a:lnTo>
                      <a:close/>
                      <a:moveTo>
                        <a:pt x="165953" y="511994"/>
                      </a:moveTo>
                      <a:cubicBezTo>
                        <a:pt x="146046" y="515327"/>
                        <a:pt x="127187" y="501897"/>
                        <a:pt x="123853" y="481990"/>
                      </a:cubicBezTo>
                      <a:cubicBezTo>
                        <a:pt x="120519" y="462083"/>
                        <a:pt x="133949" y="443223"/>
                        <a:pt x="153857" y="439889"/>
                      </a:cubicBezTo>
                      <a:cubicBezTo>
                        <a:pt x="173764" y="436556"/>
                        <a:pt x="192623" y="449986"/>
                        <a:pt x="196052" y="469893"/>
                      </a:cubicBezTo>
                      <a:cubicBezTo>
                        <a:pt x="199386" y="489800"/>
                        <a:pt x="185956" y="508660"/>
                        <a:pt x="166048" y="511994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309" name="그룹 308">
                <a:extLst>
                  <a:ext uri="{FF2B5EF4-FFF2-40B4-BE49-F238E27FC236}">
                    <a16:creationId xmlns:a16="http://schemas.microsoft.com/office/drawing/2014/main" id="{39B7F238-287A-E801-E9E0-8C9F6B31F493}"/>
                  </a:ext>
                </a:extLst>
              </p:cNvPr>
              <p:cNvGrpSpPr/>
              <p:nvPr/>
            </p:nvGrpSpPr>
            <p:grpSpPr>
              <a:xfrm>
                <a:off x="2482307" y="2326786"/>
                <a:ext cx="532337" cy="571138"/>
                <a:chOff x="4243387" y="3081337"/>
                <a:chExt cx="656720" cy="697610"/>
              </a:xfrm>
              <a:solidFill>
                <a:srgbClr val="ACDAD9"/>
              </a:solidFill>
            </p:grpSpPr>
            <p:sp>
              <p:nvSpPr>
                <p:cNvPr id="300" name="자유형: 도형 299">
                  <a:extLst>
                    <a:ext uri="{FF2B5EF4-FFF2-40B4-BE49-F238E27FC236}">
                      <a16:creationId xmlns:a16="http://schemas.microsoft.com/office/drawing/2014/main" id="{11027800-D7F1-D498-73CF-6E40EEB38BA0}"/>
                    </a:ext>
                  </a:extLst>
                </p:cNvPr>
                <p:cNvSpPr/>
                <p:nvPr/>
              </p:nvSpPr>
              <p:spPr>
                <a:xfrm>
                  <a:off x="4243387" y="3081337"/>
                  <a:ext cx="566928" cy="697610"/>
                </a:xfrm>
                <a:custGeom>
                  <a:avLst/>
                  <a:gdLst>
                    <a:gd name="connsiteX0" fmla="*/ 505016 w 566928"/>
                    <a:gd name="connsiteY0" fmla="*/ 535877 h 697610"/>
                    <a:gd name="connsiteX1" fmla="*/ 505016 w 566928"/>
                    <a:gd name="connsiteY1" fmla="*/ 621411 h 697610"/>
                    <a:gd name="connsiteX2" fmla="*/ 61913 w 566928"/>
                    <a:gd name="connsiteY2" fmla="*/ 621411 h 697610"/>
                    <a:gd name="connsiteX3" fmla="*/ 61913 w 566928"/>
                    <a:gd name="connsiteY3" fmla="*/ 76200 h 697610"/>
                    <a:gd name="connsiteX4" fmla="*/ 451199 w 566928"/>
                    <a:gd name="connsiteY4" fmla="*/ 76200 h 697610"/>
                    <a:gd name="connsiteX5" fmla="*/ 374999 w 566928"/>
                    <a:gd name="connsiteY5" fmla="*/ 0 h 697610"/>
                    <a:gd name="connsiteX6" fmla="*/ 0 w 566928"/>
                    <a:gd name="connsiteY6" fmla="*/ 0 h 697610"/>
                    <a:gd name="connsiteX7" fmla="*/ 0 w 566928"/>
                    <a:gd name="connsiteY7" fmla="*/ 697611 h 697610"/>
                    <a:gd name="connsiteX8" fmla="*/ 566928 w 566928"/>
                    <a:gd name="connsiteY8" fmla="*/ 697611 h 697610"/>
                    <a:gd name="connsiteX9" fmla="*/ 566928 w 566928"/>
                    <a:gd name="connsiteY9" fmla="*/ 524542 h 697610"/>
                    <a:gd name="connsiteX10" fmla="*/ 510159 w 566928"/>
                    <a:gd name="connsiteY10" fmla="*/ 536162 h 697610"/>
                    <a:gd name="connsiteX11" fmla="*/ 505016 w 566928"/>
                    <a:gd name="connsiteY11" fmla="*/ 535877 h 6976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66928" h="697610">
                      <a:moveTo>
                        <a:pt x="505016" y="535877"/>
                      </a:moveTo>
                      <a:lnTo>
                        <a:pt x="505016" y="621411"/>
                      </a:lnTo>
                      <a:lnTo>
                        <a:pt x="61913" y="621411"/>
                      </a:lnTo>
                      <a:lnTo>
                        <a:pt x="61913" y="76200"/>
                      </a:lnTo>
                      <a:lnTo>
                        <a:pt x="451199" y="76200"/>
                      </a:lnTo>
                      <a:lnTo>
                        <a:pt x="374999" y="0"/>
                      </a:lnTo>
                      <a:lnTo>
                        <a:pt x="0" y="0"/>
                      </a:lnTo>
                      <a:lnTo>
                        <a:pt x="0" y="697611"/>
                      </a:lnTo>
                      <a:lnTo>
                        <a:pt x="566928" y="697611"/>
                      </a:lnTo>
                      <a:lnTo>
                        <a:pt x="566928" y="524542"/>
                      </a:lnTo>
                      <a:cubicBezTo>
                        <a:pt x="549497" y="532067"/>
                        <a:pt x="530352" y="536162"/>
                        <a:pt x="510159" y="536162"/>
                      </a:cubicBezTo>
                      <a:cubicBezTo>
                        <a:pt x="508445" y="536162"/>
                        <a:pt x="506730" y="535972"/>
                        <a:pt x="505016" y="535877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301" name="자유형: 도형 300">
                  <a:extLst>
                    <a:ext uri="{FF2B5EF4-FFF2-40B4-BE49-F238E27FC236}">
                      <a16:creationId xmlns:a16="http://schemas.microsoft.com/office/drawing/2014/main" id="{CF5E719A-9E91-4997-AF61-A8E888629FE2}"/>
                    </a:ext>
                  </a:extLst>
                </p:cNvPr>
                <p:cNvSpPr/>
                <p:nvPr/>
              </p:nvSpPr>
              <p:spPr>
                <a:xfrm>
                  <a:off x="4748402" y="3211353"/>
                  <a:ext cx="61912" cy="129635"/>
                </a:xfrm>
                <a:custGeom>
                  <a:avLst/>
                  <a:gdLst>
                    <a:gd name="connsiteX0" fmla="*/ 61913 w 61912"/>
                    <a:gd name="connsiteY0" fmla="*/ 129635 h 129635"/>
                    <a:gd name="connsiteX1" fmla="*/ 61913 w 61912"/>
                    <a:gd name="connsiteY1" fmla="*/ 61913 h 129635"/>
                    <a:gd name="connsiteX2" fmla="*/ 0 w 61912"/>
                    <a:gd name="connsiteY2" fmla="*/ 0 h 129635"/>
                    <a:gd name="connsiteX3" fmla="*/ 0 w 61912"/>
                    <a:gd name="connsiteY3" fmla="*/ 118205 h 129635"/>
                    <a:gd name="connsiteX4" fmla="*/ 5144 w 61912"/>
                    <a:gd name="connsiteY4" fmla="*/ 117920 h 129635"/>
                    <a:gd name="connsiteX5" fmla="*/ 61913 w 61912"/>
                    <a:gd name="connsiteY5" fmla="*/ 129540 h 129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1912" h="129635">
                      <a:moveTo>
                        <a:pt x="61913" y="129635"/>
                      </a:moveTo>
                      <a:lnTo>
                        <a:pt x="61913" y="61913"/>
                      </a:lnTo>
                      <a:lnTo>
                        <a:pt x="0" y="0"/>
                      </a:lnTo>
                      <a:lnTo>
                        <a:pt x="0" y="118205"/>
                      </a:lnTo>
                      <a:cubicBezTo>
                        <a:pt x="1715" y="118205"/>
                        <a:pt x="3429" y="117920"/>
                        <a:pt x="5144" y="117920"/>
                      </a:cubicBezTo>
                      <a:cubicBezTo>
                        <a:pt x="25336" y="117920"/>
                        <a:pt x="44482" y="122111"/>
                        <a:pt x="61913" y="129540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grpSp>
              <p:nvGrpSpPr>
                <p:cNvPr id="302" name="그래픽 297">
                  <a:extLst>
                    <a:ext uri="{FF2B5EF4-FFF2-40B4-BE49-F238E27FC236}">
                      <a16:creationId xmlns:a16="http://schemas.microsoft.com/office/drawing/2014/main" id="{26315170-4443-0DB3-DF53-8C64C217D661}"/>
                    </a:ext>
                  </a:extLst>
                </p:cNvPr>
                <p:cNvGrpSpPr/>
                <p:nvPr/>
              </p:nvGrpSpPr>
              <p:grpSpPr>
                <a:xfrm>
                  <a:off x="4374641" y="3271456"/>
                  <a:ext cx="292989" cy="317372"/>
                  <a:chOff x="4374641" y="3271456"/>
                  <a:chExt cx="292989" cy="317372"/>
                </a:xfrm>
                <a:grpFill/>
              </p:grpSpPr>
              <p:sp>
                <p:nvSpPr>
                  <p:cNvPr id="303" name="자유형: 도형 302">
                    <a:extLst>
                      <a:ext uri="{FF2B5EF4-FFF2-40B4-BE49-F238E27FC236}">
                        <a16:creationId xmlns:a16="http://schemas.microsoft.com/office/drawing/2014/main" id="{24EB134D-8C85-1957-BD49-57D377EAB0B4}"/>
                      </a:ext>
                    </a:extLst>
                  </p:cNvPr>
                  <p:cNvSpPr/>
                  <p:nvPr/>
                </p:nvSpPr>
                <p:spPr>
                  <a:xfrm>
                    <a:off x="4374641" y="3271456"/>
                    <a:ext cx="137255" cy="34575"/>
                  </a:xfrm>
                  <a:custGeom>
                    <a:avLst/>
                    <a:gdLst>
                      <a:gd name="connsiteX0" fmla="*/ 0 w 137255"/>
                      <a:gd name="connsiteY0" fmla="*/ 0 h 34575"/>
                      <a:gd name="connsiteX1" fmla="*/ 137255 w 137255"/>
                      <a:gd name="connsiteY1" fmla="*/ 0 h 34575"/>
                      <a:gd name="connsiteX2" fmla="*/ 137255 w 137255"/>
                      <a:gd name="connsiteY2" fmla="*/ 34576 h 34575"/>
                      <a:gd name="connsiteX3" fmla="*/ 0 w 137255"/>
                      <a:gd name="connsiteY3" fmla="*/ 34576 h 34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7255" h="34575">
                        <a:moveTo>
                          <a:pt x="0" y="0"/>
                        </a:moveTo>
                        <a:lnTo>
                          <a:pt x="137255" y="0"/>
                        </a:lnTo>
                        <a:lnTo>
                          <a:pt x="137255" y="34576"/>
                        </a:lnTo>
                        <a:lnTo>
                          <a:pt x="0" y="34576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04" name="자유형: 도형 303">
                    <a:extLst>
                      <a:ext uri="{FF2B5EF4-FFF2-40B4-BE49-F238E27FC236}">
                        <a16:creationId xmlns:a16="http://schemas.microsoft.com/office/drawing/2014/main" id="{A1BFA60B-481A-7CFF-BAB4-A15D7EE8F2C3}"/>
                      </a:ext>
                    </a:extLst>
                  </p:cNvPr>
                  <p:cNvSpPr/>
                  <p:nvPr/>
                </p:nvSpPr>
                <p:spPr>
                  <a:xfrm>
                    <a:off x="4374641" y="3365658"/>
                    <a:ext cx="283559" cy="34575"/>
                  </a:xfrm>
                  <a:custGeom>
                    <a:avLst/>
                    <a:gdLst>
                      <a:gd name="connsiteX0" fmla="*/ 283559 w 283559"/>
                      <a:gd name="connsiteY0" fmla="*/ 0 h 34575"/>
                      <a:gd name="connsiteX1" fmla="*/ 0 w 283559"/>
                      <a:gd name="connsiteY1" fmla="*/ 0 h 34575"/>
                      <a:gd name="connsiteX2" fmla="*/ 0 w 283559"/>
                      <a:gd name="connsiteY2" fmla="*/ 34576 h 34575"/>
                      <a:gd name="connsiteX3" fmla="*/ 254984 w 283559"/>
                      <a:gd name="connsiteY3" fmla="*/ 34576 h 34575"/>
                      <a:gd name="connsiteX4" fmla="*/ 283464 w 283559"/>
                      <a:gd name="connsiteY4" fmla="*/ 0 h 34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3559" h="34575">
                        <a:moveTo>
                          <a:pt x="283559" y="0"/>
                        </a:moveTo>
                        <a:lnTo>
                          <a:pt x="0" y="0"/>
                        </a:lnTo>
                        <a:lnTo>
                          <a:pt x="0" y="34576"/>
                        </a:lnTo>
                        <a:lnTo>
                          <a:pt x="254984" y="34576"/>
                        </a:lnTo>
                        <a:cubicBezTo>
                          <a:pt x="262700" y="21622"/>
                          <a:pt x="272320" y="9906"/>
                          <a:pt x="283464" y="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05" name="자유형: 도형 304">
                    <a:extLst>
                      <a:ext uri="{FF2B5EF4-FFF2-40B4-BE49-F238E27FC236}">
                        <a16:creationId xmlns:a16="http://schemas.microsoft.com/office/drawing/2014/main" id="{B28B86FD-E2B4-2737-52F2-AC545C9FF2DE}"/>
                      </a:ext>
                    </a:extLst>
                  </p:cNvPr>
                  <p:cNvSpPr/>
                  <p:nvPr/>
                </p:nvSpPr>
                <p:spPr>
                  <a:xfrm>
                    <a:off x="4374641" y="3459955"/>
                    <a:ext cx="236696" cy="34575"/>
                  </a:xfrm>
                  <a:custGeom>
                    <a:avLst/>
                    <a:gdLst>
                      <a:gd name="connsiteX0" fmla="*/ 235553 w 236696"/>
                      <a:gd name="connsiteY0" fmla="*/ 0 h 34575"/>
                      <a:gd name="connsiteX1" fmla="*/ 0 w 236696"/>
                      <a:gd name="connsiteY1" fmla="*/ 0 h 34575"/>
                      <a:gd name="connsiteX2" fmla="*/ 0 w 236696"/>
                      <a:gd name="connsiteY2" fmla="*/ 34576 h 34575"/>
                      <a:gd name="connsiteX3" fmla="*/ 236696 w 236696"/>
                      <a:gd name="connsiteY3" fmla="*/ 34576 h 34575"/>
                      <a:gd name="connsiteX4" fmla="*/ 234982 w 236696"/>
                      <a:gd name="connsiteY4" fmla="*/ 13430 h 34575"/>
                      <a:gd name="connsiteX5" fmla="*/ 235649 w 236696"/>
                      <a:gd name="connsiteY5" fmla="*/ 0 h 34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6696" h="34575">
                        <a:moveTo>
                          <a:pt x="235553" y="0"/>
                        </a:moveTo>
                        <a:lnTo>
                          <a:pt x="0" y="0"/>
                        </a:lnTo>
                        <a:lnTo>
                          <a:pt x="0" y="34576"/>
                        </a:lnTo>
                        <a:lnTo>
                          <a:pt x="236696" y="34576"/>
                        </a:lnTo>
                        <a:cubicBezTo>
                          <a:pt x="235649" y="27623"/>
                          <a:pt x="234982" y="20669"/>
                          <a:pt x="234982" y="13430"/>
                        </a:cubicBezTo>
                        <a:cubicBezTo>
                          <a:pt x="234982" y="8858"/>
                          <a:pt x="235268" y="4381"/>
                          <a:pt x="235649" y="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06" name="자유형: 도형 305">
                    <a:extLst>
                      <a:ext uri="{FF2B5EF4-FFF2-40B4-BE49-F238E27FC236}">
                        <a16:creationId xmlns:a16="http://schemas.microsoft.com/office/drawing/2014/main" id="{92D7ED33-3F5E-EF1A-438B-4A6C5126276B}"/>
                      </a:ext>
                    </a:extLst>
                  </p:cNvPr>
                  <p:cNvSpPr/>
                  <p:nvPr/>
                </p:nvSpPr>
                <p:spPr>
                  <a:xfrm>
                    <a:off x="4374641" y="3554253"/>
                    <a:ext cx="292989" cy="34575"/>
                  </a:xfrm>
                  <a:custGeom>
                    <a:avLst/>
                    <a:gdLst>
                      <a:gd name="connsiteX0" fmla="*/ 259747 w 292989"/>
                      <a:gd name="connsiteY0" fmla="*/ 0 h 34575"/>
                      <a:gd name="connsiteX1" fmla="*/ 0 w 292989"/>
                      <a:gd name="connsiteY1" fmla="*/ 0 h 34575"/>
                      <a:gd name="connsiteX2" fmla="*/ 0 w 292989"/>
                      <a:gd name="connsiteY2" fmla="*/ 34576 h 34575"/>
                      <a:gd name="connsiteX3" fmla="*/ 292989 w 292989"/>
                      <a:gd name="connsiteY3" fmla="*/ 34576 h 34575"/>
                      <a:gd name="connsiteX4" fmla="*/ 259747 w 292989"/>
                      <a:gd name="connsiteY4" fmla="*/ 0 h 34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2989" h="34575">
                        <a:moveTo>
                          <a:pt x="259747" y="0"/>
                        </a:moveTo>
                        <a:lnTo>
                          <a:pt x="0" y="0"/>
                        </a:lnTo>
                        <a:lnTo>
                          <a:pt x="0" y="34576"/>
                        </a:lnTo>
                        <a:lnTo>
                          <a:pt x="292989" y="34576"/>
                        </a:lnTo>
                        <a:cubicBezTo>
                          <a:pt x="280130" y="24955"/>
                          <a:pt x="268796" y="13335"/>
                          <a:pt x="259747" y="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  <p:sp>
              <p:nvSpPr>
                <p:cNvPr id="307" name="자유형: 도형 306">
                  <a:extLst>
                    <a:ext uri="{FF2B5EF4-FFF2-40B4-BE49-F238E27FC236}">
                      <a16:creationId xmlns:a16="http://schemas.microsoft.com/office/drawing/2014/main" id="{DA07F4D9-EF9A-3FC4-1D56-B18F8D285337}"/>
                    </a:ext>
                  </a:extLst>
                </p:cNvPr>
                <p:cNvSpPr/>
                <p:nvPr/>
              </p:nvSpPr>
              <p:spPr>
                <a:xfrm>
                  <a:off x="4623910" y="3344227"/>
                  <a:ext cx="276197" cy="292131"/>
                </a:xfrm>
                <a:custGeom>
                  <a:avLst/>
                  <a:gdLst>
                    <a:gd name="connsiteX0" fmla="*/ 270796 w 276197"/>
                    <a:gd name="connsiteY0" fmla="*/ 256889 h 292131"/>
                    <a:gd name="connsiteX1" fmla="*/ 229648 w 276197"/>
                    <a:gd name="connsiteY1" fmla="*/ 211074 h 292131"/>
                    <a:gd name="connsiteX2" fmla="*/ 258794 w 276197"/>
                    <a:gd name="connsiteY2" fmla="*/ 129350 h 292131"/>
                    <a:gd name="connsiteX3" fmla="*/ 129445 w 276197"/>
                    <a:gd name="connsiteY3" fmla="*/ 0 h 292131"/>
                    <a:gd name="connsiteX4" fmla="*/ 0 w 276197"/>
                    <a:gd name="connsiteY4" fmla="*/ 129350 h 292131"/>
                    <a:gd name="connsiteX5" fmla="*/ 129445 w 276197"/>
                    <a:gd name="connsiteY5" fmla="*/ 258699 h 292131"/>
                    <a:gd name="connsiteX6" fmla="*/ 198025 w 276197"/>
                    <a:gd name="connsiteY6" fmla="*/ 238982 h 292131"/>
                    <a:gd name="connsiteX7" fmla="*/ 239363 w 276197"/>
                    <a:gd name="connsiteY7" fmla="*/ 285083 h 292131"/>
                    <a:gd name="connsiteX8" fmla="*/ 255080 w 276197"/>
                    <a:gd name="connsiteY8" fmla="*/ 292132 h 292131"/>
                    <a:gd name="connsiteX9" fmla="*/ 269176 w 276197"/>
                    <a:gd name="connsiteY9" fmla="*/ 286703 h 292131"/>
                    <a:gd name="connsiteX10" fmla="*/ 270796 w 276197"/>
                    <a:gd name="connsiteY10" fmla="*/ 256889 h 292131"/>
                    <a:gd name="connsiteX11" fmla="*/ 36957 w 276197"/>
                    <a:gd name="connsiteY11" fmla="*/ 129350 h 292131"/>
                    <a:gd name="connsiteX12" fmla="*/ 129445 w 276197"/>
                    <a:gd name="connsiteY12" fmla="*/ 36957 h 292131"/>
                    <a:gd name="connsiteX13" fmla="*/ 221837 w 276197"/>
                    <a:gd name="connsiteY13" fmla="*/ 129350 h 292131"/>
                    <a:gd name="connsiteX14" fmla="*/ 129445 w 276197"/>
                    <a:gd name="connsiteY14" fmla="*/ 221742 h 292131"/>
                    <a:gd name="connsiteX15" fmla="*/ 36957 w 276197"/>
                    <a:gd name="connsiteY15" fmla="*/ 129350 h 292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76197" h="292131">
                      <a:moveTo>
                        <a:pt x="270796" y="256889"/>
                      </a:moveTo>
                      <a:lnTo>
                        <a:pt x="229648" y="211074"/>
                      </a:lnTo>
                      <a:cubicBezTo>
                        <a:pt x="247841" y="188785"/>
                        <a:pt x="258794" y="160306"/>
                        <a:pt x="258794" y="129350"/>
                      </a:cubicBezTo>
                      <a:cubicBezTo>
                        <a:pt x="258794" y="58007"/>
                        <a:pt x="200787" y="0"/>
                        <a:pt x="129445" y="0"/>
                      </a:cubicBezTo>
                      <a:cubicBezTo>
                        <a:pt x="58102" y="0"/>
                        <a:pt x="0" y="58007"/>
                        <a:pt x="0" y="129350"/>
                      </a:cubicBezTo>
                      <a:cubicBezTo>
                        <a:pt x="0" y="200692"/>
                        <a:pt x="58007" y="258699"/>
                        <a:pt x="129445" y="258699"/>
                      </a:cubicBezTo>
                      <a:cubicBezTo>
                        <a:pt x="154591" y="258699"/>
                        <a:pt x="178118" y="251460"/>
                        <a:pt x="198025" y="238982"/>
                      </a:cubicBezTo>
                      <a:lnTo>
                        <a:pt x="239363" y="285083"/>
                      </a:lnTo>
                      <a:cubicBezTo>
                        <a:pt x="243554" y="289751"/>
                        <a:pt x="249269" y="292132"/>
                        <a:pt x="255080" y="292132"/>
                      </a:cubicBezTo>
                      <a:cubicBezTo>
                        <a:pt x="260128" y="292132"/>
                        <a:pt x="265176" y="290322"/>
                        <a:pt x="269176" y="286703"/>
                      </a:cubicBezTo>
                      <a:cubicBezTo>
                        <a:pt x="277844" y="278892"/>
                        <a:pt x="278606" y="265557"/>
                        <a:pt x="270796" y="256889"/>
                      </a:cubicBezTo>
                      <a:close/>
                      <a:moveTo>
                        <a:pt x="36957" y="129350"/>
                      </a:moveTo>
                      <a:cubicBezTo>
                        <a:pt x="36957" y="78391"/>
                        <a:pt x="78486" y="36957"/>
                        <a:pt x="129445" y="36957"/>
                      </a:cubicBezTo>
                      <a:cubicBezTo>
                        <a:pt x="180403" y="36957"/>
                        <a:pt x="221837" y="78391"/>
                        <a:pt x="221837" y="129350"/>
                      </a:cubicBezTo>
                      <a:cubicBezTo>
                        <a:pt x="221837" y="180308"/>
                        <a:pt x="180403" y="221742"/>
                        <a:pt x="129445" y="221742"/>
                      </a:cubicBezTo>
                      <a:cubicBezTo>
                        <a:pt x="78486" y="221742"/>
                        <a:pt x="36957" y="180308"/>
                        <a:pt x="36957" y="129350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308" name="자유형: 도형 307">
                  <a:extLst>
                    <a:ext uri="{FF2B5EF4-FFF2-40B4-BE49-F238E27FC236}">
                      <a16:creationId xmlns:a16="http://schemas.microsoft.com/office/drawing/2014/main" id="{181B88A2-1C9B-5C1B-63F6-312964CFE1D0}"/>
                    </a:ext>
                  </a:extLst>
                </p:cNvPr>
                <p:cNvSpPr/>
                <p:nvPr/>
              </p:nvSpPr>
              <p:spPr>
                <a:xfrm>
                  <a:off x="4618386" y="3081337"/>
                  <a:ext cx="191928" cy="191928"/>
                </a:xfrm>
                <a:custGeom>
                  <a:avLst/>
                  <a:gdLst>
                    <a:gd name="connsiteX0" fmla="*/ 0 w 191928"/>
                    <a:gd name="connsiteY0" fmla="*/ 191929 h 191928"/>
                    <a:gd name="connsiteX1" fmla="*/ 191929 w 191928"/>
                    <a:gd name="connsiteY1" fmla="*/ 191929 h 191928"/>
                    <a:gd name="connsiteX2" fmla="*/ 0 w 191928"/>
                    <a:gd name="connsiteY2" fmla="*/ 0 h 191928"/>
                    <a:gd name="connsiteX3" fmla="*/ 0 w 191928"/>
                    <a:gd name="connsiteY3" fmla="*/ 191929 h 191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1928" h="191928">
                      <a:moveTo>
                        <a:pt x="0" y="191929"/>
                      </a:moveTo>
                      <a:lnTo>
                        <a:pt x="191929" y="191929"/>
                      </a:lnTo>
                      <a:lnTo>
                        <a:pt x="0" y="0"/>
                      </a:lnTo>
                      <a:lnTo>
                        <a:pt x="0" y="19192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317" name="그룹 316">
                <a:extLst>
                  <a:ext uri="{FF2B5EF4-FFF2-40B4-BE49-F238E27FC236}">
                    <a16:creationId xmlns:a16="http://schemas.microsoft.com/office/drawing/2014/main" id="{DE4F5EA8-BF86-51BA-80E0-5298683838C0}"/>
                  </a:ext>
                </a:extLst>
              </p:cNvPr>
              <p:cNvGrpSpPr/>
              <p:nvPr/>
            </p:nvGrpSpPr>
            <p:grpSpPr>
              <a:xfrm>
                <a:off x="7933939" y="2398180"/>
                <a:ext cx="550934" cy="459651"/>
                <a:chOff x="7913230" y="2369798"/>
                <a:chExt cx="573303" cy="478315"/>
              </a:xfrm>
              <a:solidFill>
                <a:srgbClr val="A1C0DF"/>
              </a:solidFill>
            </p:grpSpPr>
            <p:grpSp>
              <p:nvGrpSpPr>
                <p:cNvPr id="313" name="그래픽 310">
                  <a:extLst>
                    <a:ext uri="{FF2B5EF4-FFF2-40B4-BE49-F238E27FC236}">
                      <a16:creationId xmlns:a16="http://schemas.microsoft.com/office/drawing/2014/main" id="{E4DF2573-0962-ACBC-F29C-E2386E54795A}"/>
                    </a:ext>
                  </a:extLst>
                </p:cNvPr>
                <p:cNvGrpSpPr/>
                <p:nvPr/>
              </p:nvGrpSpPr>
              <p:grpSpPr>
                <a:xfrm>
                  <a:off x="7913230" y="2369798"/>
                  <a:ext cx="573303" cy="478315"/>
                  <a:chOff x="7913230" y="2369798"/>
                  <a:chExt cx="573303" cy="478315"/>
                </a:xfrm>
                <a:grpFill/>
              </p:grpSpPr>
              <p:sp>
                <p:nvSpPr>
                  <p:cNvPr id="314" name="자유형: 도형 313">
                    <a:extLst>
                      <a:ext uri="{FF2B5EF4-FFF2-40B4-BE49-F238E27FC236}">
                        <a16:creationId xmlns:a16="http://schemas.microsoft.com/office/drawing/2014/main" id="{1ADFAEAB-66C7-EC11-AED0-50D27B6D94BD}"/>
                      </a:ext>
                    </a:extLst>
                  </p:cNvPr>
                  <p:cNvSpPr/>
                  <p:nvPr/>
                </p:nvSpPr>
                <p:spPr>
                  <a:xfrm>
                    <a:off x="7913230" y="2763332"/>
                    <a:ext cx="573303" cy="84781"/>
                  </a:xfrm>
                  <a:custGeom>
                    <a:avLst/>
                    <a:gdLst>
                      <a:gd name="connsiteX0" fmla="*/ 0 w 573303"/>
                      <a:gd name="connsiteY0" fmla="*/ 0 h 84781"/>
                      <a:gd name="connsiteX1" fmla="*/ 0 w 573303"/>
                      <a:gd name="connsiteY1" fmla="*/ 67084 h 84781"/>
                      <a:gd name="connsiteX2" fmla="*/ 17697 w 573303"/>
                      <a:gd name="connsiteY2" fmla="*/ 84781 h 84781"/>
                      <a:gd name="connsiteX3" fmla="*/ 555606 w 573303"/>
                      <a:gd name="connsiteY3" fmla="*/ 84781 h 84781"/>
                      <a:gd name="connsiteX4" fmla="*/ 573303 w 573303"/>
                      <a:gd name="connsiteY4" fmla="*/ 67084 h 84781"/>
                      <a:gd name="connsiteX5" fmla="*/ 573303 w 573303"/>
                      <a:gd name="connsiteY5" fmla="*/ 0 h 84781"/>
                      <a:gd name="connsiteX6" fmla="*/ 0 w 573303"/>
                      <a:gd name="connsiteY6" fmla="*/ 0 h 84781"/>
                      <a:gd name="connsiteX7" fmla="*/ 129971 w 573303"/>
                      <a:gd name="connsiteY7" fmla="*/ 48482 h 84781"/>
                      <a:gd name="connsiteX8" fmla="*/ 124703 w 573303"/>
                      <a:gd name="connsiteY8" fmla="*/ 53750 h 84781"/>
                      <a:gd name="connsiteX9" fmla="*/ 71282 w 573303"/>
                      <a:gd name="connsiteY9" fmla="*/ 53750 h 84781"/>
                      <a:gd name="connsiteX10" fmla="*/ 66014 w 573303"/>
                      <a:gd name="connsiteY10" fmla="*/ 48482 h 84781"/>
                      <a:gd name="connsiteX11" fmla="*/ 66014 w 573303"/>
                      <a:gd name="connsiteY11" fmla="*/ 36053 h 84781"/>
                      <a:gd name="connsiteX12" fmla="*/ 71282 w 573303"/>
                      <a:gd name="connsiteY12" fmla="*/ 30785 h 84781"/>
                      <a:gd name="connsiteX13" fmla="*/ 124703 w 573303"/>
                      <a:gd name="connsiteY13" fmla="*/ 30785 h 84781"/>
                      <a:gd name="connsiteX14" fmla="*/ 129971 w 573303"/>
                      <a:gd name="connsiteY14" fmla="*/ 36053 h 84781"/>
                      <a:gd name="connsiteX15" fmla="*/ 129971 w 573303"/>
                      <a:gd name="connsiteY15" fmla="*/ 48482 h 84781"/>
                      <a:gd name="connsiteX16" fmla="*/ 255743 w 573303"/>
                      <a:gd name="connsiteY16" fmla="*/ 48482 h 84781"/>
                      <a:gd name="connsiteX17" fmla="*/ 250475 w 573303"/>
                      <a:gd name="connsiteY17" fmla="*/ 53750 h 84781"/>
                      <a:gd name="connsiteX18" fmla="*/ 197055 w 573303"/>
                      <a:gd name="connsiteY18" fmla="*/ 53750 h 84781"/>
                      <a:gd name="connsiteX19" fmla="*/ 191787 w 573303"/>
                      <a:gd name="connsiteY19" fmla="*/ 48482 h 84781"/>
                      <a:gd name="connsiteX20" fmla="*/ 191787 w 573303"/>
                      <a:gd name="connsiteY20" fmla="*/ 36053 h 84781"/>
                      <a:gd name="connsiteX21" fmla="*/ 197055 w 573303"/>
                      <a:gd name="connsiteY21" fmla="*/ 30785 h 84781"/>
                      <a:gd name="connsiteX22" fmla="*/ 250475 w 573303"/>
                      <a:gd name="connsiteY22" fmla="*/ 30785 h 84781"/>
                      <a:gd name="connsiteX23" fmla="*/ 255743 w 573303"/>
                      <a:gd name="connsiteY23" fmla="*/ 36053 h 84781"/>
                      <a:gd name="connsiteX24" fmla="*/ 255743 w 573303"/>
                      <a:gd name="connsiteY24" fmla="*/ 48482 h 84781"/>
                      <a:gd name="connsiteX25" fmla="*/ 381516 w 573303"/>
                      <a:gd name="connsiteY25" fmla="*/ 48482 h 84781"/>
                      <a:gd name="connsiteX26" fmla="*/ 376248 w 573303"/>
                      <a:gd name="connsiteY26" fmla="*/ 53750 h 84781"/>
                      <a:gd name="connsiteX27" fmla="*/ 322828 w 573303"/>
                      <a:gd name="connsiteY27" fmla="*/ 53750 h 84781"/>
                      <a:gd name="connsiteX28" fmla="*/ 317560 w 573303"/>
                      <a:gd name="connsiteY28" fmla="*/ 48482 h 84781"/>
                      <a:gd name="connsiteX29" fmla="*/ 317560 w 573303"/>
                      <a:gd name="connsiteY29" fmla="*/ 36053 h 84781"/>
                      <a:gd name="connsiteX30" fmla="*/ 322828 w 573303"/>
                      <a:gd name="connsiteY30" fmla="*/ 30785 h 84781"/>
                      <a:gd name="connsiteX31" fmla="*/ 376248 w 573303"/>
                      <a:gd name="connsiteY31" fmla="*/ 30785 h 84781"/>
                      <a:gd name="connsiteX32" fmla="*/ 381516 w 573303"/>
                      <a:gd name="connsiteY32" fmla="*/ 36053 h 84781"/>
                      <a:gd name="connsiteX33" fmla="*/ 381516 w 573303"/>
                      <a:gd name="connsiteY33" fmla="*/ 48482 h 84781"/>
                      <a:gd name="connsiteX34" fmla="*/ 507371 w 573303"/>
                      <a:gd name="connsiteY34" fmla="*/ 48482 h 84781"/>
                      <a:gd name="connsiteX35" fmla="*/ 502103 w 573303"/>
                      <a:gd name="connsiteY35" fmla="*/ 53750 h 84781"/>
                      <a:gd name="connsiteX36" fmla="*/ 448600 w 573303"/>
                      <a:gd name="connsiteY36" fmla="*/ 53750 h 84781"/>
                      <a:gd name="connsiteX37" fmla="*/ 443332 w 573303"/>
                      <a:gd name="connsiteY37" fmla="*/ 48482 h 84781"/>
                      <a:gd name="connsiteX38" fmla="*/ 443332 w 573303"/>
                      <a:gd name="connsiteY38" fmla="*/ 36053 h 84781"/>
                      <a:gd name="connsiteX39" fmla="*/ 448600 w 573303"/>
                      <a:gd name="connsiteY39" fmla="*/ 30785 h 84781"/>
                      <a:gd name="connsiteX40" fmla="*/ 502103 w 573303"/>
                      <a:gd name="connsiteY40" fmla="*/ 30785 h 84781"/>
                      <a:gd name="connsiteX41" fmla="*/ 507371 w 573303"/>
                      <a:gd name="connsiteY41" fmla="*/ 36053 h 84781"/>
                      <a:gd name="connsiteX42" fmla="*/ 507371 w 573303"/>
                      <a:gd name="connsiteY42" fmla="*/ 48482 h 847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</a:cxnLst>
                    <a:rect l="l" t="t" r="r" b="b"/>
                    <a:pathLst>
                      <a:path w="573303" h="84781">
                        <a:moveTo>
                          <a:pt x="0" y="0"/>
                        </a:moveTo>
                        <a:lnTo>
                          <a:pt x="0" y="67084"/>
                        </a:lnTo>
                        <a:cubicBezTo>
                          <a:pt x="0" y="76797"/>
                          <a:pt x="7984" y="84781"/>
                          <a:pt x="17697" y="84781"/>
                        </a:cubicBezTo>
                        <a:lnTo>
                          <a:pt x="555606" y="84781"/>
                        </a:lnTo>
                        <a:cubicBezTo>
                          <a:pt x="565319" y="84781"/>
                          <a:pt x="573303" y="76797"/>
                          <a:pt x="573303" y="67084"/>
                        </a:cubicBezTo>
                        <a:lnTo>
                          <a:pt x="573303" y="0"/>
                        </a:lnTo>
                        <a:lnTo>
                          <a:pt x="0" y="0"/>
                        </a:lnTo>
                        <a:close/>
                        <a:moveTo>
                          <a:pt x="129971" y="48482"/>
                        </a:moveTo>
                        <a:cubicBezTo>
                          <a:pt x="129971" y="51363"/>
                          <a:pt x="127584" y="53750"/>
                          <a:pt x="124703" y="53750"/>
                        </a:cubicBezTo>
                        <a:lnTo>
                          <a:pt x="71282" y="53750"/>
                        </a:lnTo>
                        <a:cubicBezTo>
                          <a:pt x="68401" y="53750"/>
                          <a:pt x="66014" y="51363"/>
                          <a:pt x="66014" y="48482"/>
                        </a:cubicBezTo>
                        <a:lnTo>
                          <a:pt x="66014" y="36053"/>
                        </a:lnTo>
                        <a:cubicBezTo>
                          <a:pt x="66014" y="33172"/>
                          <a:pt x="68401" y="30785"/>
                          <a:pt x="71282" y="30785"/>
                        </a:cubicBezTo>
                        <a:lnTo>
                          <a:pt x="124703" y="30785"/>
                        </a:lnTo>
                        <a:cubicBezTo>
                          <a:pt x="127584" y="30785"/>
                          <a:pt x="129971" y="33172"/>
                          <a:pt x="129971" y="36053"/>
                        </a:cubicBezTo>
                        <a:lnTo>
                          <a:pt x="129971" y="48482"/>
                        </a:lnTo>
                        <a:close/>
                        <a:moveTo>
                          <a:pt x="255743" y="48482"/>
                        </a:moveTo>
                        <a:cubicBezTo>
                          <a:pt x="255743" y="51363"/>
                          <a:pt x="253356" y="53750"/>
                          <a:pt x="250475" y="53750"/>
                        </a:cubicBezTo>
                        <a:lnTo>
                          <a:pt x="197055" y="53750"/>
                        </a:lnTo>
                        <a:cubicBezTo>
                          <a:pt x="194174" y="53750"/>
                          <a:pt x="191787" y="51363"/>
                          <a:pt x="191787" y="48482"/>
                        </a:cubicBezTo>
                        <a:lnTo>
                          <a:pt x="191787" y="36053"/>
                        </a:lnTo>
                        <a:cubicBezTo>
                          <a:pt x="191787" y="33172"/>
                          <a:pt x="194174" y="30785"/>
                          <a:pt x="197055" y="30785"/>
                        </a:cubicBezTo>
                        <a:lnTo>
                          <a:pt x="250475" y="30785"/>
                        </a:lnTo>
                        <a:cubicBezTo>
                          <a:pt x="253356" y="30785"/>
                          <a:pt x="255743" y="33172"/>
                          <a:pt x="255743" y="36053"/>
                        </a:cubicBezTo>
                        <a:lnTo>
                          <a:pt x="255743" y="48482"/>
                        </a:lnTo>
                        <a:close/>
                        <a:moveTo>
                          <a:pt x="381516" y="48482"/>
                        </a:moveTo>
                        <a:cubicBezTo>
                          <a:pt x="381516" y="51363"/>
                          <a:pt x="379129" y="53750"/>
                          <a:pt x="376248" y="53750"/>
                        </a:cubicBezTo>
                        <a:lnTo>
                          <a:pt x="322828" y="53750"/>
                        </a:lnTo>
                        <a:cubicBezTo>
                          <a:pt x="319947" y="53750"/>
                          <a:pt x="317560" y="51363"/>
                          <a:pt x="317560" y="48482"/>
                        </a:cubicBezTo>
                        <a:lnTo>
                          <a:pt x="317560" y="36053"/>
                        </a:lnTo>
                        <a:cubicBezTo>
                          <a:pt x="317560" y="33172"/>
                          <a:pt x="319947" y="30785"/>
                          <a:pt x="322828" y="30785"/>
                        </a:cubicBezTo>
                        <a:lnTo>
                          <a:pt x="376248" y="30785"/>
                        </a:lnTo>
                        <a:cubicBezTo>
                          <a:pt x="379129" y="30785"/>
                          <a:pt x="381516" y="33172"/>
                          <a:pt x="381516" y="36053"/>
                        </a:cubicBezTo>
                        <a:lnTo>
                          <a:pt x="381516" y="48482"/>
                        </a:lnTo>
                        <a:close/>
                        <a:moveTo>
                          <a:pt x="507371" y="48482"/>
                        </a:moveTo>
                        <a:cubicBezTo>
                          <a:pt x="507371" y="51363"/>
                          <a:pt x="504984" y="53750"/>
                          <a:pt x="502103" y="53750"/>
                        </a:cubicBezTo>
                        <a:lnTo>
                          <a:pt x="448600" y="53750"/>
                        </a:lnTo>
                        <a:cubicBezTo>
                          <a:pt x="445720" y="53750"/>
                          <a:pt x="443332" y="51363"/>
                          <a:pt x="443332" y="48482"/>
                        </a:cubicBezTo>
                        <a:lnTo>
                          <a:pt x="443332" y="36053"/>
                        </a:lnTo>
                        <a:cubicBezTo>
                          <a:pt x="443332" y="33172"/>
                          <a:pt x="445720" y="30785"/>
                          <a:pt x="448600" y="30785"/>
                        </a:cubicBezTo>
                        <a:lnTo>
                          <a:pt x="502103" y="30785"/>
                        </a:lnTo>
                        <a:cubicBezTo>
                          <a:pt x="504984" y="30785"/>
                          <a:pt x="507371" y="33172"/>
                          <a:pt x="507371" y="36053"/>
                        </a:cubicBezTo>
                        <a:lnTo>
                          <a:pt x="507371" y="4848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15" name="자유형: 도형 314">
                    <a:extLst>
                      <a:ext uri="{FF2B5EF4-FFF2-40B4-BE49-F238E27FC236}">
                        <a16:creationId xmlns:a16="http://schemas.microsoft.com/office/drawing/2014/main" id="{121A448E-3C48-D28D-5EF7-98E108455657}"/>
                      </a:ext>
                    </a:extLst>
                  </p:cNvPr>
                  <p:cNvSpPr/>
                  <p:nvPr/>
                </p:nvSpPr>
                <p:spPr>
                  <a:xfrm>
                    <a:off x="7913230" y="2369798"/>
                    <a:ext cx="573303" cy="84781"/>
                  </a:xfrm>
                  <a:custGeom>
                    <a:avLst/>
                    <a:gdLst>
                      <a:gd name="connsiteX0" fmla="*/ 573303 w 573303"/>
                      <a:gd name="connsiteY0" fmla="*/ 84781 h 84781"/>
                      <a:gd name="connsiteX1" fmla="*/ 573303 w 573303"/>
                      <a:gd name="connsiteY1" fmla="*/ 17697 h 84781"/>
                      <a:gd name="connsiteX2" fmla="*/ 555606 w 573303"/>
                      <a:gd name="connsiteY2" fmla="*/ 0 h 84781"/>
                      <a:gd name="connsiteX3" fmla="*/ 17697 w 573303"/>
                      <a:gd name="connsiteY3" fmla="*/ 0 h 84781"/>
                      <a:gd name="connsiteX4" fmla="*/ 0 w 573303"/>
                      <a:gd name="connsiteY4" fmla="*/ 17697 h 84781"/>
                      <a:gd name="connsiteX5" fmla="*/ 0 w 573303"/>
                      <a:gd name="connsiteY5" fmla="*/ 84781 h 84781"/>
                      <a:gd name="connsiteX6" fmla="*/ 573303 w 573303"/>
                      <a:gd name="connsiteY6" fmla="*/ 84781 h 84781"/>
                      <a:gd name="connsiteX7" fmla="*/ 443332 w 573303"/>
                      <a:gd name="connsiteY7" fmla="*/ 36300 h 84781"/>
                      <a:gd name="connsiteX8" fmla="*/ 448600 w 573303"/>
                      <a:gd name="connsiteY8" fmla="*/ 31032 h 84781"/>
                      <a:gd name="connsiteX9" fmla="*/ 502103 w 573303"/>
                      <a:gd name="connsiteY9" fmla="*/ 31032 h 84781"/>
                      <a:gd name="connsiteX10" fmla="*/ 507371 w 573303"/>
                      <a:gd name="connsiteY10" fmla="*/ 36300 h 84781"/>
                      <a:gd name="connsiteX11" fmla="*/ 507371 w 573303"/>
                      <a:gd name="connsiteY11" fmla="*/ 48729 h 84781"/>
                      <a:gd name="connsiteX12" fmla="*/ 502103 w 573303"/>
                      <a:gd name="connsiteY12" fmla="*/ 53997 h 84781"/>
                      <a:gd name="connsiteX13" fmla="*/ 448600 w 573303"/>
                      <a:gd name="connsiteY13" fmla="*/ 53997 h 84781"/>
                      <a:gd name="connsiteX14" fmla="*/ 443332 w 573303"/>
                      <a:gd name="connsiteY14" fmla="*/ 48729 h 84781"/>
                      <a:gd name="connsiteX15" fmla="*/ 443332 w 573303"/>
                      <a:gd name="connsiteY15" fmla="*/ 36300 h 84781"/>
                      <a:gd name="connsiteX16" fmla="*/ 317560 w 573303"/>
                      <a:gd name="connsiteY16" fmla="*/ 36300 h 84781"/>
                      <a:gd name="connsiteX17" fmla="*/ 322828 w 573303"/>
                      <a:gd name="connsiteY17" fmla="*/ 31032 h 84781"/>
                      <a:gd name="connsiteX18" fmla="*/ 376248 w 573303"/>
                      <a:gd name="connsiteY18" fmla="*/ 31032 h 84781"/>
                      <a:gd name="connsiteX19" fmla="*/ 381516 w 573303"/>
                      <a:gd name="connsiteY19" fmla="*/ 36300 h 84781"/>
                      <a:gd name="connsiteX20" fmla="*/ 381516 w 573303"/>
                      <a:gd name="connsiteY20" fmla="*/ 48729 h 84781"/>
                      <a:gd name="connsiteX21" fmla="*/ 376248 w 573303"/>
                      <a:gd name="connsiteY21" fmla="*/ 53997 h 84781"/>
                      <a:gd name="connsiteX22" fmla="*/ 322828 w 573303"/>
                      <a:gd name="connsiteY22" fmla="*/ 53997 h 84781"/>
                      <a:gd name="connsiteX23" fmla="*/ 317560 w 573303"/>
                      <a:gd name="connsiteY23" fmla="*/ 48729 h 84781"/>
                      <a:gd name="connsiteX24" fmla="*/ 317560 w 573303"/>
                      <a:gd name="connsiteY24" fmla="*/ 36300 h 84781"/>
                      <a:gd name="connsiteX25" fmla="*/ 191787 w 573303"/>
                      <a:gd name="connsiteY25" fmla="*/ 36300 h 84781"/>
                      <a:gd name="connsiteX26" fmla="*/ 197055 w 573303"/>
                      <a:gd name="connsiteY26" fmla="*/ 31032 h 84781"/>
                      <a:gd name="connsiteX27" fmla="*/ 250475 w 573303"/>
                      <a:gd name="connsiteY27" fmla="*/ 31032 h 84781"/>
                      <a:gd name="connsiteX28" fmla="*/ 255743 w 573303"/>
                      <a:gd name="connsiteY28" fmla="*/ 36300 h 84781"/>
                      <a:gd name="connsiteX29" fmla="*/ 255743 w 573303"/>
                      <a:gd name="connsiteY29" fmla="*/ 48729 h 84781"/>
                      <a:gd name="connsiteX30" fmla="*/ 250475 w 573303"/>
                      <a:gd name="connsiteY30" fmla="*/ 53997 h 84781"/>
                      <a:gd name="connsiteX31" fmla="*/ 197055 w 573303"/>
                      <a:gd name="connsiteY31" fmla="*/ 53997 h 84781"/>
                      <a:gd name="connsiteX32" fmla="*/ 191787 w 573303"/>
                      <a:gd name="connsiteY32" fmla="*/ 48729 h 84781"/>
                      <a:gd name="connsiteX33" fmla="*/ 191787 w 573303"/>
                      <a:gd name="connsiteY33" fmla="*/ 36300 h 84781"/>
                      <a:gd name="connsiteX34" fmla="*/ 66014 w 573303"/>
                      <a:gd name="connsiteY34" fmla="*/ 36300 h 84781"/>
                      <a:gd name="connsiteX35" fmla="*/ 71282 w 573303"/>
                      <a:gd name="connsiteY35" fmla="*/ 31032 h 84781"/>
                      <a:gd name="connsiteX36" fmla="*/ 124703 w 573303"/>
                      <a:gd name="connsiteY36" fmla="*/ 31032 h 84781"/>
                      <a:gd name="connsiteX37" fmla="*/ 129971 w 573303"/>
                      <a:gd name="connsiteY37" fmla="*/ 36300 h 84781"/>
                      <a:gd name="connsiteX38" fmla="*/ 129971 w 573303"/>
                      <a:gd name="connsiteY38" fmla="*/ 48729 h 84781"/>
                      <a:gd name="connsiteX39" fmla="*/ 124703 w 573303"/>
                      <a:gd name="connsiteY39" fmla="*/ 53997 h 84781"/>
                      <a:gd name="connsiteX40" fmla="*/ 71282 w 573303"/>
                      <a:gd name="connsiteY40" fmla="*/ 53997 h 84781"/>
                      <a:gd name="connsiteX41" fmla="*/ 66014 w 573303"/>
                      <a:gd name="connsiteY41" fmla="*/ 48729 h 84781"/>
                      <a:gd name="connsiteX42" fmla="*/ 66014 w 573303"/>
                      <a:gd name="connsiteY42" fmla="*/ 36300 h 847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</a:cxnLst>
                    <a:rect l="l" t="t" r="r" b="b"/>
                    <a:pathLst>
                      <a:path w="573303" h="84781">
                        <a:moveTo>
                          <a:pt x="573303" y="84781"/>
                        </a:moveTo>
                        <a:lnTo>
                          <a:pt x="573303" y="17697"/>
                        </a:lnTo>
                        <a:cubicBezTo>
                          <a:pt x="573303" y="7984"/>
                          <a:pt x="565319" y="0"/>
                          <a:pt x="555606" y="0"/>
                        </a:cubicBezTo>
                        <a:lnTo>
                          <a:pt x="17697" y="0"/>
                        </a:lnTo>
                        <a:cubicBezTo>
                          <a:pt x="7984" y="0"/>
                          <a:pt x="0" y="7984"/>
                          <a:pt x="0" y="17697"/>
                        </a:cubicBezTo>
                        <a:lnTo>
                          <a:pt x="0" y="84781"/>
                        </a:lnTo>
                        <a:lnTo>
                          <a:pt x="573303" y="84781"/>
                        </a:lnTo>
                        <a:close/>
                        <a:moveTo>
                          <a:pt x="443332" y="36300"/>
                        </a:moveTo>
                        <a:cubicBezTo>
                          <a:pt x="443332" y="33419"/>
                          <a:pt x="445720" y="31032"/>
                          <a:pt x="448600" y="31032"/>
                        </a:cubicBezTo>
                        <a:lnTo>
                          <a:pt x="502103" y="31032"/>
                        </a:lnTo>
                        <a:cubicBezTo>
                          <a:pt x="504984" y="31032"/>
                          <a:pt x="507371" y="33419"/>
                          <a:pt x="507371" y="36300"/>
                        </a:cubicBezTo>
                        <a:lnTo>
                          <a:pt x="507371" y="48729"/>
                        </a:lnTo>
                        <a:cubicBezTo>
                          <a:pt x="507371" y="51610"/>
                          <a:pt x="504984" y="53997"/>
                          <a:pt x="502103" y="53997"/>
                        </a:cubicBezTo>
                        <a:lnTo>
                          <a:pt x="448600" y="53997"/>
                        </a:lnTo>
                        <a:cubicBezTo>
                          <a:pt x="445720" y="53997"/>
                          <a:pt x="443332" y="51610"/>
                          <a:pt x="443332" y="48729"/>
                        </a:cubicBezTo>
                        <a:lnTo>
                          <a:pt x="443332" y="36300"/>
                        </a:lnTo>
                        <a:close/>
                        <a:moveTo>
                          <a:pt x="317560" y="36300"/>
                        </a:moveTo>
                        <a:cubicBezTo>
                          <a:pt x="317560" y="33419"/>
                          <a:pt x="319947" y="31032"/>
                          <a:pt x="322828" y="31032"/>
                        </a:cubicBezTo>
                        <a:lnTo>
                          <a:pt x="376248" y="31032"/>
                        </a:lnTo>
                        <a:cubicBezTo>
                          <a:pt x="379129" y="31032"/>
                          <a:pt x="381516" y="33419"/>
                          <a:pt x="381516" y="36300"/>
                        </a:cubicBezTo>
                        <a:lnTo>
                          <a:pt x="381516" y="48729"/>
                        </a:lnTo>
                        <a:cubicBezTo>
                          <a:pt x="381516" y="51610"/>
                          <a:pt x="379129" y="53997"/>
                          <a:pt x="376248" y="53997"/>
                        </a:cubicBezTo>
                        <a:lnTo>
                          <a:pt x="322828" y="53997"/>
                        </a:lnTo>
                        <a:cubicBezTo>
                          <a:pt x="319947" y="53997"/>
                          <a:pt x="317560" y="51610"/>
                          <a:pt x="317560" y="48729"/>
                        </a:cubicBezTo>
                        <a:lnTo>
                          <a:pt x="317560" y="36300"/>
                        </a:lnTo>
                        <a:close/>
                        <a:moveTo>
                          <a:pt x="191787" y="36300"/>
                        </a:moveTo>
                        <a:cubicBezTo>
                          <a:pt x="191787" y="33419"/>
                          <a:pt x="194174" y="31032"/>
                          <a:pt x="197055" y="31032"/>
                        </a:cubicBezTo>
                        <a:lnTo>
                          <a:pt x="250475" y="31032"/>
                        </a:lnTo>
                        <a:cubicBezTo>
                          <a:pt x="253356" y="31032"/>
                          <a:pt x="255743" y="33419"/>
                          <a:pt x="255743" y="36300"/>
                        </a:cubicBezTo>
                        <a:lnTo>
                          <a:pt x="255743" y="48729"/>
                        </a:lnTo>
                        <a:cubicBezTo>
                          <a:pt x="255743" y="51610"/>
                          <a:pt x="253356" y="53997"/>
                          <a:pt x="250475" y="53997"/>
                        </a:cubicBezTo>
                        <a:lnTo>
                          <a:pt x="197055" y="53997"/>
                        </a:lnTo>
                        <a:cubicBezTo>
                          <a:pt x="194174" y="53997"/>
                          <a:pt x="191787" y="51610"/>
                          <a:pt x="191787" y="48729"/>
                        </a:cubicBezTo>
                        <a:lnTo>
                          <a:pt x="191787" y="36300"/>
                        </a:lnTo>
                        <a:close/>
                        <a:moveTo>
                          <a:pt x="66014" y="36300"/>
                        </a:moveTo>
                        <a:cubicBezTo>
                          <a:pt x="66014" y="33419"/>
                          <a:pt x="68401" y="31032"/>
                          <a:pt x="71282" y="31032"/>
                        </a:cubicBezTo>
                        <a:lnTo>
                          <a:pt x="124703" y="31032"/>
                        </a:lnTo>
                        <a:cubicBezTo>
                          <a:pt x="127584" y="31032"/>
                          <a:pt x="129971" y="33419"/>
                          <a:pt x="129971" y="36300"/>
                        </a:cubicBezTo>
                        <a:lnTo>
                          <a:pt x="129971" y="48729"/>
                        </a:lnTo>
                        <a:cubicBezTo>
                          <a:pt x="129971" y="51610"/>
                          <a:pt x="127584" y="53997"/>
                          <a:pt x="124703" y="53997"/>
                        </a:cubicBezTo>
                        <a:lnTo>
                          <a:pt x="71282" y="53997"/>
                        </a:lnTo>
                        <a:cubicBezTo>
                          <a:pt x="68401" y="53997"/>
                          <a:pt x="66014" y="51610"/>
                          <a:pt x="66014" y="48729"/>
                        </a:cubicBezTo>
                        <a:lnTo>
                          <a:pt x="66014" y="36300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  <p:sp>
              <p:nvSpPr>
                <p:cNvPr id="316" name="자유형: 도형 315">
                  <a:extLst>
                    <a:ext uri="{FF2B5EF4-FFF2-40B4-BE49-F238E27FC236}">
                      <a16:creationId xmlns:a16="http://schemas.microsoft.com/office/drawing/2014/main" id="{E929301E-C392-6E69-58C6-B42010C1B7B3}"/>
                    </a:ext>
                  </a:extLst>
                </p:cNvPr>
                <p:cNvSpPr/>
                <p:nvPr/>
              </p:nvSpPr>
              <p:spPr>
                <a:xfrm>
                  <a:off x="7913230" y="2478202"/>
                  <a:ext cx="573303" cy="261505"/>
                </a:xfrm>
                <a:custGeom>
                  <a:avLst/>
                  <a:gdLst>
                    <a:gd name="connsiteX0" fmla="*/ 0 w 573303"/>
                    <a:gd name="connsiteY0" fmla="*/ 0 h 261505"/>
                    <a:gd name="connsiteX1" fmla="*/ 0 w 573303"/>
                    <a:gd name="connsiteY1" fmla="*/ 261505 h 261505"/>
                    <a:gd name="connsiteX2" fmla="*/ 573303 w 573303"/>
                    <a:gd name="connsiteY2" fmla="*/ 261505 h 261505"/>
                    <a:gd name="connsiteX3" fmla="*/ 573303 w 573303"/>
                    <a:gd name="connsiteY3" fmla="*/ 0 h 261505"/>
                    <a:gd name="connsiteX4" fmla="*/ 0 w 573303"/>
                    <a:gd name="connsiteY4" fmla="*/ 0 h 261505"/>
                    <a:gd name="connsiteX5" fmla="*/ 232943 w 573303"/>
                    <a:gd name="connsiteY5" fmla="*/ 222654 h 261505"/>
                    <a:gd name="connsiteX6" fmla="*/ 232943 w 573303"/>
                    <a:gd name="connsiteY6" fmla="*/ 38851 h 261505"/>
                    <a:gd name="connsiteX7" fmla="*/ 374767 w 573303"/>
                    <a:gd name="connsiteY7" fmla="*/ 130794 h 261505"/>
                    <a:gd name="connsiteX8" fmla="*/ 232943 w 573303"/>
                    <a:gd name="connsiteY8" fmla="*/ 222736 h 2615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73303" h="261505">
                      <a:moveTo>
                        <a:pt x="0" y="0"/>
                      </a:moveTo>
                      <a:lnTo>
                        <a:pt x="0" y="261505"/>
                      </a:lnTo>
                      <a:lnTo>
                        <a:pt x="573303" y="261505"/>
                      </a:lnTo>
                      <a:lnTo>
                        <a:pt x="573303" y="0"/>
                      </a:lnTo>
                      <a:lnTo>
                        <a:pt x="0" y="0"/>
                      </a:lnTo>
                      <a:close/>
                      <a:moveTo>
                        <a:pt x="232943" y="222654"/>
                      </a:moveTo>
                      <a:lnTo>
                        <a:pt x="232943" y="38851"/>
                      </a:lnTo>
                      <a:lnTo>
                        <a:pt x="374767" y="130794"/>
                      </a:lnTo>
                      <a:lnTo>
                        <a:pt x="232943" y="22273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  <p:sp>
            <p:nvSpPr>
              <p:cNvPr id="330" name="자유형: 도형 329">
                <a:extLst>
                  <a:ext uri="{FF2B5EF4-FFF2-40B4-BE49-F238E27FC236}">
                    <a16:creationId xmlns:a16="http://schemas.microsoft.com/office/drawing/2014/main" id="{92CC613E-3011-D640-BEAB-CBD87E42C903}"/>
                  </a:ext>
                </a:extLst>
              </p:cNvPr>
              <p:cNvSpPr/>
              <p:nvPr/>
            </p:nvSpPr>
            <p:spPr>
              <a:xfrm>
                <a:off x="2430779" y="3633162"/>
                <a:ext cx="556955" cy="568327"/>
              </a:xfrm>
              <a:custGeom>
                <a:avLst/>
                <a:gdLst>
                  <a:gd name="connsiteX0" fmla="*/ 276130 w 556955"/>
                  <a:gd name="connsiteY0" fmla="*/ 107668 h 568327"/>
                  <a:gd name="connsiteX1" fmla="*/ 257963 w 556955"/>
                  <a:gd name="connsiteY1" fmla="*/ 163420 h 568327"/>
                  <a:gd name="connsiteX2" fmla="*/ 247627 w 556955"/>
                  <a:gd name="connsiteY2" fmla="*/ 170937 h 568327"/>
                  <a:gd name="connsiteX3" fmla="*/ 192775 w 556955"/>
                  <a:gd name="connsiteY3" fmla="*/ 170937 h 568327"/>
                  <a:gd name="connsiteX4" fmla="*/ 194592 w 556955"/>
                  <a:gd name="connsiteY4" fmla="*/ 180714 h 568327"/>
                  <a:gd name="connsiteX5" fmla="*/ 234942 w 556955"/>
                  <a:gd name="connsiteY5" fmla="*/ 210011 h 568327"/>
                  <a:gd name="connsiteX6" fmla="*/ 238857 w 556955"/>
                  <a:gd name="connsiteY6" fmla="*/ 222148 h 568327"/>
                  <a:gd name="connsiteX7" fmla="*/ 220769 w 556955"/>
                  <a:gd name="connsiteY7" fmla="*/ 277900 h 568327"/>
                  <a:gd name="connsiteX8" fmla="*/ 224684 w 556955"/>
                  <a:gd name="connsiteY8" fmla="*/ 280797 h 568327"/>
                  <a:gd name="connsiteX9" fmla="*/ 272136 w 556955"/>
                  <a:gd name="connsiteY9" fmla="*/ 246343 h 568327"/>
                  <a:gd name="connsiteX10" fmla="*/ 284900 w 556955"/>
                  <a:gd name="connsiteY10" fmla="*/ 246343 h 568327"/>
                  <a:gd name="connsiteX11" fmla="*/ 332352 w 556955"/>
                  <a:gd name="connsiteY11" fmla="*/ 280797 h 568327"/>
                  <a:gd name="connsiteX12" fmla="*/ 336267 w 556955"/>
                  <a:gd name="connsiteY12" fmla="*/ 277900 h 568327"/>
                  <a:gd name="connsiteX13" fmla="*/ 318179 w 556955"/>
                  <a:gd name="connsiteY13" fmla="*/ 222148 h 568327"/>
                  <a:gd name="connsiteX14" fmla="*/ 322094 w 556955"/>
                  <a:gd name="connsiteY14" fmla="*/ 210011 h 568327"/>
                  <a:gd name="connsiteX15" fmla="*/ 362410 w 556955"/>
                  <a:gd name="connsiteY15" fmla="*/ 180739 h 568327"/>
                  <a:gd name="connsiteX16" fmla="*/ 364231 w 556955"/>
                  <a:gd name="connsiteY16" fmla="*/ 170937 h 568327"/>
                  <a:gd name="connsiteX17" fmla="*/ 309409 w 556955"/>
                  <a:gd name="connsiteY17" fmla="*/ 170937 h 568327"/>
                  <a:gd name="connsiteX18" fmla="*/ 299073 w 556955"/>
                  <a:gd name="connsiteY18" fmla="*/ 163420 h 568327"/>
                  <a:gd name="connsiteX19" fmla="*/ 280906 w 556955"/>
                  <a:gd name="connsiteY19" fmla="*/ 107668 h 568327"/>
                  <a:gd name="connsiteX20" fmla="*/ 481207 w 556955"/>
                  <a:gd name="connsiteY20" fmla="*/ 107198 h 568327"/>
                  <a:gd name="connsiteX21" fmla="*/ 470714 w 556955"/>
                  <a:gd name="connsiteY21" fmla="*/ 108137 h 568327"/>
                  <a:gd name="connsiteX22" fmla="*/ 468835 w 556955"/>
                  <a:gd name="connsiteY22" fmla="*/ 108482 h 568327"/>
                  <a:gd name="connsiteX23" fmla="*/ 468835 w 556955"/>
                  <a:gd name="connsiteY23" fmla="*/ 198421 h 568327"/>
                  <a:gd name="connsiteX24" fmla="*/ 463275 w 556955"/>
                  <a:gd name="connsiteY24" fmla="*/ 228216 h 568327"/>
                  <a:gd name="connsiteX25" fmla="*/ 471614 w 556955"/>
                  <a:gd name="connsiteY25" fmla="*/ 224817 h 568327"/>
                  <a:gd name="connsiteX26" fmla="*/ 521220 w 556955"/>
                  <a:gd name="connsiteY26" fmla="*/ 151987 h 568327"/>
                  <a:gd name="connsiteX27" fmla="*/ 511902 w 556955"/>
                  <a:gd name="connsiteY27" fmla="*/ 119335 h 568327"/>
                  <a:gd name="connsiteX28" fmla="*/ 481285 w 556955"/>
                  <a:gd name="connsiteY28" fmla="*/ 107276 h 568327"/>
                  <a:gd name="connsiteX29" fmla="*/ 75751 w 556955"/>
                  <a:gd name="connsiteY29" fmla="*/ 107197 h 568327"/>
                  <a:gd name="connsiteX30" fmla="*/ 45134 w 556955"/>
                  <a:gd name="connsiteY30" fmla="*/ 119256 h 568327"/>
                  <a:gd name="connsiteX31" fmla="*/ 35816 w 556955"/>
                  <a:gd name="connsiteY31" fmla="*/ 151987 h 568327"/>
                  <a:gd name="connsiteX32" fmla="*/ 85422 w 556955"/>
                  <a:gd name="connsiteY32" fmla="*/ 224817 h 568327"/>
                  <a:gd name="connsiteX33" fmla="*/ 93673 w 556955"/>
                  <a:gd name="connsiteY33" fmla="*/ 228179 h 568327"/>
                  <a:gd name="connsiteX34" fmla="*/ 88122 w 556955"/>
                  <a:gd name="connsiteY34" fmla="*/ 198421 h 568327"/>
                  <a:gd name="connsiteX35" fmla="*/ 88122 w 556955"/>
                  <a:gd name="connsiteY35" fmla="*/ 108558 h 568327"/>
                  <a:gd name="connsiteX36" fmla="*/ 86243 w 556955"/>
                  <a:gd name="connsiteY36" fmla="*/ 108215 h 568327"/>
                  <a:gd name="connsiteX37" fmla="*/ 75751 w 556955"/>
                  <a:gd name="connsiteY37" fmla="*/ 107276 h 568327"/>
                  <a:gd name="connsiteX38" fmla="*/ 88122 w 556955"/>
                  <a:gd name="connsiteY38" fmla="*/ 0 h 568327"/>
                  <a:gd name="connsiteX39" fmla="*/ 468835 w 556955"/>
                  <a:gd name="connsiteY39" fmla="*/ 0 h 568327"/>
                  <a:gd name="connsiteX40" fmla="*/ 484653 w 556955"/>
                  <a:gd name="connsiteY40" fmla="*/ 15817 h 568327"/>
                  <a:gd name="connsiteX41" fmla="*/ 484653 w 556955"/>
                  <a:gd name="connsiteY41" fmla="*/ 16052 h 568327"/>
                  <a:gd name="connsiteX42" fmla="*/ 468835 w 556955"/>
                  <a:gd name="connsiteY42" fmla="*/ 31870 h 568327"/>
                  <a:gd name="connsiteX43" fmla="*/ 468835 w 556955"/>
                  <a:gd name="connsiteY43" fmla="*/ 73431 h 568327"/>
                  <a:gd name="connsiteX44" fmla="*/ 505364 w 556955"/>
                  <a:gd name="connsiteY44" fmla="*/ 75172 h 568327"/>
                  <a:gd name="connsiteX45" fmla="*/ 537977 w 556955"/>
                  <a:gd name="connsiteY45" fmla="*/ 95217 h 568327"/>
                  <a:gd name="connsiteX46" fmla="*/ 556614 w 556955"/>
                  <a:gd name="connsiteY46" fmla="*/ 154884 h 568327"/>
                  <a:gd name="connsiteX47" fmla="*/ 488188 w 556955"/>
                  <a:gd name="connsiteY47" fmla="*/ 256245 h 568327"/>
                  <a:gd name="connsiteX48" fmla="*/ 455693 w 556955"/>
                  <a:gd name="connsiteY48" fmla="*/ 268848 h 568327"/>
                  <a:gd name="connsiteX49" fmla="*/ 453814 w 556955"/>
                  <a:gd name="connsiteY49" fmla="*/ 278918 h 568327"/>
                  <a:gd name="connsiteX50" fmla="*/ 334922 w 556955"/>
                  <a:gd name="connsiteY50" fmla="*/ 396405 h 568327"/>
                  <a:gd name="connsiteX51" fmla="*/ 327041 w 556955"/>
                  <a:gd name="connsiteY51" fmla="*/ 397713 h 568327"/>
                  <a:gd name="connsiteX52" fmla="*/ 329672 w 556955"/>
                  <a:gd name="connsiteY52" fmla="*/ 432768 h 568327"/>
                  <a:gd name="connsiteX53" fmla="*/ 352342 w 556955"/>
                  <a:gd name="connsiteY53" fmla="*/ 520842 h 568327"/>
                  <a:gd name="connsiteX54" fmla="*/ 355313 w 556955"/>
                  <a:gd name="connsiteY54" fmla="*/ 527766 h 568327"/>
                  <a:gd name="connsiteX55" fmla="*/ 389122 w 556955"/>
                  <a:gd name="connsiteY55" fmla="*/ 527766 h 568327"/>
                  <a:gd name="connsiteX56" fmla="*/ 408855 w 556955"/>
                  <a:gd name="connsiteY56" fmla="*/ 547499 h 568327"/>
                  <a:gd name="connsiteX57" fmla="*/ 408855 w 556955"/>
                  <a:gd name="connsiteY57" fmla="*/ 548595 h 568327"/>
                  <a:gd name="connsiteX58" fmla="*/ 389122 w 556955"/>
                  <a:gd name="connsiteY58" fmla="*/ 568327 h 568327"/>
                  <a:gd name="connsiteX59" fmla="*/ 167836 w 556955"/>
                  <a:gd name="connsiteY59" fmla="*/ 568327 h 568327"/>
                  <a:gd name="connsiteX60" fmla="*/ 148103 w 556955"/>
                  <a:gd name="connsiteY60" fmla="*/ 548595 h 568327"/>
                  <a:gd name="connsiteX61" fmla="*/ 148103 w 556955"/>
                  <a:gd name="connsiteY61" fmla="*/ 547499 h 568327"/>
                  <a:gd name="connsiteX62" fmla="*/ 167836 w 556955"/>
                  <a:gd name="connsiteY62" fmla="*/ 527766 h 568327"/>
                  <a:gd name="connsiteX63" fmla="*/ 201552 w 556955"/>
                  <a:gd name="connsiteY63" fmla="*/ 527766 h 568327"/>
                  <a:gd name="connsiteX64" fmla="*/ 204537 w 556955"/>
                  <a:gd name="connsiteY64" fmla="*/ 520801 h 568327"/>
                  <a:gd name="connsiteX65" fmla="*/ 227207 w 556955"/>
                  <a:gd name="connsiteY65" fmla="*/ 432702 h 568327"/>
                  <a:gd name="connsiteX66" fmla="*/ 229836 w 556955"/>
                  <a:gd name="connsiteY66" fmla="*/ 397705 h 568327"/>
                  <a:gd name="connsiteX67" fmla="*/ 222036 w 556955"/>
                  <a:gd name="connsiteY67" fmla="*/ 396412 h 568327"/>
                  <a:gd name="connsiteX68" fmla="*/ 103143 w 556955"/>
                  <a:gd name="connsiteY68" fmla="*/ 278951 h 568327"/>
                  <a:gd name="connsiteX69" fmla="*/ 101253 w 556955"/>
                  <a:gd name="connsiteY69" fmla="*/ 268816 h 568327"/>
                  <a:gd name="connsiteX70" fmla="*/ 68803 w 556955"/>
                  <a:gd name="connsiteY70" fmla="*/ 256290 h 568327"/>
                  <a:gd name="connsiteX71" fmla="*/ 344 w 556955"/>
                  <a:gd name="connsiteY71" fmla="*/ 154963 h 568327"/>
                  <a:gd name="connsiteX72" fmla="*/ 18980 w 556955"/>
                  <a:gd name="connsiteY72" fmla="*/ 95295 h 568327"/>
                  <a:gd name="connsiteX73" fmla="*/ 75751 w 556955"/>
                  <a:gd name="connsiteY73" fmla="*/ 71804 h 568327"/>
                  <a:gd name="connsiteX74" fmla="*/ 88122 w 556955"/>
                  <a:gd name="connsiteY74" fmla="*/ 72950 h 568327"/>
                  <a:gd name="connsiteX75" fmla="*/ 88122 w 556955"/>
                  <a:gd name="connsiteY75" fmla="*/ 31870 h 568327"/>
                  <a:gd name="connsiteX76" fmla="*/ 72305 w 556955"/>
                  <a:gd name="connsiteY76" fmla="*/ 16052 h 568327"/>
                  <a:gd name="connsiteX77" fmla="*/ 72305 w 556955"/>
                  <a:gd name="connsiteY77" fmla="*/ 15817 h 568327"/>
                  <a:gd name="connsiteX78" fmla="*/ 88122 w 556955"/>
                  <a:gd name="connsiteY78" fmla="*/ 0 h 568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556955" h="568327">
                    <a:moveTo>
                      <a:pt x="276130" y="107668"/>
                    </a:moveTo>
                    <a:lnTo>
                      <a:pt x="257963" y="163420"/>
                    </a:lnTo>
                    <a:cubicBezTo>
                      <a:pt x="256632" y="167570"/>
                      <a:pt x="251934" y="170937"/>
                      <a:pt x="247627" y="170937"/>
                    </a:cubicBezTo>
                    <a:lnTo>
                      <a:pt x="192775" y="170937"/>
                    </a:lnTo>
                    <a:lnTo>
                      <a:pt x="194592" y="180714"/>
                    </a:lnTo>
                    <a:lnTo>
                      <a:pt x="234942" y="210011"/>
                    </a:lnTo>
                    <a:cubicBezTo>
                      <a:pt x="238387" y="212516"/>
                      <a:pt x="240188" y="217997"/>
                      <a:pt x="238857" y="222148"/>
                    </a:cubicBezTo>
                    <a:lnTo>
                      <a:pt x="220769" y="277900"/>
                    </a:lnTo>
                    <a:cubicBezTo>
                      <a:pt x="219438" y="282050"/>
                      <a:pt x="221160" y="283381"/>
                      <a:pt x="224684" y="280797"/>
                    </a:cubicBezTo>
                    <a:lnTo>
                      <a:pt x="272136" y="246343"/>
                    </a:lnTo>
                    <a:cubicBezTo>
                      <a:pt x="275660" y="243759"/>
                      <a:pt x="281376" y="243759"/>
                      <a:pt x="284900" y="246343"/>
                    </a:cubicBezTo>
                    <a:lnTo>
                      <a:pt x="332352" y="280797"/>
                    </a:lnTo>
                    <a:cubicBezTo>
                      <a:pt x="335797" y="283303"/>
                      <a:pt x="337598" y="282050"/>
                      <a:pt x="336267" y="277900"/>
                    </a:cubicBezTo>
                    <a:lnTo>
                      <a:pt x="318179" y="222148"/>
                    </a:lnTo>
                    <a:cubicBezTo>
                      <a:pt x="316848" y="217997"/>
                      <a:pt x="318570" y="212595"/>
                      <a:pt x="322094" y="210011"/>
                    </a:cubicBezTo>
                    <a:lnTo>
                      <a:pt x="362410" y="180739"/>
                    </a:lnTo>
                    <a:lnTo>
                      <a:pt x="364231" y="170937"/>
                    </a:lnTo>
                    <a:lnTo>
                      <a:pt x="309409" y="170937"/>
                    </a:lnTo>
                    <a:cubicBezTo>
                      <a:pt x="305102" y="170937"/>
                      <a:pt x="300404" y="167570"/>
                      <a:pt x="299073" y="163420"/>
                    </a:cubicBezTo>
                    <a:lnTo>
                      <a:pt x="280906" y="107668"/>
                    </a:lnTo>
                    <a:close/>
                    <a:moveTo>
                      <a:pt x="481207" y="107198"/>
                    </a:moveTo>
                    <a:cubicBezTo>
                      <a:pt x="477762" y="107198"/>
                      <a:pt x="474238" y="107511"/>
                      <a:pt x="470714" y="108137"/>
                    </a:cubicBezTo>
                    <a:lnTo>
                      <a:pt x="468835" y="108482"/>
                    </a:lnTo>
                    <a:lnTo>
                      <a:pt x="468835" y="198421"/>
                    </a:lnTo>
                    <a:lnTo>
                      <a:pt x="463275" y="228216"/>
                    </a:lnTo>
                    <a:lnTo>
                      <a:pt x="471614" y="224817"/>
                    </a:lnTo>
                    <a:cubicBezTo>
                      <a:pt x="495879" y="209922"/>
                      <a:pt x="518813" y="181175"/>
                      <a:pt x="521220" y="151987"/>
                    </a:cubicBezTo>
                    <a:cubicBezTo>
                      <a:pt x="522317" y="138441"/>
                      <a:pt x="519106" y="127165"/>
                      <a:pt x="511902" y="119335"/>
                    </a:cubicBezTo>
                    <a:cubicBezTo>
                      <a:pt x="504698" y="111583"/>
                      <a:pt x="493892" y="107276"/>
                      <a:pt x="481285" y="107276"/>
                    </a:cubicBezTo>
                    <a:close/>
                    <a:moveTo>
                      <a:pt x="75751" y="107197"/>
                    </a:moveTo>
                    <a:cubicBezTo>
                      <a:pt x="63144" y="107197"/>
                      <a:pt x="52259" y="111504"/>
                      <a:pt x="45134" y="119256"/>
                    </a:cubicBezTo>
                    <a:cubicBezTo>
                      <a:pt x="37930" y="127086"/>
                      <a:pt x="34719" y="138440"/>
                      <a:pt x="35816" y="151987"/>
                    </a:cubicBezTo>
                    <a:cubicBezTo>
                      <a:pt x="38223" y="181175"/>
                      <a:pt x="61157" y="209922"/>
                      <a:pt x="85422" y="224817"/>
                    </a:cubicBezTo>
                    <a:lnTo>
                      <a:pt x="93673" y="228179"/>
                    </a:lnTo>
                    <a:lnTo>
                      <a:pt x="88122" y="198421"/>
                    </a:lnTo>
                    <a:lnTo>
                      <a:pt x="88122" y="108558"/>
                    </a:lnTo>
                    <a:lnTo>
                      <a:pt x="86243" y="108215"/>
                    </a:lnTo>
                    <a:cubicBezTo>
                      <a:pt x="82720" y="107589"/>
                      <a:pt x="79196" y="107276"/>
                      <a:pt x="75751" y="107276"/>
                    </a:cubicBezTo>
                    <a:close/>
                    <a:moveTo>
                      <a:pt x="88122" y="0"/>
                    </a:moveTo>
                    <a:lnTo>
                      <a:pt x="468835" y="0"/>
                    </a:lnTo>
                    <a:cubicBezTo>
                      <a:pt x="477571" y="0"/>
                      <a:pt x="484653" y="7082"/>
                      <a:pt x="484653" y="15817"/>
                    </a:cubicBezTo>
                    <a:lnTo>
                      <a:pt x="484653" y="16052"/>
                    </a:lnTo>
                    <a:cubicBezTo>
                      <a:pt x="484653" y="24788"/>
                      <a:pt x="477571" y="31870"/>
                      <a:pt x="468835" y="31870"/>
                    </a:cubicBezTo>
                    <a:lnTo>
                      <a:pt x="468835" y="73431"/>
                    </a:lnTo>
                    <a:lnTo>
                      <a:pt x="505364" y="75172"/>
                    </a:lnTo>
                    <a:cubicBezTo>
                      <a:pt x="518030" y="78950"/>
                      <a:pt x="529286" y="85743"/>
                      <a:pt x="537977" y="95217"/>
                    </a:cubicBezTo>
                    <a:cubicBezTo>
                      <a:pt x="552072" y="110565"/>
                      <a:pt x="558571" y="131237"/>
                      <a:pt x="556614" y="154884"/>
                    </a:cubicBezTo>
                    <a:cubicBezTo>
                      <a:pt x="553031" y="197932"/>
                      <a:pt x="522229" y="236311"/>
                      <a:pt x="488188" y="256245"/>
                    </a:cubicBezTo>
                    <a:lnTo>
                      <a:pt x="455693" y="268848"/>
                    </a:lnTo>
                    <a:lnTo>
                      <a:pt x="453814" y="278918"/>
                    </a:lnTo>
                    <a:cubicBezTo>
                      <a:pt x="432064" y="334680"/>
                      <a:pt x="388480" y="378153"/>
                      <a:pt x="334922" y="396405"/>
                    </a:cubicBezTo>
                    <a:lnTo>
                      <a:pt x="327041" y="397713"/>
                    </a:lnTo>
                    <a:lnTo>
                      <a:pt x="329672" y="432768"/>
                    </a:lnTo>
                    <a:cubicBezTo>
                      <a:pt x="335717" y="471468"/>
                      <a:pt x="344785" y="500992"/>
                      <a:pt x="352342" y="520842"/>
                    </a:cubicBezTo>
                    <a:lnTo>
                      <a:pt x="355313" y="527766"/>
                    </a:lnTo>
                    <a:lnTo>
                      <a:pt x="389122" y="527766"/>
                    </a:lnTo>
                    <a:cubicBezTo>
                      <a:pt x="400020" y="527766"/>
                      <a:pt x="408855" y="536601"/>
                      <a:pt x="408855" y="547499"/>
                    </a:cubicBezTo>
                    <a:lnTo>
                      <a:pt x="408855" y="548595"/>
                    </a:lnTo>
                    <a:cubicBezTo>
                      <a:pt x="408855" y="559493"/>
                      <a:pt x="400020" y="568327"/>
                      <a:pt x="389122" y="568327"/>
                    </a:cubicBezTo>
                    <a:lnTo>
                      <a:pt x="167836" y="568327"/>
                    </a:lnTo>
                    <a:cubicBezTo>
                      <a:pt x="156938" y="568327"/>
                      <a:pt x="148103" y="559493"/>
                      <a:pt x="148103" y="548595"/>
                    </a:cubicBezTo>
                    <a:lnTo>
                      <a:pt x="148103" y="547499"/>
                    </a:lnTo>
                    <a:cubicBezTo>
                      <a:pt x="148103" y="536601"/>
                      <a:pt x="156938" y="527766"/>
                      <a:pt x="167836" y="527766"/>
                    </a:cubicBezTo>
                    <a:lnTo>
                      <a:pt x="201552" y="527766"/>
                    </a:lnTo>
                    <a:lnTo>
                      <a:pt x="204537" y="520801"/>
                    </a:lnTo>
                    <a:cubicBezTo>
                      <a:pt x="212094" y="500932"/>
                      <a:pt x="221162" y="471391"/>
                      <a:pt x="227207" y="432702"/>
                    </a:cubicBezTo>
                    <a:lnTo>
                      <a:pt x="229836" y="397705"/>
                    </a:lnTo>
                    <a:lnTo>
                      <a:pt x="222036" y="396412"/>
                    </a:lnTo>
                    <a:cubicBezTo>
                      <a:pt x="168477" y="378172"/>
                      <a:pt x="124893" y="334721"/>
                      <a:pt x="103143" y="278951"/>
                    </a:cubicBezTo>
                    <a:lnTo>
                      <a:pt x="101253" y="268816"/>
                    </a:lnTo>
                    <a:lnTo>
                      <a:pt x="68803" y="256290"/>
                    </a:lnTo>
                    <a:cubicBezTo>
                      <a:pt x="34729" y="236389"/>
                      <a:pt x="3927" y="198010"/>
                      <a:pt x="344" y="154963"/>
                    </a:cubicBezTo>
                    <a:cubicBezTo>
                      <a:pt x="-1614" y="131237"/>
                      <a:pt x="4807" y="110643"/>
                      <a:pt x="18980" y="95295"/>
                    </a:cubicBezTo>
                    <a:cubicBezTo>
                      <a:pt x="32997" y="80104"/>
                      <a:pt x="53121" y="71804"/>
                      <a:pt x="75751" y="71804"/>
                    </a:cubicBezTo>
                    <a:lnTo>
                      <a:pt x="88122" y="72950"/>
                    </a:lnTo>
                    <a:lnTo>
                      <a:pt x="88122" y="31870"/>
                    </a:lnTo>
                    <a:cubicBezTo>
                      <a:pt x="79387" y="31870"/>
                      <a:pt x="72305" y="24788"/>
                      <a:pt x="72305" y="16052"/>
                    </a:cubicBezTo>
                    <a:lnTo>
                      <a:pt x="72305" y="15817"/>
                    </a:lnTo>
                    <a:cubicBezTo>
                      <a:pt x="72305" y="7082"/>
                      <a:pt x="79387" y="0"/>
                      <a:pt x="88122" y="0"/>
                    </a:cubicBezTo>
                    <a:close/>
                  </a:path>
                </a:pathLst>
              </a:custGeom>
              <a:solidFill>
                <a:srgbClr val="ACDAD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337" name="그룹 336">
                <a:extLst>
                  <a:ext uri="{FF2B5EF4-FFF2-40B4-BE49-F238E27FC236}">
                    <a16:creationId xmlns:a16="http://schemas.microsoft.com/office/drawing/2014/main" id="{A33F18AB-0315-1D5E-3BAD-85AF0FE9E1DD}"/>
                  </a:ext>
                </a:extLst>
              </p:cNvPr>
              <p:cNvGrpSpPr/>
              <p:nvPr/>
            </p:nvGrpSpPr>
            <p:grpSpPr>
              <a:xfrm>
                <a:off x="5283884" y="2310581"/>
                <a:ext cx="467499" cy="574028"/>
                <a:chOff x="5283884" y="2310581"/>
                <a:chExt cx="467499" cy="574028"/>
              </a:xfrm>
            </p:grpSpPr>
            <p:grpSp>
              <p:nvGrpSpPr>
                <p:cNvPr id="267" name="그룹 266">
                  <a:extLst>
                    <a:ext uri="{FF2B5EF4-FFF2-40B4-BE49-F238E27FC236}">
                      <a16:creationId xmlns:a16="http://schemas.microsoft.com/office/drawing/2014/main" id="{19ABCBCD-B38B-E37C-3ECA-29CBDB105927}"/>
                    </a:ext>
                  </a:extLst>
                </p:cNvPr>
                <p:cNvGrpSpPr/>
                <p:nvPr/>
              </p:nvGrpSpPr>
              <p:grpSpPr>
                <a:xfrm>
                  <a:off x="5283884" y="2310581"/>
                  <a:ext cx="467499" cy="574028"/>
                  <a:chOff x="4295775" y="3090868"/>
                  <a:chExt cx="551307" cy="676935"/>
                </a:xfrm>
                <a:solidFill>
                  <a:srgbClr val="9BCAD9"/>
                </a:solidFill>
              </p:grpSpPr>
              <p:sp>
                <p:nvSpPr>
                  <p:cNvPr id="264" name="자유형: 도형 263">
                    <a:extLst>
                      <a:ext uri="{FF2B5EF4-FFF2-40B4-BE49-F238E27FC236}">
                        <a16:creationId xmlns:a16="http://schemas.microsoft.com/office/drawing/2014/main" id="{F6A25D9B-6423-732A-B907-CDE3BF7FE40D}"/>
                      </a:ext>
                    </a:extLst>
                  </p:cNvPr>
                  <p:cNvSpPr/>
                  <p:nvPr/>
                </p:nvSpPr>
                <p:spPr>
                  <a:xfrm>
                    <a:off x="4295775" y="3103911"/>
                    <a:ext cx="551307" cy="663892"/>
                  </a:xfrm>
                  <a:custGeom>
                    <a:avLst/>
                    <a:gdLst>
                      <a:gd name="connsiteX0" fmla="*/ 407289 w 551307"/>
                      <a:gd name="connsiteY0" fmla="*/ 0 h 663892"/>
                      <a:gd name="connsiteX1" fmla="*/ 19241 w 551307"/>
                      <a:gd name="connsiteY1" fmla="*/ 0 h 663892"/>
                      <a:gd name="connsiteX2" fmla="*/ 0 w 551307"/>
                      <a:gd name="connsiteY2" fmla="*/ 19241 h 663892"/>
                      <a:gd name="connsiteX3" fmla="*/ 0 w 551307"/>
                      <a:gd name="connsiteY3" fmla="*/ 644652 h 663892"/>
                      <a:gd name="connsiteX4" fmla="*/ 19241 w 551307"/>
                      <a:gd name="connsiteY4" fmla="*/ 663893 h 663892"/>
                      <a:gd name="connsiteX5" fmla="*/ 532067 w 551307"/>
                      <a:gd name="connsiteY5" fmla="*/ 663893 h 663892"/>
                      <a:gd name="connsiteX6" fmla="*/ 551307 w 551307"/>
                      <a:gd name="connsiteY6" fmla="*/ 644652 h 663892"/>
                      <a:gd name="connsiteX7" fmla="*/ 551307 w 551307"/>
                      <a:gd name="connsiteY7" fmla="*/ 19241 h 663892"/>
                      <a:gd name="connsiteX8" fmla="*/ 532067 w 551307"/>
                      <a:gd name="connsiteY8" fmla="*/ 0 h 663892"/>
                      <a:gd name="connsiteX9" fmla="*/ 407289 w 551307"/>
                      <a:gd name="connsiteY9" fmla="*/ 0 h 663892"/>
                      <a:gd name="connsiteX10" fmla="*/ 493490 w 551307"/>
                      <a:gd name="connsiteY10" fmla="*/ 583406 h 663892"/>
                      <a:gd name="connsiteX11" fmla="*/ 474250 w 551307"/>
                      <a:gd name="connsiteY11" fmla="*/ 602647 h 663892"/>
                      <a:gd name="connsiteX12" fmla="*/ 76962 w 551307"/>
                      <a:gd name="connsiteY12" fmla="*/ 602647 h 663892"/>
                      <a:gd name="connsiteX13" fmla="*/ 57722 w 551307"/>
                      <a:gd name="connsiteY13" fmla="*/ 583406 h 663892"/>
                      <a:gd name="connsiteX14" fmla="*/ 57722 w 551307"/>
                      <a:gd name="connsiteY14" fmla="*/ 80391 h 663892"/>
                      <a:gd name="connsiteX15" fmla="*/ 76962 w 551307"/>
                      <a:gd name="connsiteY15" fmla="*/ 61151 h 663892"/>
                      <a:gd name="connsiteX16" fmla="*/ 474250 w 551307"/>
                      <a:gd name="connsiteY16" fmla="*/ 61151 h 663892"/>
                      <a:gd name="connsiteX17" fmla="*/ 493490 w 551307"/>
                      <a:gd name="connsiteY17" fmla="*/ 80391 h 663892"/>
                      <a:gd name="connsiteX18" fmla="*/ 493490 w 551307"/>
                      <a:gd name="connsiteY18" fmla="*/ 583406 h 6638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551307" h="663892">
                        <a:moveTo>
                          <a:pt x="407289" y="0"/>
                        </a:moveTo>
                        <a:lnTo>
                          <a:pt x="19241" y="0"/>
                        </a:lnTo>
                        <a:cubicBezTo>
                          <a:pt x="8668" y="0"/>
                          <a:pt x="0" y="8668"/>
                          <a:pt x="0" y="19241"/>
                        </a:cubicBezTo>
                        <a:lnTo>
                          <a:pt x="0" y="644652"/>
                        </a:lnTo>
                        <a:cubicBezTo>
                          <a:pt x="0" y="655225"/>
                          <a:pt x="8668" y="663893"/>
                          <a:pt x="19241" y="663893"/>
                        </a:cubicBezTo>
                        <a:lnTo>
                          <a:pt x="532067" y="663893"/>
                        </a:lnTo>
                        <a:cubicBezTo>
                          <a:pt x="542639" y="663893"/>
                          <a:pt x="551307" y="655225"/>
                          <a:pt x="551307" y="644652"/>
                        </a:cubicBezTo>
                        <a:lnTo>
                          <a:pt x="551307" y="19241"/>
                        </a:lnTo>
                        <a:cubicBezTo>
                          <a:pt x="551307" y="8668"/>
                          <a:pt x="542639" y="0"/>
                          <a:pt x="532067" y="0"/>
                        </a:cubicBezTo>
                        <a:lnTo>
                          <a:pt x="407289" y="0"/>
                        </a:lnTo>
                        <a:close/>
                        <a:moveTo>
                          <a:pt x="493490" y="583406"/>
                        </a:moveTo>
                        <a:cubicBezTo>
                          <a:pt x="493490" y="593979"/>
                          <a:pt x="484823" y="602647"/>
                          <a:pt x="474250" y="602647"/>
                        </a:cubicBezTo>
                        <a:lnTo>
                          <a:pt x="76962" y="602647"/>
                        </a:lnTo>
                        <a:cubicBezTo>
                          <a:pt x="66389" y="602647"/>
                          <a:pt x="57722" y="593979"/>
                          <a:pt x="57722" y="583406"/>
                        </a:cubicBezTo>
                        <a:lnTo>
                          <a:pt x="57722" y="80391"/>
                        </a:lnTo>
                        <a:cubicBezTo>
                          <a:pt x="57722" y="69818"/>
                          <a:pt x="66389" y="61151"/>
                          <a:pt x="76962" y="61151"/>
                        </a:cubicBezTo>
                        <a:lnTo>
                          <a:pt x="474250" y="61151"/>
                        </a:lnTo>
                        <a:cubicBezTo>
                          <a:pt x="484823" y="61151"/>
                          <a:pt x="493490" y="69818"/>
                          <a:pt x="493490" y="80391"/>
                        </a:cubicBezTo>
                        <a:lnTo>
                          <a:pt x="493490" y="58340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265" name="자유형: 도형 264">
                    <a:extLst>
                      <a:ext uri="{FF2B5EF4-FFF2-40B4-BE49-F238E27FC236}">
                        <a16:creationId xmlns:a16="http://schemas.microsoft.com/office/drawing/2014/main" id="{54627B28-4791-0290-8FC2-A7C908C5EB1A}"/>
                      </a:ext>
                    </a:extLst>
                  </p:cNvPr>
                  <p:cNvSpPr/>
                  <p:nvPr/>
                </p:nvSpPr>
                <p:spPr>
                  <a:xfrm>
                    <a:off x="4458937" y="3090868"/>
                    <a:ext cx="224885" cy="87153"/>
                  </a:xfrm>
                  <a:custGeom>
                    <a:avLst/>
                    <a:gdLst>
                      <a:gd name="connsiteX0" fmla="*/ 12002 w 224885"/>
                      <a:gd name="connsiteY0" fmla="*/ 0 h 87153"/>
                      <a:gd name="connsiteX1" fmla="*/ 212884 w 224885"/>
                      <a:gd name="connsiteY1" fmla="*/ 0 h 87153"/>
                      <a:gd name="connsiteX2" fmla="*/ 224885 w 224885"/>
                      <a:gd name="connsiteY2" fmla="*/ 12002 h 87153"/>
                      <a:gd name="connsiteX3" fmla="*/ 224885 w 224885"/>
                      <a:gd name="connsiteY3" fmla="*/ 75152 h 87153"/>
                      <a:gd name="connsiteX4" fmla="*/ 212884 w 224885"/>
                      <a:gd name="connsiteY4" fmla="*/ 87154 h 87153"/>
                      <a:gd name="connsiteX5" fmla="*/ 12002 w 224885"/>
                      <a:gd name="connsiteY5" fmla="*/ 87154 h 87153"/>
                      <a:gd name="connsiteX6" fmla="*/ 0 w 224885"/>
                      <a:gd name="connsiteY6" fmla="*/ 75152 h 87153"/>
                      <a:gd name="connsiteX7" fmla="*/ 0 w 224885"/>
                      <a:gd name="connsiteY7" fmla="*/ 12002 h 87153"/>
                      <a:gd name="connsiteX8" fmla="*/ 12002 w 224885"/>
                      <a:gd name="connsiteY8" fmla="*/ 0 h 871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24885" h="87153">
                        <a:moveTo>
                          <a:pt x="12002" y="0"/>
                        </a:moveTo>
                        <a:lnTo>
                          <a:pt x="212884" y="0"/>
                        </a:lnTo>
                        <a:cubicBezTo>
                          <a:pt x="219551" y="0"/>
                          <a:pt x="224885" y="5334"/>
                          <a:pt x="224885" y="12002"/>
                        </a:cubicBezTo>
                        <a:lnTo>
                          <a:pt x="224885" y="75152"/>
                        </a:lnTo>
                        <a:cubicBezTo>
                          <a:pt x="224885" y="81725"/>
                          <a:pt x="219551" y="87154"/>
                          <a:pt x="212884" y="87154"/>
                        </a:cubicBezTo>
                        <a:lnTo>
                          <a:pt x="12002" y="87154"/>
                        </a:lnTo>
                        <a:cubicBezTo>
                          <a:pt x="5334" y="87154"/>
                          <a:pt x="0" y="81820"/>
                          <a:pt x="0" y="75152"/>
                        </a:cubicBezTo>
                        <a:lnTo>
                          <a:pt x="0" y="12002"/>
                        </a:lnTo>
                        <a:cubicBezTo>
                          <a:pt x="0" y="5334"/>
                          <a:pt x="5334" y="0"/>
                          <a:pt x="1200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solidFill>
                        <a:schemeClr val="lt1"/>
                      </a:solidFill>
                    </a:endParaRPr>
                  </a:p>
                </p:txBody>
              </p:sp>
            </p:grpSp>
            <p:sp>
              <p:nvSpPr>
                <p:cNvPr id="336" name="그래픽 334">
                  <a:extLst>
                    <a:ext uri="{FF2B5EF4-FFF2-40B4-BE49-F238E27FC236}">
                      <a16:creationId xmlns:a16="http://schemas.microsoft.com/office/drawing/2014/main" id="{384EAE01-1130-FB85-AC9F-F1569DB66B11}"/>
                    </a:ext>
                  </a:extLst>
                </p:cNvPr>
                <p:cNvSpPr/>
                <p:nvPr/>
              </p:nvSpPr>
              <p:spPr>
                <a:xfrm>
                  <a:off x="5415634" y="2521052"/>
                  <a:ext cx="203998" cy="153092"/>
                </a:xfrm>
                <a:custGeom>
                  <a:avLst/>
                  <a:gdLst>
                    <a:gd name="connsiteX0" fmla="*/ 172332 w 177438"/>
                    <a:gd name="connsiteY0" fmla="*/ 3524 h 133159"/>
                    <a:gd name="connsiteX1" fmla="*/ 162807 w 177438"/>
                    <a:gd name="connsiteY1" fmla="*/ 0 h 133159"/>
                    <a:gd name="connsiteX2" fmla="*/ 151663 w 177438"/>
                    <a:gd name="connsiteY2" fmla="*/ 5144 h 133159"/>
                    <a:gd name="connsiteX3" fmla="*/ 73843 w 177438"/>
                    <a:gd name="connsiteY3" fmla="*/ 96488 h 133159"/>
                    <a:gd name="connsiteX4" fmla="*/ 25361 w 177438"/>
                    <a:gd name="connsiteY4" fmla="*/ 43815 h 133159"/>
                    <a:gd name="connsiteX5" fmla="*/ 14598 w 177438"/>
                    <a:gd name="connsiteY5" fmla="*/ 39053 h 133159"/>
                    <a:gd name="connsiteX6" fmla="*/ 4692 w 177438"/>
                    <a:gd name="connsiteY6" fmla="*/ 42958 h 133159"/>
                    <a:gd name="connsiteX7" fmla="*/ 3835 w 177438"/>
                    <a:gd name="connsiteY7" fmla="*/ 63627 h 133159"/>
                    <a:gd name="connsiteX8" fmla="*/ 63556 w 177438"/>
                    <a:gd name="connsiteY8" fmla="*/ 128397 h 133159"/>
                    <a:gd name="connsiteX9" fmla="*/ 74320 w 177438"/>
                    <a:gd name="connsiteY9" fmla="*/ 133160 h 133159"/>
                    <a:gd name="connsiteX10" fmla="*/ 74605 w 177438"/>
                    <a:gd name="connsiteY10" fmla="*/ 133160 h 133159"/>
                    <a:gd name="connsiteX11" fmla="*/ 85464 w 177438"/>
                    <a:gd name="connsiteY11" fmla="*/ 128016 h 133159"/>
                    <a:gd name="connsiteX12" fmla="*/ 173951 w 177438"/>
                    <a:gd name="connsiteY12" fmla="*/ 24194 h 133159"/>
                    <a:gd name="connsiteX13" fmla="*/ 172332 w 177438"/>
                    <a:gd name="connsiteY13" fmla="*/ 3524 h 133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7438" h="133159">
                      <a:moveTo>
                        <a:pt x="172332" y="3524"/>
                      </a:moveTo>
                      <a:cubicBezTo>
                        <a:pt x="169665" y="1238"/>
                        <a:pt x="166331" y="0"/>
                        <a:pt x="162807" y="0"/>
                      </a:cubicBezTo>
                      <a:cubicBezTo>
                        <a:pt x="158521" y="0"/>
                        <a:pt x="154425" y="1905"/>
                        <a:pt x="151663" y="5144"/>
                      </a:cubicBezTo>
                      <a:lnTo>
                        <a:pt x="73843" y="96488"/>
                      </a:lnTo>
                      <a:lnTo>
                        <a:pt x="25361" y="43815"/>
                      </a:lnTo>
                      <a:cubicBezTo>
                        <a:pt x="22599" y="40862"/>
                        <a:pt x="18694" y="39053"/>
                        <a:pt x="14598" y="39053"/>
                      </a:cubicBezTo>
                      <a:cubicBezTo>
                        <a:pt x="10883" y="39053"/>
                        <a:pt x="7359" y="40386"/>
                        <a:pt x="4692" y="42958"/>
                      </a:cubicBezTo>
                      <a:cubicBezTo>
                        <a:pt x="-1214" y="48482"/>
                        <a:pt x="-1595" y="57722"/>
                        <a:pt x="3835" y="63627"/>
                      </a:cubicBezTo>
                      <a:lnTo>
                        <a:pt x="63556" y="128397"/>
                      </a:lnTo>
                      <a:cubicBezTo>
                        <a:pt x="66319" y="131445"/>
                        <a:pt x="70224" y="133160"/>
                        <a:pt x="74320" y="133160"/>
                      </a:cubicBezTo>
                      <a:lnTo>
                        <a:pt x="74605" y="133160"/>
                      </a:lnTo>
                      <a:cubicBezTo>
                        <a:pt x="78796" y="133160"/>
                        <a:pt x="82797" y="131159"/>
                        <a:pt x="85464" y="128016"/>
                      </a:cubicBezTo>
                      <a:lnTo>
                        <a:pt x="173951" y="24194"/>
                      </a:lnTo>
                      <a:cubicBezTo>
                        <a:pt x="179190" y="18002"/>
                        <a:pt x="178428" y="8763"/>
                        <a:pt x="172332" y="3524"/>
                      </a:cubicBezTo>
                      <a:close/>
                    </a:path>
                  </a:pathLst>
                </a:custGeom>
                <a:solidFill>
                  <a:srgbClr val="9BCAD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</p:grp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CC099F36-B0A4-D9B6-6C32-B7547997790D}"/>
                </a:ext>
              </a:extLst>
            </p:cNvPr>
            <p:cNvGrpSpPr/>
            <p:nvPr/>
          </p:nvGrpSpPr>
          <p:grpSpPr>
            <a:xfrm>
              <a:off x="472201" y="4672804"/>
              <a:ext cx="8203487" cy="1493985"/>
              <a:chOff x="472201" y="4672804"/>
              <a:chExt cx="8203487" cy="1493985"/>
            </a:xfrm>
          </p:grpSpPr>
          <p:sp>
            <p:nvSpPr>
              <p:cNvPr id="58" name="사각형: 둥근 모서리 57">
                <a:extLst>
                  <a:ext uri="{FF2B5EF4-FFF2-40B4-BE49-F238E27FC236}">
                    <a16:creationId xmlns:a16="http://schemas.microsoft.com/office/drawing/2014/main" id="{9E86D3B2-8DE1-5C25-942D-8E5B76451AEB}"/>
                  </a:ext>
                </a:extLst>
              </p:cNvPr>
              <p:cNvSpPr/>
              <p:nvPr/>
            </p:nvSpPr>
            <p:spPr>
              <a:xfrm>
                <a:off x="731840" y="4672804"/>
                <a:ext cx="7943848" cy="1493985"/>
              </a:xfrm>
              <a:prstGeom prst="roundRect">
                <a:avLst>
                  <a:gd name="adj" fmla="val 4004"/>
                </a:avLst>
              </a:prstGeom>
              <a:gradFill>
                <a:gsLst>
                  <a:gs pos="0">
                    <a:srgbClr val="B7DFDE">
                      <a:alpha val="58000"/>
                    </a:srgbClr>
                  </a:gs>
                  <a:gs pos="100000">
                    <a:srgbClr val="A5C3E0">
                      <a:alpha val="38000"/>
                    </a:srgbClr>
                  </a:gs>
                </a:gsLst>
                <a:lin ang="2700000" scaled="0"/>
              </a:gradFill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자유형: 도형 21">
                <a:extLst>
                  <a:ext uri="{FF2B5EF4-FFF2-40B4-BE49-F238E27FC236}">
                    <a16:creationId xmlns:a16="http://schemas.microsoft.com/office/drawing/2014/main" id="{9BE70C9C-5556-8C26-F31A-524202999193}"/>
                  </a:ext>
                </a:extLst>
              </p:cNvPr>
              <p:cNvSpPr/>
              <p:nvPr/>
            </p:nvSpPr>
            <p:spPr>
              <a:xfrm rot="10800000" flipH="1" flipV="1">
                <a:off x="663913" y="4672806"/>
                <a:ext cx="898037" cy="1493983"/>
              </a:xfrm>
              <a:custGeom>
                <a:avLst/>
                <a:gdLst>
                  <a:gd name="connsiteX0" fmla="*/ 83345 w 898037"/>
                  <a:gd name="connsiteY0" fmla="*/ 0 h 1493983"/>
                  <a:gd name="connsiteX1" fmla="*/ 898037 w 898037"/>
                  <a:gd name="connsiteY1" fmla="*/ 0 h 1493983"/>
                  <a:gd name="connsiteX2" fmla="*/ 803012 w 898037"/>
                  <a:gd name="connsiteY2" fmla="*/ 95025 h 1493983"/>
                  <a:gd name="connsiteX3" fmla="*/ 803012 w 898037"/>
                  <a:gd name="connsiteY3" fmla="*/ 1398958 h 1493983"/>
                  <a:gd name="connsiteX4" fmla="*/ 898037 w 898037"/>
                  <a:gd name="connsiteY4" fmla="*/ 1493983 h 1493983"/>
                  <a:gd name="connsiteX5" fmla="*/ 83345 w 898037"/>
                  <a:gd name="connsiteY5" fmla="*/ 1493983 h 1493983"/>
                  <a:gd name="connsiteX6" fmla="*/ 0 w 898037"/>
                  <a:gd name="connsiteY6" fmla="*/ 1410638 h 1493983"/>
                  <a:gd name="connsiteX7" fmla="*/ 0 w 898037"/>
                  <a:gd name="connsiteY7" fmla="*/ 83345 h 1493983"/>
                  <a:gd name="connsiteX8" fmla="*/ 83345 w 898037"/>
                  <a:gd name="connsiteY8" fmla="*/ 0 h 1493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98037" h="1493983">
                    <a:moveTo>
                      <a:pt x="83345" y="0"/>
                    </a:moveTo>
                    <a:lnTo>
                      <a:pt x="898037" y="0"/>
                    </a:lnTo>
                    <a:cubicBezTo>
                      <a:pt x="845556" y="0"/>
                      <a:pt x="803012" y="42544"/>
                      <a:pt x="803012" y="95025"/>
                    </a:cubicBezTo>
                    <a:lnTo>
                      <a:pt x="803012" y="1398958"/>
                    </a:lnTo>
                    <a:cubicBezTo>
                      <a:pt x="803012" y="1451439"/>
                      <a:pt x="845556" y="1493983"/>
                      <a:pt x="898037" y="1493983"/>
                    </a:cubicBezTo>
                    <a:lnTo>
                      <a:pt x="83345" y="1493983"/>
                    </a:lnTo>
                    <a:cubicBezTo>
                      <a:pt x="37315" y="1493983"/>
                      <a:pt x="0" y="1456668"/>
                      <a:pt x="0" y="1410638"/>
                    </a:cubicBezTo>
                    <a:lnTo>
                      <a:pt x="0" y="83345"/>
                    </a:lnTo>
                    <a:cubicBezTo>
                      <a:pt x="0" y="37315"/>
                      <a:pt x="37315" y="0"/>
                      <a:pt x="833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EB33A21-F7CF-3E61-2347-E5F1D8E21CFD}"/>
                  </a:ext>
                </a:extLst>
              </p:cNvPr>
              <p:cNvSpPr txBox="1"/>
              <p:nvPr/>
            </p:nvSpPr>
            <p:spPr>
              <a:xfrm>
                <a:off x="1611595" y="5755951"/>
                <a:ext cx="59775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실기수업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토의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토론 학습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협동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협력 수업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탐구 학습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발견 학습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프로젝트 학습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문제해결 학습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스토리텔링 기반 학습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</a:p>
              <a:p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사례 중심 학습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역할놀이 학습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블랜디드 학습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거꾸로 학습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이러닝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스마트 러닝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모바일 학습</a:t>
                </a:r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인공지능융합 학습 등</a:t>
                </a:r>
              </a:p>
            </p:txBody>
          </p:sp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CD969BA1-4039-64F7-62CC-C2C84FE40528}"/>
                  </a:ext>
                </a:extLst>
              </p:cNvPr>
              <p:cNvGrpSpPr/>
              <p:nvPr/>
            </p:nvGrpSpPr>
            <p:grpSpPr>
              <a:xfrm>
                <a:off x="1611595" y="4902141"/>
                <a:ext cx="5110834" cy="470986"/>
                <a:chOff x="1711767" y="4348049"/>
                <a:chExt cx="5110834" cy="470986"/>
              </a:xfrm>
            </p:grpSpPr>
            <p:grpSp>
              <p:nvGrpSpPr>
                <p:cNvPr id="4" name="그룹 3">
                  <a:extLst>
                    <a:ext uri="{FF2B5EF4-FFF2-40B4-BE49-F238E27FC236}">
                      <a16:creationId xmlns:a16="http://schemas.microsoft.com/office/drawing/2014/main" id="{54612190-422E-6CF9-5700-F280FF15C6D5}"/>
                    </a:ext>
                  </a:extLst>
                </p:cNvPr>
                <p:cNvGrpSpPr/>
                <p:nvPr/>
              </p:nvGrpSpPr>
              <p:grpSpPr>
                <a:xfrm>
                  <a:off x="1711767" y="4348049"/>
                  <a:ext cx="4554592" cy="184666"/>
                  <a:chOff x="670586" y="3788199"/>
                  <a:chExt cx="5081418" cy="206026"/>
                </a:xfrm>
              </p:grpSpPr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373795EE-3CF2-35F2-9AD4-537FBDE752D0}"/>
                      </a:ext>
                    </a:extLst>
                  </p:cNvPr>
                  <p:cNvSpPr txBox="1"/>
                  <p:nvPr/>
                </p:nvSpPr>
                <p:spPr>
                  <a:xfrm>
                    <a:off x="948305" y="3788199"/>
                    <a:ext cx="4803699" cy="20602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깊이 있는 이해</a:t>
                    </a:r>
                    <a:r>
                      <a:rPr lang="ko-KR" altLang="en-US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를 통해 학교 교육이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학생의 삶에 의미 있는 학습</a:t>
                    </a:r>
                    <a:r>
                      <a:rPr lang="ko-KR" altLang="en-US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이 되도록 함</a:t>
                    </a:r>
                  </a:p>
                </p:txBody>
              </p:sp>
              <p:grpSp>
                <p:nvGrpSpPr>
                  <p:cNvPr id="6" name="그룹 5">
                    <a:extLst>
                      <a:ext uri="{FF2B5EF4-FFF2-40B4-BE49-F238E27FC236}">
                        <a16:creationId xmlns:a16="http://schemas.microsoft.com/office/drawing/2014/main" id="{66ACCE7E-C27D-A446-7D0B-604095805BBB}"/>
                      </a:ext>
                    </a:extLst>
                  </p:cNvPr>
                  <p:cNvGrpSpPr/>
                  <p:nvPr/>
                </p:nvGrpSpPr>
                <p:grpSpPr>
                  <a:xfrm>
                    <a:off x="670586" y="3793558"/>
                    <a:ext cx="195318" cy="195316"/>
                    <a:chOff x="2622862" y="1377293"/>
                    <a:chExt cx="417995" cy="417994"/>
                  </a:xfrm>
                </p:grpSpPr>
                <p:sp>
                  <p:nvSpPr>
                    <p:cNvPr id="7" name="자유형: 도형 6">
                      <a:extLst>
                        <a:ext uri="{FF2B5EF4-FFF2-40B4-BE49-F238E27FC236}">
                          <a16:creationId xmlns:a16="http://schemas.microsoft.com/office/drawing/2014/main" id="{422E091A-8807-1891-43D6-DFCE749300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2862" y="1377293"/>
                      <a:ext cx="417994" cy="417994"/>
                    </a:xfrm>
                    <a:custGeom>
                      <a:avLst/>
                      <a:gdLst>
                        <a:gd name="connsiteX0" fmla="*/ 1175766 w 1175766"/>
                        <a:gd name="connsiteY0" fmla="*/ 587883 h 1175766"/>
                        <a:gd name="connsiteX1" fmla="*/ 587883 w 1175766"/>
                        <a:gd name="connsiteY1" fmla="*/ 1175766 h 1175766"/>
                        <a:gd name="connsiteX2" fmla="*/ 0 w 1175766"/>
                        <a:gd name="connsiteY2" fmla="*/ 587883 h 1175766"/>
                        <a:gd name="connsiteX3" fmla="*/ 587883 w 1175766"/>
                        <a:gd name="connsiteY3" fmla="*/ 0 h 1175766"/>
                        <a:gd name="connsiteX4" fmla="*/ 1175766 w 1175766"/>
                        <a:gd name="connsiteY4" fmla="*/ 587883 h 11757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75766" h="1175766">
                          <a:moveTo>
                            <a:pt x="1175766" y="587883"/>
                          </a:moveTo>
                          <a:cubicBezTo>
                            <a:pt x="1175766" y="912562"/>
                            <a:pt x="912562" y="1175766"/>
                            <a:pt x="587883" y="1175766"/>
                          </a:cubicBezTo>
                          <a:cubicBezTo>
                            <a:pt x="263204" y="1175766"/>
                            <a:pt x="0" y="912562"/>
                            <a:pt x="0" y="587883"/>
                          </a:cubicBezTo>
                          <a:cubicBezTo>
                            <a:pt x="0" y="263204"/>
                            <a:pt x="263204" y="0"/>
                            <a:pt x="587883" y="0"/>
                          </a:cubicBezTo>
                          <a:cubicBezTo>
                            <a:pt x="912562" y="0"/>
                            <a:pt x="1175766" y="263204"/>
                            <a:pt x="1175766" y="58788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8" name="자유형: 도형 7">
                      <a:extLst>
                        <a:ext uri="{FF2B5EF4-FFF2-40B4-BE49-F238E27FC236}">
                          <a16:creationId xmlns:a16="http://schemas.microsoft.com/office/drawing/2014/main" id="{4FBC0FEA-7BD2-CC41-BD5E-206F7253FB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6344" y="1484519"/>
                      <a:ext cx="294513" cy="305881"/>
                    </a:xfrm>
                    <a:custGeom>
                      <a:avLst/>
                      <a:gdLst>
                        <a:gd name="connsiteX0" fmla="*/ 202365 w 294513"/>
                        <a:gd name="connsiteY0" fmla="*/ 0 h 305881"/>
                        <a:gd name="connsiteX1" fmla="*/ 293518 w 294513"/>
                        <a:gd name="connsiteY1" fmla="*/ 91902 h 305881"/>
                        <a:gd name="connsiteX2" fmla="*/ 294513 w 294513"/>
                        <a:gd name="connsiteY2" fmla="*/ 101772 h 305881"/>
                        <a:gd name="connsiteX3" fmla="*/ 166867 w 294513"/>
                        <a:gd name="connsiteY3" fmla="*/ 294345 h 305881"/>
                        <a:gd name="connsiteX4" fmla="*/ 129706 w 294513"/>
                        <a:gd name="connsiteY4" fmla="*/ 305881 h 305881"/>
                        <a:gd name="connsiteX5" fmla="*/ 109258 w 294513"/>
                        <a:gd name="connsiteY5" fmla="*/ 285692 h 305881"/>
                        <a:gd name="connsiteX6" fmla="*/ 0 w 294513"/>
                        <a:gd name="connsiteY6" fmla="*/ 177825 h 3058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94513" h="305881">
                          <a:moveTo>
                            <a:pt x="202365" y="0"/>
                          </a:moveTo>
                          <a:lnTo>
                            <a:pt x="293518" y="91902"/>
                          </a:lnTo>
                          <a:lnTo>
                            <a:pt x="294513" y="101772"/>
                          </a:lnTo>
                          <a:cubicBezTo>
                            <a:pt x="294513" y="188341"/>
                            <a:pt x="241879" y="262618"/>
                            <a:pt x="166867" y="294345"/>
                          </a:cubicBezTo>
                          <a:lnTo>
                            <a:pt x="129706" y="305881"/>
                          </a:lnTo>
                          <a:lnTo>
                            <a:pt x="109258" y="285692"/>
                          </a:lnTo>
                          <a:cubicBezTo>
                            <a:pt x="57114" y="234210"/>
                            <a:pt x="0" y="177825"/>
                            <a:pt x="0" y="177825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29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9" name="자유형: 도형 8">
                      <a:extLst>
                        <a:ext uri="{FF2B5EF4-FFF2-40B4-BE49-F238E27FC236}">
                          <a16:creationId xmlns:a16="http://schemas.microsoft.com/office/drawing/2014/main" id="{ED06D6C4-041E-D42D-C29C-EA77E311A7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510" y="1476997"/>
                      <a:ext cx="274695" cy="218611"/>
                    </a:xfrm>
                    <a:custGeom>
                      <a:avLst/>
                      <a:gdLst>
                        <a:gd name="connsiteX0" fmla="*/ 239375 w 666386"/>
                        <a:gd name="connsiteY0" fmla="*/ 296187 h 530330"/>
                        <a:gd name="connsiteX1" fmla="*/ 488835 w 666386"/>
                        <a:gd name="connsiteY1" fmla="*/ 44823 h 530330"/>
                        <a:gd name="connsiteX2" fmla="*/ 646378 w 666386"/>
                        <a:gd name="connsiteY2" fmla="*/ 49014 h 530330"/>
                        <a:gd name="connsiteX3" fmla="*/ 658666 w 666386"/>
                        <a:gd name="connsiteY3" fmla="*/ 65301 h 530330"/>
                        <a:gd name="connsiteX4" fmla="*/ 638377 w 666386"/>
                        <a:gd name="connsiteY4" fmla="*/ 160742 h 530330"/>
                        <a:gd name="connsiteX5" fmla="*/ 303002 w 666386"/>
                        <a:gd name="connsiteY5" fmla="*/ 496022 h 530330"/>
                        <a:gd name="connsiteX6" fmla="*/ 262902 w 666386"/>
                        <a:gd name="connsiteY6" fmla="*/ 527169 h 530330"/>
                        <a:gd name="connsiteX7" fmla="*/ 212038 w 666386"/>
                        <a:gd name="connsiteY7" fmla="*/ 526788 h 530330"/>
                        <a:gd name="connsiteX8" fmla="*/ 211753 w 666386"/>
                        <a:gd name="connsiteY8" fmla="*/ 527169 h 530330"/>
                        <a:gd name="connsiteX9" fmla="*/ 202894 w 666386"/>
                        <a:gd name="connsiteY9" fmla="*/ 522978 h 530330"/>
                        <a:gd name="connsiteX10" fmla="*/ 99072 w 666386"/>
                        <a:gd name="connsiteY10" fmla="*/ 422965 h 530330"/>
                        <a:gd name="connsiteX11" fmla="*/ 24586 w 666386"/>
                        <a:gd name="connsiteY11" fmla="*/ 348575 h 530330"/>
                        <a:gd name="connsiteX12" fmla="*/ 24491 w 666386"/>
                        <a:gd name="connsiteY12" fmla="*/ 238466 h 530330"/>
                        <a:gd name="connsiteX13" fmla="*/ 95548 w 666386"/>
                        <a:gd name="connsiteY13" fmla="*/ 193317 h 530330"/>
                        <a:gd name="connsiteX14" fmla="*/ 156793 w 666386"/>
                        <a:gd name="connsiteY14" fmla="*/ 217320 h 530330"/>
                        <a:gd name="connsiteX15" fmla="*/ 239375 w 666386"/>
                        <a:gd name="connsiteY15" fmla="*/ 296187 h 5303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666386" h="530330">
                          <a:moveTo>
                            <a:pt x="239375" y="296187"/>
                          </a:moveTo>
                          <a:cubicBezTo>
                            <a:pt x="318623" y="215892"/>
                            <a:pt x="411206" y="126642"/>
                            <a:pt x="488835" y="44823"/>
                          </a:cubicBezTo>
                          <a:cubicBezTo>
                            <a:pt x="548271" y="-17757"/>
                            <a:pt x="592753" y="-13375"/>
                            <a:pt x="646378" y="49014"/>
                          </a:cubicBezTo>
                          <a:cubicBezTo>
                            <a:pt x="650760" y="54157"/>
                            <a:pt x="654570" y="59872"/>
                            <a:pt x="658666" y="65301"/>
                          </a:cubicBezTo>
                          <a:cubicBezTo>
                            <a:pt x="673715" y="101782"/>
                            <a:pt x="666667" y="132643"/>
                            <a:pt x="638377" y="160742"/>
                          </a:cubicBezTo>
                          <a:cubicBezTo>
                            <a:pt x="526173" y="272089"/>
                            <a:pt x="414540" y="384008"/>
                            <a:pt x="303002" y="496022"/>
                          </a:cubicBezTo>
                          <a:cubicBezTo>
                            <a:pt x="290810" y="508214"/>
                            <a:pt x="277951" y="519072"/>
                            <a:pt x="262902" y="527169"/>
                          </a:cubicBezTo>
                          <a:cubicBezTo>
                            <a:pt x="245947" y="533550"/>
                            <a:pt x="228993" y="528597"/>
                            <a:pt x="212038" y="526788"/>
                          </a:cubicBezTo>
                          <a:cubicBezTo>
                            <a:pt x="212038" y="526788"/>
                            <a:pt x="211753" y="527169"/>
                            <a:pt x="211753" y="527169"/>
                          </a:cubicBezTo>
                          <a:cubicBezTo>
                            <a:pt x="209848" y="523454"/>
                            <a:pt x="206228" y="523549"/>
                            <a:pt x="202894" y="522978"/>
                          </a:cubicBezTo>
                          <a:cubicBezTo>
                            <a:pt x="165366" y="492688"/>
                            <a:pt x="133552" y="456398"/>
                            <a:pt x="99072" y="422965"/>
                          </a:cubicBezTo>
                          <a:cubicBezTo>
                            <a:pt x="73926" y="398581"/>
                            <a:pt x="49161" y="373626"/>
                            <a:pt x="24586" y="348575"/>
                          </a:cubicBezTo>
                          <a:cubicBezTo>
                            <a:pt x="-8180" y="315047"/>
                            <a:pt x="-8180" y="272280"/>
                            <a:pt x="24491" y="238466"/>
                          </a:cubicBezTo>
                          <a:cubicBezTo>
                            <a:pt x="44494" y="217797"/>
                            <a:pt x="63163" y="195127"/>
                            <a:pt x="95548" y="193317"/>
                          </a:cubicBezTo>
                          <a:cubicBezTo>
                            <a:pt x="119932" y="191984"/>
                            <a:pt x="139934" y="200461"/>
                            <a:pt x="156793" y="217320"/>
                          </a:cubicBezTo>
                          <a:lnTo>
                            <a:pt x="239375" y="296187"/>
                          </a:lnTo>
                          <a:close/>
                        </a:path>
                      </a:pathLst>
                    </a:custGeom>
                    <a:solidFill>
                      <a:srgbClr val="FEFEF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0" name="자유형: 도형 9">
                      <a:extLst>
                        <a:ext uri="{FF2B5EF4-FFF2-40B4-BE49-F238E27FC236}">
                          <a16:creationId xmlns:a16="http://schemas.microsoft.com/office/drawing/2014/main" id="{97CF792C-BAC5-564B-2B98-626A9EECA0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191" y="1475831"/>
                      <a:ext cx="276121" cy="220475"/>
                    </a:xfrm>
                    <a:custGeom>
                      <a:avLst/>
                      <a:gdLst>
                        <a:gd name="connsiteX0" fmla="*/ 648772 w 669845"/>
                        <a:gd name="connsiteY0" fmla="*/ 52316 h 534852"/>
                        <a:gd name="connsiteX1" fmla="*/ 617530 w 669845"/>
                        <a:gd name="connsiteY1" fmla="*/ 21074 h 534852"/>
                        <a:gd name="connsiteX2" fmla="*/ 515707 w 669845"/>
                        <a:gd name="connsiteY2" fmla="*/ 21074 h 534852"/>
                        <a:gd name="connsiteX3" fmla="*/ 238530 w 669845"/>
                        <a:gd name="connsiteY3" fmla="*/ 298156 h 534852"/>
                        <a:gd name="connsiteX4" fmla="*/ 154138 w 669845"/>
                        <a:gd name="connsiteY4" fmla="*/ 213765 h 534852"/>
                        <a:gd name="connsiteX5" fmla="*/ 52316 w 669845"/>
                        <a:gd name="connsiteY5" fmla="*/ 213765 h 534852"/>
                        <a:gd name="connsiteX6" fmla="*/ 21074 w 669845"/>
                        <a:gd name="connsiteY6" fmla="*/ 245007 h 534852"/>
                        <a:gd name="connsiteX7" fmla="*/ 21074 w 669845"/>
                        <a:gd name="connsiteY7" fmla="*/ 346829 h 534852"/>
                        <a:gd name="connsiteX8" fmla="*/ 105466 w 669845"/>
                        <a:gd name="connsiteY8" fmla="*/ 431221 h 534852"/>
                        <a:gd name="connsiteX9" fmla="*/ 105466 w 669845"/>
                        <a:gd name="connsiteY9" fmla="*/ 431221 h 534852"/>
                        <a:gd name="connsiteX10" fmla="*/ 155948 w 669845"/>
                        <a:gd name="connsiteY10" fmla="*/ 481703 h 534852"/>
                        <a:gd name="connsiteX11" fmla="*/ 188238 w 669845"/>
                        <a:gd name="connsiteY11" fmla="*/ 513993 h 534852"/>
                        <a:gd name="connsiteX12" fmla="*/ 288822 w 669845"/>
                        <a:gd name="connsiteY12" fmla="*/ 513993 h 534852"/>
                        <a:gd name="connsiteX13" fmla="*/ 648772 w 669845"/>
                        <a:gd name="connsiteY13" fmla="*/ 154043 h 534852"/>
                        <a:gd name="connsiteX14" fmla="*/ 648772 w 669845"/>
                        <a:gd name="connsiteY14" fmla="*/ 52316 h 5348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669845" h="534852">
                          <a:moveTo>
                            <a:pt x="648772" y="52316"/>
                          </a:moveTo>
                          <a:lnTo>
                            <a:pt x="617530" y="21074"/>
                          </a:lnTo>
                          <a:cubicBezTo>
                            <a:pt x="589431" y="-7025"/>
                            <a:pt x="543806" y="-7025"/>
                            <a:pt x="515707" y="21074"/>
                          </a:cubicBezTo>
                          <a:lnTo>
                            <a:pt x="238530" y="298156"/>
                          </a:lnTo>
                          <a:lnTo>
                            <a:pt x="154138" y="213765"/>
                          </a:lnTo>
                          <a:cubicBezTo>
                            <a:pt x="126040" y="185666"/>
                            <a:pt x="80415" y="185666"/>
                            <a:pt x="52316" y="213765"/>
                          </a:cubicBezTo>
                          <a:lnTo>
                            <a:pt x="21074" y="245007"/>
                          </a:lnTo>
                          <a:cubicBezTo>
                            <a:pt x="-7025" y="273106"/>
                            <a:pt x="-7025" y="318730"/>
                            <a:pt x="21074" y="346829"/>
                          </a:cubicBezTo>
                          <a:lnTo>
                            <a:pt x="105466" y="431221"/>
                          </a:lnTo>
                          <a:lnTo>
                            <a:pt x="105466" y="431221"/>
                          </a:lnTo>
                          <a:lnTo>
                            <a:pt x="155948" y="481703"/>
                          </a:lnTo>
                          <a:lnTo>
                            <a:pt x="188238" y="513993"/>
                          </a:lnTo>
                          <a:cubicBezTo>
                            <a:pt x="216051" y="541806"/>
                            <a:pt x="261104" y="541806"/>
                            <a:pt x="288822" y="513993"/>
                          </a:cubicBezTo>
                          <a:lnTo>
                            <a:pt x="648772" y="154043"/>
                          </a:lnTo>
                          <a:cubicBezTo>
                            <a:pt x="676870" y="126040"/>
                            <a:pt x="676870" y="80510"/>
                            <a:pt x="648772" y="52316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1" name="그룹 10">
                  <a:extLst>
                    <a:ext uri="{FF2B5EF4-FFF2-40B4-BE49-F238E27FC236}">
                      <a16:creationId xmlns:a16="http://schemas.microsoft.com/office/drawing/2014/main" id="{01F5474D-2C99-ECD1-DE13-7FB14299CBD5}"/>
                    </a:ext>
                  </a:extLst>
                </p:cNvPr>
                <p:cNvGrpSpPr/>
                <p:nvPr/>
              </p:nvGrpSpPr>
              <p:grpSpPr>
                <a:xfrm>
                  <a:off x="1711767" y="4634369"/>
                  <a:ext cx="5110834" cy="184666"/>
                  <a:chOff x="670586" y="3788199"/>
                  <a:chExt cx="5702000" cy="206026"/>
                </a:xfrm>
              </p:grpSpPr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8090D3E8-8F81-DDB0-0CD7-EF49C5A59140}"/>
                      </a:ext>
                    </a:extLst>
                  </p:cNvPr>
                  <p:cNvSpPr txBox="1"/>
                  <p:nvPr/>
                </p:nvSpPr>
                <p:spPr>
                  <a:xfrm>
                    <a:off x="948305" y="3788199"/>
                    <a:ext cx="5424281" cy="20602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탐구 학습</a:t>
                    </a:r>
                    <a:r>
                      <a:rPr lang="ko-KR" altLang="en-US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을 통해 학생의 능동적 수업 참여를 유도하여 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학습의 즐거움을 경험</a:t>
                    </a:r>
                    <a:r>
                      <a:rPr lang="ko-KR" altLang="en-US" sz="10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하도록 함</a:t>
                    </a:r>
                  </a:p>
                </p:txBody>
              </p:sp>
              <p:grpSp>
                <p:nvGrpSpPr>
                  <p:cNvPr id="13" name="그룹 12">
                    <a:extLst>
                      <a:ext uri="{FF2B5EF4-FFF2-40B4-BE49-F238E27FC236}">
                        <a16:creationId xmlns:a16="http://schemas.microsoft.com/office/drawing/2014/main" id="{F166BDF6-B1FC-DF76-A113-8A5908F4A160}"/>
                      </a:ext>
                    </a:extLst>
                  </p:cNvPr>
                  <p:cNvGrpSpPr/>
                  <p:nvPr/>
                </p:nvGrpSpPr>
                <p:grpSpPr>
                  <a:xfrm>
                    <a:off x="670586" y="3793558"/>
                    <a:ext cx="195318" cy="195316"/>
                    <a:chOff x="2622862" y="1377293"/>
                    <a:chExt cx="417995" cy="417994"/>
                  </a:xfrm>
                </p:grpSpPr>
                <p:sp>
                  <p:nvSpPr>
                    <p:cNvPr id="14" name="자유형: 도형 13">
                      <a:extLst>
                        <a:ext uri="{FF2B5EF4-FFF2-40B4-BE49-F238E27FC236}">
                          <a16:creationId xmlns:a16="http://schemas.microsoft.com/office/drawing/2014/main" id="{E8413806-BC57-4AB7-D831-1E5B66208D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2862" y="1377293"/>
                      <a:ext cx="417994" cy="417994"/>
                    </a:xfrm>
                    <a:custGeom>
                      <a:avLst/>
                      <a:gdLst>
                        <a:gd name="connsiteX0" fmla="*/ 1175766 w 1175766"/>
                        <a:gd name="connsiteY0" fmla="*/ 587883 h 1175766"/>
                        <a:gd name="connsiteX1" fmla="*/ 587883 w 1175766"/>
                        <a:gd name="connsiteY1" fmla="*/ 1175766 h 1175766"/>
                        <a:gd name="connsiteX2" fmla="*/ 0 w 1175766"/>
                        <a:gd name="connsiteY2" fmla="*/ 587883 h 1175766"/>
                        <a:gd name="connsiteX3" fmla="*/ 587883 w 1175766"/>
                        <a:gd name="connsiteY3" fmla="*/ 0 h 1175766"/>
                        <a:gd name="connsiteX4" fmla="*/ 1175766 w 1175766"/>
                        <a:gd name="connsiteY4" fmla="*/ 587883 h 11757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75766" h="1175766">
                          <a:moveTo>
                            <a:pt x="1175766" y="587883"/>
                          </a:moveTo>
                          <a:cubicBezTo>
                            <a:pt x="1175766" y="912562"/>
                            <a:pt x="912562" y="1175766"/>
                            <a:pt x="587883" y="1175766"/>
                          </a:cubicBezTo>
                          <a:cubicBezTo>
                            <a:pt x="263204" y="1175766"/>
                            <a:pt x="0" y="912562"/>
                            <a:pt x="0" y="587883"/>
                          </a:cubicBezTo>
                          <a:cubicBezTo>
                            <a:pt x="0" y="263204"/>
                            <a:pt x="263204" y="0"/>
                            <a:pt x="587883" y="0"/>
                          </a:cubicBezTo>
                          <a:cubicBezTo>
                            <a:pt x="912562" y="0"/>
                            <a:pt x="1175766" y="263204"/>
                            <a:pt x="1175766" y="58788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5" name="자유형: 도형 14">
                      <a:extLst>
                        <a:ext uri="{FF2B5EF4-FFF2-40B4-BE49-F238E27FC236}">
                          <a16:creationId xmlns:a16="http://schemas.microsoft.com/office/drawing/2014/main" id="{D70404D8-AE4D-7605-CE53-B0D9157E3A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6344" y="1484519"/>
                      <a:ext cx="294513" cy="305881"/>
                    </a:xfrm>
                    <a:custGeom>
                      <a:avLst/>
                      <a:gdLst>
                        <a:gd name="connsiteX0" fmla="*/ 202365 w 294513"/>
                        <a:gd name="connsiteY0" fmla="*/ 0 h 305881"/>
                        <a:gd name="connsiteX1" fmla="*/ 293518 w 294513"/>
                        <a:gd name="connsiteY1" fmla="*/ 91902 h 305881"/>
                        <a:gd name="connsiteX2" fmla="*/ 294513 w 294513"/>
                        <a:gd name="connsiteY2" fmla="*/ 101772 h 305881"/>
                        <a:gd name="connsiteX3" fmla="*/ 166867 w 294513"/>
                        <a:gd name="connsiteY3" fmla="*/ 294345 h 305881"/>
                        <a:gd name="connsiteX4" fmla="*/ 129706 w 294513"/>
                        <a:gd name="connsiteY4" fmla="*/ 305881 h 305881"/>
                        <a:gd name="connsiteX5" fmla="*/ 109258 w 294513"/>
                        <a:gd name="connsiteY5" fmla="*/ 285692 h 305881"/>
                        <a:gd name="connsiteX6" fmla="*/ 0 w 294513"/>
                        <a:gd name="connsiteY6" fmla="*/ 177825 h 3058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94513" h="305881">
                          <a:moveTo>
                            <a:pt x="202365" y="0"/>
                          </a:moveTo>
                          <a:lnTo>
                            <a:pt x="293518" y="91902"/>
                          </a:lnTo>
                          <a:lnTo>
                            <a:pt x="294513" y="101772"/>
                          </a:lnTo>
                          <a:cubicBezTo>
                            <a:pt x="294513" y="188341"/>
                            <a:pt x="241879" y="262618"/>
                            <a:pt x="166867" y="294345"/>
                          </a:cubicBezTo>
                          <a:lnTo>
                            <a:pt x="129706" y="305881"/>
                          </a:lnTo>
                          <a:lnTo>
                            <a:pt x="109258" y="285692"/>
                          </a:lnTo>
                          <a:cubicBezTo>
                            <a:pt x="57114" y="234210"/>
                            <a:pt x="0" y="177825"/>
                            <a:pt x="0" y="177825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alpha val="29000"/>
                      </a:scheme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6" name="자유형: 도형 15">
                      <a:extLst>
                        <a:ext uri="{FF2B5EF4-FFF2-40B4-BE49-F238E27FC236}">
                          <a16:creationId xmlns:a16="http://schemas.microsoft.com/office/drawing/2014/main" id="{61101D2D-E17C-AD6F-0A5E-F8BC44B59B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510" y="1476997"/>
                      <a:ext cx="274695" cy="218611"/>
                    </a:xfrm>
                    <a:custGeom>
                      <a:avLst/>
                      <a:gdLst>
                        <a:gd name="connsiteX0" fmla="*/ 239375 w 666386"/>
                        <a:gd name="connsiteY0" fmla="*/ 296187 h 530330"/>
                        <a:gd name="connsiteX1" fmla="*/ 488835 w 666386"/>
                        <a:gd name="connsiteY1" fmla="*/ 44823 h 530330"/>
                        <a:gd name="connsiteX2" fmla="*/ 646378 w 666386"/>
                        <a:gd name="connsiteY2" fmla="*/ 49014 h 530330"/>
                        <a:gd name="connsiteX3" fmla="*/ 658666 w 666386"/>
                        <a:gd name="connsiteY3" fmla="*/ 65301 h 530330"/>
                        <a:gd name="connsiteX4" fmla="*/ 638377 w 666386"/>
                        <a:gd name="connsiteY4" fmla="*/ 160742 h 530330"/>
                        <a:gd name="connsiteX5" fmla="*/ 303002 w 666386"/>
                        <a:gd name="connsiteY5" fmla="*/ 496022 h 530330"/>
                        <a:gd name="connsiteX6" fmla="*/ 262902 w 666386"/>
                        <a:gd name="connsiteY6" fmla="*/ 527169 h 530330"/>
                        <a:gd name="connsiteX7" fmla="*/ 212038 w 666386"/>
                        <a:gd name="connsiteY7" fmla="*/ 526788 h 530330"/>
                        <a:gd name="connsiteX8" fmla="*/ 211753 w 666386"/>
                        <a:gd name="connsiteY8" fmla="*/ 527169 h 530330"/>
                        <a:gd name="connsiteX9" fmla="*/ 202894 w 666386"/>
                        <a:gd name="connsiteY9" fmla="*/ 522978 h 530330"/>
                        <a:gd name="connsiteX10" fmla="*/ 99072 w 666386"/>
                        <a:gd name="connsiteY10" fmla="*/ 422965 h 530330"/>
                        <a:gd name="connsiteX11" fmla="*/ 24586 w 666386"/>
                        <a:gd name="connsiteY11" fmla="*/ 348575 h 530330"/>
                        <a:gd name="connsiteX12" fmla="*/ 24491 w 666386"/>
                        <a:gd name="connsiteY12" fmla="*/ 238466 h 530330"/>
                        <a:gd name="connsiteX13" fmla="*/ 95548 w 666386"/>
                        <a:gd name="connsiteY13" fmla="*/ 193317 h 530330"/>
                        <a:gd name="connsiteX14" fmla="*/ 156793 w 666386"/>
                        <a:gd name="connsiteY14" fmla="*/ 217320 h 530330"/>
                        <a:gd name="connsiteX15" fmla="*/ 239375 w 666386"/>
                        <a:gd name="connsiteY15" fmla="*/ 296187 h 5303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666386" h="530330">
                          <a:moveTo>
                            <a:pt x="239375" y="296187"/>
                          </a:moveTo>
                          <a:cubicBezTo>
                            <a:pt x="318623" y="215892"/>
                            <a:pt x="411206" y="126642"/>
                            <a:pt x="488835" y="44823"/>
                          </a:cubicBezTo>
                          <a:cubicBezTo>
                            <a:pt x="548271" y="-17757"/>
                            <a:pt x="592753" y="-13375"/>
                            <a:pt x="646378" y="49014"/>
                          </a:cubicBezTo>
                          <a:cubicBezTo>
                            <a:pt x="650760" y="54157"/>
                            <a:pt x="654570" y="59872"/>
                            <a:pt x="658666" y="65301"/>
                          </a:cubicBezTo>
                          <a:cubicBezTo>
                            <a:pt x="673715" y="101782"/>
                            <a:pt x="666667" y="132643"/>
                            <a:pt x="638377" y="160742"/>
                          </a:cubicBezTo>
                          <a:cubicBezTo>
                            <a:pt x="526173" y="272089"/>
                            <a:pt x="414540" y="384008"/>
                            <a:pt x="303002" y="496022"/>
                          </a:cubicBezTo>
                          <a:cubicBezTo>
                            <a:pt x="290810" y="508214"/>
                            <a:pt x="277951" y="519072"/>
                            <a:pt x="262902" y="527169"/>
                          </a:cubicBezTo>
                          <a:cubicBezTo>
                            <a:pt x="245947" y="533550"/>
                            <a:pt x="228993" y="528597"/>
                            <a:pt x="212038" y="526788"/>
                          </a:cubicBezTo>
                          <a:cubicBezTo>
                            <a:pt x="212038" y="526788"/>
                            <a:pt x="211753" y="527169"/>
                            <a:pt x="211753" y="527169"/>
                          </a:cubicBezTo>
                          <a:cubicBezTo>
                            <a:pt x="209848" y="523454"/>
                            <a:pt x="206228" y="523549"/>
                            <a:pt x="202894" y="522978"/>
                          </a:cubicBezTo>
                          <a:cubicBezTo>
                            <a:pt x="165366" y="492688"/>
                            <a:pt x="133552" y="456398"/>
                            <a:pt x="99072" y="422965"/>
                          </a:cubicBezTo>
                          <a:cubicBezTo>
                            <a:pt x="73926" y="398581"/>
                            <a:pt x="49161" y="373626"/>
                            <a:pt x="24586" y="348575"/>
                          </a:cubicBezTo>
                          <a:cubicBezTo>
                            <a:pt x="-8180" y="315047"/>
                            <a:pt x="-8180" y="272280"/>
                            <a:pt x="24491" y="238466"/>
                          </a:cubicBezTo>
                          <a:cubicBezTo>
                            <a:pt x="44494" y="217797"/>
                            <a:pt x="63163" y="195127"/>
                            <a:pt x="95548" y="193317"/>
                          </a:cubicBezTo>
                          <a:cubicBezTo>
                            <a:pt x="119932" y="191984"/>
                            <a:pt x="139934" y="200461"/>
                            <a:pt x="156793" y="217320"/>
                          </a:cubicBezTo>
                          <a:lnTo>
                            <a:pt x="239375" y="296187"/>
                          </a:lnTo>
                          <a:close/>
                        </a:path>
                      </a:pathLst>
                    </a:custGeom>
                    <a:solidFill>
                      <a:srgbClr val="FEFEF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7" name="자유형: 도형 16">
                      <a:extLst>
                        <a:ext uri="{FF2B5EF4-FFF2-40B4-BE49-F238E27FC236}">
                          <a16:creationId xmlns:a16="http://schemas.microsoft.com/office/drawing/2014/main" id="{F75E908D-8ED3-A554-418D-F70A4C3EE2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4191" y="1475831"/>
                      <a:ext cx="276121" cy="220475"/>
                    </a:xfrm>
                    <a:custGeom>
                      <a:avLst/>
                      <a:gdLst>
                        <a:gd name="connsiteX0" fmla="*/ 648772 w 669845"/>
                        <a:gd name="connsiteY0" fmla="*/ 52316 h 534852"/>
                        <a:gd name="connsiteX1" fmla="*/ 617530 w 669845"/>
                        <a:gd name="connsiteY1" fmla="*/ 21074 h 534852"/>
                        <a:gd name="connsiteX2" fmla="*/ 515707 w 669845"/>
                        <a:gd name="connsiteY2" fmla="*/ 21074 h 534852"/>
                        <a:gd name="connsiteX3" fmla="*/ 238530 w 669845"/>
                        <a:gd name="connsiteY3" fmla="*/ 298156 h 534852"/>
                        <a:gd name="connsiteX4" fmla="*/ 154138 w 669845"/>
                        <a:gd name="connsiteY4" fmla="*/ 213765 h 534852"/>
                        <a:gd name="connsiteX5" fmla="*/ 52316 w 669845"/>
                        <a:gd name="connsiteY5" fmla="*/ 213765 h 534852"/>
                        <a:gd name="connsiteX6" fmla="*/ 21074 w 669845"/>
                        <a:gd name="connsiteY6" fmla="*/ 245007 h 534852"/>
                        <a:gd name="connsiteX7" fmla="*/ 21074 w 669845"/>
                        <a:gd name="connsiteY7" fmla="*/ 346829 h 534852"/>
                        <a:gd name="connsiteX8" fmla="*/ 105466 w 669845"/>
                        <a:gd name="connsiteY8" fmla="*/ 431221 h 534852"/>
                        <a:gd name="connsiteX9" fmla="*/ 105466 w 669845"/>
                        <a:gd name="connsiteY9" fmla="*/ 431221 h 534852"/>
                        <a:gd name="connsiteX10" fmla="*/ 155948 w 669845"/>
                        <a:gd name="connsiteY10" fmla="*/ 481703 h 534852"/>
                        <a:gd name="connsiteX11" fmla="*/ 188238 w 669845"/>
                        <a:gd name="connsiteY11" fmla="*/ 513993 h 534852"/>
                        <a:gd name="connsiteX12" fmla="*/ 288822 w 669845"/>
                        <a:gd name="connsiteY12" fmla="*/ 513993 h 534852"/>
                        <a:gd name="connsiteX13" fmla="*/ 648772 w 669845"/>
                        <a:gd name="connsiteY13" fmla="*/ 154043 h 534852"/>
                        <a:gd name="connsiteX14" fmla="*/ 648772 w 669845"/>
                        <a:gd name="connsiteY14" fmla="*/ 52316 h 5348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669845" h="534852">
                          <a:moveTo>
                            <a:pt x="648772" y="52316"/>
                          </a:moveTo>
                          <a:lnTo>
                            <a:pt x="617530" y="21074"/>
                          </a:lnTo>
                          <a:cubicBezTo>
                            <a:pt x="589431" y="-7025"/>
                            <a:pt x="543806" y="-7025"/>
                            <a:pt x="515707" y="21074"/>
                          </a:cubicBezTo>
                          <a:lnTo>
                            <a:pt x="238530" y="298156"/>
                          </a:lnTo>
                          <a:lnTo>
                            <a:pt x="154138" y="213765"/>
                          </a:lnTo>
                          <a:cubicBezTo>
                            <a:pt x="126040" y="185666"/>
                            <a:pt x="80415" y="185666"/>
                            <a:pt x="52316" y="213765"/>
                          </a:cubicBezTo>
                          <a:lnTo>
                            <a:pt x="21074" y="245007"/>
                          </a:lnTo>
                          <a:cubicBezTo>
                            <a:pt x="-7025" y="273106"/>
                            <a:pt x="-7025" y="318730"/>
                            <a:pt x="21074" y="346829"/>
                          </a:cubicBezTo>
                          <a:lnTo>
                            <a:pt x="105466" y="431221"/>
                          </a:lnTo>
                          <a:lnTo>
                            <a:pt x="105466" y="431221"/>
                          </a:lnTo>
                          <a:lnTo>
                            <a:pt x="155948" y="481703"/>
                          </a:lnTo>
                          <a:lnTo>
                            <a:pt x="188238" y="513993"/>
                          </a:lnTo>
                          <a:cubicBezTo>
                            <a:pt x="216051" y="541806"/>
                            <a:pt x="261104" y="541806"/>
                            <a:pt x="288822" y="513993"/>
                          </a:cubicBezTo>
                          <a:lnTo>
                            <a:pt x="648772" y="154043"/>
                          </a:lnTo>
                          <a:cubicBezTo>
                            <a:pt x="676870" y="126040"/>
                            <a:pt x="676870" y="80510"/>
                            <a:pt x="648772" y="52316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</p:grpSp>
          <p:sp>
            <p:nvSpPr>
              <p:cNvPr id="33" name="자유형: 도형 32">
                <a:extLst>
                  <a:ext uri="{FF2B5EF4-FFF2-40B4-BE49-F238E27FC236}">
                    <a16:creationId xmlns:a16="http://schemas.microsoft.com/office/drawing/2014/main" id="{5ECE2619-902B-08BD-3AAF-6BED0CB75334}"/>
                  </a:ext>
                </a:extLst>
              </p:cNvPr>
              <p:cNvSpPr/>
              <p:nvPr/>
            </p:nvSpPr>
            <p:spPr>
              <a:xfrm rot="10800000" flipH="1" flipV="1">
                <a:off x="472201" y="4672806"/>
                <a:ext cx="1004827" cy="1493983"/>
              </a:xfrm>
              <a:custGeom>
                <a:avLst/>
                <a:gdLst>
                  <a:gd name="connsiteX0" fmla="*/ 68925 w 1004827"/>
                  <a:gd name="connsiteY0" fmla="*/ 0 h 1493983"/>
                  <a:gd name="connsiteX1" fmla="*/ 225490 w 1004827"/>
                  <a:gd name="connsiteY1" fmla="*/ 0 h 1493983"/>
                  <a:gd name="connsiteX2" fmla="*/ 848262 w 1004827"/>
                  <a:gd name="connsiteY2" fmla="*/ 0 h 1493983"/>
                  <a:gd name="connsiteX3" fmla="*/ 1004827 w 1004827"/>
                  <a:gd name="connsiteY3" fmla="*/ 0 h 1493983"/>
                  <a:gd name="connsiteX4" fmla="*/ 950397 w 1004827"/>
                  <a:gd name="connsiteY4" fmla="*/ 54430 h 1493983"/>
                  <a:gd name="connsiteX5" fmla="*/ 950397 w 1004827"/>
                  <a:gd name="connsiteY5" fmla="*/ 1439553 h 1493983"/>
                  <a:gd name="connsiteX6" fmla="*/ 1004827 w 1004827"/>
                  <a:gd name="connsiteY6" fmla="*/ 1493983 h 1493983"/>
                  <a:gd name="connsiteX7" fmla="*/ 848262 w 1004827"/>
                  <a:gd name="connsiteY7" fmla="*/ 1493983 h 1493983"/>
                  <a:gd name="connsiteX8" fmla="*/ 225490 w 1004827"/>
                  <a:gd name="connsiteY8" fmla="*/ 1493983 h 1493983"/>
                  <a:gd name="connsiteX9" fmla="*/ 68925 w 1004827"/>
                  <a:gd name="connsiteY9" fmla="*/ 1493983 h 1493983"/>
                  <a:gd name="connsiteX10" fmla="*/ 0 w 1004827"/>
                  <a:gd name="connsiteY10" fmla="*/ 1425058 h 1493983"/>
                  <a:gd name="connsiteX11" fmla="*/ 0 w 1004827"/>
                  <a:gd name="connsiteY11" fmla="*/ 68925 h 1493983"/>
                  <a:gd name="connsiteX12" fmla="*/ 68925 w 1004827"/>
                  <a:gd name="connsiteY12" fmla="*/ 0 h 1493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04827" h="1493983">
                    <a:moveTo>
                      <a:pt x="68925" y="0"/>
                    </a:moveTo>
                    <a:lnTo>
                      <a:pt x="225490" y="0"/>
                    </a:lnTo>
                    <a:lnTo>
                      <a:pt x="848262" y="0"/>
                    </a:lnTo>
                    <a:lnTo>
                      <a:pt x="1004827" y="0"/>
                    </a:lnTo>
                    <a:cubicBezTo>
                      <a:pt x="974766" y="0"/>
                      <a:pt x="950397" y="24369"/>
                      <a:pt x="950397" y="54430"/>
                    </a:cubicBezTo>
                    <a:lnTo>
                      <a:pt x="950397" y="1439553"/>
                    </a:lnTo>
                    <a:cubicBezTo>
                      <a:pt x="950397" y="1469614"/>
                      <a:pt x="974766" y="1493983"/>
                      <a:pt x="1004827" y="1493983"/>
                    </a:cubicBezTo>
                    <a:lnTo>
                      <a:pt x="848262" y="1493983"/>
                    </a:lnTo>
                    <a:lnTo>
                      <a:pt x="225490" y="1493983"/>
                    </a:lnTo>
                    <a:lnTo>
                      <a:pt x="68925" y="1493983"/>
                    </a:lnTo>
                    <a:cubicBezTo>
                      <a:pt x="30859" y="1493983"/>
                      <a:pt x="0" y="1463124"/>
                      <a:pt x="0" y="1425058"/>
                    </a:cubicBezTo>
                    <a:lnTo>
                      <a:pt x="0" y="68925"/>
                    </a:lnTo>
                    <a:cubicBezTo>
                      <a:pt x="0" y="30859"/>
                      <a:pt x="30859" y="0"/>
                      <a:pt x="6892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F958E"/>
                  </a:gs>
                  <a:gs pos="100000">
                    <a:srgbClr val="276DB5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/>
              </a:p>
            </p:txBody>
          </p:sp>
          <p:grpSp>
            <p:nvGrpSpPr>
              <p:cNvPr id="178" name="그룹 177">
                <a:extLst>
                  <a:ext uri="{FF2B5EF4-FFF2-40B4-BE49-F238E27FC236}">
                    <a16:creationId xmlns:a16="http://schemas.microsoft.com/office/drawing/2014/main" id="{65521FBF-2B42-393D-467C-1C8FCEC288F4}"/>
                  </a:ext>
                </a:extLst>
              </p:cNvPr>
              <p:cNvGrpSpPr/>
              <p:nvPr/>
            </p:nvGrpSpPr>
            <p:grpSpPr>
              <a:xfrm>
                <a:off x="654841" y="5049056"/>
                <a:ext cx="581891" cy="741482"/>
                <a:chOff x="578990" y="5014919"/>
                <a:chExt cx="581891" cy="741482"/>
              </a:xfrm>
            </p:grpSpPr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D2E90AB9-4D96-A17D-5AC2-B1A1D9E8B4F0}"/>
                    </a:ext>
                  </a:extLst>
                </p:cNvPr>
                <p:cNvSpPr txBox="1"/>
                <p:nvPr/>
              </p:nvSpPr>
              <p:spPr>
                <a:xfrm>
                  <a:off x="578990" y="5510180"/>
                  <a:ext cx="58189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6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focus</a:t>
                  </a:r>
                </a:p>
              </p:txBody>
            </p:sp>
            <p:pic>
              <p:nvPicPr>
                <p:cNvPr id="177" name="그림 176" descr="원, 스크린샷이(가) 표시된 사진&#10;&#10;자동 생성된 설명">
                  <a:extLst>
                    <a:ext uri="{FF2B5EF4-FFF2-40B4-BE49-F238E27FC236}">
                      <a16:creationId xmlns:a16="http://schemas.microsoft.com/office/drawing/2014/main" id="{A7051E7C-9B54-DDF1-82CB-D555B16BBC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21326" r="21326"/>
                <a:stretch/>
              </p:blipFill>
              <p:spPr>
                <a:xfrm>
                  <a:off x="690329" y="5014919"/>
                  <a:ext cx="359213" cy="466932"/>
                </a:xfrm>
                <a:prstGeom prst="rect">
                  <a:avLst/>
                </a:prstGeom>
              </p:spPr>
            </p:pic>
          </p:grpSp>
          <p:cxnSp>
            <p:nvCxnSpPr>
              <p:cNvPr id="34" name="직선 연결선 33">
                <a:extLst>
                  <a:ext uri="{FF2B5EF4-FFF2-40B4-BE49-F238E27FC236}">
                    <a16:creationId xmlns:a16="http://schemas.microsoft.com/office/drawing/2014/main" id="{39237AF8-B394-0CE6-5A9B-9B2D01B9DD6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38461" y="5615550"/>
                <a:ext cx="7077009" cy="0"/>
              </a:xfrm>
              <a:prstGeom prst="line">
                <a:avLst/>
              </a:prstGeom>
              <a:noFill/>
              <a:ln w="12700">
                <a:solidFill>
                  <a:srgbClr val="0F958E">
                    <a:alpha val="44000"/>
                  </a:srgbClr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854117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68266C5F-C1D1-0105-BEC7-935EC4068EAC}"/>
              </a:ext>
            </a:extLst>
          </p:cNvPr>
          <p:cNvGrpSpPr/>
          <p:nvPr/>
        </p:nvGrpSpPr>
        <p:grpSpPr>
          <a:xfrm>
            <a:off x="151663" y="277153"/>
            <a:ext cx="3983421" cy="662153"/>
            <a:chOff x="151663" y="277153"/>
            <a:chExt cx="3983421" cy="662153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E5290F7D-68FA-81F3-94FD-835D9AA58498}"/>
                </a:ext>
              </a:extLst>
            </p:cNvPr>
            <p:cNvGrpSpPr/>
            <p:nvPr/>
          </p:nvGrpSpPr>
          <p:grpSpPr>
            <a:xfrm>
              <a:off x="1119981" y="277153"/>
              <a:ext cx="3015103" cy="204923"/>
              <a:chOff x="1119981" y="277153"/>
              <a:chExt cx="3015103" cy="204923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E46CD9A-BE23-7714-252A-7E0D0D5466CE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737929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학습 방법 및 평가</a:t>
                </a:r>
              </a:p>
            </p:txBody>
          </p:sp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50468F73-0885-7515-3B8D-7D7855B6022D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16" name="타원 15">
                  <a:extLst>
                    <a:ext uri="{FF2B5EF4-FFF2-40B4-BE49-F238E27FC236}">
                      <a16:creationId xmlns:a16="http://schemas.microsoft.com/office/drawing/2014/main" id="{80846D76-0FA3-D4F6-803A-56B1DDB71ECE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BAD13A48-2E3C-07E8-3C25-7480CA30C114}"/>
                    </a:ext>
                  </a:extLst>
                </p:cNvPr>
                <p:cNvSpPr txBox="1"/>
                <p:nvPr/>
              </p:nvSpPr>
              <p:spPr>
                <a:xfrm>
                  <a:off x="1163188" y="258397"/>
                  <a:ext cx="9297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5</a:t>
                  </a:r>
                </a:p>
              </p:txBody>
            </p:sp>
          </p:grp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9C66046-7143-0E8B-DCD8-F584F45F45C2}"/>
                </a:ext>
              </a:extLst>
            </p:cNvPr>
            <p:cNvSpPr txBox="1"/>
            <p:nvPr/>
          </p:nvSpPr>
          <p:spPr>
            <a:xfrm>
              <a:off x="1087593" y="569974"/>
              <a:ext cx="1966885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교수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학습 방법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C85BF11-9600-CE25-A911-CEB23241B587}"/>
                </a:ext>
              </a:extLst>
            </p:cNvPr>
            <p:cNvSpPr txBox="1"/>
            <p:nvPr/>
          </p:nvSpPr>
          <p:spPr>
            <a:xfrm>
              <a:off x="151663" y="524669"/>
              <a:ext cx="628377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ko-KR"/>
              </a:defPPr>
              <a:lvl1pPr algn="ctr">
                <a:defRPr sz="26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en-US" altLang="ko-KR" dirty="0"/>
                <a:t>5-3</a:t>
              </a:r>
            </a:p>
          </p:txBody>
        </p:sp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37BE16E2-478C-6077-3126-0DD8DF318534}"/>
              </a:ext>
            </a:extLst>
          </p:cNvPr>
          <p:cNvGrpSpPr/>
          <p:nvPr/>
        </p:nvGrpSpPr>
        <p:grpSpPr>
          <a:xfrm>
            <a:off x="468313" y="1268760"/>
            <a:ext cx="8329197" cy="4898033"/>
            <a:chOff x="468313" y="1268760"/>
            <a:chExt cx="8329197" cy="4898033"/>
          </a:xfrm>
        </p:grpSpPr>
        <p:grpSp>
          <p:nvGrpSpPr>
            <p:cNvPr id="203" name="그룹 202">
              <a:extLst>
                <a:ext uri="{FF2B5EF4-FFF2-40B4-BE49-F238E27FC236}">
                  <a16:creationId xmlns:a16="http://schemas.microsoft.com/office/drawing/2014/main" id="{5B0CB06F-CA7A-3830-C950-DF5E9207BF3B}"/>
                </a:ext>
              </a:extLst>
            </p:cNvPr>
            <p:cNvGrpSpPr/>
            <p:nvPr/>
          </p:nvGrpSpPr>
          <p:grpSpPr>
            <a:xfrm>
              <a:off x="468313" y="1268760"/>
              <a:ext cx="7243412" cy="713249"/>
              <a:chOff x="468313" y="1357064"/>
              <a:chExt cx="7243412" cy="713249"/>
            </a:xfrm>
          </p:grpSpPr>
          <p:grpSp>
            <p:nvGrpSpPr>
              <p:cNvPr id="202" name="그룹 201">
                <a:extLst>
                  <a:ext uri="{FF2B5EF4-FFF2-40B4-BE49-F238E27FC236}">
                    <a16:creationId xmlns:a16="http://schemas.microsoft.com/office/drawing/2014/main" id="{D9FC4E0C-E045-5D4B-FA02-BD175E7CB2E4}"/>
                  </a:ext>
                </a:extLst>
              </p:cNvPr>
              <p:cNvGrpSpPr/>
              <p:nvPr/>
            </p:nvGrpSpPr>
            <p:grpSpPr>
              <a:xfrm>
                <a:off x="468313" y="1357064"/>
                <a:ext cx="2605604" cy="274162"/>
                <a:chOff x="468313" y="1357064"/>
                <a:chExt cx="2605604" cy="274162"/>
              </a:xfrm>
            </p:grpSpPr>
            <p:grpSp>
              <p:nvGrpSpPr>
                <p:cNvPr id="110" name="그룹 109">
                  <a:extLst>
                    <a:ext uri="{FF2B5EF4-FFF2-40B4-BE49-F238E27FC236}">
                      <a16:creationId xmlns:a16="http://schemas.microsoft.com/office/drawing/2014/main" id="{B86467E3-E5A6-24E1-25AC-96882549F488}"/>
                    </a:ext>
                  </a:extLst>
                </p:cNvPr>
                <p:cNvGrpSpPr/>
                <p:nvPr/>
              </p:nvGrpSpPr>
              <p:grpSpPr>
                <a:xfrm>
                  <a:off x="468313" y="1357064"/>
                  <a:ext cx="292697" cy="271712"/>
                  <a:chOff x="480080" y="1326455"/>
                  <a:chExt cx="439242" cy="407751"/>
                </a:xfrm>
              </p:grpSpPr>
              <p:grpSp>
                <p:nvGrpSpPr>
                  <p:cNvPr id="112" name="그룹 111">
                    <a:extLst>
                      <a:ext uri="{FF2B5EF4-FFF2-40B4-BE49-F238E27FC236}">
                        <a16:creationId xmlns:a16="http://schemas.microsoft.com/office/drawing/2014/main" id="{9A062316-86A2-8B0A-7868-B368A3DF9A10}"/>
                      </a:ext>
                    </a:extLst>
                  </p:cNvPr>
                  <p:cNvGrpSpPr/>
                  <p:nvPr/>
                </p:nvGrpSpPr>
                <p:grpSpPr>
                  <a:xfrm>
                    <a:off x="480080" y="1326455"/>
                    <a:ext cx="439242" cy="407751"/>
                    <a:chOff x="480080" y="1326455"/>
                    <a:chExt cx="439242" cy="407751"/>
                  </a:xfrm>
                </p:grpSpPr>
                <p:sp>
                  <p:nvSpPr>
                    <p:cNvPr id="115" name="타원 114">
                      <a:extLst>
                        <a:ext uri="{FF2B5EF4-FFF2-40B4-BE49-F238E27FC236}">
                          <a16:creationId xmlns:a16="http://schemas.microsoft.com/office/drawing/2014/main" id="{2ECA2699-995C-8A42-F2BF-587A804CB8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8902" y="1326455"/>
                      <a:ext cx="241598" cy="241598"/>
                    </a:xfrm>
                    <a:prstGeom prst="ellipse">
                      <a:avLst/>
                    </a:pr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116" name="타원 115">
                      <a:extLst>
                        <a:ext uri="{FF2B5EF4-FFF2-40B4-BE49-F238E27FC236}">
                          <a16:creationId xmlns:a16="http://schemas.microsoft.com/office/drawing/2014/main" id="{16B9EF65-4116-2042-1C74-6E57A184D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0080" y="1492608"/>
                      <a:ext cx="241598" cy="241598"/>
                    </a:xfrm>
                    <a:prstGeom prst="ellipse">
                      <a:avLst/>
                    </a:pr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117" name="타원 116">
                      <a:extLst>
                        <a:ext uri="{FF2B5EF4-FFF2-40B4-BE49-F238E27FC236}">
                          <a16:creationId xmlns:a16="http://schemas.microsoft.com/office/drawing/2014/main" id="{7132A3B5-786F-6091-E06D-820153AFE2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724" y="1492608"/>
                      <a:ext cx="241598" cy="241598"/>
                    </a:xfrm>
                    <a:prstGeom prst="ellipse">
                      <a:avLst/>
                    </a:prstGeom>
                    <a:solidFill>
                      <a:srgbClr val="935A9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113" name="타원 112">
                    <a:extLst>
                      <a:ext uri="{FF2B5EF4-FFF2-40B4-BE49-F238E27FC236}">
                        <a16:creationId xmlns:a16="http://schemas.microsoft.com/office/drawing/2014/main" id="{FC2A87A7-C924-84FD-0F8B-260C91E19901}"/>
                      </a:ext>
                    </a:extLst>
                  </p:cNvPr>
                  <p:cNvSpPr/>
                  <p:nvPr/>
                </p:nvSpPr>
                <p:spPr>
                  <a:xfrm>
                    <a:off x="566500" y="1423591"/>
                    <a:ext cx="266401" cy="26640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14" name="타원 113">
                    <a:extLst>
                      <a:ext uri="{FF2B5EF4-FFF2-40B4-BE49-F238E27FC236}">
                        <a16:creationId xmlns:a16="http://schemas.microsoft.com/office/drawing/2014/main" id="{DD46212D-88FD-167F-600E-FD64B615FC87}"/>
                      </a:ext>
                    </a:extLst>
                  </p:cNvPr>
                  <p:cNvSpPr/>
                  <p:nvPr/>
                </p:nvSpPr>
                <p:spPr>
                  <a:xfrm>
                    <a:off x="616110" y="1473201"/>
                    <a:ext cx="167182" cy="167182"/>
                  </a:xfrm>
                  <a:prstGeom prst="ellipse">
                    <a:avLst/>
                  </a:pr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111" name="TextBox 110">
                  <a:extLst>
                    <a:ext uri="{FF2B5EF4-FFF2-40B4-BE49-F238E27FC236}">
                      <a16:creationId xmlns:a16="http://schemas.microsoft.com/office/drawing/2014/main" id="{FC00808D-A1E5-619F-259E-F8B0F876A079}"/>
                    </a:ext>
                  </a:extLst>
                </p:cNvPr>
                <p:cNvSpPr txBox="1"/>
                <p:nvPr/>
              </p:nvSpPr>
              <p:spPr>
                <a:xfrm>
                  <a:off x="839331" y="1385005"/>
                  <a:ext cx="223458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ko-KR" altLang="en-US" sz="16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학교급별 교수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·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학습 방법 </a:t>
                  </a:r>
                </a:p>
              </p:txBody>
            </p:sp>
          </p:grpSp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B8F06F73-AE73-2BD2-32E7-183726D04174}"/>
                  </a:ext>
                </a:extLst>
              </p:cNvPr>
              <p:cNvSpPr txBox="1"/>
              <p:nvPr/>
            </p:nvSpPr>
            <p:spPr>
              <a:xfrm>
                <a:off x="839331" y="1685592"/>
                <a:ext cx="6872394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 marL="90488" indent="-90488"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Char char="•"/>
                  <a:defRPr sz="10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r>
                  <a:rPr lang="ko-KR" altLang="en-US" sz="1250" b="1" dirty="0"/>
                  <a:t>학습자 중심의 교수</a:t>
                </a:r>
                <a:r>
                  <a:rPr lang="en-US" altLang="ko-KR" sz="1250" b="1" dirty="0"/>
                  <a:t>·</a:t>
                </a:r>
                <a:r>
                  <a:rPr lang="ko-KR" altLang="en-US" sz="1250" b="1" dirty="0"/>
                  <a:t>학습 방법</a:t>
                </a:r>
                <a:r>
                  <a:rPr lang="en-US" altLang="ko-KR" sz="1250" b="1" dirty="0"/>
                  <a:t>: </a:t>
                </a:r>
                <a:r>
                  <a:rPr lang="ko-KR" altLang="en-US" sz="1250" dirty="0"/>
                  <a:t>학생의 생활과 연계한 다양한 음악 활동</a:t>
                </a:r>
                <a:r>
                  <a:rPr lang="en-US" altLang="ko-KR" sz="1250" dirty="0"/>
                  <a:t>, </a:t>
                </a:r>
                <a:r>
                  <a:rPr lang="ko-KR" altLang="en-US" sz="1250" dirty="0"/>
                  <a:t>발달 단계와 흥미</a:t>
                </a:r>
                <a:r>
                  <a:rPr lang="en-US" altLang="ko-KR" sz="1250" dirty="0"/>
                  <a:t>, </a:t>
                </a:r>
                <a:r>
                  <a:rPr lang="ko-KR" altLang="en-US" sz="1250" dirty="0"/>
                  <a:t>교육적 요구 등에 </a:t>
                </a:r>
                <a:br>
                  <a:rPr lang="en-US" altLang="ko-KR" sz="1250" dirty="0"/>
                </a:br>
                <a:r>
                  <a:rPr lang="ko-KR" altLang="en-US" sz="1250" dirty="0"/>
                  <a:t>알맞은 제재와 교수</a:t>
                </a:r>
                <a:r>
                  <a:rPr lang="en-US" altLang="ko-KR" sz="1250" dirty="0"/>
                  <a:t>·</a:t>
                </a:r>
                <a:r>
                  <a:rPr lang="ko-KR" altLang="en-US" sz="1250" dirty="0"/>
                  <a:t>학습 자료를 적절히 활용하도록 함</a:t>
                </a:r>
                <a:r>
                  <a:rPr lang="en-US" altLang="ko-KR" sz="1250" dirty="0"/>
                  <a:t>.</a:t>
                </a:r>
              </a:p>
            </p:txBody>
          </p:sp>
        </p:grp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79DCC78C-3E91-4699-FD2E-FF138ABF25F4}"/>
                </a:ext>
              </a:extLst>
            </p:cNvPr>
            <p:cNvGrpSpPr/>
            <p:nvPr/>
          </p:nvGrpSpPr>
          <p:grpSpPr>
            <a:xfrm>
              <a:off x="468313" y="2244378"/>
              <a:ext cx="8329197" cy="3922415"/>
              <a:chOff x="468313" y="2244378"/>
              <a:chExt cx="8329197" cy="3922415"/>
            </a:xfrm>
          </p:grpSpPr>
          <p:grpSp>
            <p:nvGrpSpPr>
              <p:cNvPr id="78" name="그룹 77">
                <a:extLst>
                  <a:ext uri="{FF2B5EF4-FFF2-40B4-BE49-F238E27FC236}">
                    <a16:creationId xmlns:a16="http://schemas.microsoft.com/office/drawing/2014/main" id="{B20F273B-15D9-DABB-1255-4A0A2F3FDDE6}"/>
                  </a:ext>
                </a:extLst>
              </p:cNvPr>
              <p:cNvGrpSpPr/>
              <p:nvPr/>
            </p:nvGrpSpPr>
            <p:grpSpPr>
              <a:xfrm>
                <a:off x="468313" y="2244378"/>
                <a:ext cx="8329197" cy="3922415"/>
                <a:chOff x="468313" y="2244378"/>
                <a:chExt cx="8329197" cy="3922415"/>
              </a:xfrm>
            </p:grpSpPr>
            <p:grpSp>
              <p:nvGrpSpPr>
                <p:cNvPr id="31" name="그룹 30">
                  <a:extLst>
                    <a:ext uri="{FF2B5EF4-FFF2-40B4-BE49-F238E27FC236}">
                      <a16:creationId xmlns:a16="http://schemas.microsoft.com/office/drawing/2014/main" id="{EEF4B621-A6A0-3CDC-5B1F-7C5331BE1304}"/>
                    </a:ext>
                  </a:extLst>
                </p:cNvPr>
                <p:cNvGrpSpPr/>
                <p:nvPr/>
              </p:nvGrpSpPr>
              <p:grpSpPr>
                <a:xfrm>
                  <a:off x="468313" y="4912315"/>
                  <a:ext cx="8207375" cy="1254478"/>
                  <a:chOff x="468313" y="4950416"/>
                  <a:chExt cx="8207375" cy="1216377"/>
                </a:xfrm>
              </p:grpSpPr>
              <p:grpSp>
                <p:nvGrpSpPr>
                  <p:cNvPr id="26" name="그룹 25">
                    <a:extLst>
                      <a:ext uri="{FF2B5EF4-FFF2-40B4-BE49-F238E27FC236}">
                        <a16:creationId xmlns:a16="http://schemas.microsoft.com/office/drawing/2014/main" id="{7157CC91-DF37-2BA5-F9A7-9706D7A91B82}"/>
                      </a:ext>
                    </a:extLst>
                  </p:cNvPr>
                  <p:cNvGrpSpPr/>
                  <p:nvPr/>
                </p:nvGrpSpPr>
                <p:grpSpPr>
                  <a:xfrm>
                    <a:off x="468313" y="4950416"/>
                    <a:ext cx="8207375" cy="1216376"/>
                    <a:chOff x="468313" y="2363510"/>
                    <a:chExt cx="8207375" cy="1216376"/>
                  </a:xfrm>
                </p:grpSpPr>
                <p:sp>
                  <p:nvSpPr>
                    <p:cNvPr id="27" name="사각형: 둥근 모서리 26">
                      <a:extLst>
                        <a:ext uri="{FF2B5EF4-FFF2-40B4-BE49-F238E27FC236}">
                          <a16:creationId xmlns:a16="http://schemas.microsoft.com/office/drawing/2014/main" id="{1248319F-A8EA-D863-5819-4FA4AF0551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8313" y="2363512"/>
                      <a:ext cx="8207375" cy="1216374"/>
                    </a:xfrm>
                    <a:prstGeom prst="roundRect">
                      <a:avLst>
                        <a:gd name="adj" fmla="val 6050"/>
                      </a:avLst>
                    </a:prstGeom>
                    <a:solidFill>
                      <a:srgbClr val="935A9E">
                        <a:alpha val="15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28" name="자유형: 도형 27">
                      <a:extLst>
                        <a:ext uri="{FF2B5EF4-FFF2-40B4-BE49-F238E27FC236}">
                          <a16:creationId xmlns:a16="http://schemas.microsoft.com/office/drawing/2014/main" id="{086BF3FF-9A99-B2A0-8BBE-2B17DA85147D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322599" y="2509227"/>
                      <a:ext cx="1216373" cy="924939"/>
                    </a:xfrm>
                    <a:custGeom>
                      <a:avLst/>
                      <a:gdLst>
                        <a:gd name="connsiteX0" fmla="*/ 1216373 w 1216373"/>
                        <a:gd name="connsiteY0" fmla="*/ 68486 h 924939"/>
                        <a:gd name="connsiteX1" fmla="*/ 1216373 w 1216373"/>
                        <a:gd name="connsiteY1" fmla="*/ 924939 h 924939"/>
                        <a:gd name="connsiteX2" fmla="*/ 1147887 w 1216373"/>
                        <a:gd name="connsiteY2" fmla="*/ 856453 h 924939"/>
                        <a:gd name="connsiteX3" fmla="*/ 68486 w 1216373"/>
                        <a:gd name="connsiteY3" fmla="*/ 856453 h 924939"/>
                        <a:gd name="connsiteX4" fmla="*/ 0 w 1216373"/>
                        <a:gd name="connsiteY4" fmla="*/ 924939 h 924939"/>
                        <a:gd name="connsiteX5" fmla="*/ 0 w 1216373"/>
                        <a:gd name="connsiteY5" fmla="*/ 68486 h 924939"/>
                        <a:gd name="connsiteX6" fmla="*/ 68486 w 1216373"/>
                        <a:gd name="connsiteY6" fmla="*/ 0 h 924939"/>
                        <a:gd name="connsiteX7" fmla="*/ 1147887 w 1216373"/>
                        <a:gd name="connsiteY7" fmla="*/ 0 h 924939"/>
                        <a:gd name="connsiteX8" fmla="*/ 1216373 w 1216373"/>
                        <a:gd name="connsiteY8" fmla="*/ 68486 h 9249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216373" h="924939">
                          <a:moveTo>
                            <a:pt x="1216373" y="68486"/>
                          </a:moveTo>
                          <a:lnTo>
                            <a:pt x="1216373" y="924939"/>
                          </a:lnTo>
                          <a:cubicBezTo>
                            <a:pt x="1216373" y="887115"/>
                            <a:pt x="1185711" y="856453"/>
                            <a:pt x="1147887" y="856453"/>
                          </a:cubicBezTo>
                          <a:lnTo>
                            <a:pt x="68486" y="856453"/>
                          </a:lnTo>
                          <a:cubicBezTo>
                            <a:pt x="30662" y="856453"/>
                            <a:pt x="0" y="887115"/>
                            <a:pt x="0" y="924939"/>
                          </a:cubicBezTo>
                          <a:lnTo>
                            <a:pt x="0" y="68486"/>
                          </a:lnTo>
                          <a:cubicBezTo>
                            <a:pt x="0" y="30662"/>
                            <a:pt x="30662" y="0"/>
                            <a:pt x="68486" y="0"/>
                          </a:cubicBezTo>
                          <a:lnTo>
                            <a:pt x="1147887" y="0"/>
                          </a:lnTo>
                          <a:cubicBezTo>
                            <a:pt x="1185711" y="0"/>
                            <a:pt x="1216373" y="30662"/>
                            <a:pt x="1216373" y="68486"/>
                          </a:cubicBezTo>
                          <a:close/>
                        </a:path>
                      </a:pathLst>
                    </a:custGeom>
                    <a:solidFill>
                      <a:srgbClr val="935A9E"/>
                    </a:solidFill>
                    <a:ln>
                      <a:noFill/>
                    </a:ln>
                    <a:effectLst>
                      <a:outerShdw dist="50800" algn="l" rotWithShape="0">
                        <a:srgbClr val="6D4375"/>
                      </a:out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sz="1300" dirty="0"/>
                    </a:p>
                  </p:txBody>
                </p:sp>
              </p:grpSp>
              <p:sp>
                <p:nvSpPr>
                  <p:cNvPr id="228" name="TextBox 227">
                    <a:extLst>
                      <a:ext uri="{FF2B5EF4-FFF2-40B4-BE49-F238E27FC236}">
                        <a16:creationId xmlns:a16="http://schemas.microsoft.com/office/drawing/2014/main" id="{FB9AAE9C-7E55-DBBA-16CC-47446735A22B}"/>
                      </a:ext>
                    </a:extLst>
                  </p:cNvPr>
                  <p:cNvSpPr txBox="1"/>
                  <p:nvPr/>
                </p:nvSpPr>
                <p:spPr>
                  <a:xfrm>
                    <a:off x="750133" y="5343160"/>
                    <a:ext cx="320601" cy="43088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 b="1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400" dirty="0">
                        <a:solidFill>
                          <a:schemeClr val="bg1"/>
                        </a:solidFill>
                      </a:rPr>
                      <a:t>고등</a:t>
                    </a:r>
                    <a:endParaRPr lang="en-US" altLang="ko-KR" sz="1400" dirty="0">
                      <a:solidFill>
                        <a:schemeClr val="bg1"/>
                      </a:solidFill>
                    </a:endParaRPr>
                  </a:p>
                  <a:p>
                    <a:pPr algn="ctr"/>
                    <a:r>
                      <a:rPr lang="ko-KR" altLang="en-US" sz="1400" dirty="0">
                        <a:solidFill>
                          <a:schemeClr val="bg1"/>
                        </a:solidFill>
                      </a:rPr>
                      <a:t>학교</a:t>
                    </a:r>
                    <a:endParaRPr lang="en-US" altLang="ko-KR" sz="14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29" name="TextBox 228">
                    <a:extLst>
                      <a:ext uri="{FF2B5EF4-FFF2-40B4-BE49-F238E27FC236}">
                        <a16:creationId xmlns:a16="http://schemas.microsoft.com/office/drawing/2014/main" id="{51DFE20C-45E3-6525-F87E-C359AB727239}"/>
                      </a:ext>
                    </a:extLst>
                  </p:cNvPr>
                  <p:cNvSpPr txBox="1"/>
                  <p:nvPr/>
                </p:nvSpPr>
                <p:spPr>
                  <a:xfrm>
                    <a:off x="1516746" y="5230333"/>
                    <a:ext cx="5774017" cy="656543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5BBA56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깊이 있는 탐구를 통해 음악 지식과 개념에 대해 이해하고</a:t>
                    </a:r>
                    <a:r>
                      <a:rPr lang="en-US" altLang="ko-KR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5BBA56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</a:t>
                    </a:r>
                    <a:r>
                      <a:rPr lang="en-US" altLang="ko-KR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다양한 음악 활동에 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F7813F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적용하며 발표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해 봄으로써 </a:t>
                    </a:r>
                    <a:endPara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40AEE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음악을 삶 속에서 향유하는 경험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을 할 수 있도록 한다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음악의 다양한 특성을 고려한 </a:t>
                    </a:r>
                    <a:endPara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교수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학습 활동을 구성하되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음악 내적 특징 뿐 아니라 기능이나 맥락 등의 외적 특징과 연계함으로써 </a:t>
                    </a:r>
                    <a:endParaRPr lang="en-US" altLang="ko-KR" sz="11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음악 중심의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확장적</a:t>
                    </a:r>
                    <a:r>
                      <a:rPr lang="en-US" altLang="ko-KR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융합적 사고를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고무할 수 있는 다양한 접근법과 환경을 구성한다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  <p:pic>
                <p:nvPicPr>
                  <p:cNvPr id="232" name="그림 231" descr="의류, 사람, 만화 영화, 스탠딩이(가) 표시된 사진&#10;&#10;자동 생성된 설명">
                    <a:extLst>
                      <a:ext uri="{FF2B5EF4-FFF2-40B4-BE49-F238E27FC236}">
                        <a16:creationId xmlns:a16="http://schemas.microsoft.com/office/drawing/2014/main" id="{37AD2DD4-EF3E-51F4-789A-FF714965635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t="-1" b="54518"/>
                  <a:stretch/>
                </p:blipFill>
                <p:spPr>
                  <a:xfrm>
                    <a:off x="7251562" y="5181600"/>
                    <a:ext cx="1393210" cy="985193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0" name="그룹 29">
                  <a:extLst>
                    <a:ext uri="{FF2B5EF4-FFF2-40B4-BE49-F238E27FC236}">
                      <a16:creationId xmlns:a16="http://schemas.microsoft.com/office/drawing/2014/main" id="{9C3D94DE-30A2-4E59-A364-8560D811F191}"/>
                    </a:ext>
                  </a:extLst>
                </p:cNvPr>
                <p:cNvGrpSpPr/>
                <p:nvPr/>
              </p:nvGrpSpPr>
              <p:grpSpPr>
                <a:xfrm>
                  <a:off x="468313" y="3578346"/>
                  <a:ext cx="8329197" cy="1254477"/>
                  <a:chOff x="468313" y="3656963"/>
                  <a:chExt cx="8329197" cy="1216376"/>
                </a:xfrm>
              </p:grpSpPr>
              <p:grpSp>
                <p:nvGrpSpPr>
                  <p:cNvPr id="23" name="그룹 22">
                    <a:extLst>
                      <a:ext uri="{FF2B5EF4-FFF2-40B4-BE49-F238E27FC236}">
                        <a16:creationId xmlns:a16="http://schemas.microsoft.com/office/drawing/2014/main" id="{DB916940-23B7-7D32-07EC-AC861DBC09C1}"/>
                      </a:ext>
                    </a:extLst>
                  </p:cNvPr>
                  <p:cNvGrpSpPr/>
                  <p:nvPr/>
                </p:nvGrpSpPr>
                <p:grpSpPr>
                  <a:xfrm>
                    <a:off x="468313" y="3656963"/>
                    <a:ext cx="8207375" cy="1216376"/>
                    <a:chOff x="468313" y="2363510"/>
                    <a:chExt cx="8207375" cy="1216376"/>
                  </a:xfrm>
                </p:grpSpPr>
                <p:sp>
                  <p:nvSpPr>
                    <p:cNvPr id="24" name="사각형: 둥근 모서리 23">
                      <a:extLst>
                        <a:ext uri="{FF2B5EF4-FFF2-40B4-BE49-F238E27FC236}">
                          <a16:creationId xmlns:a16="http://schemas.microsoft.com/office/drawing/2014/main" id="{A88A3F27-60DC-75EF-A57F-DE882009CB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8313" y="2363512"/>
                      <a:ext cx="8207375" cy="1216374"/>
                    </a:xfrm>
                    <a:prstGeom prst="roundRect">
                      <a:avLst>
                        <a:gd name="adj" fmla="val 4875"/>
                      </a:avLst>
                    </a:prstGeom>
                    <a:solidFill>
                      <a:srgbClr val="276DB5">
                        <a:alpha val="12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25" name="자유형: 도형 24">
                      <a:extLst>
                        <a:ext uri="{FF2B5EF4-FFF2-40B4-BE49-F238E27FC236}">
                          <a16:creationId xmlns:a16="http://schemas.microsoft.com/office/drawing/2014/main" id="{EA53E5DE-3BE5-7252-D1F1-BCC3407D65FA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322599" y="2509227"/>
                      <a:ext cx="1216373" cy="924939"/>
                    </a:xfrm>
                    <a:custGeom>
                      <a:avLst/>
                      <a:gdLst>
                        <a:gd name="connsiteX0" fmla="*/ 1216373 w 1216373"/>
                        <a:gd name="connsiteY0" fmla="*/ 68486 h 924939"/>
                        <a:gd name="connsiteX1" fmla="*/ 1216373 w 1216373"/>
                        <a:gd name="connsiteY1" fmla="*/ 924939 h 924939"/>
                        <a:gd name="connsiteX2" fmla="*/ 1147887 w 1216373"/>
                        <a:gd name="connsiteY2" fmla="*/ 856453 h 924939"/>
                        <a:gd name="connsiteX3" fmla="*/ 68486 w 1216373"/>
                        <a:gd name="connsiteY3" fmla="*/ 856453 h 924939"/>
                        <a:gd name="connsiteX4" fmla="*/ 0 w 1216373"/>
                        <a:gd name="connsiteY4" fmla="*/ 924939 h 924939"/>
                        <a:gd name="connsiteX5" fmla="*/ 0 w 1216373"/>
                        <a:gd name="connsiteY5" fmla="*/ 68486 h 924939"/>
                        <a:gd name="connsiteX6" fmla="*/ 68486 w 1216373"/>
                        <a:gd name="connsiteY6" fmla="*/ 0 h 924939"/>
                        <a:gd name="connsiteX7" fmla="*/ 1147887 w 1216373"/>
                        <a:gd name="connsiteY7" fmla="*/ 0 h 924939"/>
                        <a:gd name="connsiteX8" fmla="*/ 1216373 w 1216373"/>
                        <a:gd name="connsiteY8" fmla="*/ 68486 h 9249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216373" h="924939">
                          <a:moveTo>
                            <a:pt x="1216373" y="68486"/>
                          </a:moveTo>
                          <a:lnTo>
                            <a:pt x="1216373" y="924939"/>
                          </a:lnTo>
                          <a:cubicBezTo>
                            <a:pt x="1216373" y="887115"/>
                            <a:pt x="1185711" y="856453"/>
                            <a:pt x="1147887" y="856453"/>
                          </a:cubicBezTo>
                          <a:lnTo>
                            <a:pt x="68486" y="856453"/>
                          </a:lnTo>
                          <a:cubicBezTo>
                            <a:pt x="30662" y="856453"/>
                            <a:pt x="0" y="887115"/>
                            <a:pt x="0" y="924939"/>
                          </a:cubicBezTo>
                          <a:lnTo>
                            <a:pt x="0" y="68486"/>
                          </a:lnTo>
                          <a:cubicBezTo>
                            <a:pt x="0" y="30662"/>
                            <a:pt x="30662" y="0"/>
                            <a:pt x="68486" y="0"/>
                          </a:cubicBezTo>
                          <a:lnTo>
                            <a:pt x="1147887" y="0"/>
                          </a:lnTo>
                          <a:cubicBezTo>
                            <a:pt x="1185711" y="0"/>
                            <a:pt x="1216373" y="30662"/>
                            <a:pt x="1216373" y="68486"/>
                          </a:cubicBezTo>
                          <a:close/>
                        </a:path>
                      </a:pathLst>
                    </a:custGeom>
                    <a:solidFill>
                      <a:srgbClr val="276DB5"/>
                    </a:solidFill>
                    <a:ln>
                      <a:noFill/>
                    </a:ln>
                    <a:effectLst>
                      <a:outerShdw dist="50800" algn="l" rotWithShape="0">
                        <a:srgbClr val="1E548A"/>
                      </a:out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sz="1300" dirty="0"/>
                    </a:p>
                  </p:txBody>
                </p:sp>
              </p:grpSp>
              <p:sp>
                <p:nvSpPr>
                  <p:cNvPr id="222" name="TextBox 221">
                    <a:extLst>
                      <a:ext uri="{FF2B5EF4-FFF2-40B4-BE49-F238E27FC236}">
                        <a16:creationId xmlns:a16="http://schemas.microsoft.com/office/drawing/2014/main" id="{910DE205-7161-FAB4-C017-57324275273D}"/>
                      </a:ext>
                    </a:extLst>
                  </p:cNvPr>
                  <p:cNvSpPr txBox="1"/>
                  <p:nvPr/>
                </p:nvSpPr>
                <p:spPr>
                  <a:xfrm>
                    <a:off x="669983" y="4157428"/>
                    <a:ext cx="480902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 b="1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400" dirty="0">
                        <a:solidFill>
                          <a:schemeClr val="bg1"/>
                        </a:solidFill>
                      </a:rPr>
                      <a:t>중학교</a:t>
                    </a:r>
                    <a:endParaRPr lang="en-US" altLang="ko-KR" sz="14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23" name="TextBox 222">
                    <a:extLst>
                      <a:ext uri="{FF2B5EF4-FFF2-40B4-BE49-F238E27FC236}">
                        <a16:creationId xmlns:a16="http://schemas.microsoft.com/office/drawing/2014/main" id="{2A9824B0-7108-5ADC-448B-96E9E02C113B}"/>
                      </a:ext>
                    </a:extLst>
                  </p:cNvPr>
                  <p:cNvSpPr txBox="1"/>
                  <p:nvPr/>
                </p:nvSpPr>
                <p:spPr>
                  <a:xfrm>
                    <a:off x="1516746" y="4018948"/>
                    <a:ext cx="5825313" cy="492407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5BBA56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다양한 음악 개념과 지식에 대한 이해를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바탕으로 음악 활동에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F7813F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스스로 참여하며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40AEE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자신감과 성취감을 느끼고 </a:t>
                    </a:r>
                    <a:endParaRPr lang="en-US" altLang="ko-KR" sz="11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40AEE0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40AEE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서로의 음악 활동에 공감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할 수 있도록 한다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 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음악의 특징을 탐구하고 생활 속 다양한 영역과 융합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하며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</a:t>
                    </a:r>
                    <a:endParaRPr lang="en-US" altLang="ko-KR" sz="11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창의적인 사고를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발휘하도록 다양한 교수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학습 활동과 환경을 구성한다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 </a:t>
                    </a:r>
                  </a:p>
                </p:txBody>
              </p:sp>
              <p:pic>
                <p:nvPicPr>
                  <p:cNvPr id="234" name="그림 233" descr="의류, 신발류, 만화 영화, 소매이(가) 표시된 사진&#10;&#10;자동 생성된 설명">
                    <a:extLst>
                      <a:ext uri="{FF2B5EF4-FFF2-40B4-BE49-F238E27FC236}">
                        <a16:creationId xmlns:a16="http://schemas.microsoft.com/office/drawing/2014/main" id="{62C1732E-0EC3-2425-941D-9FF67FF0E4F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b="54585"/>
                  <a:stretch/>
                </p:blipFill>
                <p:spPr>
                  <a:xfrm>
                    <a:off x="7419975" y="3900675"/>
                    <a:ext cx="1377535" cy="97266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5" name="그룹 54">
                  <a:extLst>
                    <a:ext uri="{FF2B5EF4-FFF2-40B4-BE49-F238E27FC236}">
                      <a16:creationId xmlns:a16="http://schemas.microsoft.com/office/drawing/2014/main" id="{BD3C7016-C64B-3EB1-C267-55332C3F37D2}"/>
                    </a:ext>
                  </a:extLst>
                </p:cNvPr>
                <p:cNvGrpSpPr/>
                <p:nvPr/>
              </p:nvGrpSpPr>
              <p:grpSpPr>
                <a:xfrm>
                  <a:off x="468313" y="2244378"/>
                  <a:ext cx="8207375" cy="1254478"/>
                  <a:chOff x="468313" y="2244378"/>
                  <a:chExt cx="8207375" cy="1254478"/>
                </a:xfrm>
              </p:grpSpPr>
              <p:grpSp>
                <p:nvGrpSpPr>
                  <p:cNvPr id="32" name="그룹 31">
                    <a:extLst>
                      <a:ext uri="{FF2B5EF4-FFF2-40B4-BE49-F238E27FC236}">
                        <a16:creationId xmlns:a16="http://schemas.microsoft.com/office/drawing/2014/main" id="{66C4F1C4-4CDF-01B5-B3A3-751949B0EF93}"/>
                      </a:ext>
                    </a:extLst>
                  </p:cNvPr>
                  <p:cNvGrpSpPr/>
                  <p:nvPr/>
                </p:nvGrpSpPr>
                <p:grpSpPr>
                  <a:xfrm>
                    <a:off x="468313" y="2244378"/>
                    <a:ext cx="8207375" cy="1254478"/>
                    <a:chOff x="468313" y="2363510"/>
                    <a:chExt cx="8207375" cy="1216377"/>
                  </a:xfrm>
                </p:grpSpPr>
                <p:grpSp>
                  <p:nvGrpSpPr>
                    <p:cNvPr id="22" name="그룹 21">
                      <a:extLst>
                        <a:ext uri="{FF2B5EF4-FFF2-40B4-BE49-F238E27FC236}">
                          <a16:creationId xmlns:a16="http://schemas.microsoft.com/office/drawing/2014/main" id="{575361C3-8352-2784-16BA-4F235364AE6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68313" y="2363510"/>
                      <a:ext cx="8207375" cy="1216376"/>
                      <a:chOff x="468313" y="2363510"/>
                      <a:chExt cx="8207375" cy="1216376"/>
                    </a:xfrm>
                  </p:grpSpPr>
                  <p:sp>
                    <p:nvSpPr>
                      <p:cNvPr id="204" name="사각형: 둥근 모서리 203">
                        <a:extLst>
                          <a:ext uri="{FF2B5EF4-FFF2-40B4-BE49-F238E27FC236}">
                            <a16:creationId xmlns:a16="http://schemas.microsoft.com/office/drawing/2014/main" id="{E5C1AC52-0E13-828C-DADA-954EAD64922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8313" y="2363512"/>
                        <a:ext cx="8207375" cy="1216374"/>
                      </a:xfrm>
                      <a:prstGeom prst="roundRect">
                        <a:avLst>
                          <a:gd name="adj" fmla="val 4875"/>
                        </a:avLst>
                      </a:prstGeom>
                      <a:solidFill>
                        <a:srgbClr val="0F958E">
                          <a:alpha val="12000"/>
                        </a:srgbClr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3" name="자유형: 도형 2">
                        <a:extLst>
                          <a:ext uri="{FF2B5EF4-FFF2-40B4-BE49-F238E27FC236}">
                            <a16:creationId xmlns:a16="http://schemas.microsoft.com/office/drawing/2014/main" id="{B02E4642-DAFB-9DDA-1CA8-BF147A014370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322599" y="2509227"/>
                        <a:ext cx="1216373" cy="924939"/>
                      </a:xfrm>
                      <a:custGeom>
                        <a:avLst/>
                        <a:gdLst>
                          <a:gd name="connsiteX0" fmla="*/ 1216373 w 1216373"/>
                          <a:gd name="connsiteY0" fmla="*/ 68486 h 924939"/>
                          <a:gd name="connsiteX1" fmla="*/ 1216373 w 1216373"/>
                          <a:gd name="connsiteY1" fmla="*/ 924939 h 924939"/>
                          <a:gd name="connsiteX2" fmla="*/ 1147887 w 1216373"/>
                          <a:gd name="connsiteY2" fmla="*/ 856453 h 924939"/>
                          <a:gd name="connsiteX3" fmla="*/ 68486 w 1216373"/>
                          <a:gd name="connsiteY3" fmla="*/ 856453 h 924939"/>
                          <a:gd name="connsiteX4" fmla="*/ 0 w 1216373"/>
                          <a:gd name="connsiteY4" fmla="*/ 924939 h 924939"/>
                          <a:gd name="connsiteX5" fmla="*/ 0 w 1216373"/>
                          <a:gd name="connsiteY5" fmla="*/ 68486 h 924939"/>
                          <a:gd name="connsiteX6" fmla="*/ 68486 w 1216373"/>
                          <a:gd name="connsiteY6" fmla="*/ 0 h 924939"/>
                          <a:gd name="connsiteX7" fmla="*/ 1147887 w 1216373"/>
                          <a:gd name="connsiteY7" fmla="*/ 0 h 924939"/>
                          <a:gd name="connsiteX8" fmla="*/ 1216373 w 1216373"/>
                          <a:gd name="connsiteY8" fmla="*/ 68486 h 92493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216373" h="924939">
                            <a:moveTo>
                              <a:pt x="1216373" y="68486"/>
                            </a:moveTo>
                            <a:lnTo>
                              <a:pt x="1216373" y="924939"/>
                            </a:lnTo>
                            <a:cubicBezTo>
                              <a:pt x="1216373" y="887115"/>
                              <a:pt x="1185711" y="856453"/>
                              <a:pt x="1147887" y="856453"/>
                            </a:cubicBezTo>
                            <a:lnTo>
                              <a:pt x="68486" y="856453"/>
                            </a:lnTo>
                            <a:cubicBezTo>
                              <a:pt x="30662" y="856453"/>
                              <a:pt x="0" y="887115"/>
                              <a:pt x="0" y="924939"/>
                            </a:cubicBezTo>
                            <a:lnTo>
                              <a:pt x="0" y="68486"/>
                            </a:lnTo>
                            <a:cubicBezTo>
                              <a:pt x="0" y="30662"/>
                              <a:pt x="30662" y="0"/>
                              <a:pt x="68486" y="0"/>
                            </a:cubicBezTo>
                            <a:lnTo>
                              <a:pt x="1147887" y="0"/>
                            </a:lnTo>
                            <a:cubicBezTo>
                              <a:pt x="1185711" y="0"/>
                              <a:pt x="1216373" y="30662"/>
                              <a:pt x="1216373" y="68486"/>
                            </a:cubicBezTo>
                            <a:close/>
                          </a:path>
                        </a:pathLst>
                      </a:custGeom>
                      <a:solidFill>
                        <a:srgbClr val="0F958E"/>
                      </a:solidFill>
                      <a:ln>
                        <a:noFill/>
                      </a:ln>
                      <a:effectLst>
                        <a:outerShdw dist="50800" algn="l" rotWithShape="0">
                          <a:srgbClr val="0C7671"/>
                        </a:outerShdw>
                      </a:effectLst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300" dirty="0"/>
                      </a:p>
                    </p:txBody>
                  </p:sp>
                </p:grpSp>
                <p:sp>
                  <p:nvSpPr>
                    <p:cNvPr id="214" name="TextBox 213">
                      <a:extLst>
                        <a:ext uri="{FF2B5EF4-FFF2-40B4-BE49-F238E27FC236}">
                          <a16:creationId xmlns:a16="http://schemas.microsoft.com/office/drawing/2014/main" id="{6F8963A3-34A3-20D0-B069-94E2A80AC6E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0133" y="2745264"/>
                      <a:ext cx="320601" cy="4528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1200" b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초등</a:t>
                      </a:r>
                      <a:endParaRPr lang="en-US" altLang="ko-KR" sz="14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학교</a:t>
                      </a:r>
                      <a:endParaRPr lang="en-US" altLang="ko-KR" sz="14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62" name="TextBox 261">
                      <a:extLst>
                        <a:ext uri="{FF2B5EF4-FFF2-40B4-BE49-F238E27FC236}">
                          <a16:creationId xmlns:a16="http://schemas.microsoft.com/office/drawing/2014/main" id="{4866EB74-5534-D2B2-42EC-0CDCDE4FA0C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16746" y="2725495"/>
                      <a:ext cx="5836534" cy="49240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5BBA56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기초적인 음악 지식을 이해하여</a:t>
                      </a:r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r>
                        <a:rPr lang="ko-KR" altLang="en-US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다양한 음악 활동에 </a:t>
                      </a:r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7813F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즐겁게 참여하며</a:t>
                      </a:r>
                      <a:r>
                        <a:rPr lang="en-US" altLang="ko-KR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r>
                        <a:rPr lang="ko-KR" altLang="en-US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학생들이</a:t>
                      </a:r>
                      <a:r>
                        <a:rPr lang="en-US" altLang="ko-KR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r>
                        <a:rPr lang="ko-KR" altLang="en-US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다양한 </a:t>
                      </a:r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0AEE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음악에 대한 </a:t>
                      </a:r>
                      <a:endParaRPr lang="en-US" altLang="ko-KR" sz="11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40AEE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0AEE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긍정적 경험</a:t>
                      </a:r>
                      <a:r>
                        <a:rPr lang="ko-KR" altLang="en-US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을 가질 수 있도록 한다</a:t>
                      </a:r>
                      <a:r>
                        <a:rPr lang="en-US" altLang="ko-KR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 </a:t>
                      </a:r>
                      <a:r>
                        <a:rPr lang="ko-KR" altLang="en-US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이를 위하여 </a:t>
                      </a:r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학생의 수준과 교수</a:t>
                      </a:r>
                      <a:r>
                        <a:rPr lang="en-US" altLang="ko-KR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·</a:t>
                      </a:r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학습 환경을 고려한 다양한 접근법</a:t>
                      </a:r>
                      <a:r>
                        <a:rPr lang="ko-KR" altLang="en-US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과</a:t>
                      </a:r>
                      <a:r>
                        <a:rPr lang="en-US" altLang="ko-KR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</a:p>
                    <a:p>
                      <a:r>
                        <a:rPr lang="ko-KR" altLang="en-US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교수</a:t>
                      </a:r>
                      <a:r>
                        <a:rPr lang="en-US" altLang="ko-KR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·</a:t>
                      </a:r>
                      <a:r>
                        <a:rPr lang="ko-KR" altLang="en-US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학습자료 및</a:t>
                      </a:r>
                      <a:r>
                        <a:rPr lang="en-US" altLang="ko-KR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r>
                        <a:rPr lang="ko-KR" altLang="en-US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악기를 적절히 활용하도록 한다</a:t>
                      </a:r>
                      <a:r>
                        <a:rPr lang="en-US" altLang="ko-KR" sz="11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pic>
                  <p:nvPicPr>
                    <p:cNvPr id="236" name="그림 235" descr="의류, 클립아트, 스탠딩, 만화 영화이(가) 표시된 사진&#10;&#10;자동 생성된 설명">
                      <a:extLst>
                        <a:ext uri="{FF2B5EF4-FFF2-40B4-BE49-F238E27FC236}">
                          <a16:creationId xmlns:a16="http://schemas.microsoft.com/office/drawing/2014/main" id="{B51FE812-3CFC-8DD1-BD5A-C57F6549F95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5"/>
                    <a:srcRect b="48316"/>
                    <a:stretch/>
                  </p:blipFill>
                  <p:spPr>
                    <a:xfrm>
                      <a:off x="7590503" y="2779237"/>
                      <a:ext cx="996392" cy="80065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46" name="그룹 45">
                    <a:extLst>
                      <a:ext uri="{FF2B5EF4-FFF2-40B4-BE49-F238E27FC236}">
                        <a16:creationId xmlns:a16="http://schemas.microsoft.com/office/drawing/2014/main" id="{F83C7C9D-E975-29CF-D078-F5E3D13E3661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541993" y="2308398"/>
                    <a:ext cx="230922" cy="0"/>
                    <a:chOff x="8222515" y="1406709"/>
                    <a:chExt cx="230922" cy="0"/>
                  </a:xfrm>
                </p:grpSpPr>
                <p:cxnSp>
                  <p:nvCxnSpPr>
                    <p:cNvPr id="44" name="직선 연결선 43">
                      <a:extLst>
                        <a:ext uri="{FF2B5EF4-FFF2-40B4-BE49-F238E27FC236}">
                          <a16:creationId xmlns:a16="http://schemas.microsoft.com/office/drawing/2014/main" id="{9A84FB49-0971-785A-6C18-0BA048A33E7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222515" y="1406709"/>
                      <a:ext cx="157102" cy="0"/>
                    </a:xfrm>
                    <a:prstGeom prst="line">
                      <a:avLst/>
                    </a:prstGeom>
                    <a:ln w="28575" cap="rnd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" name="직선 연결선 44">
                      <a:extLst>
                        <a:ext uri="{FF2B5EF4-FFF2-40B4-BE49-F238E27FC236}">
                          <a16:creationId xmlns:a16="http://schemas.microsoft.com/office/drawing/2014/main" id="{D1F3EE71-FDF1-84A1-E152-B7A7536C391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443972" y="1406709"/>
                      <a:ext cx="9465" cy="0"/>
                    </a:xfrm>
                    <a:prstGeom prst="line">
                      <a:avLst/>
                    </a:prstGeom>
                    <a:ln w="28575" cap="rnd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B961A74A-5E2A-6668-7163-8F2DAC341596}"/>
                  </a:ext>
                </a:extLst>
              </p:cNvPr>
              <p:cNvGrpSpPr/>
              <p:nvPr/>
            </p:nvGrpSpPr>
            <p:grpSpPr>
              <a:xfrm flipH="1">
                <a:off x="541993" y="3642365"/>
                <a:ext cx="230922" cy="0"/>
                <a:chOff x="8222515" y="1406709"/>
                <a:chExt cx="230922" cy="0"/>
              </a:xfrm>
            </p:grpSpPr>
            <p:cxnSp>
              <p:nvCxnSpPr>
                <p:cNvPr id="49" name="직선 연결선 48">
                  <a:extLst>
                    <a:ext uri="{FF2B5EF4-FFF2-40B4-BE49-F238E27FC236}">
                      <a16:creationId xmlns:a16="http://schemas.microsoft.com/office/drawing/2014/main" id="{2B8E960A-C869-B630-F2AD-5405CECDA3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22515" y="1406709"/>
                  <a:ext cx="157102" cy="0"/>
                </a:xfrm>
                <a:prstGeom prst="line">
                  <a:avLst/>
                </a:prstGeom>
                <a:ln w="28575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직선 연결선 49">
                  <a:extLst>
                    <a:ext uri="{FF2B5EF4-FFF2-40B4-BE49-F238E27FC236}">
                      <a16:creationId xmlns:a16="http://schemas.microsoft.com/office/drawing/2014/main" id="{1F5CA928-507A-68C3-CD7A-96190DD680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43972" y="1406709"/>
                  <a:ext cx="9465" cy="0"/>
                </a:xfrm>
                <a:prstGeom prst="line">
                  <a:avLst/>
                </a:prstGeom>
                <a:ln w="28575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" name="그룹 50">
                <a:extLst>
                  <a:ext uri="{FF2B5EF4-FFF2-40B4-BE49-F238E27FC236}">
                    <a16:creationId xmlns:a16="http://schemas.microsoft.com/office/drawing/2014/main" id="{E5155789-84BE-D6D6-5B44-566847E4DCAD}"/>
                  </a:ext>
                </a:extLst>
              </p:cNvPr>
              <p:cNvGrpSpPr/>
              <p:nvPr/>
            </p:nvGrpSpPr>
            <p:grpSpPr>
              <a:xfrm flipH="1">
                <a:off x="541993" y="4976335"/>
                <a:ext cx="230922" cy="0"/>
                <a:chOff x="8222515" y="1406709"/>
                <a:chExt cx="230922" cy="0"/>
              </a:xfrm>
            </p:grpSpPr>
            <p:cxnSp>
              <p:nvCxnSpPr>
                <p:cNvPr id="52" name="직선 연결선 51">
                  <a:extLst>
                    <a:ext uri="{FF2B5EF4-FFF2-40B4-BE49-F238E27FC236}">
                      <a16:creationId xmlns:a16="http://schemas.microsoft.com/office/drawing/2014/main" id="{8BE518E5-2439-ECE9-E635-6072F1DB4C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22515" y="1406709"/>
                  <a:ext cx="157102" cy="0"/>
                </a:xfrm>
                <a:prstGeom prst="line">
                  <a:avLst/>
                </a:prstGeom>
                <a:ln w="28575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직선 연결선 52">
                  <a:extLst>
                    <a:ext uri="{FF2B5EF4-FFF2-40B4-BE49-F238E27FC236}">
                      <a16:creationId xmlns:a16="http://schemas.microsoft.com/office/drawing/2014/main" id="{C091F639-AEC2-75F2-BD50-BB1DC4124A0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43972" y="1406709"/>
                  <a:ext cx="9465" cy="0"/>
                </a:xfrm>
                <a:prstGeom prst="line">
                  <a:avLst/>
                </a:prstGeom>
                <a:ln w="28575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242916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그룹 93">
            <a:extLst>
              <a:ext uri="{FF2B5EF4-FFF2-40B4-BE49-F238E27FC236}">
                <a16:creationId xmlns:a16="http://schemas.microsoft.com/office/drawing/2014/main" id="{3A688621-70CB-099E-A4AA-EFDCC2984A71}"/>
              </a:ext>
            </a:extLst>
          </p:cNvPr>
          <p:cNvGrpSpPr/>
          <p:nvPr/>
        </p:nvGrpSpPr>
        <p:grpSpPr>
          <a:xfrm>
            <a:off x="139640" y="277153"/>
            <a:ext cx="3995444" cy="662153"/>
            <a:chOff x="139640" y="277153"/>
            <a:chExt cx="3995444" cy="662153"/>
          </a:xfrm>
        </p:grpSpPr>
        <p:grpSp>
          <p:nvGrpSpPr>
            <p:cNvPr id="95" name="그룹 94">
              <a:extLst>
                <a:ext uri="{FF2B5EF4-FFF2-40B4-BE49-F238E27FC236}">
                  <a16:creationId xmlns:a16="http://schemas.microsoft.com/office/drawing/2014/main" id="{E04B0972-A281-A806-C655-4896C38CD69E}"/>
                </a:ext>
              </a:extLst>
            </p:cNvPr>
            <p:cNvGrpSpPr/>
            <p:nvPr/>
          </p:nvGrpSpPr>
          <p:grpSpPr>
            <a:xfrm>
              <a:off x="1119981" y="277153"/>
              <a:ext cx="3015103" cy="204923"/>
              <a:chOff x="1119981" y="277153"/>
              <a:chExt cx="3015103" cy="204923"/>
            </a:xfrm>
          </p:grpSpPr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50B7A8C7-0DBC-8B20-0D90-8A307CCE6680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737929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학습 방법 및 평가</a:t>
                </a:r>
              </a:p>
            </p:txBody>
          </p:sp>
          <p:grpSp>
            <p:nvGrpSpPr>
              <p:cNvPr id="99" name="그룹 98">
                <a:extLst>
                  <a:ext uri="{FF2B5EF4-FFF2-40B4-BE49-F238E27FC236}">
                    <a16:creationId xmlns:a16="http://schemas.microsoft.com/office/drawing/2014/main" id="{BE998367-3904-57B2-32D9-D63C325FD4CB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100" name="타원 99">
                  <a:extLst>
                    <a:ext uri="{FF2B5EF4-FFF2-40B4-BE49-F238E27FC236}">
                      <a16:creationId xmlns:a16="http://schemas.microsoft.com/office/drawing/2014/main" id="{97ABDDDF-0643-E438-8D96-4D37564E614B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6307F875-24A1-5040-8211-9FFB3DBFB9F2}"/>
                    </a:ext>
                  </a:extLst>
                </p:cNvPr>
                <p:cNvSpPr txBox="1"/>
                <p:nvPr/>
              </p:nvSpPr>
              <p:spPr>
                <a:xfrm>
                  <a:off x="1163188" y="258397"/>
                  <a:ext cx="9297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5</a:t>
                  </a:r>
                </a:p>
              </p:txBody>
            </p:sp>
          </p:grpSp>
        </p:grp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0A1272C-38F9-6E19-9BB4-51451831B092}"/>
                </a:ext>
              </a:extLst>
            </p:cNvPr>
            <p:cNvSpPr txBox="1"/>
            <p:nvPr/>
          </p:nvSpPr>
          <p:spPr>
            <a:xfrm>
              <a:off x="1087593" y="569974"/>
              <a:ext cx="1966885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교수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학습 방법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751C299-5218-35F9-49C6-EE2A50FDC9D5}"/>
                </a:ext>
              </a:extLst>
            </p:cNvPr>
            <p:cNvSpPr txBox="1"/>
            <p:nvPr/>
          </p:nvSpPr>
          <p:spPr>
            <a:xfrm>
              <a:off x="139640" y="524669"/>
              <a:ext cx="652423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ko-KR"/>
              </a:defPPr>
              <a:lvl1pPr algn="ctr">
                <a:defRPr sz="26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en-US" altLang="ko-KR" dirty="0"/>
                <a:t>5-3</a:t>
              </a:r>
            </a:p>
          </p:txBody>
        </p:sp>
      </p:grpSp>
      <p:grpSp>
        <p:nvGrpSpPr>
          <p:cNvPr id="346" name="그룹 345">
            <a:extLst>
              <a:ext uri="{FF2B5EF4-FFF2-40B4-BE49-F238E27FC236}">
                <a16:creationId xmlns:a16="http://schemas.microsoft.com/office/drawing/2014/main" id="{0B8CD9F9-750C-E6A7-9407-64DBA9C1ED52}"/>
              </a:ext>
            </a:extLst>
          </p:cNvPr>
          <p:cNvGrpSpPr/>
          <p:nvPr/>
        </p:nvGrpSpPr>
        <p:grpSpPr>
          <a:xfrm>
            <a:off x="468313" y="1268760"/>
            <a:ext cx="8207375" cy="4898032"/>
            <a:chOff x="468313" y="1268760"/>
            <a:chExt cx="8207375" cy="4898032"/>
          </a:xfrm>
        </p:grpSpPr>
        <p:grpSp>
          <p:nvGrpSpPr>
            <p:cNvPr id="102" name="그룹 101">
              <a:extLst>
                <a:ext uri="{FF2B5EF4-FFF2-40B4-BE49-F238E27FC236}">
                  <a16:creationId xmlns:a16="http://schemas.microsoft.com/office/drawing/2014/main" id="{39A629B6-97F1-CC81-0250-C40DE349668E}"/>
                </a:ext>
              </a:extLst>
            </p:cNvPr>
            <p:cNvGrpSpPr/>
            <p:nvPr/>
          </p:nvGrpSpPr>
          <p:grpSpPr>
            <a:xfrm>
              <a:off x="468313" y="1268760"/>
              <a:ext cx="7424552" cy="1213386"/>
              <a:chOff x="468313" y="1357064"/>
              <a:chExt cx="7424552" cy="1213386"/>
            </a:xfrm>
          </p:grpSpPr>
          <p:grpSp>
            <p:nvGrpSpPr>
              <p:cNvPr id="103" name="그룹 102">
                <a:extLst>
                  <a:ext uri="{FF2B5EF4-FFF2-40B4-BE49-F238E27FC236}">
                    <a16:creationId xmlns:a16="http://schemas.microsoft.com/office/drawing/2014/main" id="{630ECA97-BABD-336D-7D83-B3ECBA956D47}"/>
                  </a:ext>
                </a:extLst>
              </p:cNvPr>
              <p:cNvGrpSpPr/>
              <p:nvPr/>
            </p:nvGrpSpPr>
            <p:grpSpPr>
              <a:xfrm>
                <a:off x="468313" y="1357064"/>
                <a:ext cx="2605604" cy="274162"/>
                <a:chOff x="468313" y="1357064"/>
                <a:chExt cx="2605604" cy="274162"/>
              </a:xfrm>
            </p:grpSpPr>
            <p:grpSp>
              <p:nvGrpSpPr>
                <p:cNvPr id="105" name="그룹 104">
                  <a:extLst>
                    <a:ext uri="{FF2B5EF4-FFF2-40B4-BE49-F238E27FC236}">
                      <a16:creationId xmlns:a16="http://schemas.microsoft.com/office/drawing/2014/main" id="{DFD0AB73-20C6-0899-5432-5AEED2657F0C}"/>
                    </a:ext>
                  </a:extLst>
                </p:cNvPr>
                <p:cNvGrpSpPr/>
                <p:nvPr/>
              </p:nvGrpSpPr>
              <p:grpSpPr>
                <a:xfrm>
                  <a:off x="468313" y="1357064"/>
                  <a:ext cx="292697" cy="271712"/>
                  <a:chOff x="480080" y="1326455"/>
                  <a:chExt cx="439242" cy="407751"/>
                </a:xfrm>
              </p:grpSpPr>
              <p:grpSp>
                <p:nvGrpSpPr>
                  <p:cNvPr id="107" name="그룹 106">
                    <a:extLst>
                      <a:ext uri="{FF2B5EF4-FFF2-40B4-BE49-F238E27FC236}">
                        <a16:creationId xmlns:a16="http://schemas.microsoft.com/office/drawing/2014/main" id="{7D03CBE1-770C-5B7D-9314-F2A400CCF925}"/>
                      </a:ext>
                    </a:extLst>
                  </p:cNvPr>
                  <p:cNvGrpSpPr/>
                  <p:nvPr/>
                </p:nvGrpSpPr>
                <p:grpSpPr>
                  <a:xfrm>
                    <a:off x="480080" y="1326455"/>
                    <a:ext cx="439242" cy="407751"/>
                    <a:chOff x="480080" y="1326455"/>
                    <a:chExt cx="439242" cy="407751"/>
                  </a:xfrm>
                </p:grpSpPr>
                <p:sp>
                  <p:nvSpPr>
                    <p:cNvPr id="110" name="타원 109">
                      <a:extLst>
                        <a:ext uri="{FF2B5EF4-FFF2-40B4-BE49-F238E27FC236}">
                          <a16:creationId xmlns:a16="http://schemas.microsoft.com/office/drawing/2014/main" id="{0740C98B-5E99-75EF-4747-976F58D93A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8902" y="1326455"/>
                      <a:ext cx="241598" cy="241598"/>
                    </a:xfrm>
                    <a:prstGeom prst="ellipse">
                      <a:avLst/>
                    </a:pr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111" name="타원 110">
                      <a:extLst>
                        <a:ext uri="{FF2B5EF4-FFF2-40B4-BE49-F238E27FC236}">
                          <a16:creationId xmlns:a16="http://schemas.microsoft.com/office/drawing/2014/main" id="{FDA53C80-097A-3A6F-CB6E-FDD579B324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0080" y="1492608"/>
                      <a:ext cx="241598" cy="241598"/>
                    </a:xfrm>
                    <a:prstGeom prst="ellipse">
                      <a:avLst/>
                    </a:pr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112" name="타원 111">
                      <a:extLst>
                        <a:ext uri="{FF2B5EF4-FFF2-40B4-BE49-F238E27FC236}">
                          <a16:creationId xmlns:a16="http://schemas.microsoft.com/office/drawing/2014/main" id="{89304164-7960-75B0-26CC-334585C4DD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724" y="1492608"/>
                      <a:ext cx="241598" cy="241598"/>
                    </a:xfrm>
                    <a:prstGeom prst="ellipse">
                      <a:avLst/>
                    </a:prstGeom>
                    <a:solidFill>
                      <a:srgbClr val="935A9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108" name="타원 107">
                    <a:extLst>
                      <a:ext uri="{FF2B5EF4-FFF2-40B4-BE49-F238E27FC236}">
                        <a16:creationId xmlns:a16="http://schemas.microsoft.com/office/drawing/2014/main" id="{5A9BA136-7558-69C7-56E7-26BBCB7D6D30}"/>
                      </a:ext>
                    </a:extLst>
                  </p:cNvPr>
                  <p:cNvSpPr/>
                  <p:nvPr/>
                </p:nvSpPr>
                <p:spPr>
                  <a:xfrm>
                    <a:off x="566500" y="1423591"/>
                    <a:ext cx="266401" cy="26640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09" name="타원 108">
                    <a:extLst>
                      <a:ext uri="{FF2B5EF4-FFF2-40B4-BE49-F238E27FC236}">
                        <a16:creationId xmlns:a16="http://schemas.microsoft.com/office/drawing/2014/main" id="{2CBA563C-DBB6-09C3-94B8-EF7F83210D89}"/>
                      </a:ext>
                    </a:extLst>
                  </p:cNvPr>
                  <p:cNvSpPr/>
                  <p:nvPr/>
                </p:nvSpPr>
                <p:spPr>
                  <a:xfrm>
                    <a:off x="616110" y="1473201"/>
                    <a:ext cx="167182" cy="167182"/>
                  </a:xfrm>
                  <a:prstGeom prst="ellipse">
                    <a:avLst/>
                  </a:pr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DC7373A8-2021-D770-9FA1-EE652E2B9B55}"/>
                    </a:ext>
                  </a:extLst>
                </p:cNvPr>
                <p:cNvSpPr txBox="1"/>
                <p:nvPr/>
              </p:nvSpPr>
              <p:spPr>
                <a:xfrm>
                  <a:off x="839331" y="1385005"/>
                  <a:ext cx="223458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ko-KR" altLang="en-US" sz="16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각 영역별 교수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·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학습 방법</a:t>
                  </a:r>
                </a:p>
              </p:txBody>
            </p:sp>
          </p:grp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A88BF892-1006-05FB-A8AB-0E37EBDC0CE1}"/>
                  </a:ext>
                </a:extLst>
              </p:cNvPr>
              <p:cNvSpPr txBox="1"/>
              <p:nvPr/>
            </p:nvSpPr>
            <p:spPr>
              <a:xfrm>
                <a:off x="839331" y="1685592"/>
                <a:ext cx="7053534" cy="88485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 marL="90488" indent="-90488"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Char char="•"/>
                  <a:defRPr sz="10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r>
                  <a:rPr lang="ko-KR" altLang="en-US" sz="1250" dirty="0"/>
                  <a:t>연주</a:t>
                </a:r>
                <a:r>
                  <a:rPr lang="en-US" altLang="ko-KR" sz="1250" dirty="0"/>
                  <a:t>, </a:t>
                </a:r>
                <a:r>
                  <a:rPr lang="ko-KR" altLang="en-US" sz="1250" dirty="0"/>
                  <a:t>감상</a:t>
                </a:r>
                <a:r>
                  <a:rPr lang="en-US" altLang="ko-KR" sz="1250" dirty="0"/>
                  <a:t>, </a:t>
                </a:r>
                <a:r>
                  <a:rPr lang="ko-KR" altLang="en-US" sz="1250" dirty="0"/>
                  <a:t>창작 각 영역을 연계하여 포괄적으로 지도함</a:t>
                </a:r>
                <a:r>
                  <a:rPr lang="en-US" altLang="ko-KR" sz="1250" dirty="0"/>
                  <a:t>.</a:t>
                </a:r>
              </a:p>
              <a:p>
                <a:r>
                  <a:rPr lang="ko-KR" altLang="en-US" sz="1250" dirty="0"/>
                  <a:t>음악적 지식을 바탕으로 다양한 맥락이나 생활 속에서 음악을 체험하고 그 역할과 가치를 폭넓게 이해하도록 함</a:t>
                </a:r>
                <a:r>
                  <a:rPr lang="en-US" altLang="ko-KR" sz="1250" dirty="0"/>
                  <a:t>.</a:t>
                </a:r>
              </a:p>
              <a:p>
                <a:r>
                  <a:rPr lang="ko-KR" altLang="en-US" sz="1250" dirty="0"/>
                  <a:t>다양한 유형의 음악을 균형 있게 다루며</a:t>
                </a:r>
                <a:r>
                  <a:rPr lang="en-US" altLang="ko-KR" sz="1250" dirty="0"/>
                  <a:t>, </a:t>
                </a:r>
                <a:r>
                  <a:rPr lang="ko-KR" altLang="en-US" sz="1250" dirty="0"/>
                  <a:t>타 교과와 예술</a:t>
                </a:r>
                <a:r>
                  <a:rPr lang="en-US" altLang="ko-KR" sz="1250" dirty="0"/>
                  <a:t>, </a:t>
                </a:r>
                <a:r>
                  <a:rPr lang="ko-KR" altLang="en-US" sz="1250" dirty="0"/>
                  <a:t>범교과 학습 주제 등과의 연계를 고려함</a:t>
                </a:r>
                <a:r>
                  <a:rPr lang="en-US" altLang="ko-KR" sz="1250" dirty="0"/>
                  <a:t>.</a:t>
                </a:r>
              </a:p>
              <a:p>
                <a:r>
                  <a:rPr lang="ko-KR" altLang="en-US" sz="1250" dirty="0"/>
                  <a:t>공동체와의 협업 활동을 통해 음악에 대한 안목 형성할 수 있도록 함</a:t>
                </a:r>
                <a:r>
                  <a:rPr lang="en-US" altLang="ko-KR" sz="1250" dirty="0"/>
                  <a:t>.</a:t>
                </a:r>
              </a:p>
            </p:txBody>
          </p:sp>
        </p:grpSp>
        <p:grpSp>
          <p:nvGrpSpPr>
            <p:cNvPr id="345" name="그룹 344">
              <a:extLst>
                <a:ext uri="{FF2B5EF4-FFF2-40B4-BE49-F238E27FC236}">
                  <a16:creationId xmlns:a16="http://schemas.microsoft.com/office/drawing/2014/main" id="{81810511-D45D-07EC-0064-C9F9A5147648}"/>
                </a:ext>
              </a:extLst>
            </p:cNvPr>
            <p:cNvGrpSpPr/>
            <p:nvPr/>
          </p:nvGrpSpPr>
          <p:grpSpPr>
            <a:xfrm>
              <a:off x="468313" y="2708920"/>
              <a:ext cx="8207375" cy="3457872"/>
              <a:chOff x="468313" y="2708920"/>
              <a:chExt cx="8207375" cy="3457872"/>
            </a:xfrm>
          </p:grpSpPr>
          <p:grpSp>
            <p:nvGrpSpPr>
              <p:cNvPr id="342" name="그룹 341">
                <a:extLst>
                  <a:ext uri="{FF2B5EF4-FFF2-40B4-BE49-F238E27FC236}">
                    <a16:creationId xmlns:a16="http://schemas.microsoft.com/office/drawing/2014/main" id="{93B31A46-DBCF-946A-332E-57FA502D3F8C}"/>
                  </a:ext>
                </a:extLst>
              </p:cNvPr>
              <p:cNvGrpSpPr/>
              <p:nvPr/>
            </p:nvGrpSpPr>
            <p:grpSpPr>
              <a:xfrm>
                <a:off x="468313" y="2708920"/>
                <a:ext cx="8207375" cy="1102842"/>
                <a:chOff x="468313" y="2708920"/>
                <a:chExt cx="8207375" cy="1102842"/>
              </a:xfrm>
            </p:grpSpPr>
            <p:grpSp>
              <p:nvGrpSpPr>
                <p:cNvPr id="231" name="그룹 230">
                  <a:extLst>
                    <a:ext uri="{FF2B5EF4-FFF2-40B4-BE49-F238E27FC236}">
                      <a16:creationId xmlns:a16="http://schemas.microsoft.com/office/drawing/2014/main" id="{4BEA4191-0BC1-1A33-49E4-02D13D5929D6}"/>
                    </a:ext>
                  </a:extLst>
                </p:cNvPr>
                <p:cNvGrpSpPr/>
                <p:nvPr/>
              </p:nvGrpSpPr>
              <p:grpSpPr>
                <a:xfrm>
                  <a:off x="468313" y="2708920"/>
                  <a:ext cx="8207375" cy="1102842"/>
                  <a:chOff x="468313" y="5090919"/>
                  <a:chExt cx="8207375" cy="1075872"/>
                </a:xfrm>
              </p:grpSpPr>
              <p:sp>
                <p:nvSpPr>
                  <p:cNvPr id="232" name="사각형: 둥근 모서리 231">
                    <a:extLst>
                      <a:ext uri="{FF2B5EF4-FFF2-40B4-BE49-F238E27FC236}">
                        <a16:creationId xmlns:a16="http://schemas.microsoft.com/office/drawing/2014/main" id="{1588823E-D0AB-839D-497E-405EFC092517}"/>
                      </a:ext>
                    </a:extLst>
                  </p:cNvPr>
                  <p:cNvSpPr/>
                  <p:nvPr/>
                </p:nvSpPr>
                <p:spPr>
                  <a:xfrm flipH="1">
                    <a:off x="468313" y="5090921"/>
                    <a:ext cx="8207375" cy="1075870"/>
                  </a:xfrm>
                  <a:prstGeom prst="roundRect">
                    <a:avLst>
                      <a:gd name="adj" fmla="val 6203"/>
                    </a:avLst>
                  </a:prstGeom>
                  <a:solidFill>
                    <a:srgbClr val="0F958E">
                      <a:alpha val="12000"/>
                    </a:srgb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33" name="자유형: 도형 232">
                    <a:extLst>
                      <a:ext uri="{FF2B5EF4-FFF2-40B4-BE49-F238E27FC236}">
                        <a16:creationId xmlns:a16="http://schemas.microsoft.com/office/drawing/2014/main" id="{740A4FE8-D46D-3E69-B5D6-01BB5EAF64AE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91103" y="5168132"/>
                    <a:ext cx="1075869" cy="921443"/>
                  </a:xfrm>
                  <a:custGeom>
                    <a:avLst/>
                    <a:gdLst>
                      <a:gd name="connsiteX0" fmla="*/ 1075869 w 1075869"/>
                      <a:gd name="connsiteY0" fmla="*/ 67392 h 921443"/>
                      <a:gd name="connsiteX1" fmla="*/ 1075869 w 1075869"/>
                      <a:gd name="connsiteY1" fmla="*/ 921443 h 921443"/>
                      <a:gd name="connsiteX2" fmla="*/ 1008477 w 1075869"/>
                      <a:gd name="connsiteY2" fmla="*/ 854051 h 921443"/>
                      <a:gd name="connsiteX3" fmla="*/ 67392 w 1075869"/>
                      <a:gd name="connsiteY3" fmla="*/ 854051 h 921443"/>
                      <a:gd name="connsiteX4" fmla="*/ 0 w 1075869"/>
                      <a:gd name="connsiteY4" fmla="*/ 921443 h 921443"/>
                      <a:gd name="connsiteX5" fmla="*/ 0 w 1075869"/>
                      <a:gd name="connsiteY5" fmla="*/ 67392 h 921443"/>
                      <a:gd name="connsiteX6" fmla="*/ 67392 w 1075869"/>
                      <a:gd name="connsiteY6" fmla="*/ 0 h 921443"/>
                      <a:gd name="connsiteX7" fmla="*/ 1008477 w 1075869"/>
                      <a:gd name="connsiteY7" fmla="*/ 0 h 921443"/>
                      <a:gd name="connsiteX8" fmla="*/ 1075869 w 1075869"/>
                      <a:gd name="connsiteY8" fmla="*/ 67392 h 9214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075869" h="921443">
                        <a:moveTo>
                          <a:pt x="1075869" y="67392"/>
                        </a:moveTo>
                        <a:lnTo>
                          <a:pt x="1075869" y="921443"/>
                        </a:lnTo>
                        <a:cubicBezTo>
                          <a:pt x="1075869" y="884223"/>
                          <a:pt x="1045697" y="854051"/>
                          <a:pt x="1008477" y="854051"/>
                        </a:cubicBezTo>
                        <a:lnTo>
                          <a:pt x="67392" y="854051"/>
                        </a:lnTo>
                        <a:cubicBezTo>
                          <a:pt x="30172" y="854051"/>
                          <a:pt x="0" y="884223"/>
                          <a:pt x="0" y="921443"/>
                        </a:cubicBezTo>
                        <a:lnTo>
                          <a:pt x="0" y="67392"/>
                        </a:lnTo>
                        <a:cubicBezTo>
                          <a:pt x="0" y="30172"/>
                          <a:pt x="30172" y="0"/>
                          <a:pt x="67392" y="0"/>
                        </a:cubicBezTo>
                        <a:lnTo>
                          <a:pt x="1008477" y="0"/>
                        </a:lnTo>
                        <a:cubicBezTo>
                          <a:pt x="1045697" y="0"/>
                          <a:pt x="1075869" y="30172"/>
                          <a:pt x="1075869" y="67392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  <a:effectLst>
                    <a:outerShdw dist="50800" algn="l" rotWithShape="0">
                      <a:srgbClr val="0C7671"/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300" dirty="0"/>
                  </a:p>
                </p:txBody>
              </p:sp>
              <p:sp>
                <p:nvSpPr>
                  <p:cNvPr id="234" name="TextBox 233">
                    <a:extLst>
                      <a:ext uri="{FF2B5EF4-FFF2-40B4-BE49-F238E27FC236}">
                        <a16:creationId xmlns:a16="http://schemas.microsoft.com/office/drawing/2014/main" id="{8F3144B5-536F-7B6D-0DCA-A208A0A3D94E}"/>
                      </a:ext>
                    </a:extLst>
                  </p:cNvPr>
                  <p:cNvSpPr txBox="1"/>
                  <p:nvPr/>
                </p:nvSpPr>
                <p:spPr>
                  <a:xfrm>
                    <a:off x="750133" y="5428798"/>
                    <a:ext cx="320601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 b="1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400" dirty="0">
                        <a:solidFill>
                          <a:schemeClr val="bg1"/>
                        </a:solidFill>
                      </a:rPr>
                      <a:t>연주</a:t>
                    </a:r>
                    <a:endParaRPr lang="en-US" altLang="ko-KR" sz="1400" dirty="0">
                      <a:solidFill>
                        <a:schemeClr val="bg1"/>
                      </a:solidFill>
                    </a:endParaRPr>
                  </a:p>
                  <a:p>
                    <a:pPr algn="ctr"/>
                    <a:r>
                      <a:rPr lang="ko-KR" altLang="en-US" b="0" dirty="0">
                        <a:solidFill>
                          <a:schemeClr val="bg1"/>
                        </a:solidFill>
                      </a:rPr>
                      <a:t>영역</a:t>
                    </a:r>
                    <a:endParaRPr lang="en-US" altLang="ko-KR" b="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35" name="TextBox 234">
                    <a:extLst>
                      <a:ext uri="{FF2B5EF4-FFF2-40B4-BE49-F238E27FC236}">
                        <a16:creationId xmlns:a16="http://schemas.microsoft.com/office/drawing/2014/main" id="{19AACDA9-66A8-2B46-EAAC-C84F4ED836BD}"/>
                      </a:ext>
                    </a:extLst>
                  </p:cNvPr>
                  <p:cNvSpPr txBox="1"/>
                  <p:nvPr/>
                </p:nvSpPr>
                <p:spPr>
                  <a:xfrm>
                    <a:off x="1516746" y="5381150"/>
                    <a:ext cx="5408532" cy="495412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악곡의 특징을 파악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악기의 주법 및 노래의 기법 등을 익혀 연주하는 과정에 적극적으로 참여하고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</a:p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자신의 음악적 표현을 성찰하며 서로의 연주를 존중하는 태도를 기르도록 한다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국악곡은 되도록</a:t>
                    </a:r>
                    <a:endPara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국악기로 반주하여 시김새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장단 등의 음악 요소를 살려 노래하거나 연주할 수 있도록 한다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  <a:endPara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pic>
              <p:nvPicPr>
                <p:cNvPr id="288" name="그림 287">
                  <a:extLst>
                    <a:ext uri="{FF2B5EF4-FFF2-40B4-BE49-F238E27FC236}">
                      <a16:creationId xmlns:a16="http://schemas.microsoft.com/office/drawing/2014/main" id="{737BA10F-C4AF-16F3-6F02-C0F883604D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15856" t="-1622" r="16419" b="20341"/>
                <a:stretch/>
              </p:blipFill>
              <p:spPr>
                <a:xfrm>
                  <a:off x="7534422" y="2873345"/>
                  <a:ext cx="1023246" cy="938417"/>
                </a:xfrm>
                <a:prstGeom prst="rect">
                  <a:avLst/>
                </a:prstGeom>
              </p:spPr>
            </p:pic>
            <p:grpSp>
              <p:nvGrpSpPr>
                <p:cNvPr id="311" name="그룹 310">
                  <a:extLst>
                    <a:ext uri="{FF2B5EF4-FFF2-40B4-BE49-F238E27FC236}">
                      <a16:creationId xmlns:a16="http://schemas.microsoft.com/office/drawing/2014/main" id="{1AA4CB3C-0483-B799-065E-BE2291DB932D}"/>
                    </a:ext>
                  </a:extLst>
                </p:cNvPr>
                <p:cNvGrpSpPr/>
                <p:nvPr/>
              </p:nvGrpSpPr>
              <p:grpSpPr>
                <a:xfrm flipH="1">
                  <a:off x="541993" y="2772940"/>
                  <a:ext cx="230922" cy="0"/>
                  <a:chOff x="8222515" y="1406709"/>
                  <a:chExt cx="230922" cy="0"/>
                </a:xfrm>
              </p:grpSpPr>
              <p:cxnSp>
                <p:nvCxnSpPr>
                  <p:cNvPr id="312" name="직선 연결선 311">
                    <a:extLst>
                      <a:ext uri="{FF2B5EF4-FFF2-40B4-BE49-F238E27FC236}">
                        <a16:creationId xmlns:a16="http://schemas.microsoft.com/office/drawing/2014/main" id="{CFCF11C2-4595-952B-BA03-8D4DA932A87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22515" y="1406709"/>
                    <a:ext cx="157102" cy="0"/>
                  </a:xfrm>
                  <a:prstGeom prst="line">
                    <a:avLst/>
                  </a:prstGeom>
                  <a:ln w="28575" cap="rnd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3" name="직선 연결선 312">
                    <a:extLst>
                      <a:ext uri="{FF2B5EF4-FFF2-40B4-BE49-F238E27FC236}">
                        <a16:creationId xmlns:a16="http://schemas.microsoft.com/office/drawing/2014/main" id="{5C71063B-E069-61D7-367B-5D491AE9D7D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443972" y="1406709"/>
                    <a:ext cx="9465" cy="0"/>
                  </a:xfrm>
                  <a:prstGeom prst="line">
                    <a:avLst/>
                  </a:prstGeom>
                  <a:ln w="28575" cap="rnd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343" name="그룹 342">
                <a:extLst>
                  <a:ext uri="{FF2B5EF4-FFF2-40B4-BE49-F238E27FC236}">
                    <a16:creationId xmlns:a16="http://schemas.microsoft.com/office/drawing/2014/main" id="{FF08B02C-543A-B132-19DF-8E729DFA01DF}"/>
                  </a:ext>
                </a:extLst>
              </p:cNvPr>
              <p:cNvGrpSpPr/>
              <p:nvPr/>
            </p:nvGrpSpPr>
            <p:grpSpPr>
              <a:xfrm>
                <a:off x="468313" y="3886435"/>
                <a:ext cx="8207375" cy="1102842"/>
                <a:chOff x="468313" y="3886435"/>
                <a:chExt cx="8207375" cy="1102842"/>
              </a:xfrm>
            </p:grpSpPr>
            <p:grpSp>
              <p:nvGrpSpPr>
                <p:cNvPr id="226" name="그룹 225">
                  <a:extLst>
                    <a:ext uri="{FF2B5EF4-FFF2-40B4-BE49-F238E27FC236}">
                      <a16:creationId xmlns:a16="http://schemas.microsoft.com/office/drawing/2014/main" id="{81AA8C4E-A071-DB9C-D556-CF7F1538A572}"/>
                    </a:ext>
                  </a:extLst>
                </p:cNvPr>
                <p:cNvGrpSpPr/>
                <p:nvPr/>
              </p:nvGrpSpPr>
              <p:grpSpPr>
                <a:xfrm>
                  <a:off x="468313" y="3886435"/>
                  <a:ext cx="8207375" cy="1102842"/>
                  <a:chOff x="468313" y="5090919"/>
                  <a:chExt cx="8207375" cy="1075872"/>
                </a:xfrm>
              </p:grpSpPr>
              <p:sp>
                <p:nvSpPr>
                  <p:cNvPr id="227" name="사각형: 둥근 모서리 226">
                    <a:extLst>
                      <a:ext uri="{FF2B5EF4-FFF2-40B4-BE49-F238E27FC236}">
                        <a16:creationId xmlns:a16="http://schemas.microsoft.com/office/drawing/2014/main" id="{488D5914-9E23-FA50-D806-82CBC2A7CEA8}"/>
                      </a:ext>
                    </a:extLst>
                  </p:cNvPr>
                  <p:cNvSpPr/>
                  <p:nvPr/>
                </p:nvSpPr>
                <p:spPr>
                  <a:xfrm flipH="1">
                    <a:off x="468313" y="5090921"/>
                    <a:ext cx="8207375" cy="1075870"/>
                  </a:xfrm>
                  <a:prstGeom prst="roundRect">
                    <a:avLst>
                      <a:gd name="adj" fmla="val 6203"/>
                    </a:avLst>
                  </a:prstGeom>
                  <a:solidFill>
                    <a:srgbClr val="276DB5">
                      <a:alpha val="1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28" name="자유형: 도형 227">
                    <a:extLst>
                      <a:ext uri="{FF2B5EF4-FFF2-40B4-BE49-F238E27FC236}">
                        <a16:creationId xmlns:a16="http://schemas.microsoft.com/office/drawing/2014/main" id="{65CA54FC-2379-1D74-82E3-64E93AF3BC69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91103" y="5168132"/>
                    <a:ext cx="1075869" cy="921443"/>
                  </a:xfrm>
                  <a:custGeom>
                    <a:avLst/>
                    <a:gdLst>
                      <a:gd name="connsiteX0" fmla="*/ 1075869 w 1075869"/>
                      <a:gd name="connsiteY0" fmla="*/ 67392 h 921443"/>
                      <a:gd name="connsiteX1" fmla="*/ 1075869 w 1075869"/>
                      <a:gd name="connsiteY1" fmla="*/ 921443 h 921443"/>
                      <a:gd name="connsiteX2" fmla="*/ 1008477 w 1075869"/>
                      <a:gd name="connsiteY2" fmla="*/ 854051 h 921443"/>
                      <a:gd name="connsiteX3" fmla="*/ 67392 w 1075869"/>
                      <a:gd name="connsiteY3" fmla="*/ 854051 h 921443"/>
                      <a:gd name="connsiteX4" fmla="*/ 0 w 1075869"/>
                      <a:gd name="connsiteY4" fmla="*/ 921443 h 921443"/>
                      <a:gd name="connsiteX5" fmla="*/ 0 w 1075869"/>
                      <a:gd name="connsiteY5" fmla="*/ 67392 h 921443"/>
                      <a:gd name="connsiteX6" fmla="*/ 67392 w 1075869"/>
                      <a:gd name="connsiteY6" fmla="*/ 0 h 921443"/>
                      <a:gd name="connsiteX7" fmla="*/ 1008477 w 1075869"/>
                      <a:gd name="connsiteY7" fmla="*/ 0 h 921443"/>
                      <a:gd name="connsiteX8" fmla="*/ 1075869 w 1075869"/>
                      <a:gd name="connsiteY8" fmla="*/ 67392 h 9214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075869" h="921443">
                        <a:moveTo>
                          <a:pt x="1075869" y="67392"/>
                        </a:moveTo>
                        <a:lnTo>
                          <a:pt x="1075869" y="921443"/>
                        </a:lnTo>
                        <a:cubicBezTo>
                          <a:pt x="1075869" y="884223"/>
                          <a:pt x="1045697" y="854051"/>
                          <a:pt x="1008477" y="854051"/>
                        </a:cubicBezTo>
                        <a:lnTo>
                          <a:pt x="67392" y="854051"/>
                        </a:lnTo>
                        <a:cubicBezTo>
                          <a:pt x="30172" y="854051"/>
                          <a:pt x="0" y="884223"/>
                          <a:pt x="0" y="921443"/>
                        </a:cubicBezTo>
                        <a:lnTo>
                          <a:pt x="0" y="67392"/>
                        </a:lnTo>
                        <a:cubicBezTo>
                          <a:pt x="0" y="30172"/>
                          <a:pt x="30172" y="0"/>
                          <a:pt x="67392" y="0"/>
                        </a:cubicBezTo>
                        <a:lnTo>
                          <a:pt x="1008477" y="0"/>
                        </a:lnTo>
                        <a:cubicBezTo>
                          <a:pt x="1045697" y="0"/>
                          <a:pt x="1075869" y="30172"/>
                          <a:pt x="1075869" y="67392"/>
                        </a:cubicBezTo>
                        <a:close/>
                      </a:path>
                    </a:pathLst>
                  </a:custGeom>
                  <a:solidFill>
                    <a:srgbClr val="276DB5"/>
                  </a:solidFill>
                  <a:ln>
                    <a:noFill/>
                  </a:ln>
                  <a:effectLst>
                    <a:outerShdw dist="50800" algn="l" rotWithShape="0">
                      <a:srgbClr val="1E548A"/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300" dirty="0"/>
                  </a:p>
                </p:txBody>
              </p:sp>
              <p:sp>
                <p:nvSpPr>
                  <p:cNvPr id="229" name="TextBox 228">
                    <a:extLst>
                      <a:ext uri="{FF2B5EF4-FFF2-40B4-BE49-F238E27FC236}">
                        <a16:creationId xmlns:a16="http://schemas.microsoft.com/office/drawing/2014/main" id="{2D9681D2-1C3E-7F22-8066-189D15ED718E}"/>
                      </a:ext>
                    </a:extLst>
                  </p:cNvPr>
                  <p:cNvSpPr txBox="1"/>
                  <p:nvPr/>
                </p:nvSpPr>
                <p:spPr>
                  <a:xfrm>
                    <a:off x="750133" y="5428798"/>
                    <a:ext cx="320601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 b="1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400" dirty="0">
                        <a:solidFill>
                          <a:schemeClr val="bg1"/>
                        </a:solidFill>
                      </a:rPr>
                      <a:t>감상</a:t>
                    </a:r>
                    <a:endParaRPr lang="en-US" altLang="ko-KR" sz="1400" dirty="0">
                      <a:solidFill>
                        <a:schemeClr val="bg1"/>
                      </a:solidFill>
                    </a:endParaRPr>
                  </a:p>
                  <a:p>
                    <a:pPr algn="ctr"/>
                    <a:r>
                      <a:rPr lang="ko-KR" altLang="en-US" b="0" dirty="0">
                        <a:solidFill>
                          <a:schemeClr val="bg1"/>
                        </a:solidFill>
                      </a:rPr>
                      <a:t>영역</a:t>
                    </a:r>
                    <a:endParaRPr lang="en-US" altLang="ko-KR" b="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30" name="TextBox 229">
                    <a:extLst>
                      <a:ext uri="{FF2B5EF4-FFF2-40B4-BE49-F238E27FC236}">
                        <a16:creationId xmlns:a16="http://schemas.microsoft.com/office/drawing/2014/main" id="{1A3EA267-E841-6B77-DBFD-D6BA0394D1F4}"/>
                      </a:ext>
                    </a:extLst>
                  </p:cNvPr>
                  <p:cNvSpPr txBox="1"/>
                  <p:nvPr/>
                </p:nvSpPr>
                <p:spPr>
                  <a:xfrm>
                    <a:off x="1516746" y="5381150"/>
                    <a:ext cx="5440592" cy="495412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다양한 학습 자료를 활용하여 감상과 적극적인 반응 촉진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비평 및 분석을 통해 음악의 원리와 배경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</a:p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미적 특징 등을 발견하며 다양한 감상 활동에 참여하고 적용할 수 있는 능력을 키우도록 한다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 </a:t>
                    </a:r>
                  </a:p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국악곡은 감상을 통해 음악의 쓰임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가치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역사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문화적 배경 등을 충분히 이해할 수 있도록 한다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  <a:endPara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pic>
              <p:nvPicPr>
                <p:cNvPr id="307" name="그림 306">
                  <a:extLst>
                    <a:ext uri="{FF2B5EF4-FFF2-40B4-BE49-F238E27FC236}">
                      <a16:creationId xmlns:a16="http://schemas.microsoft.com/office/drawing/2014/main" id="{AD75061B-535D-F739-12F0-3FECCEABBE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16556" t="-3840" r="18157" b="23430"/>
                <a:stretch/>
              </p:blipFill>
              <p:spPr>
                <a:xfrm>
                  <a:off x="7534422" y="4050860"/>
                  <a:ext cx="1023246" cy="938417"/>
                </a:xfrm>
                <a:prstGeom prst="rect">
                  <a:avLst/>
                </a:prstGeom>
              </p:spPr>
            </p:pic>
            <p:grpSp>
              <p:nvGrpSpPr>
                <p:cNvPr id="324" name="그룹 323">
                  <a:extLst>
                    <a:ext uri="{FF2B5EF4-FFF2-40B4-BE49-F238E27FC236}">
                      <a16:creationId xmlns:a16="http://schemas.microsoft.com/office/drawing/2014/main" id="{BD8E4402-F889-57EC-D346-3EDAC9C81119}"/>
                    </a:ext>
                  </a:extLst>
                </p:cNvPr>
                <p:cNvGrpSpPr/>
                <p:nvPr/>
              </p:nvGrpSpPr>
              <p:grpSpPr>
                <a:xfrm flipH="1">
                  <a:off x="541993" y="3950455"/>
                  <a:ext cx="230922" cy="0"/>
                  <a:chOff x="8222515" y="1406709"/>
                  <a:chExt cx="230922" cy="0"/>
                </a:xfrm>
              </p:grpSpPr>
              <p:cxnSp>
                <p:nvCxnSpPr>
                  <p:cNvPr id="325" name="직선 연결선 324">
                    <a:extLst>
                      <a:ext uri="{FF2B5EF4-FFF2-40B4-BE49-F238E27FC236}">
                        <a16:creationId xmlns:a16="http://schemas.microsoft.com/office/drawing/2014/main" id="{F0EEC6B8-FE51-693F-9E8F-DF1AC718493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22515" y="1406709"/>
                    <a:ext cx="157102" cy="0"/>
                  </a:xfrm>
                  <a:prstGeom prst="line">
                    <a:avLst/>
                  </a:prstGeom>
                  <a:ln w="28575" cap="rnd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6" name="직선 연결선 325">
                    <a:extLst>
                      <a:ext uri="{FF2B5EF4-FFF2-40B4-BE49-F238E27FC236}">
                        <a16:creationId xmlns:a16="http://schemas.microsoft.com/office/drawing/2014/main" id="{16FA3F0A-512F-3E91-C9E7-1F1E956A336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443972" y="1406709"/>
                    <a:ext cx="9465" cy="0"/>
                  </a:xfrm>
                  <a:prstGeom prst="line">
                    <a:avLst/>
                  </a:prstGeom>
                  <a:ln w="28575" cap="rnd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344" name="그룹 343">
                <a:extLst>
                  <a:ext uri="{FF2B5EF4-FFF2-40B4-BE49-F238E27FC236}">
                    <a16:creationId xmlns:a16="http://schemas.microsoft.com/office/drawing/2014/main" id="{30172F35-74BC-A7D3-2DAF-F14F05A5F710}"/>
                  </a:ext>
                </a:extLst>
              </p:cNvPr>
              <p:cNvGrpSpPr/>
              <p:nvPr/>
            </p:nvGrpSpPr>
            <p:grpSpPr>
              <a:xfrm>
                <a:off x="468313" y="5063949"/>
                <a:ext cx="8207375" cy="1102843"/>
                <a:chOff x="468313" y="5063949"/>
                <a:chExt cx="8207375" cy="1102843"/>
              </a:xfrm>
            </p:grpSpPr>
            <p:grpSp>
              <p:nvGrpSpPr>
                <p:cNvPr id="225" name="그룹 224">
                  <a:extLst>
                    <a:ext uri="{FF2B5EF4-FFF2-40B4-BE49-F238E27FC236}">
                      <a16:creationId xmlns:a16="http://schemas.microsoft.com/office/drawing/2014/main" id="{392E8952-91AB-8CE7-0E9C-F355EC7DC5A0}"/>
                    </a:ext>
                  </a:extLst>
                </p:cNvPr>
                <p:cNvGrpSpPr/>
                <p:nvPr/>
              </p:nvGrpSpPr>
              <p:grpSpPr>
                <a:xfrm>
                  <a:off x="468313" y="5063949"/>
                  <a:ext cx="8207375" cy="1102843"/>
                  <a:chOff x="468313" y="5090919"/>
                  <a:chExt cx="8207375" cy="1075873"/>
                </a:xfrm>
              </p:grpSpPr>
              <p:sp>
                <p:nvSpPr>
                  <p:cNvPr id="211" name="사각형: 둥근 모서리 210">
                    <a:extLst>
                      <a:ext uri="{FF2B5EF4-FFF2-40B4-BE49-F238E27FC236}">
                        <a16:creationId xmlns:a16="http://schemas.microsoft.com/office/drawing/2014/main" id="{AAA372E8-CDA8-3D5A-168E-51F8417A0795}"/>
                      </a:ext>
                    </a:extLst>
                  </p:cNvPr>
                  <p:cNvSpPr/>
                  <p:nvPr/>
                </p:nvSpPr>
                <p:spPr>
                  <a:xfrm flipH="1">
                    <a:off x="468313" y="5090922"/>
                    <a:ext cx="8207375" cy="1075870"/>
                  </a:xfrm>
                  <a:prstGeom prst="roundRect">
                    <a:avLst>
                      <a:gd name="adj" fmla="val 6203"/>
                    </a:avLst>
                  </a:prstGeom>
                  <a:solidFill>
                    <a:srgbClr val="935A9E">
                      <a:alpha val="15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22" name="자유형: 도형 221">
                    <a:extLst>
                      <a:ext uri="{FF2B5EF4-FFF2-40B4-BE49-F238E27FC236}">
                        <a16:creationId xmlns:a16="http://schemas.microsoft.com/office/drawing/2014/main" id="{1D133498-BDCD-A8F7-858F-7B4F8DB107D4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91103" y="5168132"/>
                    <a:ext cx="1075869" cy="921443"/>
                  </a:xfrm>
                  <a:custGeom>
                    <a:avLst/>
                    <a:gdLst>
                      <a:gd name="connsiteX0" fmla="*/ 1075869 w 1075869"/>
                      <a:gd name="connsiteY0" fmla="*/ 67392 h 921443"/>
                      <a:gd name="connsiteX1" fmla="*/ 1075869 w 1075869"/>
                      <a:gd name="connsiteY1" fmla="*/ 921443 h 921443"/>
                      <a:gd name="connsiteX2" fmla="*/ 1008477 w 1075869"/>
                      <a:gd name="connsiteY2" fmla="*/ 854051 h 921443"/>
                      <a:gd name="connsiteX3" fmla="*/ 67392 w 1075869"/>
                      <a:gd name="connsiteY3" fmla="*/ 854051 h 921443"/>
                      <a:gd name="connsiteX4" fmla="*/ 0 w 1075869"/>
                      <a:gd name="connsiteY4" fmla="*/ 921443 h 921443"/>
                      <a:gd name="connsiteX5" fmla="*/ 0 w 1075869"/>
                      <a:gd name="connsiteY5" fmla="*/ 67392 h 921443"/>
                      <a:gd name="connsiteX6" fmla="*/ 67392 w 1075869"/>
                      <a:gd name="connsiteY6" fmla="*/ 0 h 921443"/>
                      <a:gd name="connsiteX7" fmla="*/ 1008477 w 1075869"/>
                      <a:gd name="connsiteY7" fmla="*/ 0 h 921443"/>
                      <a:gd name="connsiteX8" fmla="*/ 1075869 w 1075869"/>
                      <a:gd name="connsiteY8" fmla="*/ 67392 h 9214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075869" h="921443">
                        <a:moveTo>
                          <a:pt x="1075869" y="67392"/>
                        </a:moveTo>
                        <a:lnTo>
                          <a:pt x="1075869" y="921443"/>
                        </a:lnTo>
                        <a:cubicBezTo>
                          <a:pt x="1075869" y="884223"/>
                          <a:pt x="1045697" y="854051"/>
                          <a:pt x="1008477" y="854051"/>
                        </a:cubicBezTo>
                        <a:lnTo>
                          <a:pt x="67392" y="854051"/>
                        </a:lnTo>
                        <a:cubicBezTo>
                          <a:pt x="30172" y="854051"/>
                          <a:pt x="0" y="884223"/>
                          <a:pt x="0" y="921443"/>
                        </a:cubicBezTo>
                        <a:lnTo>
                          <a:pt x="0" y="67392"/>
                        </a:lnTo>
                        <a:cubicBezTo>
                          <a:pt x="0" y="30172"/>
                          <a:pt x="30172" y="0"/>
                          <a:pt x="67392" y="0"/>
                        </a:cubicBezTo>
                        <a:lnTo>
                          <a:pt x="1008477" y="0"/>
                        </a:lnTo>
                        <a:cubicBezTo>
                          <a:pt x="1045697" y="0"/>
                          <a:pt x="1075869" y="30172"/>
                          <a:pt x="1075869" y="67392"/>
                        </a:cubicBezTo>
                        <a:close/>
                      </a:path>
                    </a:pathLst>
                  </a:custGeom>
                  <a:solidFill>
                    <a:srgbClr val="935A9E"/>
                  </a:solidFill>
                  <a:ln>
                    <a:noFill/>
                  </a:ln>
                  <a:effectLst>
                    <a:outerShdw dist="50800" algn="l" rotWithShape="0">
                      <a:srgbClr val="6D4375"/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300" dirty="0"/>
                  </a:p>
                </p:txBody>
              </p:sp>
              <p:sp>
                <p:nvSpPr>
                  <p:cNvPr id="213" name="TextBox 212">
                    <a:extLst>
                      <a:ext uri="{FF2B5EF4-FFF2-40B4-BE49-F238E27FC236}">
                        <a16:creationId xmlns:a16="http://schemas.microsoft.com/office/drawing/2014/main" id="{F78DF0FE-4BD0-7A1D-D719-7B0370C3286F}"/>
                      </a:ext>
                    </a:extLst>
                  </p:cNvPr>
                  <p:cNvSpPr txBox="1"/>
                  <p:nvPr/>
                </p:nvSpPr>
                <p:spPr>
                  <a:xfrm>
                    <a:off x="750133" y="5428798"/>
                    <a:ext cx="320601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 b="1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400" dirty="0">
                        <a:solidFill>
                          <a:schemeClr val="bg1"/>
                        </a:solidFill>
                      </a:rPr>
                      <a:t>창작</a:t>
                    </a:r>
                    <a:endParaRPr lang="en-US" altLang="ko-KR" sz="1400" dirty="0">
                      <a:solidFill>
                        <a:schemeClr val="bg1"/>
                      </a:solidFill>
                    </a:endParaRPr>
                  </a:p>
                  <a:p>
                    <a:pPr algn="ctr"/>
                    <a:r>
                      <a:rPr lang="ko-KR" altLang="en-US" b="0" dirty="0">
                        <a:solidFill>
                          <a:schemeClr val="bg1"/>
                        </a:solidFill>
                      </a:rPr>
                      <a:t>영역</a:t>
                    </a:r>
                    <a:endParaRPr lang="en-US" altLang="ko-KR" b="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14" name="TextBox 213">
                    <a:extLst>
                      <a:ext uri="{FF2B5EF4-FFF2-40B4-BE49-F238E27FC236}">
                        <a16:creationId xmlns:a16="http://schemas.microsoft.com/office/drawing/2014/main" id="{D636626A-F592-CE44-A7C9-7DFCC768E1A9}"/>
                      </a:ext>
                    </a:extLst>
                  </p:cNvPr>
                  <p:cNvSpPr txBox="1"/>
                  <p:nvPr/>
                </p:nvSpPr>
                <p:spPr>
                  <a:xfrm>
                    <a:off x="1516746" y="5298582"/>
                    <a:ext cx="5761193" cy="660549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음악적 상상력을 창의적으로 발휘하여 다양한 매체를 활용한 여러 형태의 창작물을 만들고 표현함으로써 </a:t>
                    </a:r>
                    <a:endPara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음악적 자신감과 주도성을 높일 수 있도록 한다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국악 창작 활동은 시김새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장단 등의 음악 요소를 </a:t>
                    </a:r>
                    <a:endPara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드러낼 수 있는 기보법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(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가락선 악보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정간보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구음보 등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)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을 활용하고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그 결과를 국악의 창법을 </a:t>
                    </a:r>
                    <a:endPara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살려 노래하거나 국악기로 표현할 수 있도록 한다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 </a:t>
                    </a:r>
                    <a:endParaRPr lang="ko-KR" altLang="en-US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pic>
              <p:nvPicPr>
                <p:cNvPr id="308" name="그림 307">
                  <a:extLst>
                    <a:ext uri="{FF2B5EF4-FFF2-40B4-BE49-F238E27FC236}">
                      <a16:creationId xmlns:a16="http://schemas.microsoft.com/office/drawing/2014/main" id="{680E589B-5AE7-4923-2BCA-7C3A5CF002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10627" t="-4699" r="10627" b="7717"/>
                <a:stretch/>
              </p:blipFill>
              <p:spPr>
                <a:xfrm>
                  <a:off x="7534422" y="5333992"/>
                  <a:ext cx="965662" cy="832799"/>
                </a:xfrm>
                <a:prstGeom prst="rect">
                  <a:avLst/>
                </a:prstGeom>
              </p:spPr>
            </p:pic>
            <p:grpSp>
              <p:nvGrpSpPr>
                <p:cNvPr id="334" name="그룹 333">
                  <a:extLst>
                    <a:ext uri="{FF2B5EF4-FFF2-40B4-BE49-F238E27FC236}">
                      <a16:creationId xmlns:a16="http://schemas.microsoft.com/office/drawing/2014/main" id="{9867A0FD-31D3-DB5F-6DB5-2E201E98A0E7}"/>
                    </a:ext>
                  </a:extLst>
                </p:cNvPr>
                <p:cNvGrpSpPr/>
                <p:nvPr/>
              </p:nvGrpSpPr>
              <p:grpSpPr>
                <a:xfrm flipH="1">
                  <a:off x="541993" y="5127969"/>
                  <a:ext cx="230922" cy="0"/>
                  <a:chOff x="8222515" y="1406709"/>
                  <a:chExt cx="230922" cy="0"/>
                </a:xfrm>
              </p:grpSpPr>
              <p:cxnSp>
                <p:nvCxnSpPr>
                  <p:cNvPr id="335" name="직선 연결선 334">
                    <a:extLst>
                      <a:ext uri="{FF2B5EF4-FFF2-40B4-BE49-F238E27FC236}">
                        <a16:creationId xmlns:a16="http://schemas.microsoft.com/office/drawing/2014/main" id="{04F2B02F-96B0-D076-569C-7724F44A1F0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22515" y="1406709"/>
                    <a:ext cx="157102" cy="0"/>
                  </a:xfrm>
                  <a:prstGeom prst="line">
                    <a:avLst/>
                  </a:prstGeom>
                  <a:ln w="28575" cap="rnd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6" name="직선 연결선 335">
                    <a:extLst>
                      <a:ext uri="{FF2B5EF4-FFF2-40B4-BE49-F238E27FC236}">
                        <a16:creationId xmlns:a16="http://schemas.microsoft.com/office/drawing/2014/main" id="{A705DF4F-911B-20CD-70FC-5744E00B71D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443972" y="1406709"/>
                    <a:ext cx="9465" cy="0"/>
                  </a:xfrm>
                  <a:prstGeom prst="line">
                    <a:avLst/>
                  </a:prstGeom>
                  <a:ln w="28575" cap="rnd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</p:spTree>
    <p:extLst>
      <p:ext uri="{BB962C8B-B14F-4D97-AF65-F5344CB8AC3E}">
        <p14:creationId xmlns:p14="http://schemas.microsoft.com/office/powerpoint/2010/main" val="321518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441BF165-46F3-F0B8-6393-F71B3331EE1A}"/>
              </a:ext>
            </a:extLst>
          </p:cNvPr>
          <p:cNvGrpSpPr/>
          <p:nvPr/>
        </p:nvGrpSpPr>
        <p:grpSpPr>
          <a:xfrm>
            <a:off x="139640" y="277153"/>
            <a:ext cx="3995444" cy="662153"/>
            <a:chOff x="139640" y="277153"/>
            <a:chExt cx="3995444" cy="662153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9253516B-EE98-BBC4-60E8-259E95113EF6}"/>
                </a:ext>
              </a:extLst>
            </p:cNvPr>
            <p:cNvGrpSpPr/>
            <p:nvPr/>
          </p:nvGrpSpPr>
          <p:grpSpPr>
            <a:xfrm>
              <a:off x="1119981" y="277153"/>
              <a:ext cx="3015103" cy="204923"/>
              <a:chOff x="1119981" y="277153"/>
              <a:chExt cx="3015103" cy="204923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FADABE8-E4CB-0597-5E8F-80A4327C026C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737929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학습 방법 및 평가</a:t>
                </a:r>
              </a:p>
            </p:txBody>
          </p:sp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7F0B9769-4CF4-82CB-051E-9FBB77D2DAB2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16" name="타원 15">
                  <a:extLst>
                    <a:ext uri="{FF2B5EF4-FFF2-40B4-BE49-F238E27FC236}">
                      <a16:creationId xmlns:a16="http://schemas.microsoft.com/office/drawing/2014/main" id="{41E7DF9B-F9A6-76D1-C229-2B7012EA7B11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E582DD2-2A7C-342D-6A75-4500754D0B9E}"/>
                    </a:ext>
                  </a:extLst>
                </p:cNvPr>
                <p:cNvSpPr txBox="1"/>
                <p:nvPr/>
              </p:nvSpPr>
              <p:spPr>
                <a:xfrm>
                  <a:off x="1163188" y="258397"/>
                  <a:ext cx="9297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5</a:t>
                  </a:r>
                </a:p>
              </p:txBody>
            </p:sp>
          </p:grp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E655C82-F045-7282-79A4-E5AC0E15E521}"/>
                </a:ext>
              </a:extLst>
            </p:cNvPr>
            <p:cNvSpPr txBox="1"/>
            <p:nvPr/>
          </p:nvSpPr>
          <p:spPr>
            <a:xfrm>
              <a:off x="1087593" y="569974"/>
              <a:ext cx="157254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평가의 방향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E13C212-9E04-FF4F-6263-76ACC2A2CCA3}"/>
                </a:ext>
              </a:extLst>
            </p:cNvPr>
            <p:cNvSpPr txBox="1"/>
            <p:nvPr/>
          </p:nvSpPr>
          <p:spPr>
            <a:xfrm>
              <a:off x="139640" y="524669"/>
              <a:ext cx="652423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ko-KR"/>
              </a:defPPr>
              <a:lvl1pPr algn="ctr">
                <a:defRPr sz="26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en-US" altLang="ko-KR" dirty="0"/>
                <a:t>5-4</a:t>
              </a:r>
            </a:p>
          </p:txBody>
        </p:sp>
      </p:grpSp>
      <p:grpSp>
        <p:nvGrpSpPr>
          <p:cNvPr id="257" name="그룹 256">
            <a:extLst>
              <a:ext uri="{FF2B5EF4-FFF2-40B4-BE49-F238E27FC236}">
                <a16:creationId xmlns:a16="http://schemas.microsoft.com/office/drawing/2014/main" id="{2955C4CE-BD10-D37E-5302-8E31CA02ED30}"/>
              </a:ext>
            </a:extLst>
          </p:cNvPr>
          <p:cNvGrpSpPr/>
          <p:nvPr/>
        </p:nvGrpSpPr>
        <p:grpSpPr>
          <a:xfrm>
            <a:off x="468313" y="1268760"/>
            <a:ext cx="1422588" cy="274162"/>
            <a:chOff x="468313" y="1357064"/>
            <a:chExt cx="1422588" cy="274162"/>
          </a:xfrm>
        </p:grpSpPr>
        <p:grpSp>
          <p:nvGrpSpPr>
            <p:cNvPr id="259" name="그룹 258">
              <a:extLst>
                <a:ext uri="{FF2B5EF4-FFF2-40B4-BE49-F238E27FC236}">
                  <a16:creationId xmlns:a16="http://schemas.microsoft.com/office/drawing/2014/main" id="{4072CE3A-646F-6CF5-14C1-5897307AF97B}"/>
                </a:ext>
              </a:extLst>
            </p:cNvPr>
            <p:cNvGrpSpPr/>
            <p:nvPr/>
          </p:nvGrpSpPr>
          <p:grpSpPr>
            <a:xfrm>
              <a:off x="468313" y="1357064"/>
              <a:ext cx="292697" cy="271712"/>
              <a:chOff x="480080" y="1326455"/>
              <a:chExt cx="439242" cy="407751"/>
            </a:xfrm>
          </p:grpSpPr>
          <p:grpSp>
            <p:nvGrpSpPr>
              <p:cNvPr id="261" name="그룹 260">
                <a:extLst>
                  <a:ext uri="{FF2B5EF4-FFF2-40B4-BE49-F238E27FC236}">
                    <a16:creationId xmlns:a16="http://schemas.microsoft.com/office/drawing/2014/main" id="{DB8A1E31-755B-3164-D02F-0ECF80E67EF9}"/>
                  </a:ext>
                </a:extLst>
              </p:cNvPr>
              <p:cNvGrpSpPr/>
              <p:nvPr/>
            </p:nvGrpSpPr>
            <p:grpSpPr>
              <a:xfrm>
                <a:off x="480080" y="1326455"/>
                <a:ext cx="439242" cy="407751"/>
                <a:chOff x="480080" y="1326455"/>
                <a:chExt cx="439242" cy="407751"/>
              </a:xfrm>
            </p:grpSpPr>
            <p:sp>
              <p:nvSpPr>
                <p:cNvPr id="264" name="타원 263">
                  <a:extLst>
                    <a:ext uri="{FF2B5EF4-FFF2-40B4-BE49-F238E27FC236}">
                      <a16:creationId xmlns:a16="http://schemas.microsoft.com/office/drawing/2014/main" id="{475E51E3-4105-788C-50E0-7CD0A9C73316}"/>
                    </a:ext>
                  </a:extLst>
                </p:cNvPr>
                <p:cNvSpPr/>
                <p:nvPr/>
              </p:nvSpPr>
              <p:spPr>
                <a:xfrm>
                  <a:off x="578902" y="1326455"/>
                  <a:ext cx="241598" cy="241598"/>
                </a:xfrm>
                <a:prstGeom prst="ellipse">
                  <a:avLst/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65" name="타원 264">
                  <a:extLst>
                    <a:ext uri="{FF2B5EF4-FFF2-40B4-BE49-F238E27FC236}">
                      <a16:creationId xmlns:a16="http://schemas.microsoft.com/office/drawing/2014/main" id="{EFB0B4FF-D7AA-EC0A-1067-5A06597F7E0B}"/>
                    </a:ext>
                  </a:extLst>
                </p:cNvPr>
                <p:cNvSpPr/>
                <p:nvPr/>
              </p:nvSpPr>
              <p:spPr>
                <a:xfrm>
                  <a:off x="480080" y="1492608"/>
                  <a:ext cx="241598" cy="241598"/>
                </a:xfrm>
                <a:prstGeom prst="ellipse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66" name="타원 265">
                  <a:extLst>
                    <a:ext uri="{FF2B5EF4-FFF2-40B4-BE49-F238E27FC236}">
                      <a16:creationId xmlns:a16="http://schemas.microsoft.com/office/drawing/2014/main" id="{428054FF-6644-7404-6BD5-4DEB63BC95BE}"/>
                    </a:ext>
                  </a:extLst>
                </p:cNvPr>
                <p:cNvSpPr/>
                <p:nvPr/>
              </p:nvSpPr>
              <p:spPr>
                <a:xfrm>
                  <a:off x="677724" y="1492608"/>
                  <a:ext cx="241598" cy="241598"/>
                </a:xfrm>
                <a:prstGeom prst="ellipse">
                  <a:avLst/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262" name="타원 261">
                <a:extLst>
                  <a:ext uri="{FF2B5EF4-FFF2-40B4-BE49-F238E27FC236}">
                    <a16:creationId xmlns:a16="http://schemas.microsoft.com/office/drawing/2014/main" id="{5C188EC8-6AAC-F508-7B02-9730423C5E95}"/>
                  </a:ext>
                </a:extLst>
              </p:cNvPr>
              <p:cNvSpPr/>
              <p:nvPr/>
            </p:nvSpPr>
            <p:spPr>
              <a:xfrm>
                <a:off x="566500" y="1423591"/>
                <a:ext cx="266401" cy="2664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63" name="타원 262">
                <a:extLst>
                  <a:ext uri="{FF2B5EF4-FFF2-40B4-BE49-F238E27FC236}">
                    <a16:creationId xmlns:a16="http://schemas.microsoft.com/office/drawing/2014/main" id="{2272B850-44F5-23E4-1806-71E558D72523}"/>
                  </a:ext>
                </a:extLst>
              </p:cNvPr>
              <p:cNvSpPr/>
              <p:nvPr/>
            </p:nvSpPr>
            <p:spPr>
              <a:xfrm>
                <a:off x="616110" y="1473201"/>
                <a:ext cx="167182" cy="167182"/>
              </a:xfrm>
              <a:prstGeom prst="ellipse">
                <a:avLst/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76901373-1C53-BA17-57BB-D6E769DDBA7D}"/>
                </a:ext>
              </a:extLst>
            </p:cNvPr>
            <p:cNvSpPr txBox="1"/>
            <p:nvPr/>
          </p:nvSpPr>
          <p:spPr>
            <a:xfrm>
              <a:off x="839331" y="1385005"/>
              <a:ext cx="1051570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평가의 방향</a:t>
              </a:r>
            </a:p>
          </p:txBody>
        </p:sp>
      </p:grpSp>
      <p:grpSp>
        <p:nvGrpSpPr>
          <p:cNvPr id="464" name="그룹 463">
            <a:extLst>
              <a:ext uri="{FF2B5EF4-FFF2-40B4-BE49-F238E27FC236}">
                <a16:creationId xmlns:a16="http://schemas.microsoft.com/office/drawing/2014/main" id="{633C9B61-D6F2-11BB-4D09-4AB4D3513104}"/>
              </a:ext>
            </a:extLst>
          </p:cNvPr>
          <p:cNvGrpSpPr/>
          <p:nvPr/>
        </p:nvGrpSpPr>
        <p:grpSpPr>
          <a:xfrm>
            <a:off x="477760" y="1716123"/>
            <a:ext cx="5497808" cy="4449726"/>
            <a:chOff x="477760" y="1716123"/>
            <a:chExt cx="5497808" cy="4449726"/>
          </a:xfrm>
        </p:grpSpPr>
        <p:grpSp>
          <p:nvGrpSpPr>
            <p:cNvPr id="273" name="그룹 272">
              <a:extLst>
                <a:ext uri="{FF2B5EF4-FFF2-40B4-BE49-F238E27FC236}">
                  <a16:creationId xmlns:a16="http://schemas.microsoft.com/office/drawing/2014/main" id="{3FE948D9-56CA-46C5-D22C-092335AFEA79}"/>
                </a:ext>
              </a:extLst>
            </p:cNvPr>
            <p:cNvGrpSpPr/>
            <p:nvPr/>
          </p:nvGrpSpPr>
          <p:grpSpPr>
            <a:xfrm>
              <a:off x="477760" y="1716123"/>
              <a:ext cx="5497808" cy="359458"/>
              <a:chOff x="468313" y="3690696"/>
              <a:chExt cx="6133732" cy="401036"/>
            </a:xfrm>
          </p:grpSpPr>
          <p:sp>
            <p:nvSpPr>
              <p:cNvPr id="346" name="사각형: 둥근 모서리 345">
                <a:extLst>
                  <a:ext uri="{FF2B5EF4-FFF2-40B4-BE49-F238E27FC236}">
                    <a16:creationId xmlns:a16="http://schemas.microsoft.com/office/drawing/2014/main" id="{607547C5-BC4E-70E8-5EA0-983B722BC27B}"/>
                  </a:ext>
                </a:extLst>
              </p:cNvPr>
              <p:cNvSpPr/>
              <p:nvPr/>
            </p:nvSpPr>
            <p:spPr>
              <a:xfrm>
                <a:off x="468313" y="3690696"/>
                <a:ext cx="6133732" cy="40103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DDF0EF"/>
                  </a:gs>
                  <a:gs pos="100000">
                    <a:srgbClr val="D4E2F0"/>
                  </a:gs>
                </a:gsLst>
                <a:lin ang="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347" name="그룹 346">
                <a:extLst>
                  <a:ext uri="{FF2B5EF4-FFF2-40B4-BE49-F238E27FC236}">
                    <a16:creationId xmlns:a16="http://schemas.microsoft.com/office/drawing/2014/main" id="{74E100F6-8C0E-9955-3796-4DD1BC6287FD}"/>
                  </a:ext>
                </a:extLst>
              </p:cNvPr>
              <p:cNvGrpSpPr/>
              <p:nvPr/>
            </p:nvGrpSpPr>
            <p:grpSpPr>
              <a:xfrm>
                <a:off x="584591" y="3788201"/>
                <a:ext cx="3554104" cy="206026"/>
                <a:chOff x="670586" y="3788192"/>
                <a:chExt cx="3554106" cy="206026"/>
              </a:xfrm>
            </p:grpSpPr>
            <p:sp>
              <p:nvSpPr>
                <p:cNvPr id="348" name="TextBox 347">
                  <a:extLst>
                    <a:ext uri="{FF2B5EF4-FFF2-40B4-BE49-F238E27FC236}">
                      <a16:creationId xmlns:a16="http://schemas.microsoft.com/office/drawing/2014/main" id="{6C1CDE6D-18AF-4D53-9BF2-AEDB2E58CDC0}"/>
                    </a:ext>
                  </a:extLst>
                </p:cNvPr>
                <p:cNvSpPr txBox="1"/>
                <p:nvPr/>
              </p:nvSpPr>
              <p:spPr>
                <a:xfrm>
                  <a:off x="948305" y="3788192"/>
                  <a:ext cx="3276387" cy="2060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깊이 있는 학습을 통한 역량 함양 평가 방안 마련 </a:t>
                  </a:r>
                </a:p>
              </p:txBody>
            </p:sp>
            <p:grpSp>
              <p:nvGrpSpPr>
                <p:cNvPr id="349" name="그룹 348">
                  <a:extLst>
                    <a:ext uri="{FF2B5EF4-FFF2-40B4-BE49-F238E27FC236}">
                      <a16:creationId xmlns:a16="http://schemas.microsoft.com/office/drawing/2014/main" id="{E26E8F8D-DDED-659A-DC3B-F9BFB1AFAF06}"/>
                    </a:ext>
                  </a:extLst>
                </p:cNvPr>
                <p:cNvGrpSpPr/>
                <p:nvPr/>
              </p:nvGrpSpPr>
              <p:grpSpPr>
                <a:xfrm>
                  <a:off x="670586" y="3793558"/>
                  <a:ext cx="195318" cy="195316"/>
                  <a:chOff x="2622862" y="1377293"/>
                  <a:chExt cx="417995" cy="417994"/>
                </a:xfrm>
              </p:grpSpPr>
              <p:sp>
                <p:nvSpPr>
                  <p:cNvPr id="350" name="자유형: 도형 349">
                    <a:extLst>
                      <a:ext uri="{FF2B5EF4-FFF2-40B4-BE49-F238E27FC236}">
                        <a16:creationId xmlns:a16="http://schemas.microsoft.com/office/drawing/2014/main" id="{A4F31A45-486B-9A85-1E78-A0A9B76C2A6F}"/>
                      </a:ext>
                    </a:extLst>
                  </p:cNvPr>
                  <p:cNvSpPr/>
                  <p:nvPr/>
                </p:nvSpPr>
                <p:spPr>
                  <a:xfrm>
                    <a:off x="2622862" y="1377293"/>
                    <a:ext cx="417994" cy="417994"/>
                  </a:xfrm>
                  <a:custGeom>
                    <a:avLst/>
                    <a:gdLst>
                      <a:gd name="connsiteX0" fmla="*/ 1175766 w 1175766"/>
                      <a:gd name="connsiteY0" fmla="*/ 587883 h 1175766"/>
                      <a:gd name="connsiteX1" fmla="*/ 587883 w 1175766"/>
                      <a:gd name="connsiteY1" fmla="*/ 1175766 h 1175766"/>
                      <a:gd name="connsiteX2" fmla="*/ 0 w 1175766"/>
                      <a:gd name="connsiteY2" fmla="*/ 587883 h 1175766"/>
                      <a:gd name="connsiteX3" fmla="*/ 587883 w 1175766"/>
                      <a:gd name="connsiteY3" fmla="*/ 0 h 1175766"/>
                      <a:gd name="connsiteX4" fmla="*/ 1175766 w 1175766"/>
                      <a:gd name="connsiteY4" fmla="*/ 587883 h 1175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5766" h="1175766">
                        <a:moveTo>
                          <a:pt x="1175766" y="587883"/>
                        </a:moveTo>
                        <a:cubicBezTo>
                          <a:pt x="1175766" y="912562"/>
                          <a:pt x="912562" y="1175766"/>
                          <a:pt x="587883" y="1175766"/>
                        </a:cubicBezTo>
                        <a:cubicBezTo>
                          <a:pt x="263204" y="1175766"/>
                          <a:pt x="0" y="912562"/>
                          <a:pt x="0" y="587883"/>
                        </a:cubicBezTo>
                        <a:cubicBezTo>
                          <a:pt x="0" y="263204"/>
                          <a:pt x="263204" y="0"/>
                          <a:pt x="587883" y="0"/>
                        </a:cubicBezTo>
                        <a:cubicBezTo>
                          <a:pt x="912562" y="0"/>
                          <a:pt x="1175766" y="263204"/>
                          <a:pt x="1175766" y="58788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51" name="자유형: 도형 350">
                    <a:extLst>
                      <a:ext uri="{FF2B5EF4-FFF2-40B4-BE49-F238E27FC236}">
                        <a16:creationId xmlns:a16="http://schemas.microsoft.com/office/drawing/2014/main" id="{20D9F519-1CCE-8204-58F3-D01CC51CF332}"/>
                      </a:ext>
                    </a:extLst>
                  </p:cNvPr>
                  <p:cNvSpPr/>
                  <p:nvPr/>
                </p:nvSpPr>
                <p:spPr>
                  <a:xfrm>
                    <a:off x="2746344" y="1484519"/>
                    <a:ext cx="294513" cy="305881"/>
                  </a:xfrm>
                  <a:custGeom>
                    <a:avLst/>
                    <a:gdLst>
                      <a:gd name="connsiteX0" fmla="*/ 202365 w 294513"/>
                      <a:gd name="connsiteY0" fmla="*/ 0 h 305881"/>
                      <a:gd name="connsiteX1" fmla="*/ 293518 w 294513"/>
                      <a:gd name="connsiteY1" fmla="*/ 91902 h 305881"/>
                      <a:gd name="connsiteX2" fmla="*/ 294513 w 294513"/>
                      <a:gd name="connsiteY2" fmla="*/ 101772 h 305881"/>
                      <a:gd name="connsiteX3" fmla="*/ 166867 w 294513"/>
                      <a:gd name="connsiteY3" fmla="*/ 294345 h 305881"/>
                      <a:gd name="connsiteX4" fmla="*/ 129706 w 294513"/>
                      <a:gd name="connsiteY4" fmla="*/ 305881 h 305881"/>
                      <a:gd name="connsiteX5" fmla="*/ 109258 w 294513"/>
                      <a:gd name="connsiteY5" fmla="*/ 285692 h 305881"/>
                      <a:gd name="connsiteX6" fmla="*/ 0 w 294513"/>
                      <a:gd name="connsiteY6" fmla="*/ 177825 h 305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4513" h="305881">
                        <a:moveTo>
                          <a:pt x="202365" y="0"/>
                        </a:moveTo>
                        <a:lnTo>
                          <a:pt x="293518" y="91902"/>
                        </a:lnTo>
                        <a:lnTo>
                          <a:pt x="294513" y="101772"/>
                        </a:lnTo>
                        <a:cubicBezTo>
                          <a:pt x="294513" y="188341"/>
                          <a:pt x="241879" y="262618"/>
                          <a:pt x="166867" y="294345"/>
                        </a:cubicBezTo>
                        <a:lnTo>
                          <a:pt x="129706" y="305881"/>
                        </a:lnTo>
                        <a:lnTo>
                          <a:pt x="109258" y="285692"/>
                        </a:lnTo>
                        <a:cubicBezTo>
                          <a:pt x="57114" y="234210"/>
                          <a:pt x="0" y="177825"/>
                          <a:pt x="0" y="177825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29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52" name="자유형: 도형 351">
                    <a:extLst>
                      <a:ext uri="{FF2B5EF4-FFF2-40B4-BE49-F238E27FC236}">
                        <a16:creationId xmlns:a16="http://schemas.microsoft.com/office/drawing/2014/main" id="{14F1C7A7-64DA-9892-BA49-791D05450699}"/>
                      </a:ext>
                    </a:extLst>
                  </p:cNvPr>
                  <p:cNvSpPr/>
                  <p:nvPr/>
                </p:nvSpPr>
                <p:spPr>
                  <a:xfrm>
                    <a:off x="2694510" y="1476997"/>
                    <a:ext cx="274695" cy="218611"/>
                  </a:xfrm>
                  <a:custGeom>
                    <a:avLst/>
                    <a:gdLst>
                      <a:gd name="connsiteX0" fmla="*/ 239375 w 666386"/>
                      <a:gd name="connsiteY0" fmla="*/ 296187 h 530330"/>
                      <a:gd name="connsiteX1" fmla="*/ 488835 w 666386"/>
                      <a:gd name="connsiteY1" fmla="*/ 44823 h 530330"/>
                      <a:gd name="connsiteX2" fmla="*/ 646378 w 666386"/>
                      <a:gd name="connsiteY2" fmla="*/ 49014 h 530330"/>
                      <a:gd name="connsiteX3" fmla="*/ 658666 w 666386"/>
                      <a:gd name="connsiteY3" fmla="*/ 65301 h 530330"/>
                      <a:gd name="connsiteX4" fmla="*/ 638377 w 666386"/>
                      <a:gd name="connsiteY4" fmla="*/ 160742 h 530330"/>
                      <a:gd name="connsiteX5" fmla="*/ 303002 w 666386"/>
                      <a:gd name="connsiteY5" fmla="*/ 496022 h 530330"/>
                      <a:gd name="connsiteX6" fmla="*/ 262902 w 666386"/>
                      <a:gd name="connsiteY6" fmla="*/ 527169 h 530330"/>
                      <a:gd name="connsiteX7" fmla="*/ 212038 w 666386"/>
                      <a:gd name="connsiteY7" fmla="*/ 526788 h 530330"/>
                      <a:gd name="connsiteX8" fmla="*/ 211753 w 666386"/>
                      <a:gd name="connsiteY8" fmla="*/ 527169 h 530330"/>
                      <a:gd name="connsiteX9" fmla="*/ 202894 w 666386"/>
                      <a:gd name="connsiteY9" fmla="*/ 522978 h 530330"/>
                      <a:gd name="connsiteX10" fmla="*/ 99072 w 666386"/>
                      <a:gd name="connsiteY10" fmla="*/ 422965 h 530330"/>
                      <a:gd name="connsiteX11" fmla="*/ 24586 w 666386"/>
                      <a:gd name="connsiteY11" fmla="*/ 348575 h 530330"/>
                      <a:gd name="connsiteX12" fmla="*/ 24491 w 666386"/>
                      <a:gd name="connsiteY12" fmla="*/ 238466 h 530330"/>
                      <a:gd name="connsiteX13" fmla="*/ 95548 w 666386"/>
                      <a:gd name="connsiteY13" fmla="*/ 193317 h 530330"/>
                      <a:gd name="connsiteX14" fmla="*/ 156793 w 666386"/>
                      <a:gd name="connsiteY14" fmla="*/ 217320 h 530330"/>
                      <a:gd name="connsiteX15" fmla="*/ 239375 w 666386"/>
                      <a:gd name="connsiteY15" fmla="*/ 296187 h 530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66386" h="530330">
                        <a:moveTo>
                          <a:pt x="239375" y="296187"/>
                        </a:moveTo>
                        <a:cubicBezTo>
                          <a:pt x="318623" y="215892"/>
                          <a:pt x="411206" y="126642"/>
                          <a:pt x="488835" y="44823"/>
                        </a:cubicBezTo>
                        <a:cubicBezTo>
                          <a:pt x="548271" y="-17757"/>
                          <a:pt x="592753" y="-13375"/>
                          <a:pt x="646378" y="49014"/>
                        </a:cubicBezTo>
                        <a:cubicBezTo>
                          <a:pt x="650760" y="54157"/>
                          <a:pt x="654570" y="59872"/>
                          <a:pt x="658666" y="65301"/>
                        </a:cubicBezTo>
                        <a:cubicBezTo>
                          <a:pt x="673715" y="101782"/>
                          <a:pt x="666667" y="132643"/>
                          <a:pt x="638377" y="160742"/>
                        </a:cubicBezTo>
                        <a:cubicBezTo>
                          <a:pt x="526173" y="272089"/>
                          <a:pt x="414540" y="384008"/>
                          <a:pt x="303002" y="496022"/>
                        </a:cubicBezTo>
                        <a:cubicBezTo>
                          <a:pt x="290810" y="508214"/>
                          <a:pt x="277951" y="519072"/>
                          <a:pt x="262902" y="527169"/>
                        </a:cubicBezTo>
                        <a:cubicBezTo>
                          <a:pt x="245947" y="533550"/>
                          <a:pt x="228993" y="528597"/>
                          <a:pt x="212038" y="526788"/>
                        </a:cubicBezTo>
                        <a:cubicBezTo>
                          <a:pt x="212038" y="526788"/>
                          <a:pt x="211753" y="527169"/>
                          <a:pt x="211753" y="527169"/>
                        </a:cubicBezTo>
                        <a:cubicBezTo>
                          <a:pt x="209848" y="523454"/>
                          <a:pt x="206228" y="523549"/>
                          <a:pt x="202894" y="522978"/>
                        </a:cubicBezTo>
                        <a:cubicBezTo>
                          <a:pt x="165366" y="492688"/>
                          <a:pt x="133552" y="456398"/>
                          <a:pt x="99072" y="422965"/>
                        </a:cubicBezTo>
                        <a:cubicBezTo>
                          <a:pt x="73926" y="398581"/>
                          <a:pt x="49161" y="373626"/>
                          <a:pt x="24586" y="348575"/>
                        </a:cubicBezTo>
                        <a:cubicBezTo>
                          <a:pt x="-8180" y="315047"/>
                          <a:pt x="-8180" y="272280"/>
                          <a:pt x="24491" y="238466"/>
                        </a:cubicBezTo>
                        <a:cubicBezTo>
                          <a:pt x="44494" y="217797"/>
                          <a:pt x="63163" y="195127"/>
                          <a:pt x="95548" y="193317"/>
                        </a:cubicBezTo>
                        <a:cubicBezTo>
                          <a:pt x="119932" y="191984"/>
                          <a:pt x="139934" y="200461"/>
                          <a:pt x="156793" y="217320"/>
                        </a:cubicBezTo>
                        <a:lnTo>
                          <a:pt x="239375" y="296187"/>
                        </a:lnTo>
                        <a:close/>
                      </a:path>
                    </a:pathLst>
                  </a:custGeom>
                  <a:solidFill>
                    <a:srgbClr val="FEFEF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53" name="자유형: 도형 352">
                    <a:extLst>
                      <a:ext uri="{FF2B5EF4-FFF2-40B4-BE49-F238E27FC236}">
                        <a16:creationId xmlns:a16="http://schemas.microsoft.com/office/drawing/2014/main" id="{3CA21453-6F64-F1E2-EFC1-1BA16084D777}"/>
                      </a:ext>
                    </a:extLst>
                  </p:cNvPr>
                  <p:cNvSpPr/>
                  <p:nvPr/>
                </p:nvSpPr>
                <p:spPr>
                  <a:xfrm>
                    <a:off x="2694191" y="1475831"/>
                    <a:ext cx="276121" cy="220475"/>
                  </a:xfrm>
                  <a:custGeom>
                    <a:avLst/>
                    <a:gdLst>
                      <a:gd name="connsiteX0" fmla="*/ 648772 w 669845"/>
                      <a:gd name="connsiteY0" fmla="*/ 52316 h 534852"/>
                      <a:gd name="connsiteX1" fmla="*/ 617530 w 669845"/>
                      <a:gd name="connsiteY1" fmla="*/ 21074 h 534852"/>
                      <a:gd name="connsiteX2" fmla="*/ 515707 w 669845"/>
                      <a:gd name="connsiteY2" fmla="*/ 21074 h 534852"/>
                      <a:gd name="connsiteX3" fmla="*/ 238530 w 669845"/>
                      <a:gd name="connsiteY3" fmla="*/ 298156 h 534852"/>
                      <a:gd name="connsiteX4" fmla="*/ 154138 w 669845"/>
                      <a:gd name="connsiteY4" fmla="*/ 213765 h 534852"/>
                      <a:gd name="connsiteX5" fmla="*/ 52316 w 669845"/>
                      <a:gd name="connsiteY5" fmla="*/ 213765 h 534852"/>
                      <a:gd name="connsiteX6" fmla="*/ 21074 w 669845"/>
                      <a:gd name="connsiteY6" fmla="*/ 245007 h 534852"/>
                      <a:gd name="connsiteX7" fmla="*/ 21074 w 669845"/>
                      <a:gd name="connsiteY7" fmla="*/ 346829 h 534852"/>
                      <a:gd name="connsiteX8" fmla="*/ 105466 w 669845"/>
                      <a:gd name="connsiteY8" fmla="*/ 431221 h 534852"/>
                      <a:gd name="connsiteX9" fmla="*/ 105466 w 669845"/>
                      <a:gd name="connsiteY9" fmla="*/ 431221 h 534852"/>
                      <a:gd name="connsiteX10" fmla="*/ 155948 w 669845"/>
                      <a:gd name="connsiteY10" fmla="*/ 481703 h 534852"/>
                      <a:gd name="connsiteX11" fmla="*/ 188238 w 669845"/>
                      <a:gd name="connsiteY11" fmla="*/ 513993 h 534852"/>
                      <a:gd name="connsiteX12" fmla="*/ 288822 w 669845"/>
                      <a:gd name="connsiteY12" fmla="*/ 513993 h 534852"/>
                      <a:gd name="connsiteX13" fmla="*/ 648772 w 669845"/>
                      <a:gd name="connsiteY13" fmla="*/ 154043 h 534852"/>
                      <a:gd name="connsiteX14" fmla="*/ 648772 w 669845"/>
                      <a:gd name="connsiteY14" fmla="*/ 52316 h 5348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669845" h="534852">
                        <a:moveTo>
                          <a:pt x="648772" y="52316"/>
                        </a:moveTo>
                        <a:lnTo>
                          <a:pt x="617530" y="21074"/>
                        </a:lnTo>
                        <a:cubicBezTo>
                          <a:pt x="589431" y="-7025"/>
                          <a:pt x="543806" y="-7025"/>
                          <a:pt x="515707" y="21074"/>
                        </a:cubicBezTo>
                        <a:lnTo>
                          <a:pt x="238530" y="298156"/>
                        </a:lnTo>
                        <a:lnTo>
                          <a:pt x="154138" y="213765"/>
                        </a:lnTo>
                        <a:cubicBezTo>
                          <a:pt x="126040" y="185666"/>
                          <a:pt x="80415" y="185666"/>
                          <a:pt x="52316" y="213765"/>
                        </a:cubicBezTo>
                        <a:lnTo>
                          <a:pt x="21074" y="245007"/>
                        </a:lnTo>
                        <a:cubicBezTo>
                          <a:pt x="-7025" y="273106"/>
                          <a:pt x="-7025" y="318730"/>
                          <a:pt x="21074" y="346829"/>
                        </a:cubicBezTo>
                        <a:lnTo>
                          <a:pt x="105466" y="431221"/>
                        </a:lnTo>
                        <a:lnTo>
                          <a:pt x="105466" y="431221"/>
                        </a:lnTo>
                        <a:lnTo>
                          <a:pt x="155948" y="481703"/>
                        </a:lnTo>
                        <a:lnTo>
                          <a:pt x="188238" y="513993"/>
                        </a:lnTo>
                        <a:cubicBezTo>
                          <a:pt x="216051" y="541806"/>
                          <a:pt x="261104" y="541806"/>
                          <a:pt x="288822" y="513993"/>
                        </a:cubicBezTo>
                        <a:lnTo>
                          <a:pt x="648772" y="154043"/>
                        </a:lnTo>
                        <a:cubicBezTo>
                          <a:pt x="676870" y="126040"/>
                          <a:pt x="676870" y="80510"/>
                          <a:pt x="648772" y="5231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383" name="그룹 382">
              <a:extLst>
                <a:ext uri="{FF2B5EF4-FFF2-40B4-BE49-F238E27FC236}">
                  <a16:creationId xmlns:a16="http://schemas.microsoft.com/office/drawing/2014/main" id="{648723C5-A869-1AEA-B39D-2F1C39105EEC}"/>
                </a:ext>
              </a:extLst>
            </p:cNvPr>
            <p:cNvGrpSpPr/>
            <p:nvPr/>
          </p:nvGrpSpPr>
          <p:grpSpPr>
            <a:xfrm>
              <a:off x="477760" y="2170597"/>
              <a:ext cx="5497808" cy="359458"/>
              <a:chOff x="468313" y="3690696"/>
              <a:chExt cx="6133732" cy="401036"/>
            </a:xfrm>
          </p:grpSpPr>
          <p:sp>
            <p:nvSpPr>
              <p:cNvPr id="384" name="사각형: 둥근 모서리 383">
                <a:extLst>
                  <a:ext uri="{FF2B5EF4-FFF2-40B4-BE49-F238E27FC236}">
                    <a16:creationId xmlns:a16="http://schemas.microsoft.com/office/drawing/2014/main" id="{08787CA7-AACC-EC51-8217-1F6CA3E00AE6}"/>
                  </a:ext>
                </a:extLst>
              </p:cNvPr>
              <p:cNvSpPr/>
              <p:nvPr/>
            </p:nvSpPr>
            <p:spPr>
              <a:xfrm>
                <a:off x="468313" y="3690696"/>
                <a:ext cx="6133732" cy="40103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DDF0EF"/>
                  </a:gs>
                  <a:gs pos="100000">
                    <a:srgbClr val="D4E2F0"/>
                  </a:gs>
                </a:gsLst>
                <a:lin ang="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385" name="그룹 384">
                <a:extLst>
                  <a:ext uri="{FF2B5EF4-FFF2-40B4-BE49-F238E27FC236}">
                    <a16:creationId xmlns:a16="http://schemas.microsoft.com/office/drawing/2014/main" id="{18C78E5A-40F8-54CE-7715-868EF65DDD5B}"/>
                  </a:ext>
                </a:extLst>
              </p:cNvPr>
              <p:cNvGrpSpPr/>
              <p:nvPr/>
            </p:nvGrpSpPr>
            <p:grpSpPr>
              <a:xfrm>
                <a:off x="584591" y="3788202"/>
                <a:ext cx="3357378" cy="206026"/>
                <a:chOff x="670586" y="3788193"/>
                <a:chExt cx="3357380" cy="206026"/>
              </a:xfrm>
            </p:grpSpPr>
            <p:sp>
              <p:nvSpPr>
                <p:cNvPr id="386" name="TextBox 385">
                  <a:extLst>
                    <a:ext uri="{FF2B5EF4-FFF2-40B4-BE49-F238E27FC236}">
                      <a16:creationId xmlns:a16="http://schemas.microsoft.com/office/drawing/2014/main" id="{2D15F9EB-41CE-A565-278F-D67D56BC0E4D}"/>
                    </a:ext>
                  </a:extLst>
                </p:cNvPr>
                <p:cNvSpPr txBox="1"/>
                <p:nvPr/>
              </p:nvSpPr>
              <p:spPr>
                <a:xfrm>
                  <a:off x="948305" y="3788193"/>
                  <a:ext cx="3079661" cy="2060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학습자의 성취도와 학습의 수행과정을 평가함</a:t>
                  </a:r>
                </a:p>
              </p:txBody>
            </p:sp>
            <p:grpSp>
              <p:nvGrpSpPr>
                <p:cNvPr id="387" name="그룹 386">
                  <a:extLst>
                    <a:ext uri="{FF2B5EF4-FFF2-40B4-BE49-F238E27FC236}">
                      <a16:creationId xmlns:a16="http://schemas.microsoft.com/office/drawing/2014/main" id="{F3CAC459-2444-6D2A-AFD1-C5901D67264B}"/>
                    </a:ext>
                  </a:extLst>
                </p:cNvPr>
                <p:cNvGrpSpPr/>
                <p:nvPr/>
              </p:nvGrpSpPr>
              <p:grpSpPr>
                <a:xfrm>
                  <a:off x="670586" y="3793558"/>
                  <a:ext cx="195318" cy="195316"/>
                  <a:chOff x="2622862" y="1377293"/>
                  <a:chExt cx="417995" cy="417994"/>
                </a:xfrm>
              </p:grpSpPr>
              <p:sp>
                <p:nvSpPr>
                  <p:cNvPr id="388" name="자유형: 도형 387">
                    <a:extLst>
                      <a:ext uri="{FF2B5EF4-FFF2-40B4-BE49-F238E27FC236}">
                        <a16:creationId xmlns:a16="http://schemas.microsoft.com/office/drawing/2014/main" id="{779CD74F-F0A4-139E-1E9B-75D19D88FD33}"/>
                      </a:ext>
                    </a:extLst>
                  </p:cNvPr>
                  <p:cNvSpPr/>
                  <p:nvPr/>
                </p:nvSpPr>
                <p:spPr>
                  <a:xfrm>
                    <a:off x="2622862" y="1377293"/>
                    <a:ext cx="417994" cy="417994"/>
                  </a:xfrm>
                  <a:custGeom>
                    <a:avLst/>
                    <a:gdLst>
                      <a:gd name="connsiteX0" fmla="*/ 1175766 w 1175766"/>
                      <a:gd name="connsiteY0" fmla="*/ 587883 h 1175766"/>
                      <a:gd name="connsiteX1" fmla="*/ 587883 w 1175766"/>
                      <a:gd name="connsiteY1" fmla="*/ 1175766 h 1175766"/>
                      <a:gd name="connsiteX2" fmla="*/ 0 w 1175766"/>
                      <a:gd name="connsiteY2" fmla="*/ 587883 h 1175766"/>
                      <a:gd name="connsiteX3" fmla="*/ 587883 w 1175766"/>
                      <a:gd name="connsiteY3" fmla="*/ 0 h 1175766"/>
                      <a:gd name="connsiteX4" fmla="*/ 1175766 w 1175766"/>
                      <a:gd name="connsiteY4" fmla="*/ 587883 h 1175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5766" h="1175766">
                        <a:moveTo>
                          <a:pt x="1175766" y="587883"/>
                        </a:moveTo>
                        <a:cubicBezTo>
                          <a:pt x="1175766" y="912562"/>
                          <a:pt x="912562" y="1175766"/>
                          <a:pt x="587883" y="1175766"/>
                        </a:cubicBezTo>
                        <a:cubicBezTo>
                          <a:pt x="263204" y="1175766"/>
                          <a:pt x="0" y="912562"/>
                          <a:pt x="0" y="587883"/>
                        </a:cubicBezTo>
                        <a:cubicBezTo>
                          <a:pt x="0" y="263204"/>
                          <a:pt x="263204" y="0"/>
                          <a:pt x="587883" y="0"/>
                        </a:cubicBezTo>
                        <a:cubicBezTo>
                          <a:pt x="912562" y="0"/>
                          <a:pt x="1175766" y="263204"/>
                          <a:pt x="1175766" y="58788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89" name="자유형: 도형 388">
                    <a:extLst>
                      <a:ext uri="{FF2B5EF4-FFF2-40B4-BE49-F238E27FC236}">
                        <a16:creationId xmlns:a16="http://schemas.microsoft.com/office/drawing/2014/main" id="{D3A0869E-F8AC-39DF-F6F5-A720C149A061}"/>
                      </a:ext>
                    </a:extLst>
                  </p:cNvPr>
                  <p:cNvSpPr/>
                  <p:nvPr/>
                </p:nvSpPr>
                <p:spPr>
                  <a:xfrm>
                    <a:off x="2746344" y="1484519"/>
                    <a:ext cx="294513" cy="305881"/>
                  </a:xfrm>
                  <a:custGeom>
                    <a:avLst/>
                    <a:gdLst>
                      <a:gd name="connsiteX0" fmla="*/ 202365 w 294513"/>
                      <a:gd name="connsiteY0" fmla="*/ 0 h 305881"/>
                      <a:gd name="connsiteX1" fmla="*/ 293518 w 294513"/>
                      <a:gd name="connsiteY1" fmla="*/ 91902 h 305881"/>
                      <a:gd name="connsiteX2" fmla="*/ 294513 w 294513"/>
                      <a:gd name="connsiteY2" fmla="*/ 101772 h 305881"/>
                      <a:gd name="connsiteX3" fmla="*/ 166867 w 294513"/>
                      <a:gd name="connsiteY3" fmla="*/ 294345 h 305881"/>
                      <a:gd name="connsiteX4" fmla="*/ 129706 w 294513"/>
                      <a:gd name="connsiteY4" fmla="*/ 305881 h 305881"/>
                      <a:gd name="connsiteX5" fmla="*/ 109258 w 294513"/>
                      <a:gd name="connsiteY5" fmla="*/ 285692 h 305881"/>
                      <a:gd name="connsiteX6" fmla="*/ 0 w 294513"/>
                      <a:gd name="connsiteY6" fmla="*/ 177825 h 305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4513" h="305881">
                        <a:moveTo>
                          <a:pt x="202365" y="0"/>
                        </a:moveTo>
                        <a:lnTo>
                          <a:pt x="293518" y="91902"/>
                        </a:lnTo>
                        <a:lnTo>
                          <a:pt x="294513" y="101772"/>
                        </a:lnTo>
                        <a:cubicBezTo>
                          <a:pt x="294513" y="188341"/>
                          <a:pt x="241879" y="262618"/>
                          <a:pt x="166867" y="294345"/>
                        </a:cubicBezTo>
                        <a:lnTo>
                          <a:pt x="129706" y="305881"/>
                        </a:lnTo>
                        <a:lnTo>
                          <a:pt x="109258" y="285692"/>
                        </a:lnTo>
                        <a:cubicBezTo>
                          <a:pt x="57114" y="234210"/>
                          <a:pt x="0" y="177825"/>
                          <a:pt x="0" y="177825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29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90" name="자유형: 도형 389">
                    <a:extLst>
                      <a:ext uri="{FF2B5EF4-FFF2-40B4-BE49-F238E27FC236}">
                        <a16:creationId xmlns:a16="http://schemas.microsoft.com/office/drawing/2014/main" id="{E84B534E-0826-272F-8016-EA0995DFFA55}"/>
                      </a:ext>
                    </a:extLst>
                  </p:cNvPr>
                  <p:cNvSpPr/>
                  <p:nvPr/>
                </p:nvSpPr>
                <p:spPr>
                  <a:xfrm>
                    <a:off x="2694510" y="1476997"/>
                    <a:ext cx="274695" cy="218611"/>
                  </a:xfrm>
                  <a:custGeom>
                    <a:avLst/>
                    <a:gdLst>
                      <a:gd name="connsiteX0" fmla="*/ 239375 w 666386"/>
                      <a:gd name="connsiteY0" fmla="*/ 296187 h 530330"/>
                      <a:gd name="connsiteX1" fmla="*/ 488835 w 666386"/>
                      <a:gd name="connsiteY1" fmla="*/ 44823 h 530330"/>
                      <a:gd name="connsiteX2" fmla="*/ 646378 w 666386"/>
                      <a:gd name="connsiteY2" fmla="*/ 49014 h 530330"/>
                      <a:gd name="connsiteX3" fmla="*/ 658666 w 666386"/>
                      <a:gd name="connsiteY3" fmla="*/ 65301 h 530330"/>
                      <a:gd name="connsiteX4" fmla="*/ 638377 w 666386"/>
                      <a:gd name="connsiteY4" fmla="*/ 160742 h 530330"/>
                      <a:gd name="connsiteX5" fmla="*/ 303002 w 666386"/>
                      <a:gd name="connsiteY5" fmla="*/ 496022 h 530330"/>
                      <a:gd name="connsiteX6" fmla="*/ 262902 w 666386"/>
                      <a:gd name="connsiteY6" fmla="*/ 527169 h 530330"/>
                      <a:gd name="connsiteX7" fmla="*/ 212038 w 666386"/>
                      <a:gd name="connsiteY7" fmla="*/ 526788 h 530330"/>
                      <a:gd name="connsiteX8" fmla="*/ 211753 w 666386"/>
                      <a:gd name="connsiteY8" fmla="*/ 527169 h 530330"/>
                      <a:gd name="connsiteX9" fmla="*/ 202894 w 666386"/>
                      <a:gd name="connsiteY9" fmla="*/ 522978 h 530330"/>
                      <a:gd name="connsiteX10" fmla="*/ 99072 w 666386"/>
                      <a:gd name="connsiteY10" fmla="*/ 422965 h 530330"/>
                      <a:gd name="connsiteX11" fmla="*/ 24586 w 666386"/>
                      <a:gd name="connsiteY11" fmla="*/ 348575 h 530330"/>
                      <a:gd name="connsiteX12" fmla="*/ 24491 w 666386"/>
                      <a:gd name="connsiteY12" fmla="*/ 238466 h 530330"/>
                      <a:gd name="connsiteX13" fmla="*/ 95548 w 666386"/>
                      <a:gd name="connsiteY13" fmla="*/ 193317 h 530330"/>
                      <a:gd name="connsiteX14" fmla="*/ 156793 w 666386"/>
                      <a:gd name="connsiteY14" fmla="*/ 217320 h 530330"/>
                      <a:gd name="connsiteX15" fmla="*/ 239375 w 666386"/>
                      <a:gd name="connsiteY15" fmla="*/ 296187 h 530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66386" h="530330">
                        <a:moveTo>
                          <a:pt x="239375" y="296187"/>
                        </a:moveTo>
                        <a:cubicBezTo>
                          <a:pt x="318623" y="215892"/>
                          <a:pt x="411206" y="126642"/>
                          <a:pt x="488835" y="44823"/>
                        </a:cubicBezTo>
                        <a:cubicBezTo>
                          <a:pt x="548271" y="-17757"/>
                          <a:pt x="592753" y="-13375"/>
                          <a:pt x="646378" y="49014"/>
                        </a:cubicBezTo>
                        <a:cubicBezTo>
                          <a:pt x="650760" y="54157"/>
                          <a:pt x="654570" y="59872"/>
                          <a:pt x="658666" y="65301"/>
                        </a:cubicBezTo>
                        <a:cubicBezTo>
                          <a:pt x="673715" y="101782"/>
                          <a:pt x="666667" y="132643"/>
                          <a:pt x="638377" y="160742"/>
                        </a:cubicBezTo>
                        <a:cubicBezTo>
                          <a:pt x="526173" y="272089"/>
                          <a:pt x="414540" y="384008"/>
                          <a:pt x="303002" y="496022"/>
                        </a:cubicBezTo>
                        <a:cubicBezTo>
                          <a:pt x="290810" y="508214"/>
                          <a:pt x="277951" y="519072"/>
                          <a:pt x="262902" y="527169"/>
                        </a:cubicBezTo>
                        <a:cubicBezTo>
                          <a:pt x="245947" y="533550"/>
                          <a:pt x="228993" y="528597"/>
                          <a:pt x="212038" y="526788"/>
                        </a:cubicBezTo>
                        <a:cubicBezTo>
                          <a:pt x="212038" y="526788"/>
                          <a:pt x="211753" y="527169"/>
                          <a:pt x="211753" y="527169"/>
                        </a:cubicBezTo>
                        <a:cubicBezTo>
                          <a:pt x="209848" y="523454"/>
                          <a:pt x="206228" y="523549"/>
                          <a:pt x="202894" y="522978"/>
                        </a:cubicBezTo>
                        <a:cubicBezTo>
                          <a:pt x="165366" y="492688"/>
                          <a:pt x="133552" y="456398"/>
                          <a:pt x="99072" y="422965"/>
                        </a:cubicBezTo>
                        <a:cubicBezTo>
                          <a:pt x="73926" y="398581"/>
                          <a:pt x="49161" y="373626"/>
                          <a:pt x="24586" y="348575"/>
                        </a:cubicBezTo>
                        <a:cubicBezTo>
                          <a:pt x="-8180" y="315047"/>
                          <a:pt x="-8180" y="272280"/>
                          <a:pt x="24491" y="238466"/>
                        </a:cubicBezTo>
                        <a:cubicBezTo>
                          <a:pt x="44494" y="217797"/>
                          <a:pt x="63163" y="195127"/>
                          <a:pt x="95548" y="193317"/>
                        </a:cubicBezTo>
                        <a:cubicBezTo>
                          <a:pt x="119932" y="191984"/>
                          <a:pt x="139934" y="200461"/>
                          <a:pt x="156793" y="217320"/>
                        </a:cubicBezTo>
                        <a:lnTo>
                          <a:pt x="239375" y="296187"/>
                        </a:lnTo>
                        <a:close/>
                      </a:path>
                    </a:pathLst>
                  </a:custGeom>
                  <a:solidFill>
                    <a:srgbClr val="FEFEF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91" name="자유형: 도형 390">
                    <a:extLst>
                      <a:ext uri="{FF2B5EF4-FFF2-40B4-BE49-F238E27FC236}">
                        <a16:creationId xmlns:a16="http://schemas.microsoft.com/office/drawing/2014/main" id="{CEC22B45-3508-3712-62CC-56B0C94354D8}"/>
                      </a:ext>
                    </a:extLst>
                  </p:cNvPr>
                  <p:cNvSpPr/>
                  <p:nvPr/>
                </p:nvSpPr>
                <p:spPr>
                  <a:xfrm>
                    <a:off x="2694191" y="1475831"/>
                    <a:ext cx="276121" cy="220475"/>
                  </a:xfrm>
                  <a:custGeom>
                    <a:avLst/>
                    <a:gdLst>
                      <a:gd name="connsiteX0" fmla="*/ 648772 w 669845"/>
                      <a:gd name="connsiteY0" fmla="*/ 52316 h 534852"/>
                      <a:gd name="connsiteX1" fmla="*/ 617530 w 669845"/>
                      <a:gd name="connsiteY1" fmla="*/ 21074 h 534852"/>
                      <a:gd name="connsiteX2" fmla="*/ 515707 w 669845"/>
                      <a:gd name="connsiteY2" fmla="*/ 21074 h 534852"/>
                      <a:gd name="connsiteX3" fmla="*/ 238530 w 669845"/>
                      <a:gd name="connsiteY3" fmla="*/ 298156 h 534852"/>
                      <a:gd name="connsiteX4" fmla="*/ 154138 w 669845"/>
                      <a:gd name="connsiteY4" fmla="*/ 213765 h 534852"/>
                      <a:gd name="connsiteX5" fmla="*/ 52316 w 669845"/>
                      <a:gd name="connsiteY5" fmla="*/ 213765 h 534852"/>
                      <a:gd name="connsiteX6" fmla="*/ 21074 w 669845"/>
                      <a:gd name="connsiteY6" fmla="*/ 245007 h 534852"/>
                      <a:gd name="connsiteX7" fmla="*/ 21074 w 669845"/>
                      <a:gd name="connsiteY7" fmla="*/ 346829 h 534852"/>
                      <a:gd name="connsiteX8" fmla="*/ 105466 w 669845"/>
                      <a:gd name="connsiteY8" fmla="*/ 431221 h 534852"/>
                      <a:gd name="connsiteX9" fmla="*/ 105466 w 669845"/>
                      <a:gd name="connsiteY9" fmla="*/ 431221 h 534852"/>
                      <a:gd name="connsiteX10" fmla="*/ 155948 w 669845"/>
                      <a:gd name="connsiteY10" fmla="*/ 481703 h 534852"/>
                      <a:gd name="connsiteX11" fmla="*/ 188238 w 669845"/>
                      <a:gd name="connsiteY11" fmla="*/ 513993 h 534852"/>
                      <a:gd name="connsiteX12" fmla="*/ 288822 w 669845"/>
                      <a:gd name="connsiteY12" fmla="*/ 513993 h 534852"/>
                      <a:gd name="connsiteX13" fmla="*/ 648772 w 669845"/>
                      <a:gd name="connsiteY13" fmla="*/ 154043 h 534852"/>
                      <a:gd name="connsiteX14" fmla="*/ 648772 w 669845"/>
                      <a:gd name="connsiteY14" fmla="*/ 52316 h 5348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669845" h="534852">
                        <a:moveTo>
                          <a:pt x="648772" y="52316"/>
                        </a:moveTo>
                        <a:lnTo>
                          <a:pt x="617530" y="21074"/>
                        </a:lnTo>
                        <a:cubicBezTo>
                          <a:pt x="589431" y="-7025"/>
                          <a:pt x="543806" y="-7025"/>
                          <a:pt x="515707" y="21074"/>
                        </a:cubicBezTo>
                        <a:lnTo>
                          <a:pt x="238530" y="298156"/>
                        </a:lnTo>
                        <a:lnTo>
                          <a:pt x="154138" y="213765"/>
                        </a:lnTo>
                        <a:cubicBezTo>
                          <a:pt x="126040" y="185666"/>
                          <a:pt x="80415" y="185666"/>
                          <a:pt x="52316" y="213765"/>
                        </a:cubicBezTo>
                        <a:lnTo>
                          <a:pt x="21074" y="245007"/>
                        </a:lnTo>
                        <a:cubicBezTo>
                          <a:pt x="-7025" y="273106"/>
                          <a:pt x="-7025" y="318730"/>
                          <a:pt x="21074" y="346829"/>
                        </a:cubicBezTo>
                        <a:lnTo>
                          <a:pt x="105466" y="431221"/>
                        </a:lnTo>
                        <a:lnTo>
                          <a:pt x="105466" y="431221"/>
                        </a:lnTo>
                        <a:lnTo>
                          <a:pt x="155948" y="481703"/>
                        </a:lnTo>
                        <a:lnTo>
                          <a:pt x="188238" y="513993"/>
                        </a:lnTo>
                        <a:cubicBezTo>
                          <a:pt x="216051" y="541806"/>
                          <a:pt x="261104" y="541806"/>
                          <a:pt x="288822" y="513993"/>
                        </a:cubicBezTo>
                        <a:lnTo>
                          <a:pt x="648772" y="154043"/>
                        </a:lnTo>
                        <a:cubicBezTo>
                          <a:pt x="676870" y="126040"/>
                          <a:pt x="676870" y="80510"/>
                          <a:pt x="648772" y="5231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392" name="그룹 391">
              <a:extLst>
                <a:ext uri="{FF2B5EF4-FFF2-40B4-BE49-F238E27FC236}">
                  <a16:creationId xmlns:a16="http://schemas.microsoft.com/office/drawing/2014/main" id="{82B1D361-9ADE-916C-8388-239539477ECA}"/>
                </a:ext>
              </a:extLst>
            </p:cNvPr>
            <p:cNvGrpSpPr/>
            <p:nvPr/>
          </p:nvGrpSpPr>
          <p:grpSpPr>
            <a:xfrm>
              <a:off x="477760" y="2625071"/>
              <a:ext cx="5497808" cy="359458"/>
              <a:chOff x="468313" y="3690696"/>
              <a:chExt cx="6133732" cy="401036"/>
            </a:xfrm>
          </p:grpSpPr>
          <p:sp>
            <p:nvSpPr>
              <p:cNvPr id="393" name="사각형: 둥근 모서리 392">
                <a:extLst>
                  <a:ext uri="{FF2B5EF4-FFF2-40B4-BE49-F238E27FC236}">
                    <a16:creationId xmlns:a16="http://schemas.microsoft.com/office/drawing/2014/main" id="{7D765FA5-0EBD-D7A6-C9AF-8CEFE0817940}"/>
                  </a:ext>
                </a:extLst>
              </p:cNvPr>
              <p:cNvSpPr/>
              <p:nvPr/>
            </p:nvSpPr>
            <p:spPr>
              <a:xfrm>
                <a:off x="468313" y="3690696"/>
                <a:ext cx="6133732" cy="40103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DDF0EF"/>
                  </a:gs>
                  <a:gs pos="100000">
                    <a:srgbClr val="D4E2F0"/>
                  </a:gs>
                </a:gsLst>
                <a:lin ang="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394" name="그룹 393">
                <a:extLst>
                  <a:ext uri="{FF2B5EF4-FFF2-40B4-BE49-F238E27FC236}">
                    <a16:creationId xmlns:a16="http://schemas.microsoft.com/office/drawing/2014/main" id="{620C517F-DDC8-1195-DD05-467F5C402A3F}"/>
                  </a:ext>
                </a:extLst>
              </p:cNvPr>
              <p:cNvGrpSpPr/>
              <p:nvPr/>
            </p:nvGrpSpPr>
            <p:grpSpPr>
              <a:xfrm>
                <a:off x="584591" y="3788203"/>
                <a:ext cx="2742163" cy="206026"/>
                <a:chOff x="670586" y="3788194"/>
                <a:chExt cx="2742164" cy="206026"/>
              </a:xfrm>
            </p:grpSpPr>
            <p:sp>
              <p:nvSpPr>
                <p:cNvPr id="395" name="TextBox 394">
                  <a:extLst>
                    <a:ext uri="{FF2B5EF4-FFF2-40B4-BE49-F238E27FC236}">
                      <a16:creationId xmlns:a16="http://schemas.microsoft.com/office/drawing/2014/main" id="{CE01AA32-0538-232D-6B03-D12047D48660}"/>
                    </a:ext>
                  </a:extLst>
                </p:cNvPr>
                <p:cNvSpPr txBox="1"/>
                <p:nvPr/>
              </p:nvSpPr>
              <p:spPr>
                <a:xfrm>
                  <a:off x="948306" y="3788194"/>
                  <a:ext cx="2464444" cy="2060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평가를 학습의 과정에 통합하여 실시</a:t>
                  </a:r>
                </a:p>
              </p:txBody>
            </p:sp>
            <p:grpSp>
              <p:nvGrpSpPr>
                <p:cNvPr id="396" name="그룹 395">
                  <a:extLst>
                    <a:ext uri="{FF2B5EF4-FFF2-40B4-BE49-F238E27FC236}">
                      <a16:creationId xmlns:a16="http://schemas.microsoft.com/office/drawing/2014/main" id="{7AB44D27-5BD1-CCAC-C6D0-061C915B2DB9}"/>
                    </a:ext>
                  </a:extLst>
                </p:cNvPr>
                <p:cNvGrpSpPr/>
                <p:nvPr/>
              </p:nvGrpSpPr>
              <p:grpSpPr>
                <a:xfrm>
                  <a:off x="670586" y="3793558"/>
                  <a:ext cx="195318" cy="195316"/>
                  <a:chOff x="2622862" y="1377293"/>
                  <a:chExt cx="417995" cy="417994"/>
                </a:xfrm>
              </p:grpSpPr>
              <p:sp>
                <p:nvSpPr>
                  <p:cNvPr id="397" name="자유형: 도형 396">
                    <a:extLst>
                      <a:ext uri="{FF2B5EF4-FFF2-40B4-BE49-F238E27FC236}">
                        <a16:creationId xmlns:a16="http://schemas.microsoft.com/office/drawing/2014/main" id="{CC684F34-9A7E-3ED3-376E-B8DACCF42BD6}"/>
                      </a:ext>
                    </a:extLst>
                  </p:cNvPr>
                  <p:cNvSpPr/>
                  <p:nvPr/>
                </p:nvSpPr>
                <p:spPr>
                  <a:xfrm>
                    <a:off x="2622862" y="1377293"/>
                    <a:ext cx="417994" cy="417994"/>
                  </a:xfrm>
                  <a:custGeom>
                    <a:avLst/>
                    <a:gdLst>
                      <a:gd name="connsiteX0" fmla="*/ 1175766 w 1175766"/>
                      <a:gd name="connsiteY0" fmla="*/ 587883 h 1175766"/>
                      <a:gd name="connsiteX1" fmla="*/ 587883 w 1175766"/>
                      <a:gd name="connsiteY1" fmla="*/ 1175766 h 1175766"/>
                      <a:gd name="connsiteX2" fmla="*/ 0 w 1175766"/>
                      <a:gd name="connsiteY2" fmla="*/ 587883 h 1175766"/>
                      <a:gd name="connsiteX3" fmla="*/ 587883 w 1175766"/>
                      <a:gd name="connsiteY3" fmla="*/ 0 h 1175766"/>
                      <a:gd name="connsiteX4" fmla="*/ 1175766 w 1175766"/>
                      <a:gd name="connsiteY4" fmla="*/ 587883 h 1175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5766" h="1175766">
                        <a:moveTo>
                          <a:pt x="1175766" y="587883"/>
                        </a:moveTo>
                        <a:cubicBezTo>
                          <a:pt x="1175766" y="912562"/>
                          <a:pt x="912562" y="1175766"/>
                          <a:pt x="587883" y="1175766"/>
                        </a:cubicBezTo>
                        <a:cubicBezTo>
                          <a:pt x="263204" y="1175766"/>
                          <a:pt x="0" y="912562"/>
                          <a:pt x="0" y="587883"/>
                        </a:cubicBezTo>
                        <a:cubicBezTo>
                          <a:pt x="0" y="263204"/>
                          <a:pt x="263204" y="0"/>
                          <a:pt x="587883" y="0"/>
                        </a:cubicBezTo>
                        <a:cubicBezTo>
                          <a:pt x="912562" y="0"/>
                          <a:pt x="1175766" y="263204"/>
                          <a:pt x="1175766" y="58788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98" name="자유형: 도형 397">
                    <a:extLst>
                      <a:ext uri="{FF2B5EF4-FFF2-40B4-BE49-F238E27FC236}">
                        <a16:creationId xmlns:a16="http://schemas.microsoft.com/office/drawing/2014/main" id="{32B491EF-C32F-E00B-6AC5-E250EFBC7B58}"/>
                      </a:ext>
                    </a:extLst>
                  </p:cNvPr>
                  <p:cNvSpPr/>
                  <p:nvPr/>
                </p:nvSpPr>
                <p:spPr>
                  <a:xfrm>
                    <a:off x="2746344" y="1484519"/>
                    <a:ext cx="294513" cy="305881"/>
                  </a:xfrm>
                  <a:custGeom>
                    <a:avLst/>
                    <a:gdLst>
                      <a:gd name="connsiteX0" fmla="*/ 202365 w 294513"/>
                      <a:gd name="connsiteY0" fmla="*/ 0 h 305881"/>
                      <a:gd name="connsiteX1" fmla="*/ 293518 w 294513"/>
                      <a:gd name="connsiteY1" fmla="*/ 91902 h 305881"/>
                      <a:gd name="connsiteX2" fmla="*/ 294513 w 294513"/>
                      <a:gd name="connsiteY2" fmla="*/ 101772 h 305881"/>
                      <a:gd name="connsiteX3" fmla="*/ 166867 w 294513"/>
                      <a:gd name="connsiteY3" fmla="*/ 294345 h 305881"/>
                      <a:gd name="connsiteX4" fmla="*/ 129706 w 294513"/>
                      <a:gd name="connsiteY4" fmla="*/ 305881 h 305881"/>
                      <a:gd name="connsiteX5" fmla="*/ 109258 w 294513"/>
                      <a:gd name="connsiteY5" fmla="*/ 285692 h 305881"/>
                      <a:gd name="connsiteX6" fmla="*/ 0 w 294513"/>
                      <a:gd name="connsiteY6" fmla="*/ 177825 h 305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4513" h="305881">
                        <a:moveTo>
                          <a:pt x="202365" y="0"/>
                        </a:moveTo>
                        <a:lnTo>
                          <a:pt x="293518" y="91902"/>
                        </a:lnTo>
                        <a:lnTo>
                          <a:pt x="294513" y="101772"/>
                        </a:lnTo>
                        <a:cubicBezTo>
                          <a:pt x="294513" y="188341"/>
                          <a:pt x="241879" y="262618"/>
                          <a:pt x="166867" y="294345"/>
                        </a:cubicBezTo>
                        <a:lnTo>
                          <a:pt x="129706" y="305881"/>
                        </a:lnTo>
                        <a:lnTo>
                          <a:pt x="109258" y="285692"/>
                        </a:lnTo>
                        <a:cubicBezTo>
                          <a:pt x="57114" y="234210"/>
                          <a:pt x="0" y="177825"/>
                          <a:pt x="0" y="177825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29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99" name="자유형: 도형 398">
                    <a:extLst>
                      <a:ext uri="{FF2B5EF4-FFF2-40B4-BE49-F238E27FC236}">
                        <a16:creationId xmlns:a16="http://schemas.microsoft.com/office/drawing/2014/main" id="{89B6534E-FB41-E719-C637-82DBDDCAEA46}"/>
                      </a:ext>
                    </a:extLst>
                  </p:cNvPr>
                  <p:cNvSpPr/>
                  <p:nvPr/>
                </p:nvSpPr>
                <p:spPr>
                  <a:xfrm>
                    <a:off x="2694510" y="1476997"/>
                    <a:ext cx="274695" cy="218611"/>
                  </a:xfrm>
                  <a:custGeom>
                    <a:avLst/>
                    <a:gdLst>
                      <a:gd name="connsiteX0" fmla="*/ 239375 w 666386"/>
                      <a:gd name="connsiteY0" fmla="*/ 296187 h 530330"/>
                      <a:gd name="connsiteX1" fmla="*/ 488835 w 666386"/>
                      <a:gd name="connsiteY1" fmla="*/ 44823 h 530330"/>
                      <a:gd name="connsiteX2" fmla="*/ 646378 w 666386"/>
                      <a:gd name="connsiteY2" fmla="*/ 49014 h 530330"/>
                      <a:gd name="connsiteX3" fmla="*/ 658666 w 666386"/>
                      <a:gd name="connsiteY3" fmla="*/ 65301 h 530330"/>
                      <a:gd name="connsiteX4" fmla="*/ 638377 w 666386"/>
                      <a:gd name="connsiteY4" fmla="*/ 160742 h 530330"/>
                      <a:gd name="connsiteX5" fmla="*/ 303002 w 666386"/>
                      <a:gd name="connsiteY5" fmla="*/ 496022 h 530330"/>
                      <a:gd name="connsiteX6" fmla="*/ 262902 w 666386"/>
                      <a:gd name="connsiteY6" fmla="*/ 527169 h 530330"/>
                      <a:gd name="connsiteX7" fmla="*/ 212038 w 666386"/>
                      <a:gd name="connsiteY7" fmla="*/ 526788 h 530330"/>
                      <a:gd name="connsiteX8" fmla="*/ 211753 w 666386"/>
                      <a:gd name="connsiteY8" fmla="*/ 527169 h 530330"/>
                      <a:gd name="connsiteX9" fmla="*/ 202894 w 666386"/>
                      <a:gd name="connsiteY9" fmla="*/ 522978 h 530330"/>
                      <a:gd name="connsiteX10" fmla="*/ 99072 w 666386"/>
                      <a:gd name="connsiteY10" fmla="*/ 422965 h 530330"/>
                      <a:gd name="connsiteX11" fmla="*/ 24586 w 666386"/>
                      <a:gd name="connsiteY11" fmla="*/ 348575 h 530330"/>
                      <a:gd name="connsiteX12" fmla="*/ 24491 w 666386"/>
                      <a:gd name="connsiteY12" fmla="*/ 238466 h 530330"/>
                      <a:gd name="connsiteX13" fmla="*/ 95548 w 666386"/>
                      <a:gd name="connsiteY13" fmla="*/ 193317 h 530330"/>
                      <a:gd name="connsiteX14" fmla="*/ 156793 w 666386"/>
                      <a:gd name="connsiteY14" fmla="*/ 217320 h 530330"/>
                      <a:gd name="connsiteX15" fmla="*/ 239375 w 666386"/>
                      <a:gd name="connsiteY15" fmla="*/ 296187 h 530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66386" h="530330">
                        <a:moveTo>
                          <a:pt x="239375" y="296187"/>
                        </a:moveTo>
                        <a:cubicBezTo>
                          <a:pt x="318623" y="215892"/>
                          <a:pt x="411206" y="126642"/>
                          <a:pt x="488835" y="44823"/>
                        </a:cubicBezTo>
                        <a:cubicBezTo>
                          <a:pt x="548271" y="-17757"/>
                          <a:pt x="592753" y="-13375"/>
                          <a:pt x="646378" y="49014"/>
                        </a:cubicBezTo>
                        <a:cubicBezTo>
                          <a:pt x="650760" y="54157"/>
                          <a:pt x="654570" y="59872"/>
                          <a:pt x="658666" y="65301"/>
                        </a:cubicBezTo>
                        <a:cubicBezTo>
                          <a:pt x="673715" y="101782"/>
                          <a:pt x="666667" y="132643"/>
                          <a:pt x="638377" y="160742"/>
                        </a:cubicBezTo>
                        <a:cubicBezTo>
                          <a:pt x="526173" y="272089"/>
                          <a:pt x="414540" y="384008"/>
                          <a:pt x="303002" y="496022"/>
                        </a:cubicBezTo>
                        <a:cubicBezTo>
                          <a:pt x="290810" y="508214"/>
                          <a:pt x="277951" y="519072"/>
                          <a:pt x="262902" y="527169"/>
                        </a:cubicBezTo>
                        <a:cubicBezTo>
                          <a:pt x="245947" y="533550"/>
                          <a:pt x="228993" y="528597"/>
                          <a:pt x="212038" y="526788"/>
                        </a:cubicBezTo>
                        <a:cubicBezTo>
                          <a:pt x="212038" y="526788"/>
                          <a:pt x="211753" y="527169"/>
                          <a:pt x="211753" y="527169"/>
                        </a:cubicBezTo>
                        <a:cubicBezTo>
                          <a:pt x="209848" y="523454"/>
                          <a:pt x="206228" y="523549"/>
                          <a:pt x="202894" y="522978"/>
                        </a:cubicBezTo>
                        <a:cubicBezTo>
                          <a:pt x="165366" y="492688"/>
                          <a:pt x="133552" y="456398"/>
                          <a:pt x="99072" y="422965"/>
                        </a:cubicBezTo>
                        <a:cubicBezTo>
                          <a:pt x="73926" y="398581"/>
                          <a:pt x="49161" y="373626"/>
                          <a:pt x="24586" y="348575"/>
                        </a:cubicBezTo>
                        <a:cubicBezTo>
                          <a:pt x="-8180" y="315047"/>
                          <a:pt x="-8180" y="272280"/>
                          <a:pt x="24491" y="238466"/>
                        </a:cubicBezTo>
                        <a:cubicBezTo>
                          <a:pt x="44494" y="217797"/>
                          <a:pt x="63163" y="195127"/>
                          <a:pt x="95548" y="193317"/>
                        </a:cubicBezTo>
                        <a:cubicBezTo>
                          <a:pt x="119932" y="191984"/>
                          <a:pt x="139934" y="200461"/>
                          <a:pt x="156793" y="217320"/>
                        </a:cubicBezTo>
                        <a:lnTo>
                          <a:pt x="239375" y="296187"/>
                        </a:lnTo>
                        <a:close/>
                      </a:path>
                    </a:pathLst>
                  </a:custGeom>
                  <a:solidFill>
                    <a:srgbClr val="FEFEF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00" name="자유형: 도형 399">
                    <a:extLst>
                      <a:ext uri="{FF2B5EF4-FFF2-40B4-BE49-F238E27FC236}">
                        <a16:creationId xmlns:a16="http://schemas.microsoft.com/office/drawing/2014/main" id="{DFC231DD-7B2B-393A-D9F9-7854D37A52C5}"/>
                      </a:ext>
                    </a:extLst>
                  </p:cNvPr>
                  <p:cNvSpPr/>
                  <p:nvPr/>
                </p:nvSpPr>
                <p:spPr>
                  <a:xfrm>
                    <a:off x="2694191" y="1475831"/>
                    <a:ext cx="276121" cy="220475"/>
                  </a:xfrm>
                  <a:custGeom>
                    <a:avLst/>
                    <a:gdLst>
                      <a:gd name="connsiteX0" fmla="*/ 648772 w 669845"/>
                      <a:gd name="connsiteY0" fmla="*/ 52316 h 534852"/>
                      <a:gd name="connsiteX1" fmla="*/ 617530 w 669845"/>
                      <a:gd name="connsiteY1" fmla="*/ 21074 h 534852"/>
                      <a:gd name="connsiteX2" fmla="*/ 515707 w 669845"/>
                      <a:gd name="connsiteY2" fmla="*/ 21074 h 534852"/>
                      <a:gd name="connsiteX3" fmla="*/ 238530 w 669845"/>
                      <a:gd name="connsiteY3" fmla="*/ 298156 h 534852"/>
                      <a:gd name="connsiteX4" fmla="*/ 154138 w 669845"/>
                      <a:gd name="connsiteY4" fmla="*/ 213765 h 534852"/>
                      <a:gd name="connsiteX5" fmla="*/ 52316 w 669845"/>
                      <a:gd name="connsiteY5" fmla="*/ 213765 h 534852"/>
                      <a:gd name="connsiteX6" fmla="*/ 21074 w 669845"/>
                      <a:gd name="connsiteY6" fmla="*/ 245007 h 534852"/>
                      <a:gd name="connsiteX7" fmla="*/ 21074 w 669845"/>
                      <a:gd name="connsiteY7" fmla="*/ 346829 h 534852"/>
                      <a:gd name="connsiteX8" fmla="*/ 105466 w 669845"/>
                      <a:gd name="connsiteY8" fmla="*/ 431221 h 534852"/>
                      <a:gd name="connsiteX9" fmla="*/ 105466 w 669845"/>
                      <a:gd name="connsiteY9" fmla="*/ 431221 h 534852"/>
                      <a:gd name="connsiteX10" fmla="*/ 155948 w 669845"/>
                      <a:gd name="connsiteY10" fmla="*/ 481703 h 534852"/>
                      <a:gd name="connsiteX11" fmla="*/ 188238 w 669845"/>
                      <a:gd name="connsiteY11" fmla="*/ 513993 h 534852"/>
                      <a:gd name="connsiteX12" fmla="*/ 288822 w 669845"/>
                      <a:gd name="connsiteY12" fmla="*/ 513993 h 534852"/>
                      <a:gd name="connsiteX13" fmla="*/ 648772 w 669845"/>
                      <a:gd name="connsiteY13" fmla="*/ 154043 h 534852"/>
                      <a:gd name="connsiteX14" fmla="*/ 648772 w 669845"/>
                      <a:gd name="connsiteY14" fmla="*/ 52316 h 5348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669845" h="534852">
                        <a:moveTo>
                          <a:pt x="648772" y="52316"/>
                        </a:moveTo>
                        <a:lnTo>
                          <a:pt x="617530" y="21074"/>
                        </a:lnTo>
                        <a:cubicBezTo>
                          <a:pt x="589431" y="-7025"/>
                          <a:pt x="543806" y="-7025"/>
                          <a:pt x="515707" y="21074"/>
                        </a:cubicBezTo>
                        <a:lnTo>
                          <a:pt x="238530" y="298156"/>
                        </a:lnTo>
                        <a:lnTo>
                          <a:pt x="154138" y="213765"/>
                        </a:lnTo>
                        <a:cubicBezTo>
                          <a:pt x="126040" y="185666"/>
                          <a:pt x="80415" y="185666"/>
                          <a:pt x="52316" y="213765"/>
                        </a:cubicBezTo>
                        <a:lnTo>
                          <a:pt x="21074" y="245007"/>
                        </a:lnTo>
                        <a:cubicBezTo>
                          <a:pt x="-7025" y="273106"/>
                          <a:pt x="-7025" y="318730"/>
                          <a:pt x="21074" y="346829"/>
                        </a:cubicBezTo>
                        <a:lnTo>
                          <a:pt x="105466" y="431221"/>
                        </a:lnTo>
                        <a:lnTo>
                          <a:pt x="105466" y="431221"/>
                        </a:lnTo>
                        <a:lnTo>
                          <a:pt x="155948" y="481703"/>
                        </a:lnTo>
                        <a:lnTo>
                          <a:pt x="188238" y="513993"/>
                        </a:lnTo>
                        <a:cubicBezTo>
                          <a:pt x="216051" y="541806"/>
                          <a:pt x="261104" y="541806"/>
                          <a:pt x="288822" y="513993"/>
                        </a:cubicBezTo>
                        <a:lnTo>
                          <a:pt x="648772" y="154043"/>
                        </a:lnTo>
                        <a:cubicBezTo>
                          <a:pt x="676870" y="126040"/>
                          <a:pt x="676870" y="80510"/>
                          <a:pt x="648772" y="5231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401" name="그룹 400">
              <a:extLst>
                <a:ext uri="{FF2B5EF4-FFF2-40B4-BE49-F238E27FC236}">
                  <a16:creationId xmlns:a16="http://schemas.microsoft.com/office/drawing/2014/main" id="{0F1CC7AB-E767-F9DB-AB58-1E44487BC256}"/>
                </a:ext>
              </a:extLst>
            </p:cNvPr>
            <p:cNvGrpSpPr/>
            <p:nvPr/>
          </p:nvGrpSpPr>
          <p:grpSpPr>
            <a:xfrm>
              <a:off x="477760" y="3079545"/>
              <a:ext cx="5497808" cy="359458"/>
              <a:chOff x="468313" y="3690696"/>
              <a:chExt cx="6133732" cy="401036"/>
            </a:xfrm>
          </p:grpSpPr>
          <p:sp>
            <p:nvSpPr>
              <p:cNvPr id="402" name="사각형: 둥근 모서리 401">
                <a:extLst>
                  <a:ext uri="{FF2B5EF4-FFF2-40B4-BE49-F238E27FC236}">
                    <a16:creationId xmlns:a16="http://schemas.microsoft.com/office/drawing/2014/main" id="{FF4ED349-BF47-0C63-ACDF-F8F6E0355BB1}"/>
                  </a:ext>
                </a:extLst>
              </p:cNvPr>
              <p:cNvSpPr/>
              <p:nvPr/>
            </p:nvSpPr>
            <p:spPr>
              <a:xfrm>
                <a:off x="468313" y="3690696"/>
                <a:ext cx="6133732" cy="40103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DDF0EF"/>
                  </a:gs>
                  <a:gs pos="100000">
                    <a:srgbClr val="D4E2F0"/>
                  </a:gs>
                </a:gsLst>
                <a:lin ang="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403" name="그룹 402">
                <a:extLst>
                  <a:ext uri="{FF2B5EF4-FFF2-40B4-BE49-F238E27FC236}">
                    <a16:creationId xmlns:a16="http://schemas.microsoft.com/office/drawing/2014/main" id="{CCA679E9-BE6D-E1BD-974F-755FB93F9113}"/>
                  </a:ext>
                </a:extLst>
              </p:cNvPr>
              <p:cNvGrpSpPr/>
              <p:nvPr/>
            </p:nvGrpSpPr>
            <p:grpSpPr>
              <a:xfrm>
                <a:off x="584591" y="3788203"/>
                <a:ext cx="3577355" cy="206026"/>
                <a:chOff x="670586" y="3788194"/>
                <a:chExt cx="3577357" cy="206026"/>
              </a:xfrm>
            </p:grpSpPr>
            <p:sp>
              <p:nvSpPr>
                <p:cNvPr id="404" name="TextBox 403">
                  <a:extLst>
                    <a:ext uri="{FF2B5EF4-FFF2-40B4-BE49-F238E27FC236}">
                      <a16:creationId xmlns:a16="http://schemas.microsoft.com/office/drawing/2014/main" id="{00109F01-20C9-35FA-3D76-C581FB3CAAAE}"/>
                    </a:ext>
                  </a:extLst>
                </p:cNvPr>
                <p:cNvSpPr txBox="1"/>
                <p:nvPr/>
              </p:nvSpPr>
              <p:spPr>
                <a:xfrm>
                  <a:off x="948305" y="3788194"/>
                  <a:ext cx="3299638" cy="2060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지식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이해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과정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기능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가치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태도의 통합적 평가 </a:t>
                  </a:r>
                </a:p>
              </p:txBody>
            </p:sp>
            <p:grpSp>
              <p:nvGrpSpPr>
                <p:cNvPr id="405" name="그룹 404">
                  <a:extLst>
                    <a:ext uri="{FF2B5EF4-FFF2-40B4-BE49-F238E27FC236}">
                      <a16:creationId xmlns:a16="http://schemas.microsoft.com/office/drawing/2014/main" id="{1C3805EA-1348-74D5-35C2-0FE26192DD56}"/>
                    </a:ext>
                  </a:extLst>
                </p:cNvPr>
                <p:cNvGrpSpPr/>
                <p:nvPr/>
              </p:nvGrpSpPr>
              <p:grpSpPr>
                <a:xfrm>
                  <a:off x="670586" y="3793558"/>
                  <a:ext cx="195318" cy="195316"/>
                  <a:chOff x="2622862" y="1377293"/>
                  <a:chExt cx="417995" cy="417994"/>
                </a:xfrm>
              </p:grpSpPr>
              <p:sp>
                <p:nvSpPr>
                  <p:cNvPr id="406" name="자유형: 도형 405">
                    <a:extLst>
                      <a:ext uri="{FF2B5EF4-FFF2-40B4-BE49-F238E27FC236}">
                        <a16:creationId xmlns:a16="http://schemas.microsoft.com/office/drawing/2014/main" id="{8782F895-1307-D0B6-6EC1-79516AF20F28}"/>
                      </a:ext>
                    </a:extLst>
                  </p:cNvPr>
                  <p:cNvSpPr/>
                  <p:nvPr/>
                </p:nvSpPr>
                <p:spPr>
                  <a:xfrm>
                    <a:off x="2622862" y="1377293"/>
                    <a:ext cx="417994" cy="417994"/>
                  </a:xfrm>
                  <a:custGeom>
                    <a:avLst/>
                    <a:gdLst>
                      <a:gd name="connsiteX0" fmla="*/ 1175766 w 1175766"/>
                      <a:gd name="connsiteY0" fmla="*/ 587883 h 1175766"/>
                      <a:gd name="connsiteX1" fmla="*/ 587883 w 1175766"/>
                      <a:gd name="connsiteY1" fmla="*/ 1175766 h 1175766"/>
                      <a:gd name="connsiteX2" fmla="*/ 0 w 1175766"/>
                      <a:gd name="connsiteY2" fmla="*/ 587883 h 1175766"/>
                      <a:gd name="connsiteX3" fmla="*/ 587883 w 1175766"/>
                      <a:gd name="connsiteY3" fmla="*/ 0 h 1175766"/>
                      <a:gd name="connsiteX4" fmla="*/ 1175766 w 1175766"/>
                      <a:gd name="connsiteY4" fmla="*/ 587883 h 1175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5766" h="1175766">
                        <a:moveTo>
                          <a:pt x="1175766" y="587883"/>
                        </a:moveTo>
                        <a:cubicBezTo>
                          <a:pt x="1175766" y="912562"/>
                          <a:pt x="912562" y="1175766"/>
                          <a:pt x="587883" y="1175766"/>
                        </a:cubicBezTo>
                        <a:cubicBezTo>
                          <a:pt x="263204" y="1175766"/>
                          <a:pt x="0" y="912562"/>
                          <a:pt x="0" y="587883"/>
                        </a:cubicBezTo>
                        <a:cubicBezTo>
                          <a:pt x="0" y="263204"/>
                          <a:pt x="263204" y="0"/>
                          <a:pt x="587883" y="0"/>
                        </a:cubicBezTo>
                        <a:cubicBezTo>
                          <a:pt x="912562" y="0"/>
                          <a:pt x="1175766" y="263204"/>
                          <a:pt x="1175766" y="58788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07" name="자유형: 도형 406">
                    <a:extLst>
                      <a:ext uri="{FF2B5EF4-FFF2-40B4-BE49-F238E27FC236}">
                        <a16:creationId xmlns:a16="http://schemas.microsoft.com/office/drawing/2014/main" id="{657BED71-91F6-CA14-0D98-5C9559EF9150}"/>
                      </a:ext>
                    </a:extLst>
                  </p:cNvPr>
                  <p:cNvSpPr/>
                  <p:nvPr/>
                </p:nvSpPr>
                <p:spPr>
                  <a:xfrm>
                    <a:off x="2746344" y="1484519"/>
                    <a:ext cx="294513" cy="305881"/>
                  </a:xfrm>
                  <a:custGeom>
                    <a:avLst/>
                    <a:gdLst>
                      <a:gd name="connsiteX0" fmla="*/ 202365 w 294513"/>
                      <a:gd name="connsiteY0" fmla="*/ 0 h 305881"/>
                      <a:gd name="connsiteX1" fmla="*/ 293518 w 294513"/>
                      <a:gd name="connsiteY1" fmla="*/ 91902 h 305881"/>
                      <a:gd name="connsiteX2" fmla="*/ 294513 w 294513"/>
                      <a:gd name="connsiteY2" fmla="*/ 101772 h 305881"/>
                      <a:gd name="connsiteX3" fmla="*/ 166867 w 294513"/>
                      <a:gd name="connsiteY3" fmla="*/ 294345 h 305881"/>
                      <a:gd name="connsiteX4" fmla="*/ 129706 w 294513"/>
                      <a:gd name="connsiteY4" fmla="*/ 305881 h 305881"/>
                      <a:gd name="connsiteX5" fmla="*/ 109258 w 294513"/>
                      <a:gd name="connsiteY5" fmla="*/ 285692 h 305881"/>
                      <a:gd name="connsiteX6" fmla="*/ 0 w 294513"/>
                      <a:gd name="connsiteY6" fmla="*/ 177825 h 305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4513" h="305881">
                        <a:moveTo>
                          <a:pt x="202365" y="0"/>
                        </a:moveTo>
                        <a:lnTo>
                          <a:pt x="293518" y="91902"/>
                        </a:lnTo>
                        <a:lnTo>
                          <a:pt x="294513" y="101772"/>
                        </a:lnTo>
                        <a:cubicBezTo>
                          <a:pt x="294513" y="188341"/>
                          <a:pt x="241879" y="262618"/>
                          <a:pt x="166867" y="294345"/>
                        </a:cubicBezTo>
                        <a:lnTo>
                          <a:pt x="129706" y="305881"/>
                        </a:lnTo>
                        <a:lnTo>
                          <a:pt x="109258" y="285692"/>
                        </a:lnTo>
                        <a:cubicBezTo>
                          <a:pt x="57114" y="234210"/>
                          <a:pt x="0" y="177825"/>
                          <a:pt x="0" y="177825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29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08" name="자유형: 도형 407">
                    <a:extLst>
                      <a:ext uri="{FF2B5EF4-FFF2-40B4-BE49-F238E27FC236}">
                        <a16:creationId xmlns:a16="http://schemas.microsoft.com/office/drawing/2014/main" id="{4E4162CE-3B7E-8EE4-2D81-3BC85056D2FB}"/>
                      </a:ext>
                    </a:extLst>
                  </p:cNvPr>
                  <p:cNvSpPr/>
                  <p:nvPr/>
                </p:nvSpPr>
                <p:spPr>
                  <a:xfrm>
                    <a:off x="2694510" y="1476997"/>
                    <a:ext cx="274695" cy="218611"/>
                  </a:xfrm>
                  <a:custGeom>
                    <a:avLst/>
                    <a:gdLst>
                      <a:gd name="connsiteX0" fmla="*/ 239375 w 666386"/>
                      <a:gd name="connsiteY0" fmla="*/ 296187 h 530330"/>
                      <a:gd name="connsiteX1" fmla="*/ 488835 w 666386"/>
                      <a:gd name="connsiteY1" fmla="*/ 44823 h 530330"/>
                      <a:gd name="connsiteX2" fmla="*/ 646378 w 666386"/>
                      <a:gd name="connsiteY2" fmla="*/ 49014 h 530330"/>
                      <a:gd name="connsiteX3" fmla="*/ 658666 w 666386"/>
                      <a:gd name="connsiteY3" fmla="*/ 65301 h 530330"/>
                      <a:gd name="connsiteX4" fmla="*/ 638377 w 666386"/>
                      <a:gd name="connsiteY4" fmla="*/ 160742 h 530330"/>
                      <a:gd name="connsiteX5" fmla="*/ 303002 w 666386"/>
                      <a:gd name="connsiteY5" fmla="*/ 496022 h 530330"/>
                      <a:gd name="connsiteX6" fmla="*/ 262902 w 666386"/>
                      <a:gd name="connsiteY6" fmla="*/ 527169 h 530330"/>
                      <a:gd name="connsiteX7" fmla="*/ 212038 w 666386"/>
                      <a:gd name="connsiteY7" fmla="*/ 526788 h 530330"/>
                      <a:gd name="connsiteX8" fmla="*/ 211753 w 666386"/>
                      <a:gd name="connsiteY8" fmla="*/ 527169 h 530330"/>
                      <a:gd name="connsiteX9" fmla="*/ 202894 w 666386"/>
                      <a:gd name="connsiteY9" fmla="*/ 522978 h 530330"/>
                      <a:gd name="connsiteX10" fmla="*/ 99072 w 666386"/>
                      <a:gd name="connsiteY10" fmla="*/ 422965 h 530330"/>
                      <a:gd name="connsiteX11" fmla="*/ 24586 w 666386"/>
                      <a:gd name="connsiteY11" fmla="*/ 348575 h 530330"/>
                      <a:gd name="connsiteX12" fmla="*/ 24491 w 666386"/>
                      <a:gd name="connsiteY12" fmla="*/ 238466 h 530330"/>
                      <a:gd name="connsiteX13" fmla="*/ 95548 w 666386"/>
                      <a:gd name="connsiteY13" fmla="*/ 193317 h 530330"/>
                      <a:gd name="connsiteX14" fmla="*/ 156793 w 666386"/>
                      <a:gd name="connsiteY14" fmla="*/ 217320 h 530330"/>
                      <a:gd name="connsiteX15" fmla="*/ 239375 w 666386"/>
                      <a:gd name="connsiteY15" fmla="*/ 296187 h 530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66386" h="530330">
                        <a:moveTo>
                          <a:pt x="239375" y="296187"/>
                        </a:moveTo>
                        <a:cubicBezTo>
                          <a:pt x="318623" y="215892"/>
                          <a:pt x="411206" y="126642"/>
                          <a:pt x="488835" y="44823"/>
                        </a:cubicBezTo>
                        <a:cubicBezTo>
                          <a:pt x="548271" y="-17757"/>
                          <a:pt x="592753" y="-13375"/>
                          <a:pt x="646378" y="49014"/>
                        </a:cubicBezTo>
                        <a:cubicBezTo>
                          <a:pt x="650760" y="54157"/>
                          <a:pt x="654570" y="59872"/>
                          <a:pt x="658666" y="65301"/>
                        </a:cubicBezTo>
                        <a:cubicBezTo>
                          <a:pt x="673715" y="101782"/>
                          <a:pt x="666667" y="132643"/>
                          <a:pt x="638377" y="160742"/>
                        </a:cubicBezTo>
                        <a:cubicBezTo>
                          <a:pt x="526173" y="272089"/>
                          <a:pt x="414540" y="384008"/>
                          <a:pt x="303002" y="496022"/>
                        </a:cubicBezTo>
                        <a:cubicBezTo>
                          <a:pt x="290810" y="508214"/>
                          <a:pt x="277951" y="519072"/>
                          <a:pt x="262902" y="527169"/>
                        </a:cubicBezTo>
                        <a:cubicBezTo>
                          <a:pt x="245947" y="533550"/>
                          <a:pt x="228993" y="528597"/>
                          <a:pt x="212038" y="526788"/>
                        </a:cubicBezTo>
                        <a:cubicBezTo>
                          <a:pt x="212038" y="526788"/>
                          <a:pt x="211753" y="527169"/>
                          <a:pt x="211753" y="527169"/>
                        </a:cubicBezTo>
                        <a:cubicBezTo>
                          <a:pt x="209848" y="523454"/>
                          <a:pt x="206228" y="523549"/>
                          <a:pt x="202894" y="522978"/>
                        </a:cubicBezTo>
                        <a:cubicBezTo>
                          <a:pt x="165366" y="492688"/>
                          <a:pt x="133552" y="456398"/>
                          <a:pt x="99072" y="422965"/>
                        </a:cubicBezTo>
                        <a:cubicBezTo>
                          <a:pt x="73926" y="398581"/>
                          <a:pt x="49161" y="373626"/>
                          <a:pt x="24586" y="348575"/>
                        </a:cubicBezTo>
                        <a:cubicBezTo>
                          <a:pt x="-8180" y="315047"/>
                          <a:pt x="-8180" y="272280"/>
                          <a:pt x="24491" y="238466"/>
                        </a:cubicBezTo>
                        <a:cubicBezTo>
                          <a:pt x="44494" y="217797"/>
                          <a:pt x="63163" y="195127"/>
                          <a:pt x="95548" y="193317"/>
                        </a:cubicBezTo>
                        <a:cubicBezTo>
                          <a:pt x="119932" y="191984"/>
                          <a:pt x="139934" y="200461"/>
                          <a:pt x="156793" y="217320"/>
                        </a:cubicBezTo>
                        <a:lnTo>
                          <a:pt x="239375" y="296187"/>
                        </a:lnTo>
                        <a:close/>
                      </a:path>
                    </a:pathLst>
                  </a:custGeom>
                  <a:solidFill>
                    <a:srgbClr val="FEFEF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09" name="자유형: 도형 408">
                    <a:extLst>
                      <a:ext uri="{FF2B5EF4-FFF2-40B4-BE49-F238E27FC236}">
                        <a16:creationId xmlns:a16="http://schemas.microsoft.com/office/drawing/2014/main" id="{E18D79B9-B633-7ABF-5829-62A30DA07CF6}"/>
                      </a:ext>
                    </a:extLst>
                  </p:cNvPr>
                  <p:cNvSpPr/>
                  <p:nvPr/>
                </p:nvSpPr>
                <p:spPr>
                  <a:xfrm>
                    <a:off x="2694191" y="1475831"/>
                    <a:ext cx="276121" cy="220475"/>
                  </a:xfrm>
                  <a:custGeom>
                    <a:avLst/>
                    <a:gdLst>
                      <a:gd name="connsiteX0" fmla="*/ 648772 w 669845"/>
                      <a:gd name="connsiteY0" fmla="*/ 52316 h 534852"/>
                      <a:gd name="connsiteX1" fmla="*/ 617530 w 669845"/>
                      <a:gd name="connsiteY1" fmla="*/ 21074 h 534852"/>
                      <a:gd name="connsiteX2" fmla="*/ 515707 w 669845"/>
                      <a:gd name="connsiteY2" fmla="*/ 21074 h 534852"/>
                      <a:gd name="connsiteX3" fmla="*/ 238530 w 669845"/>
                      <a:gd name="connsiteY3" fmla="*/ 298156 h 534852"/>
                      <a:gd name="connsiteX4" fmla="*/ 154138 w 669845"/>
                      <a:gd name="connsiteY4" fmla="*/ 213765 h 534852"/>
                      <a:gd name="connsiteX5" fmla="*/ 52316 w 669845"/>
                      <a:gd name="connsiteY5" fmla="*/ 213765 h 534852"/>
                      <a:gd name="connsiteX6" fmla="*/ 21074 w 669845"/>
                      <a:gd name="connsiteY6" fmla="*/ 245007 h 534852"/>
                      <a:gd name="connsiteX7" fmla="*/ 21074 w 669845"/>
                      <a:gd name="connsiteY7" fmla="*/ 346829 h 534852"/>
                      <a:gd name="connsiteX8" fmla="*/ 105466 w 669845"/>
                      <a:gd name="connsiteY8" fmla="*/ 431221 h 534852"/>
                      <a:gd name="connsiteX9" fmla="*/ 105466 w 669845"/>
                      <a:gd name="connsiteY9" fmla="*/ 431221 h 534852"/>
                      <a:gd name="connsiteX10" fmla="*/ 155948 w 669845"/>
                      <a:gd name="connsiteY10" fmla="*/ 481703 h 534852"/>
                      <a:gd name="connsiteX11" fmla="*/ 188238 w 669845"/>
                      <a:gd name="connsiteY11" fmla="*/ 513993 h 534852"/>
                      <a:gd name="connsiteX12" fmla="*/ 288822 w 669845"/>
                      <a:gd name="connsiteY12" fmla="*/ 513993 h 534852"/>
                      <a:gd name="connsiteX13" fmla="*/ 648772 w 669845"/>
                      <a:gd name="connsiteY13" fmla="*/ 154043 h 534852"/>
                      <a:gd name="connsiteX14" fmla="*/ 648772 w 669845"/>
                      <a:gd name="connsiteY14" fmla="*/ 52316 h 5348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669845" h="534852">
                        <a:moveTo>
                          <a:pt x="648772" y="52316"/>
                        </a:moveTo>
                        <a:lnTo>
                          <a:pt x="617530" y="21074"/>
                        </a:lnTo>
                        <a:cubicBezTo>
                          <a:pt x="589431" y="-7025"/>
                          <a:pt x="543806" y="-7025"/>
                          <a:pt x="515707" y="21074"/>
                        </a:cubicBezTo>
                        <a:lnTo>
                          <a:pt x="238530" y="298156"/>
                        </a:lnTo>
                        <a:lnTo>
                          <a:pt x="154138" y="213765"/>
                        </a:lnTo>
                        <a:cubicBezTo>
                          <a:pt x="126040" y="185666"/>
                          <a:pt x="80415" y="185666"/>
                          <a:pt x="52316" y="213765"/>
                        </a:cubicBezTo>
                        <a:lnTo>
                          <a:pt x="21074" y="245007"/>
                        </a:lnTo>
                        <a:cubicBezTo>
                          <a:pt x="-7025" y="273106"/>
                          <a:pt x="-7025" y="318730"/>
                          <a:pt x="21074" y="346829"/>
                        </a:cubicBezTo>
                        <a:lnTo>
                          <a:pt x="105466" y="431221"/>
                        </a:lnTo>
                        <a:lnTo>
                          <a:pt x="105466" y="431221"/>
                        </a:lnTo>
                        <a:lnTo>
                          <a:pt x="155948" y="481703"/>
                        </a:lnTo>
                        <a:lnTo>
                          <a:pt x="188238" y="513993"/>
                        </a:lnTo>
                        <a:cubicBezTo>
                          <a:pt x="216051" y="541806"/>
                          <a:pt x="261104" y="541806"/>
                          <a:pt x="288822" y="513993"/>
                        </a:cubicBezTo>
                        <a:lnTo>
                          <a:pt x="648772" y="154043"/>
                        </a:lnTo>
                        <a:cubicBezTo>
                          <a:pt x="676870" y="126040"/>
                          <a:pt x="676870" y="80510"/>
                          <a:pt x="648772" y="5231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410" name="그룹 409">
              <a:extLst>
                <a:ext uri="{FF2B5EF4-FFF2-40B4-BE49-F238E27FC236}">
                  <a16:creationId xmlns:a16="http://schemas.microsoft.com/office/drawing/2014/main" id="{B76E4097-A61B-944D-BD65-7073DB977CA0}"/>
                </a:ext>
              </a:extLst>
            </p:cNvPr>
            <p:cNvGrpSpPr/>
            <p:nvPr/>
          </p:nvGrpSpPr>
          <p:grpSpPr>
            <a:xfrm>
              <a:off x="477760" y="3534019"/>
              <a:ext cx="5497808" cy="359458"/>
              <a:chOff x="468313" y="3690696"/>
              <a:chExt cx="6133732" cy="401036"/>
            </a:xfrm>
          </p:grpSpPr>
          <p:sp>
            <p:nvSpPr>
              <p:cNvPr id="411" name="사각형: 둥근 모서리 410">
                <a:extLst>
                  <a:ext uri="{FF2B5EF4-FFF2-40B4-BE49-F238E27FC236}">
                    <a16:creationId xmlns:a16="http://schemas.microsoft.com/office/drawing/2014/main" id="{A1F1D0E1-1B2A-14E6-4B90-281BF268D50E}"/>
                  </a:ext>
                </a:extLst>
              </p:cNvPr>
              <p:cNvSpPr/>
              <p:nvPr/>
            </p:nvSpPr>
            <p:spPr>
              <a:xfrm>
                <a:off x="468313" y="3690696"/>
                <a:ext cx="6133732" cy="40103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DDF0EF"/>
                  </a:gs>
                  <a:gs pos="100000">
                    <a:srgbClr val="D4E2F0"/>
                  </a:gs>
                </a:gsLst>
                <a:lin ang="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412" name="그룹 411">
                <a:extLst>
                  <a:ext uri="{FF2B5EF4-FFF2-40B4-BE49-F238E27FC236}">
                    <a16:creationId xmlns:a16="http://schemas.microsoft.com/office/drawing/2014/main" id="{AAFB7A0D-F249-6893-0BA3-7C98F2871ECE}"/>
                  </a:ext>
                </a:extLst>
              </p:cNvPr>
              <p:cNvGrpSpPr/>
              <p:nvPr/>
            </p:nvGrpSpPr>
            <p:grpSpPr>
              <a:xfrm>
                <a:off x="584591" y="3788202"/>
                <a:ext cx="4489448" cy="206026"/>
                <a:chOff x="670586" y="3788193"/>
                <a:chExt cx="4489451" cy="206026"/>
              </a:xfrm>
            </p:grpSpPr>
            <p:sp>
              <p:nvSpPr>
                <p:cNvPr id="413" name="TextBox 412">
                  <a:extLst>
                    <a:ext uri="{FF2B5EF4-FFF2-40B4-BE49-F238E27FC236}">
                      <a16:creationId xmlns:a16="http://schemas.microsoft.com/office/drawing/2014/main" id="{1BD1CE80-D66D-D5F5-C6BA-801F30C92CCB}"/>
                    </a:ext>
                  </a:extLst>
                </p:cNvPr>
                <p:cNvSpPr txBox="1"/>
                <p:nvPr/>
              </p:nvSpPr>
              <p:spPr>
                <a:xfrm>
                  <a:off x="948305" y="3788193"/>
                  <a:ext cx="4211732" cy="2060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학생은 평가의 주체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: 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성찰할 수 있는 기회와 적절한 피드백 제공</a:t>
                  </a:r>
                </a:p>
              </p:txBody>
            </p:sp>
            <p:grpSp>
              <p:nvGrpSpPr>
                <p:cNvPr id="414" name="그룹 413">
                  <a:extLst>
                    <a:ext uri="{FF2B5EF4-FFF2-40B4-BE49-F238E27FC236}">
                      <a16:creationId xmlns:a16="http://schemas.microsoft.com/office/drawing/2014/main" id="{6503F200-87A2-5BF7-21C0-E5D181EDF4AB}"/>
                    </a:ext>
                  </a:extLst>
                </p:cNvPr>
                <p:cNvGrpSpPr/>
                <p:nvPr/>
              </p:nvGrpSpPr>
              <p:grpSpPr>
                <a:xfrm>
                  <a:off x="670586" y="3793558"/>
                  <a:ext cx="195318" cy="195316"/>
                  <a:chOff x="2622862" y="1377293"/>
                  <a:chExt cx="417995" cy="417994"/>
                </a:xfrm>
              </p:grpSpPr>
              <p:sp>
                <p:nvSpPr>
                  <p:cNvPr id="415" name="자유형: 도형 414">
                    <a:extLst>
                      <a:ext uri="{FF2B5EF4-FFF2-40B4-BE49-F238E27FC236}">
                        <a16:creationId xmlns:a16="http://schemas.microsoft.com/office/drawing/2014/main" id="{7D663690-D544-C723-9EFD-2B9E9A158E0F}"/>
                      </a:ext>
                    </a:extLst>
                  </p:cNvPr>
                  <p:cNvSpPr/>
                  <p:nvPr/>
                </p:nvSpPr>
                <p:spPr>
                  <a:xfrm>
                    <a:off x="2622862" y="1377293"/>
                    <a:ext cx="417994" cy="417994"/>
                  </a:xfrm>
                  <a:custGeom>
                    <a:avLst/>
                    <a:gdLst>
                      <a:gd name="connsiteX0" fmla="*/ 1175766 w 1175766"/>
                      <a:gd name="connsiteY0" fmla="*/ 587883 h 1175766"/>
                      <a:gd name="connsiteX1" fmla="*/ 587883 w 1175766"/>
                      <a:gd name="connsiteY1" fmla="*/ 1175766 h 1175766"/>
                      <a:gd name="connsiteX2" fmla="*/ 0 w 1175766"/>
                      <a:gd name="connsiteY2" fmla="*/ 587883 h 1175766"/>
                      <a:gd name="connsiteX3" fmla="*/ 587883 w 1175766"/>
                      <a:gd name="connsiteY3" fmla="*/ 0 h 1175766"/>
                      <a:gd name="connsiteX4" fmla="*/ 1175766 w 1175766"/>
                      <a:gd name="connsiteY4" fmla="*/ 587883 h 1175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5766" h="1175766">
                        <a:moveTo>
                          <a:pt x="1175766" y="587883"/>
                        </a:moveTo>
                        <a:cubicBezTo>
                          <a:pt x="1175766" y="912562"/>
                          <a:pt x="912562" y="1175766"/>
                          <a:pt x="587883" y="1175766"/>
                        </a:cubicBezTo>
                        <a:cubicBezTo>
                          <a:pt x="263204" y="1175766"/>
                          <a:pt x="0" y="912562"/>
                          <a:pt x="0" y="587883"/>
                        </a:cubicBezTo>
                        <a:cubicBezTo>
                          <a:pt x="0" y="263204"/>
                          <a:pt x="263204" y="0"/>
                          <a:pt x="587883" y="0"/>
                        </a:cubicBezTo>
                        <a:cubicBezTo>
                          <a:pt x="912562" y="0"/>
                          <a:pt x="1175766" y="263204"/>
                          <a:pt x="1175766" y="58788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16" name="자유형: 도형 415">
                    <a:extLst>
                      <a:ext uri="{FF2B5EF4-FFF2-40B4-BE49-F238E27FC236}">
                        <a16:creationId xmlns:a16="http://schemas.microsoft.com/office/drawing/2014/main" id="{8CCE60AE-3DB2-44AA-9130-5EAD93F1CAD6}"/>
                      </a:ext>
                    </a:extLst>
                  </p:cNvPr>
                  <p:cNvSpPr/>
                  <p:nvPr/>
                </p:nvSpPr>
                <p:spPr>
                  <a:xfrm>
                    <a:off x="2746344" y="1484519"/>
                    <a:ext cx="294513" cy="305881"/>
                  </a:xfrm>
                  <a:custGeom>
                    <a:avLst/>
                    <a:gdLst>
                      <a:gd name="connsiteX0" fmla="*/ 202365 w 294513"/>
                      <a:gd name="connsiteY0" fmla="*/ 0 h 305881"/>
                      <a:gd name="connsiteX1" fmla="*/ 293518 w 294513"/>
                      <a:gd name="connsiteY1" fmla="*/ 91902 h 305881"/>
                      <a:gd name="connsiteX2" fmla="*/ 294513 w 294513"/>
                      <a:gd name="connsiteY2" fmla="*/ 101772 h 305881"/>
                      <a:gd name="connsiteX3" fmla="*/ 166867 w 294513"/>
                      <a:gd name="connsiteY3" fmla="*/ 294345 h 305881"/>
                      <a:gd name="connsiteX4" fmla="*/ 129706 w 294513"/>
                      <a:gd name="connsiteY4" fmla="*/ 305881 h 305881"/>
                      <a:gd name="connsiteX5" fmla="*/ 109258 w 294513"/>
                      <a:gd name="connsiteY5" fmla="*/ 285692 h 305881"/>
                      <a:gd name="connsiteX6" fmla="*/ 0 w 294513"/>
                      <a:gd name="connsiteY6" fmla="*/ 177825 h 305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4513" h="305881">
                        <a:moveTo>
                          <a:pt x="202365" y="0"/>
                        </a:moveTo>
                        <a:lnTo>
                          <a:pt x="293518" y="91902"/>
                        </a:lnTo>
                        <a:lnTo>
                          <a:pt x="294513" y="101772"/>
                        </a:lnTo>
                        <a:cubicBezTo>
                          <a:pt x="294513" y="188341"/>
                          <a:pt x="241879" y="262618"/>
                          <a:pt x="166867" y="294345"/>
                        </a:cubicBezTo>
                        <a:lnTo>
                          <a:pt x="129706" y="305881"/>
                        </a:lnTo>
                        <a:lnTo>
                          <a:pt x="109258" y="285692"/>
                        </a:lnTo>
                        <a:cubicBezTo>
                          <a:pt x="57114" y="234210"/>
                          <a:pt x="0" y="177825"/>
                          <a:pt x="0" y="177825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29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17" name="자유형: 도형 416">
                    <a:extLst>
                      <a:ext uri="{FF2B5EF4-FFF2-40B4-BE49-F238E27FC236}">
                        <a16:creationId xmlns:a16="http://schemas.microsoft.com/office/drawing/2014/main" id="{4125FB4E-C460-793B-1BD8-9ECB7557E3B1}"/>
                      </a:ext>
                    </a:extLst>
                  </p:cNvPr>
                  <p:cNvSpPr/>
                  <p:nvPr/>
                </p:nvSpPr>
                <p:spPr>
                  <a:xfrm>
                    <a:off x="2694510" y="1476997"/>
                    <a:ext cx="274695" cy="218611"/>
                  </a:xfrm>
                  <a:custGeom>
                    <a:avLst/>
                    <a:gdLst>
                      <a:gd name="connsiteX0" fmla="*/ 239375 w 666386"/>
                      <a:gd name="connsiteY0" fmla="*/ 296187 h 530330"/>
                      <a:gd name="connsiteX1" fmla="*/ 488835 w 666386"/>
                      <a:gd name="connsiteY1" fmla="*/ 44823 h 530330"/>
                      <a:gd name="connsiteX2" fmla="*/ 646378 w 666386"/>
                      <a:gd name="connsiteY2" fmla="*/ 49014 h 530330"/>
                      <a:gd name="connsiteX3" fmla="*/ 658666 w 666386"/>
                      <a:gd name="connsiteY3" fmla="*/ 65301 h 530330"/>
                      <a:gd name="connsiteX4" fmla="*/ 638377 w 666386"/>
                      <a:gd name="connsiteY4" fmla="*/ 160742 h 530330"/>
                      <a:gd name="connsiteX5" fmla="*/ 303002 w 666386"/>
                      <a:gd name="connsiteY5" fmla="*/ 496022 h 530330"/>
                      <a:gd name="connsiteX6" fmla="*/ 262902 w 666386"/>
                      <a:gd name="connsiteY6" fmla="*/ 527169 h 530330"/>
                      <a:gd name="connsiteX7" fmla="*/ 212038 w 666386"/>
                      <a:gd name="connsiteY7" fmla="*/ 526788 h 530330"/>
                      <a:gd name="connsiteX8" fmla="*/ 211753 w 666386"/>
                      <a:gd name="connsiteY8" fmla="*/ 527169 h 530330"/>
                      <a:gd name="connsiteX9" fmla="*/ 202894 w 666386"/>
                      <a:gd name="connsiteY9" fmla="*/ 522978 h 530330"/>
                      <a:gd name="connsiteX10" fmla="*/ 99072 w 666386"/>
                      <a:gd name="connsiteY10" fmla="*/ 422965 h 530330"/>
                      <a:gd name="connsiteX11" fmla="*/ 24586 w 666386"/>
                      <a:gd name="connsiteY11" fmla="*/ 348575 h 530330"/>
                      <a:gd name="connsiteX12" fmla="*/ 24491 w 666386"/>
                      <a:gd name="connsiteY12" fmla="*/ 238466 h 530330"/>
                      <a:gd name="connsiteX13" fmla="*/ 95548 w 666386"/>
                      <a:gd name="connsiteY13" fmla="*/ 193317 h 530330"/>
                      <a:gd name="connsiteX14" fmla="*/ 156793 w 666386"/>
                      <a:gd name="connsiteY14" fmla="*/ 217320 h 530330"/>
                      <a:gd name="connsiteX15" fmla="*/ 239375 w 666386"/>
                      <a:gd name="connsiteY15" fmla="*/ 296187 h 530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66386" h="530330">
                        <a:moveTo>
                          <a:pt x="239375" y="296187"/>
                        </a:moveTo>
                        <a:cubicBezTo>
                          <a:pt x="318623" y="215892"/>
                          <a:pt x="411206" y="126642"/>
                          <a:pt x="488835" y="44823"/>
                        </a:cubicBezTo>
                        <a:cubicBezTo>
                          <a:pt x="548271" y="-17757"/>
                          <a:pt x="592753" y="-13375"/>
                          <a:pt x="646378" y="49014"/>
                        </a:cubicBezTo>
                        <a:cubicBezTo>
                          <a:pt x="650760" y="54157"/>
                          <a:pt x="654570" y="59872"/>
                          <a:pt x="658666" y="65301"/>
                        </a:cubicBezTo>
                        <a:cubicBezTo>
                          <a:pt x="673715" y="101782"/>
                          <a:pt x="666667" y="132643"/>
                          <a:pt x="638377" y="160742"/>
                        </a:cubicBezTo>
                        <a:cubicBezTo>
                          <a:pt x="526173" y="272089"/>
                          <a:pt x="414540" y="384008"/>
                          <a:pt x="303002" y="496022"/>
                        </a:cubicBezTo>
                        <a:cubicBezTo>
                          <a:pt x="290810" y="508214"/>
                          <a:pt x="277951" y="519072"/>
                          <a:pt x="262902" y="527169"/>
                        </a:cubicBezTo>
                        <a:cubicBezTo>
                          <a:pt x="245947" y="533550"/>
                          <a:pt x="228993" y="528597"/>
                          <a:pt x="212038" y="526788"/>
                        </a:cubicBezTo>
                        <a:cubicBezTo>
                          <a:pt x="212038" y="526788"/>
                          <a:pt x="211753" y="527169"/>
                          <a:pt x="211753" y="527169"/>
                        </a:cubicBezTo>
                        <a:cubicBezTo>
                          <a:pt x="209848" y="523454"/>
                          <a:pt x="206228" y="523549"/>
                          <a:pt x="202894" y="522978"/>
                        </a:cubicBezTo>
                        <a:cubicBezTo>
                          <a:pt x="165366" y="492688"/>
                          <a:pt x="133552" y="456398"/>
                          <a:pt x="99072" y="422965"/>
                        </a:cubicBezTo>
                        <a:cubicBezTo>
                          <a:pt x="73926" y="398581"/>
                          <a:pt x="49161" y="373626"/>
                          <a:pt x="24586" y="348575"/>
                        </a:cubicBezTo>
                        <a:cubicBezTo>
                          <a:pt x="-8180" y="315047"/>
                          <a:pt x="-8180" y="272280"/>
                          <a:pt x="24491" y="238466"/>
                        </a:cubicBezTo>
                        <a:cubicBezTo>
                          <a:pt x="44494" y="217797"/>
                          <a:pt x="63163" y="195127"/>
                          <a:pt x="95548" y="193317"/>
                        </a:cubicBezTo>
                        <a:cubicBezTo>
                          <a:pt x="119932" y="191984"/>
                          <a:pt x="139934" y="200461"/>
                          <a:pt x="156793" y="217320"/>
                        </a:cubicBezTo>
                        <a:lnTo>
                          <a:pt x="239375" y="296187"/>
                        </a:lnTo>
                        <a:close/>
                      </a:path>
                    </a:pathLst>
                  </a:custGeom>
                  <a:solidFill>
                    <a:srgbClr val="FEFEF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18" name="자유형: 도형 417">
                    <a:extLst>
                      <a:ext uri="{FF2B5EF4-FFF2-40B4-BE49-F238E27FC236}">
                        <a16:creationId xmlns:a16="http://schemas.microsoft.com/office/drawing/2014/main" id="{163D044C-3808-0185-13B9-3FDAABC3723C}"/>
                      </a:ext>
                    </a:extLst>
                  </p:cNvPr>
                  <p:cNvSpPr/>
                  <p:nvPr/>
                </p:nvSpPr>
                <p:spPr>
                  <a:xfrm>
                    <a:off x="2694191" y="1475831"/>
                    <a:ext cx="276121" cy="220475"/>
                  </a:xfrm>
                  <a:custGeom>
                    <a:avLst/>
                    <a:gdLst>
                      <a:gd name="connsiteX0" fmla="*/ 648772 w 669845"/>
                      <a:gd name="connsiteY0" fmla="*/ 52316 h 534852"/>
                      <a:gd name="connsiteX1" fmla="*/ 617530 w 669845"/>
                      <a:gd name="connsiteY1" fmla="*/ 21074 h 534852"/>
                      <a:gd name="connsiteX2" fmla="*/ 515707 w 669845"/>
                      <a:gd name="connsiteY2" fmla="*/ 21074 h 534852"/>
                      <a:gd name="connsiteX3" fmla="*/ 238530 w 669845"/>
                      <a:gd name="connsiteY3" fmla="*/ 298156 h 534852"/>
                      <a:gd name="connsiteX4" fmla="*/ 154138 w 669845"/>
                      <a:gd name="connsiteY4" fmla="*/ 213765 h 534852"/>
                      <a:gd name="connsiteX5" fmla="*/ 52316 w 669845"/>
                      <a:gd name="connsiteY5" fmla="*/ 213765 h 534852"/>
                      <a:gd name="connsiteX6" fmla="*/ 21074 w 669845"/>
                      <a:gd name="connsiteY6" fmla="*/ 245007 h 534852"/>
                      <a:gd name="connsiteX7" fmla="*/ 21074 w 669845"/>
                      <a:gd name="connsiteY7" fmla="*/ 346829 h 534852"/>
                      <a:gd name="connsiteX8" fmla="*/ 105466 w 669845"/>
                      <a:gd name="connsiteY8" fmla="*/ 431221 h 534852"/>
                      <a:gd name="connsiteX9" fmla="*/ 105466 w 669845"/>
                      <a:gd name="connsiteY9" fmla="*/ 431221 h 534852"/>
                      <a:gd name="connsiteX10" fmla="*/ 155948 w 669845"/>
                      <a:gd name="connsiteY10" fmla="*/ 481703 h 534852"/>
                      <a:gd name="connsiteX11" fmla="*/ 188238 w 669845"/>
                      <a:gd name="connsiteY11" fmla="*/ 513993 h 534852"/>
                      <a:gd name="connsiteX12" fmla="*/ 288822 w 669845"/>
                      <a:gd name="connsiteY12" fmla="*/ 513993 h 534852"/>
                      <a:gd name="connsiteX13" fmla="*/ 648772 w 669845"/>
                      <a:gd name="connsiteY13" fmla="*/ 154043 h 534852"/>
                      <a:gd name="connsiteX14" fmla="*/ 648772 w 669845"/>
                      <a:gd name="connsiteY14" fmla="*/ 52316 h 5348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669845" h="534852">
                        <a:moveTo>
                          <a:pt x="648772" y="52316"/>
                        </a:moveTo>
                        <a:lnTo>
                          <a:pt x="617530" y="21074"/>
                        </a:lnTo>
                        <a:cubicBezTo>
                          <a:pt x="589431" y="-7025"/>
                          <a:pt x="543806" y="-7025"/>
                          <a:pt x="515707" y="21074"/>
                        </a:cubicBezTo>
                        <a:lnTo>
                          <a:pt x="238530" y="298156"/>
                        </a:lnTo>
                        <a:lnTo>
                          <a:pt x="154138" y="213765"/>
                        </a:lnTo>
                        <a:cubicBezTo>
                          <a:pt x="126040" y="185666"/>
                          <a:pt x="80415" y="185666"/>
                          <a:pt x="52316" y="213765"/>
                        </a:cubicBezTo>
                        <a:lnTo>
                          <a:pt x="21074" y="245007"/>
                        </a:lnTo>
                        <a:cubicBezTo>
                          <a:pt x="-7025" y="273106"/>
                          <a:pt x="-7025" y="318730"/>
                          <a:pt x="21074" y="346829"/>
                        </a:cubicBezTo>
                        <a:lnTo>
                          <a:pt x="105466" y="431221"/>
                        </a:lnTo>
                        <a:lnTo>
                          <a:pt x="105466" y="431221"/>
                        </a:lnTo>
                        <a:lnTo>
                          <a:pt x="155948" y="481703"/>
                        </a:lnTo>
                        <a:lnTo>
                          <a:pt x="188238" y="513993"/>
                        </a:lnTo>
                        <a:cubicBezTo>
                          <a:pt x="216051" y="541806"/>
                          <a:pt x="261104" y="541806"/>
                          <a:pt x="288822" y="513993"/>
                        </a:cubicBezTo>
                        <a:lnTo>
                          <a:pt x="648772" y="154043"/>
                        </a:lnTo>
                        <a:cubicBezTo>
                          <a:pt x="676870" y="126040"/>
                          <a:pt x="676870" y="80510"/>
                          <a:pt x="648772" y="5231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419" name="그룹 418">
              <a:extLst>
                <a:ext uri="{FF2B5EF4-FFF2-40B4-BE49-F238E27FC236}">
                  <a16:creationId xmlns:a16="http://schemas.microsoft.com/office/drawing/2014/main" id="{5E4E52B3-CD62-565F-0CEC-507A59448952}"/>
                </a:ext>
              </a:extLst>
            </p:cNvPr>
            <p:cNvGrpSpPr/>
            <p:nvPr/>
          </p:nvGrpSpPr>
          <p:grpSpPr>
            <a:xfrm>
              <a:off x="477760" y="3988493"/>
              <a:ext cx="5497808" cy="359458"/>
              <a:chOff x="468313" y="3690696"/>
              <a:chExt cx="6133732" cy="401036"/>
            </a:xfrm>
          </p:grpSpPr>
          <p:sp>
            <p:nvSpPr>
              <p:cNvPr id="420" name="사각형: 둥근 모서리 419">
                <a:extLst>
                  <a:ext uri="{FF2B5EF4-FFF2-40B4-BE49-F238E27FC236}">
                    <a16:creationId xmlns:a16="http://schemas.microsoft.com/office/drawing/2014/main" id="{C0710ECB-6642-5135-C346-146260AF8CD6}"/>
                  </a:ext>
                </a:extLst>
              </p:cNvPr>
              <p:cNvSpPr/>
              <p:nvPr/>
            </p:nvSpPr>
            <p:spPr>
              <a:xfrm>
                <a:off x="468313" y="3690696"/>
                <a:ext cx="6133732" cy="40103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DDF0EF"/>
                  </a:gs>
                  <a:gs pos="100000">
                    <a:srgbClr val="D4E2F0"/>
                  </a:gs>
                </a:gsLst>
                <a:lin ang="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421" name="그룹 420">
                <a:extLst>
                  <a:ext uri="{FF2B5EF4-FFF2-40B4-BE49-F238E27FC236}">
                    <a16:creationId xmlns:a16="http://schemas.microsoft.com/office/drawing/2014/main" id="{E73FE9EF-FFD6-EEB6-9B30-E9FB1C769BFE}"/>
                  </a:ext>
                </a:extLst>
              </p:cNvPr>
              <p:cNvGrpSpPr/>
              <p:nvPr/>
            </p:nvGrpSpPr>
            <p:grpSpPr>
              <a:xfrm>
                <a:off x="584591" y="3785080"/>
                <a:ext cx="4961636" cy="212269"/>
                <a:chOff x="670586" y="3785071"/>
                <a:chExt cx="4961639" cy="212269"/>
              </a:xfrm>
            </p:grpSpPr>
            <p:sp>
              <p:nvSpPr>
                <p:cNvPr id="422" name="TextBox 421">
                  <a:extLst>
                    <a:ext uri="{FF2B5EF4-FFF2-40B4-BE49-F238E27FC236}">
                      <a16:creationId xmlns:a16="http://schemas.microsoft.com/office/drawing/2014/main" id="{B0379A3D-AD0A-04C7-920C-D1E55588A61A}"/>
                    </a:ext>
                  </a:extLst>
                </p:cNvPr>
                <p:cNvSpPr txBox="1"/>
                <p:nvPr/>
              </p:nvSpPr>
              <p:spPr>
                <a:xfrm>
                  <a:off x="948306" y="3785071"/>
                  <a:ext cx="4683919" cy="21226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학생의 다양한 특성과 발달을 고려한 평가 문항 또는 평가 과제 개발</a:t>
                  </a:r>
                </a:p>
              </p:txBody>
            </p:sp>
            <p:grpSp>
              <p:nvGrpSpPr>
                <p:cNvPr id="423" name="그룹 422">
                  <a:extLst>
                    <a:ext uri="{FF2B5EF4-FFF2-40B4-BE49-F238E27FC236}">
                      <a16:creationId xmlns:a16="http://schemas.microsoft.com/office/drawing/2014/main" id="{CC0038C1-3B7D-3556-50C2-C761D02B2D13}"/>
                    </a:ext>
                  </a:extLst>
                </p:cNvPr>
                <p:cNvGrpSpPr/>
                <p:nvPr/>
              </p:nvGrpSpPr>
              <p:grpSpPr>
                <a:xfrm>
                  <a:off x="670586" y="3793558"/>
                  <a:ext cx="195318" cy="195316"/>
                  <a:chOff x="2622862" y="1377293"/>
                  <a:chExt cx="417995" cy="417994"/>
                </a:xfrm>
              </p:grpSpPr>
              <p:sp>
                <p:nvSpPr>
                  <p:cNvPr id="424" name="자유형: 도형 423">
                    <a:extLst>
                      <a:ext uri="{FF2B5EF4-FFF2-40B4-BE49-F238E27FC236}">
                        <a16:creationId xmlns:a16="http://schemas.microsoft.com/office/drawing/2014/main" id="{18193623-85BF-D80B-4E0A-95CE012FA356}"/>
                      </a:ext>
                    </a:extLst>
                  </p:cNvPr>
                  <p:cNvSpPr/>
                  <p:nvPr/>
                </p:nvSpPr>
                <p:spPr>
                  <a:xfrm>
                    <a:off x="2622862" y="1377293"/>
                    <a:ext cx="417994" cy="417994"/>
                  </a:xfrm>
                  <a:custGeom>
                    <a:avLst/>
                    <a:gdLst>
                      <a:gd name="connsiteX0" fmla="*/ 1175766 w 1175766"/>
                      <a:gd name="connsiteY0" fmla="*/ 587883 h 1175766"/>
                      <a:gd name="connsiteX1" fmla="*/ 587883 w 1175766"/>
                      <a:gd name="connsiteY1" fmla="*/ 1175766 h 1175766"/>
                      <a:gd name="connsiteX2" fmla="*/ 0 w 1175766"/>
                      <a:gd name="connsiteY2" fmla="*/ 587883 h 1175766"/>
                      <a:gd name="connsiteX3" fmla="*/ 587883 w 1175766"/>
                      <a:gd name="connsiteY3" fmla="*/ 0 h 1175766"/>
                      <a:gd name="connsiteX4" fmla="*/ 1175766 w 1175766"/>
                      <a:gd name="connsiteY4" fmla="*/ 587883 h 1175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5766" h="1175766">
                        <a:moveTo>
                          <a:pt x="1175766" y="587883"/>
                        </a:moveTo>
                        <a:cubicBezTo>
                          <a:pt x="1175766" y="912562"/>
                          <a:pt x="912562" y="1175766"/>
                          <a:pt x="587883" y="1175766"/>
                        </a:cubicBezTo>
                        <a:cubicBezTo>
                          <a:pt x="263204" y="1175766"/>
                          <a:pt x="0" y="912562"/>
                          <a:pt x="0" y="587883"/>
                        </a:cubicBezTo>
                        <a:cubicBezTo>
                          <a:pt x="0" y="263204"/>
                          <a:pt x="263204" y="0"/>
                          <a:pt x="587883" y="0"/>
                        </a:cubicBezTo>
                        <a:cubicBezTo>
                          <a:pt x="912562" y="0"/>
                          <a:pt x="1175766" y="263204"/>
                          <a:pt x="1175766" y="58788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25" name="자유형: 도형 424">
                    <a:extLst>
                      <a:ext uri="{FF2B5EF4-FFF2-40B4-BE49-F238E27FC236}">
                        <a16:creationId xmlns:a16="http://schemas.microsoft.com/office/drawing/2014/main" id="{DFBA581D-9AF2-5A46-8903-67ADD113E5C1}"/>
                      </a:ext>
                    </a:extLst>
                  </p:cNvPr>
                  <p:cNvSpPr/>
                  <p:nvPr/>
                </p:nvSpPr>
                <p:spPr>
                  <a:xfrm>
                    <a:off x="2746344" y="1484519"/>
                    <a:ext cx="294513" cy="305881"/>
                  </a:xfrm>
                  <a:custGeom>
                    <a:avLst/>
                    <a:gdLst>
                      <a:gd name="connsiteX0" fmla="*/ 202365 w 294513"/>
                      <a:gd name="connsiteY0" fmla="*/ 0 h 305881"/>
                      <a:gd name="connsiteX1" fmla="*/ 293518 w 294513"/>
                      <a:gd name="connsiteY1" fmla="*/ 91902 h 305881"/>
                      <a:gd name="connsiteX2" fmla="*/ 294513 w 294513"/>
                      <a:gd name="connsiteY2" fmla="*/ 101772 h 305881"/>
                      <a:gd name="connsiteX3" fmla="*/ 166867 w 294513"/>
                      <a:gd name="connsiteY3" fmla="*/ 294345 h 305881"/>
                      <a:gd name="connsiteX4" fmla="*/ 129706 w 294513"/>
                      <a:gd name="connsiteY4" fmla="*/ 305881 h 305881"/>
                      <a:gd name="connsiteX5" fmla="*/ 109258 w 294513"/>
                      <a:gd name="connsiteY5" fmla="*/ 285692 h 305881"/>
                      <a:gd name="connsiteX6" fmla="*/ 0 w 294513"/>
                      <a:gd name="connsiteY6" fmla="*/ 177825 h 305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4513" h="305881">
                        <a:moveTo>
                          <a:pt x="202365" y="0"/>
                        </a:moveTo>
                        <a:lnTo>
                          <a:pt x="293518" y="91902"/>
                        </a:lnTo>
                        <a:lnTo>
                          <a:pt x="294513" y="101772"/>
                        </a:lnTo>
                        <a:cubicBezTo>
                          <a:pt x="294513" y="188341"/>
                          <a:pt x="241879" y="262618"/>
                          <a:pt x="166867" y="294345"/>
                        </a:cubicBezTo>
                        <a:lnTo>
                          <a:pt x="129706" y="305881"/>
                        </a:lnTo>
                        <a:lnTo>
                          <a:pt x="109258" y="285692"/>
                        </a:lnTo>
                        <a:cubicBezTo>
                          <a:pt x="57114" y="234210"/>
                          <a:pt x="0" y="177825"/>
                          <a:pt x="0" y="177825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29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26" name="자유형: 도형 425">
                    <a:extLst>
                      <a:ext uri="{FF2B5EF4-FFF2-40B4-BE49-F238E27FC236}">
                        <a16:creationId xmlns:a16="http://schemas.microsoft.com/office/drawing/2014/main" id="{BC45E55F-898B-7B9C-B51D-31EA63AD3878}"/>
                      </a:ext>
                    </a:extLst>
                  </p:cNvPr>
                  <p:cNvSpPr/>
                  <p:nvPr/>
                </p:nvSpPr>
                <p:spPr>
                  <a:xfrm>
                    <a:off x="2694510" y="1476997"/>
                    <a:ext cx="274695" cy="218611"/>
                  </a:xfrm>
                  <a:custGeom>
                    <a:avLst/>
                    <a:gdLst>
                      <a:gd name="connsiteX0" fmla="*/ 239375 w 666386"/>
                      <a:gd name="connsiteY0" fmla="*/ 296187 h 530330"/>
                      <a:gd name="connsiteX1" fmla="*/ 488835 w 666386"/>
                      <a:gd name="connsiteY1" fmla="*/ 44823 h 530330"/>
                      <a:gd name="connsiteX2" fmla="*/ 646378 w 666386"/>
                      <a:gd name="connsiteY2" fmla="*/ 49014 h 530330"/>
                      <a:gd name="connsiteX3" fmla="*/ 658666 w 666386"/>
                      <a:gd name="connsiteY3" fmla="*/ 65301 h 530330"/>
                      <a:gd name="connsiteX4" fmla="*/ 638377 w 666386"/>
                      <a:gd name="connsiteY4" fmla="*/ 160742 h 530330"/>
                      <a:gd name="connsiteX5" fmla="*/ 303002 w 666386"/>
                      <a:gd name="connsiteY5" fmla="*/ 496022 h 530330"/>
                      <a:gd name="connsiteX6" fmla="*/ 262902 w 666386"/>
                      <a:gd name="connsiteY6" fmla="*/ 527169 h 530330"/>
                      <a:gd name="connsiteX7" fmla="*/ 212038 w 666386"/>
                      <a:gd name="connsiteY7" fmla="*/ 526788 h 530330"/>
                      <a:gd name="connsiteX8" fmla="*/ 211753 w 666386"/>
                      <a:gd name="connsiteY8" fmla="*/ 527169 h 530330"/>
                      <a:gd name="connsiteX9" fmla="*/ 202894 w 666386"/>
                      <a:gd name="connsiteY9" fmla="*/ 522978 h 530330"/>
                      <a:gd name="connsiteX10" fmla="*/ 99072 w 666386"/>
                      <a:gd name="connsiteY10" fmla="*/ 422965 h 530330"/>
                      <a:gd name="connsiteX11" fmla="*/ 24586 w 666386"/>
                      <a:gd name="connsiteY11" fmla="*/ 348575 h 530330"/>
                      <a:gd name="connsiteX12" fmla="*/ 24491 w 666386"/>
                      <a:gd name="connsiteY12" fmla="*/ 238466 h 530330"/>
                      <a:gd name="connsiteX13" fmla="*/ 95548 w 666386"/>
                      <a:gd name="connsiteY13" fmla="*/ 193317 h 530330"/>
                      <a:gd name="connsiteX14" fmla="*/ 156793 w 666386"/>
                      <a:gd name="connsiteY14" fmla="*/ 217320 h 530330"/>
                      <a:gd name="connsiteX15" fmla="*/ 239375 w 666386"/>
                      <a:gd name="connsiteY15" fmla="*/ 296187 h 530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66386" h="530330">
                        <a:moveTo>
                          <a:pt x="239375" y="296187"/>
                        </a:moveTo>
                        <a:cubicBezTo>
                          <a:pt x="318623" y="215892"/>
                          <a:pt x="411206" y="126642"/>
                          <a:pt x="488835" y="44823"/>
                        </a:cubicBezTo>
                        <a:cubicBezTo>
                          <a:pt x="548271" y="-17757"/>
                          <a:pt x="592753" y="-13375"/>
                          <a:pt x="646378" y="49014"/>
                        </a:cubicBezTo>
                        <a:cubicBezTo>
                          <a:pt x="650760" y="54157"/>
                          <a:pt x="654570" y="59872"/>
                          <a:pt x="658666" y="65301"/>
                        </a:cubicBezTo>
                        <a:cubicBezTo>
                          <a:pt x="673715" y="101782"/>
                          <a:pt x="666667" y="132643"/>
                          <a:pt x="638377" y="160742"/>
                        </a:cubicBezTo>
                        <a:cubicBezTo>
                          <a:pt x="526173" y="272089"/>
                          <a:pt x="414540" y="384008"/>
                          <a:pt x="303002" y="496022"/>
                        </a:cubicBezTo>
                        <a:cubicBezTo>
                          <a:pt x="290810" y="508214"/>
                          <a:pt x="277951" y="519072"/>
                          <a:pt x="262902" y="527169"/>
                        </a:cubicBezTo>
                        <a:cubicBezTo>
                          <a:pt x="245947" y="533550"/>
                          <a:pt x="228993" y="528597"/>
                          <a:pt x="212038" y="526788"/>
                        </a:cubicBezTo>
                        <a:cubicBezTo>
                          <a:pt x="212038" y="526788"/>
                          <a:pt x="211753" y="527169"/>
                          <a:pt x="211753" y="527169"/>
                        </a:cubicBezTo>
                        <a:cubicBezTo>
                          <a:pt x="209848" y="523454"/>
                          <a:pt x="206228" y="523549"/>
                          <a:pt x="202894" y="522978"/>
                        </a:cubicBezTo>
                        <a:cubicBezTo>
                          <a:pt x="165366" y="492688"/>
                          <a:pt x="133552" y="456398"/>
                          <a:pt x="99072" y="422965"/>
                        </a:cubicBezTo>
                        <a:cubicBezTo>
                          <a:pt x="73926" y="398581"/>
                          <a:pt x="49161" y="373626"/>
                          <a:pt x="24586" y="348575"/>
                        </a:cubicBezTo>
                        <a:cubicBezTo>
                          <a:pt x="-8180" y="315047"/>
                          <a:pt x="-8180" y="272280"/>
                          <a:pt x="24491" y="238466"/>
                        </a:cubicBezTo>
                        <a:cubicBezTo>
                          <a:pt x="44494" y="217797"/>
                          <a:pt x="63163" y="195127"/>
                          <a:pt x="95548" y="193317"/>
                        </a:cubicBezTo>
                        <a:cubicBezTo>
                          <a:pt x="119932" y="191984"/>
                          <a:pt x="139934" y="200461"/>
                          <a:pt x="156793" y="217320"/>
                        </a:cubicBezTo>
                        <a:lnTo>
                          <a:pt x="239375" y="296187"/>
                        </a:lnTo>
                        <a:close/>
                      </a:path>
                    </a:pathLst>
                  </a:custGeom>
                  <a:solidFill>
                    <a:srgbClr val="FEFEF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27" name="자유형: 도형 426">
                    <a:extLst>
                      <a:ext uri="{FF2B5EF4-FFF2-40B4-BE49-F238E27FC236}">
                        <a16:creationId xmlns:a16="http://schemas.microsoft.com/office/drawing/2014/main" id="{7E006480-2F03-B39B-7BD5-510D3415C25E}"/>
                      </a:ext>
                    </a:extLst>
                  </p:cNvPr>
                  <p:cNvSpPr/>
                  <p:nvPr/>
                </p:nvSpPr>
                <p:spPr>
                  <a:xfrm>
                    <a:off x="2694191" y="1475831"/>
                    <a:ext cx="276121" cy="220475"/>
                  </a:xfrm>
                  <a:custGeom>
                    <a:avLst/>
                    <a:gdLst>
                      <a:gd name="connsiteX0" fmla="*/ 648772 w 669845"/>
                      <a:gd name="connsiteY0" fmla="*/ 52316 h 534852"/>
                      <a:gd name="connsiteX1" fmla="*/ 617530 w 669845"/>
                      <a:gd name="connsiteY1" fmla="*/ 21074 h 534852"/>
                      <a:gd name="connsiteX2" fmla="*/ 515707 w 669845"/>
                      <a:gd name="connsiteY2" fmla="*/ 21074 h 534852"/>
                      <a:gd name="connsiteX3" fmla="*/ 238530 w 669845"/>
                      <a:gd name="connsiteY3" fmla="*/ 298156 h 534852"/>
                      <a:gd name="connsiteX4" fmla="*/ 154138 w 669845"/>
                      <a:gd name="connsiteY4" fmla="*/ 213765 h 534852"/>
                      <a:gd name="connsiteX5" fmla="*/ 52316 w 669845"/>
                      <a:gd name="connsiteY5" fmla="*/ 213765 h 534852"/>
                      <a:gd name="connsiteX6" fmla="*/ 21074 w 669845"/>
                      <a:gd name="connsiteY6" fmla="*/ 245007 h 534852"/>
                      <a:gd name="connsiteX7" fmla="*/ 21074 w 669845"/>
                      <a:gd name="connsiteY7" fmla="*/ 346829 h 534852"/>
                      <a:gd name="connsiteX8" fmla="*/ 105466 w 669845"/>
                      <a:gd name="connsiteY8" fmla="*/ 431221 h 534852"/>
                      <a:gd name="connsiteX9" fmla="*/ 105466 w 669845"/>
                      <a:gd name="connsiteY9" fmla="*/ 431221 h 534852"/>
                      <a:gd name="connsiteX10" fmla="*/ 155948 w 669845"/>
                      <a:gd name="connsiteY10" fmla="*/ 481703 h 534852"/>
                      <a:gd name="connsiteX11" fmla="*/ 188238 w 669845"/>
                      <a:gd name="connsiteY11" fmla="*/ 513993 h 534852"/>
                      <a:gd name="connsiteX12" fmla="*/ 288822 w 669845"/>
                      <a:gd name="connsiteY12" fmla="*/ 513993 h 534852"/>
                      <a:gd name="connsiteX13" fmla="*/ 648772 w 669845"/>
                      <a:gd name="connsiteY13" fmla="*/ 154043 h 534852"/>
                      <a:gd name="connsiteX14" fmla="*/ 648772 w 669845"/>
                      <a:gd name="connsiteY14" fmla="*/ 52316 h 5348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669845" h="534852">
                        <a:moveTo>
                          <a:pt x="648772" y="52316"/>
                        </a:moveTo>
                        <a:lnTo>
                          <a:pt x="617530" y="21074"/>
                        </a:lnTo>
                        <a:cubicBezTo>
                          <a:pt x="589431" y="-7025"/>
                          <a:pt x="543806" y="-7025"/>
                          <a:pt x="515707" y="21074"/>
                        </a:cubicBezTo>
                        <a:lnTo>
                          <a:pt x="238530" y="298156"/>
                        </a:lnTo>
                        <a:lnTo>
                          <a:pt x="154138" y="213765"/>
                        </a:lnTo>
                        <a:cubicBezTo>
                          <a:pt x="126040" y="185666"/>
                          <a:pt x="80415" y="185666"/>
                          <a:pt x="52316" y="213765"/>
                        </a:cubicBezTo>
                        <a:lnTo>
                          <a:pt x="21074" y="245007"/>
                        </a:lnTo>
                        <a:cubicBezTo>
                          <a:pt x="-7025" y="273106"/>
                          <a:pt x="-7025" y="318730"/>
                          <a:pt x="21074" y="346829"/>
                        </a:cubicBezTo>
                        <a:lnTo>
                          <a:pt x="105466" y="431221"/>
                        </a:lnTo>
                        <a:lnTo>
                          <a:pt x="105466" y="431221"/>
                        </a:lnTo>
                        <a:lnTo>
                          <a:pt x="155948" y="481703"/>
                        </a:lnTo>
                        <a:lnTo>
                          <a:pt x="188238" y="513993"/>
                        </a:lnTo>
                        <a:cubicBezTo>
                          <a:pt x="216051" y="541806"/>
                          <a:pt x="261104" y="541806"/>
                          <a:pt x="288822" y="513993"/>
                        </a:cubicBezTo>
                        <a:lnTo>
                          <a:pt x="648772" y="154043"/>
                        </a:lnTo>
                        <a:cubicBezTo>
                          <a:pt x="676870" y="126040"/>
                          <a:pt x="676870" y="80510"/>
                          <a:pt x="648772" y="5231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428" name="그룹 427">
              <a:extLst>
                <a:ext uri="{FF2B5EF4-FFF2-40B4-BE49-F238E27FC236}">
                  <a16:creationId xmlns:a16="http://schemas.microsoft.com/office/drawing/2014/main" id="{11DCC450-006C-91EE-0597-002ECF733B7D}"/>
                </a:ext>
              </a:extLst>
            </p:cNvPr>
            <p:cNvGrpSpPr/>
            <p:nvPr/>
          </p:nvGrpSpPr>
          <p:grpSpPr>
            <a:xfrm>
              <a:off x="477760" y="4442967"/>
              <a:ext cx="5497808" cy="359458"/>
              <a:chOff x="468313" y="3690696"/>
              <a:chExt cx="6133732" cy="401036"/>
            </a:xfrm>
          </p:grpSpPr>
          <p:sp>
            <p:nvSpPr>
              <p:cNvPr id="429" name="사각형: 둥근 모서리 428">
                <a:extLst>
                  <a:ext uri="{FF2B5EF4-FFF2-40B4-BE49-F238E27FC236}">
                    <a16:creationId xmlns:a16="http://schemas.microsoft.com/office/drawing/2014/main" id="{1F7C9B1E-67AD-7C5B-74A7-2EF7B2D3A27D}"/>
                  </a:ext>
                </a:extLst>
              </p:cNvPr>
              <p:cNvSpPr/>
              <p:nvPr/>
            </p:nvSpPr>
            <p:spPr>
              <a:xfrm>
                <a:off x="468313" y="3690696"/>
                <a:ext cx="6133732" cy="40103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DDF0EF"/>
                  </a:gs>
                  <a:gs pos="100000">
                    <a:srgbClr val="D4E2F0"/>
                  </a:gs>
                </a:gsLst>
                <a:lin ang="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430" name="그룹 429">
                <a:extLst>
                  <a:ext uri="{FF2B5EF4-FFF2-40B4-BE49-F238E27FC236}">
                    <a16:creationId xmlns:a16="http://schemas.microsoft.com/office/drawing/2014/main" id="{16123EC8-7A53-FC17-8692-5E45A5183A3E}"/>
                  </a:ext>
                </a:extLst>
              </p:cNvPr>
              <p:cNvGrpSpPr/>
              <p:nvPr/>
            </p:nvGrpSpPr>
            <p:grpSpPr>
              <a:xfrm>
                <a:off x="584591" y="3788202"/>
                <a:ext cx="1933796" cy="206026"/>
                <a:chOff x="670586" y="3788193"/>
                <a:chExt cx="1933797" cy="206026"/>
              </a:xfrm>
            </p:grpSpPr>
            <p:sp>
              <p:nvSpPr>
                <p:cNvPr id="431" name="TextBox 430">
                  <a:extLst>
                    <a:ext uri="{FF2B5EF4-FFF2-40B4-BE49-F238E27FC236}">
                      <a16:creationId xmlns:a16="http://schemas.microsoft.com/office/drawing/2014/main" id="{655FF435-86DC-6790-8BF9-179547D02C5A}"/>
                    </a:ext>
                  </a:extLst>
                </p:cNvPr>
                <p:cNvSpPr txBox="1"/>
                <p:nvPr/>
              </p:nvSpPr>
              <p:spPr>
                <a:xfrm>
                  <a:off x="948305" y="3788193"/>
                  <a:ext cx="1656078" cy="2060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개별 맞춤형 피드백 강화</a:t>
                  </a:r>
                </a:p>
              </p:txBody>
            </p:sp>
            <p:grpSp>
              <p:nvGrpSpPr>
                <p:cNvPr id="432" name="그룹 431">
                  <a:extLst>
                    <a:ext uri="{FF2B5EF4-FFF2-40B4-BE49-F238E27FC236}">
                      <a16:creationId xmlns:a16="http://schemas.microsoft.com/office/drawing/2014/main" id="{D4CD2724-EFD2-F017-1F68-29FFD91BDC2C}"/>
                    </a:ext>
                  </a:extLst>
                </p:cNvPr>
                <p:cNvGrpSpPr/>
                <p:nvPr/>
              </p:nvGrpSpPr>
              <p:grpSpPr>
                <a:xfrm>
                  <a:off x="670586" y="3793558"/>
                  <a:ext cx="195318" cy="195316"/>
                  <a:chOff x="2622862" y="1377293"/>
                  <a:chExt cx="417995" cy="417994"/>
                </a:xfrm>
              </p:grpSpPr>
              <p:sp>
                <p:nvSpPr>
                  <p:cNvPr id="433" name="자유형: 도형 432">
                    <a:extLst>
                      <a:ext uri="{FF2B5EF4-FFF2-40B4-BE49-F238E27FC236}">
                        <a16:creationId xmlns:a16="http://schemas.microsoft.com/office/drawing/2014/main" id="{8D7CAC97-08B1-A675-B5DD-20D67DAD936E}"/>
                      </a:ext>
                    </a:extLst>
                  </p:cNvPr>
                  <p:cNvSpPr/>
                  <p:nvPr/>
                </p:nvSpPr>
                <p:spPr>
                  <a:xfrm>
                    <a:off x="2622862" y="1377293"/>
                    <a:ext cx="417994" cy="417994"/>
                  </a:xfrm>
                  <a:custGeom>
                    <a:avLst/>
                    <a:gdLst>
                      <a:gd name="connsiteX0" fmla="*/ 1175766 w 1175766"/>
                      <a:gd name="connsiteY0" fmla="*/ 587883 h 1175766"/>
                      <a:gd name="connsiteX1" fmla="*/ 587883 w 1175766"/>
                      <a:gd name="connsiteY1" fmla="*/ 1175766 h 1175766"/>
                      <a:gd name="connsiteX2" fmla="*/ 0 w 1175766"/>
                      <a:gd name="connsiteY2" fmla="*/ 587883 h 1175766"/>
                      <a:gd name="connsiteX3" fmla="*/ 587883 w 1175766"/>
                      <a:gd name="connsiteY3" fmla="*/ 0 h 1175766"/>
                      <a:gd name="connsiteX4" fmla="*/ 1175766 w 1175766"/>
                      <a:gd name="connsiteY4" fmla="*/ 587883 h 1175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5766" h="1175766">
                        <a:moveTo>
                          <a:pt x="1175766" y="587883"/>
                        </a:moveTo>
                        <a:cubicBezTo>
                          <a:pt x="1175766" y="912562"/>
                          <a:pt x="912562" y="1175766"/>
                          <a:pt x="587883" y="1175766"/>
                        </a:cubicBezTo>
                        <a:cubicBezTo>
                          <a:pt x="263204" y="1175766"/>
                          <a:pt x="0" y="912562"/>
                          <a:pt x="0" y="587883"/>
                        </a:cubicBezTo>
                        <a:cubicBezTo>
                          <a:pt x="0" y="263204"/>
                          <a:pt x="263204" y="0"/>
                          <a:pt x="587883" y="0"/>
                        </a:cubicBezTo>
                        <a:cubicBezTo>
                          <a:pt x="912562" y="0"/>
                          <a:pt x="1175766" y="263204"/>
                          <a:pt x="1175766" y="58788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34" name="자유형: 도형 433">
                    <a:extLst>
                      <a:ext uri="{FF2B5EF4-FFF2-40B4-BE49-F238E27FC236}">
                        <a16:creationId xmlns:a16="http://schemas.microsoft.com/office/drawing/2014/main" id="{BF176B1A-F067-9FEC-4F9E-80A08F745321}"/>
                      </a:ext>
                    </a:extLst>
                  </p:cNvPr>
                  <p:cNvSpPr/>
                  <p:nvPr/>
                </p:nvSpPr>
                <p:spPr>
                  <a:xfrm>
                    <a:off x="2746344" y="1484519"/>
                    <a:ext cx="294513" cy="305881"/>
                  </a:xfrm>
                  <a:custGeom>
                    <a:avLst/>
                    <a:gdLst>
                      <a:gd name="connsiteX0" fmla="*/ 202365 w 294513"/>
                      <a:gd name="connsiteY0" fmla="*/ 0 h 305881"/>
                      <a:gd name="connsiteX1" fmla="*/ 293518 w 294513"/>
                      <a:gd name="connsiteY1" fmla="*/ 91902 h 305881"/>
                      <a:gd name="connsiteX2" fmla="*/ 294513 w 294513"/>
                      <a:gd name="connsiteY2" fmla="*/ 101772 h 305881"/>
                      <a:gd name="connsiteX3" fmla="*/ 166867 w 294513"/>
                      <a:gd name="connsiteY3" fmla="*/ 294345 h 305881"/>
                      <a:gd name="connsiteX4" fmla="*/ 129706 w 294513"/>
                      <a:gd name="connsiteY4" fmla="*/ 305881 h 305881"/>
                      <a:gd name="connsiteX5" fmla="*/ 109258 w 294513"/>
                      <a:gd name="connsiteY5" fmla="*/ 285692 h 305881"/>
                      <a:gd name="connsiteX6" fmla="*/ 0 w 294513"/>
                      <a:gd name="connsiteY6" fmla="*/ 177825 h 305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4513" h="305881">
                        <a:moveTo>
                          <a:pt x="202365" y="0"/>
                        </a:moveTo>
                        <a:lnTo>
                          <a:pt x="293518" y="91902"/>
                        </a:lnTo>
                        <a:lnTo>
                          <a:pt x="294513" y="101772"/>
                        </a:lnTo>
                        <a:cubicBezTo>
                          <a:pt x="294513" y="188341"/>
                          <a:pt x="241879" y="262618"/>
                          <a:pt x="166867" y="294345"/>
                        </a:cubicBezTo>
                        <a:lnTo>
                          <a:pt x="129706" y="305881"/>
                        </a:lnTo>
                        <a:lnTo>
                          <a:pt x="109258" y="285692"/>
                        </a:lnTo>
                        <a:cubicBezTo>
                          <a:pt x="57114" y="234210"/>
                          <a:pt x="0" y="177825"/>
                          <a:pt x="0" y="177825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29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35" name="자유형: 도형 434">
                    <a:extLst>
                      <a:ext uri="{FF2B5EF4-FFF2-40B4-BE49-F238E27FC236}">
                        <a16:creationId xmlns:a16="http://schemas.microsoft.com/office/drawing/2014/main" id="{45E8FB16-2923-AA37-D4F4-3F6EF845CD5A}"/>
                      </a:ext>
                    </a:extLst>
                  </p:cNvPr>
                  <p:cNvSpPr/>
                  <p:nvPr/>
                </p:nvSpPr>
                <p:spPr>
                  <a:xfrm>
                    <a:off x="2694510" y="1476997"/>
                    <a:ext cx="274695" cy="218611"/>
                  </a:xfrm>
                  <a:custGeom>
                    <a:avLst/>
                    <a:gdLst>
                      <a:gd name="connsiteX0" fmla="*/ 239375 w 666386"/>
                      <a:gd name="connsiteY0" fmla="*/ 296187 h 530330"/>
                      <a:gd name="connsiteX1" fmla="*/ 488835 w 666386"/>
                      <a:gd name="connsiteY1" fmla="*/ 44823 h 530330"/>
                      <a:gd name="connsiteX2" fmla="*/ 646378 w 666386"/>
                      <a:gd name="connsiteY2" fmla="*/ 49014 h 530330"/>
                      <a:gd name="connsiteX3" fmla="*/ 658666 w 666386"/>
                      <a:gd name="connsiteY3" fmla="*/ 65301 h 530330"/>
                      <a:gd name="connsiteX4" fmla="*/ 638377 w 666386"/>
                      <a:gd name="connsiteY4" fmla="*/ 160742 h 530330"/>
                      <a:gd name="connsiteX5" fmla="*/ 303002 w 666386"/>
                      <a:gd name="connsiteY5" fmla="*/ 496022 h 530330"/>
                      <a:gd name="connsiteX6" fmla="*/ 262902 w 666386"/>
                      <a:gd name="connsiteY6" fmla="*/ 527169 h 530330"/>
                      <a:gd name="connsiteX7" fmla="*/ 212038 w 666386"/>
                      <a:gd name="connsiteY7" fmla="*/ 526788 h 530330"/>
                      <a:gd name="connsiteX8" fmla="*/ 211753 w 666386"/>
                      <a:gd name="connsiteY8" fmla="*/ 527169 h 530330"/>
                      <a:gd name="connsiteX9" fmla="*/ 202894 w 666386"/>
                      <a:gd name="connsiteY9" fmla="*/ 522978 h 530330"/>
                      <a:gd name="connsiteX10" fmla="*/ 99072 w 666386"/>
                      <a:gd name="connsiteY10" fmla="*/ 422965 h 530330"/>
                      <a:gd name="connsiteX11" fmla="*/ 24586 w 666386"/>
                      <a:gd name="connsiteY11" fmla="*/ 348575 h 530330"/>
                      <a:gd name="connsiteX12" fmla="*/ 24491 w 666386"/>
                      <a:gd name="connsiteY12" fmla="*/ 238466 h 530330"/>
                      <a:gd name="connsiteX13" fmla="*/ 95548 w 666386"/>
                      <a:gd name="connsiteY13" fmla="*/ 193317 h 530330"/>
                      <a:gd name="connsiteX14" fmla="*/ 156793 w 666386"/>
                      <a:gd name="connsiteY14" fmla="*/ 217320 h 530330"/>
                      <a:gd name="connsiteX15" fmla="*/ 239375 w 666386"/>
                      <a:gd name="connsiteY15" fmla="*/ 296187 h 530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66386" h="530330">
                        <a:moveTo>
                          <a:pt x="239375" y="296187"/>
                        </a:moveTo>
                        <a:cubicBezTo>
                          <a:pt x="318623" y="215892"/>
                          <a:pt x="411206" y="126642"/>
                          <a:pt x="488835" y="44823"/>
                        </a:cubicBezTo>
                        <a:cubicBezTo>
                          <a:pt x="548271" y="-17757"/>
                          <a:pt x="592753" y="-13375"/>
                          <a:pt x="646378" y="49014"/>
                        </a:cubicBezTo>
                        <a:cubicBezTo>
                          <a:pt x="650760" y="54157"/>
                          <a:pt x="654570" y="59872"/>
                          <a:pt x="658666" y="65301"/>
                        </a:cubicBezTo>
                        <a:cubicBezTo>
                          <a:pt x="673715" y="101782"/>
                          <a:pt x="666667" y="132643"/>
                          <a:pt x="638377" y="160742"/>
                        </a:cubicBezTo>
                        <a:cubicBezTo>
                          <a:pt x="526173" y="272089"/>
                          <a:pt x="414540" y="384008"/>
                          <a:pt x="303002" y="496022"/>
                        </a:cubicBezTo>
                        <a:cubicBezTo>
                          <a:pt x="290810" y="508214"/>
                          <a:pt x="277951" y="519072"/>
                          <a:pt x="262902" y="527169"/>
                        </a:cubicBezTo>
                        <a:cubicBezTo>
                          <a:pt x="245947" y="533550"/>
                          <a:pt x="228993" y="528597"/>
                          <a:pt x="212038" y="526788"/>
                        </a:cubicBezTo>
                        <a:cubicBezTo>
                          <a:pt x="212038" y="526788"/>
                          <a:pt x="211753" y="527169"/>
                          <a:pt x="211753" y="527169"/>
                        </a:cubicBezTo>
                        <a:cubicBezTo>
                          <a:pt x="209848" y="523454"/>
                          <a:pt x="206228" y="523549"/>
                          <a:pt x="202894" y="522978"/>
                        </a:cubicBezTo>
                        <a:cubicBezTo>
                          <a:pt x="165366" y="492688"/>
                          <a:pt x="133552" y="456398"/>
                          <a:pt x="99072" y="422965"/>
                        </a:cubicBezTo>
                        <a:cubicBezTo>
                          <a:pt x="73926" y="398581"/>
                          <a:pt x="49161" y="373626"/>
                          <a:pt x="24586" y="348575"/>
                        </a:cubicBezTo>
                        <a:cubicBezTo>
                          <a:pt x="-8180" y="315047"/>
                          <a:pt x="-8180" y="272280"/>
                          <a:pt x="24491" y="238466"/>
                        </a:cubicBezTo>
                        <a:cubicBezTo>
                          <a:pt x="44494" y="217797"/>
                          <a:pt x="63163" y="195127"/>
                          <a:pt x="95548" y="193317"/>
                        </a:cubicBezTo>
                        <a:cubicBezTo>
                          <a:pt x="119932" y="191984"/>
                          <a:pt x="139934" y="200461"/>
                          <a:pt x="156793" y="217320"/>
                        </a:cubicBezTo>
                        <a:lnTo>
                          <a:pt x="239375" y="296187"/>
                        </a:lnTo>
                        <a:close/>
                      </a:path>
                    </a:pathLst>
                  </a:custGeom>
                  <a:solidFill>
                    <a:srgbClr val="FEFEF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36" name="자유형: 도형 435">
                    <a:extLst>
                      <a:ext uri="{FF2B5EF4-FFF2-40B4-BE49-F238E27FC236}">
                        <a16:creationId xmlns:a16="http://schemas.microsoft.com/office/drawing/2014/main" id="{65DDBC39-90D9-6320-7ABE-11720FBF585E}"/>
                      </a:ext>
                    </a:extLst>
                  </p:cNvPr>
                  <p:cNvSpPr/>
                  <p:nvPr/>
                </p:nvSpPr>
                <p:spPr>
                  <a:xfrm>
                    <a:off x="2694191" y="1475831"/>
                    <a:ext cx="276121" cy="220475"/>
                  </a:xfrm>
                  <a:custGeom>
                    <a:avLst/>
                    <a:gdLst>
                      <a:gd name="connsiteX0" fmla="*/ 648772 w 669845"/>
                      <a:gd name="connsiteY0" fmla="*/ 52316 h 534852"/>
                      <a:gd name="connsiteX1" fmla="*/ 617530 w 669845"/>
                      <a:gd name="connsiteY1" fmla="*/ 21074 h 534852"/>
                      <a:gd name="connsiteX2" fmla="*/ 515707 w 669845"/>
                      <a:gd name="connsiteY2" fmla="*/ 21074 h 534852"/>
                      <a:gd name="connsiteX3" fmla="*/ 238530 w 669845"/>
                      <a:gd name="connsiteY3" fmla="*/ 298156 h 534852"/>
                      <a:gd name="connsiteX4" fmla="*/ 154138 w 669845"/>
                      <a:gd name="connsiteY4" fmla="*/ 213765 h 534852"/>
                      <a:gd name="connsiteX5" fmla="*/ 52316 w 669845"/>
                      <a:gd name="connsiteY5" fmla="*/ 213765 h 534852"/>
                      <a:gd name="connsiteX6" fmla="*/ 21074 w 669845"/>
                      <a:gd name="connsiteY6" fmla="*/ 245007 h 534852"/>
                      <a:gd name="connsiteX7" fmla="*/ 21074 w 669845"/>
                      <a:gd name="connsiteY7" fmla="*/ 346829 h 534852"/>
                      <a:gd name="connsiteX8" fmla="*/ 105466 w 669845"/>
                      <a:gd name="connsiteY8" fmla="*/ 431221 h 534852"/>
                      <a:gd name="connsiteX9" fmla="*/ 105466 w 669845"/>
                      <a:gd name="connsiteY9" fmla="*/ 431221 h 534852"/>
                      <a:gd name="connsiteX10" fmla="*/ 155948 w 669845"/>
                      <a:gd name="connsiteY10" fmla="*/ 481703 h 534852"/>
                      <a:gd name="connsiteX11" fmla="*/ 188238 w 669845"/>
                      <a:gd name="connsiteY11" fmla="*/ 513993 h 534852"/>
                      <a:gd name="connsiteX12" fmla="*/ 288822 w 669845"/>
                      <a:gd name="connsiteY12" fmla="*/ 513993 h 534852"/>
                      <a:gd name="connsiteX13" fmla="*/ 648772 w 669845"/>
                      <a:gd name="connsiteY13" fmla="*/ 154043 h 534852"/>
                      <a:gd name="connsiteX14" fmla="*/ 648772 w 669845"/>
                      <a:gd name="connsiteY14" fmla="*/ 52316 h 5348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669845" h="534852">
                        <a:moveTo>
                          <a:pt x="648772" y="52316"/>
                        </a:moveTo>
                        <a:lnTo>
                          <a:pt x="617530" y="21074"/>
                        </a:lnTo>
                        <a:cubicBezTo>
                          <a:pt x="589431" y="-7025"/>
                          <a:pt x="543806" y="-7025"/>
                          <a:pt x="515707" y="21074"/>
                        </a:cubicBezTo>
                        <a:lnTo>
                          <a:pt x="238530" y="298156"/>
                        </a:lnTo>
                        <a:lnTo>
                          <a:pt x="154138" y="213765"/>
                        </a:lnTo>
                        <a:cubicBezTo>
                          <a:pt x="126040" y="185666"/>
                          <a:pt x="80415" y="185666"/>
                          <a:pt x="52316" y="213765"/>
                        </a:cubicBezTo>
                        <a:lnTo>
                          <a:pt x="21074" y="245007"/>
                        </a:lnTo>
                        <a:cubicBezTo>
                          <a:pt x="-7025" y="273106"/>
                          <a:pt x="-7025" y="318730"/>
                          <a:pt x="21074" y="346829"/>
                        </a:cubicBezTo>
                        <a:lnTo>
                          <a:pt x="105466" y="431221"/>
                        </a:lnTo>
                        <a:lnTo>
                          <a:pt x="105466" y="431221"/>
                        </a:lnTo>
                        <a:lnTo>
                          <a:pt x="155948" y="481703"/>
                        </a:lnTo>
                        <a:lnTo>
                          <a:pt x="188238" y="513993"/>
                        </a:lnTo>
                        <a:cubicBezTo>
                          <a:pt x="216051" y="541806"/>
                          <a:pt x="261104" y="541806"/>
                          <a:pt x="288822" y="513993"/>
                        </a:cubicBezTo>
                        <a:lnTo>
                          <a:pt x="648772" y="154043"/>
                        </a:lnTo>
                        <a:cubicBezTo>
                          <a:pt x="676870" y="126040"/>
                          <a:pt x="676870" y="80510"/>
                          <a:pt x="648772" y="5231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437" name="그룹 436">
              <a:extLst>
                <a:ext uri="{FF2B5EF4-FFF2-40B4-BE49-F238E27FC236}">
                  <a16:creationId xmlns:a16="http://schemas.microsoft.com/office/drawing/2014/main" id="{29D617D7-FFAA-B270-1389-4846028F812F}"/>
                </a:ext>
              </a:extLst>
            </p:cNvPr>
            <p:cNvGrpSpPr/>
            <p:nvPr/>
          </p:nvGrpSpPr>
          <p:grpSpPr>
            <a:xfrm>
              <a:off x="477760" y="4897441"/>
              <a:ext cx="5497808" cy="359458"/>
              <a:chOff x="468313" y="3690696"/>
              <a:chExt cx="6133732" cy="401036"/>
            </a:xfrm>
          </p:grpSpPr>
          <p:sp>
            <p:nvSpPr>
              <p:cNvPr id="438" name="사각형: 둥근 모서리 437">
                <a:extLst>
                  <a:ext uri="{FF2B5EF4-FFF2-40B4-BE49-F238E27FC236}">
                    <a16:creationId xmlns:a16="http://schemas.microsoft.com/office/drawing/2014/main" id="{B25900A3-8E3C-4422-74DA-1D40558151AE}"/>
                  </a:ext>
                </a:extLst>
              </p:cNvPr>
              <p:cNvSpPr/>
              <p:nvPr/>
            </p:nvSpPr>
            <p:spPr>
              <a:xfrm>
                <a:off x="468313" y="3690696"/>
                <a:ext cx="6133732" cy="40103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DDF0EF"/>
                  </a:gs>
                  <a:gs pos="100000">
                    <a:srgbClr val="D4E2F0"/>
                  </a:gs>
                </a:gsLst>
                <a:lin ang="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439" name="그룹 438">
                <a:extLst>
                  <a:ext uri="{FF2B5EF4-FFF2-40B4-BE49-F238E27FC236}">
                    <a16:creationId xmlns:a16="http://schemas.microsoft.com/office/drawing/2014/main" id="{756485D0-2A2E-6EA7-A594-ADD4710011A3}"/>
                  </a:ext>
                </a:extLst>
              </p:cNvPr>
              <p:cNvGrpSpPr/>
              <p:nvPr/>
            </p:nvGrpSpPr>
            <p:grpSpPr>
              <a:xfrm>
                <a:off x="584591" y="3788203"/>
                <a:ext cx="4670078" cy="206026"/>
                <a:chOff x="670586" y="3788194"/>
                <a:chExt cx="4670081" cy="206026"/>
              </a:xfrm>
            </p:grpSpPr>
            <p:sp>
              <p:nvSpPr>
                <p:cNvPr id="440" name="TextBox 439">
                  <a:extLst>
                    <a:ext uri="{FF2B5EF4-FFF2-40B4-BE49-F238E27FC236}">
                      <a16:creationId xmlns:a16="http://schemas.microsoft.com/office/drawing/2014/main" id="{FABAD596-4E13-F7F9-0E71-72D54D94A09F}"/>
                    </a:ext>
                  </a:extLst>
                </p:cNvPr>
                <p:cNvSpPr txBox="1"/>
                <p:nvPr/>
              </p:nvSpPr>
              <p:spPr>
                <a:xfrm>
                  <a:off x="948305" y="3788194"/>
                  <a:ext cx="4392362" cy="2060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새로운 상황과 맥락에 적용할 수 있는 수행 능력에 관한 평가 실시</a:t>
                  </a:r>
                </a:p>
              </p:txBody>
            </p:sp>
            <p:grpSp>
              <p:nvGrpSpPr>
                <p:cNvPr id="441" name="그룹 440">
                  <a:extLst>
                    <a:ext uri="{FF2B5EF4-FFF2-40B4-BE49-F238E27FC236}">
                      <a16:creationId xmlns:a16="http://schemas.microsoft.com/office/drawing/2014/main" id="{A8C83993-5017-52FE-C08C-7E9C58E76C03}"/>
                    </a:ext>
                  </a:extLst>
                </p:cNvPr>
                <p:cNvGrpSpPr/>
                <p:nvPr/>
              </p:nvGrpSpPr>
              <p:grpSpPr>
                <a:xfrm>
                  <a:off x="670586" y="3793558"/>
                  <a:ext cx="195318" cy="195316"/>
                  <a:chOff x="2622862" y="1377293"/>
                  <a:chExt cx="417995" cy="417994"/>
                </a:xfrm>
              </p:grpSpPr>
              <p:sp>
                <p:nvSpPr>
                  <p:cNvPr id="442" name="자유형: 도형 441">
                    <a:extLst>
                      <a:ext uri="{FF2B5EF4-FFF2-40B4-BE49-F238E27FC236}">
                        <a16:creationId xmlns:a16="http://schemas.microsoft.com/office/drawing/2014/main" id="{D2D16B8E-2F60-2333-EA5E-48DB9D94E06A}"/>
                      </a:ext>
                    </a:extLst>
                  </p:cNvPr>
                  <p:cNvSpPr/>
                  <p:nvPr/>
                </p:nvSpPr>
                <p:spPr>
                  <a:xfrm>
                    <a:off x="2622862" y="1377293"/>
                    <a:ext cx="417994" cy="417994"/>
                  </a:xfrm>
                  <a:custGeom>
                    <a:avLst/>
                    <a:gdLst>
                      <a:gd name="connsiteX0" fmla="*/ 1175766 w 1175766"/>
                      <a:gd name="connsiteY0" fmla="*/ 587883 h 1175766"/>
                      <a:gd name="connsiteX1" fmla="*/ 587883 w 1175766"/>
                      <a:gd name="connsiteY1" fmla="*/ 1175766 h 1175766"/>
                      <a:gd name="connsiteX2" fmla="*/ 0 w 1175766"/>
                      <a:gd name="connsiteY2" fmla="*/ 587883 h 1175766"/>
                      <a:gd name="connsiteX3" fmla="*/ 587883 w 1175766"/>
                      <a:gd name="connsiteY3" fmla="*/ 0 h 1175766"/>
                      <a:gd name="connsiteX4" fmla="*/ 1175766 w 1175766"/>
                      <a:gd name="connsiteY4" fmla="*/ 587883 h 1175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5766" h="1175766">
                        <a:moveTo>
                          <a:pt x="1175766" y="587883"/>
                        </a:moveTo>
                        <a:cubicBezTo>
                          <a:pt x="1175766" y="912562"/>
                          <a:pt x="912562" y="1175766"/>
                          <a:pt x="587883" y="1175766"/>
                        </a:cubicBezTo>
                        <a:cubicBezTo>
                          <a:pt x="263204" y="1175766"/>
                          <a:pt x="0" y="912562"/>
                          <a:pt x="0" y="587883"/>
                        </a:cubicBezTo>
                        <a:cubicBezTo>
                          <a:pt x="0" y="263204"/>
                          <a:pt x="263204" y="0"/>
                          <a:pt x="587883" y="0"/>
                        </a:cubicBezTo>
                        <a:cubicBezTo>
                          <a:pt x="912562" y="0"/>
                          <a:pt x="1175766" y="263204"/>
                          <a:pt x="1175766" y="58788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43" name="자유형: 도형 442">
                    <a:extLst>
                      <a:ext uri="{FF2B5EF4-FFF2-40B4-BE49-F238E27FC236}">
                        <a16:creationId xmlns:a16="http://schemas.microsoft.com/office/drawing/2014/main" id="{3A26A53A-7189-FA78-080E-1ED66934749D}"/>
                      </a:ext>
                    </a:extLst>
                  </p:cNvPr>
                  <p:cNvSpPr/>
                  <p:nvPr/>
                </p:nvSpPr>
                <p:spPr>
                  <a:xfrm>
                    <a:off x="2746344" y="1484519"/>
                    <a:ext cx="294513" cy="305881"/>
                  </a:xfrm>
                  <a:custGeom>
                    <a:avLst/>
                    <a:gdLst>
                      <a:gd name="connsiteX0" fmla="*/ 202365 w 294513"/>
                      <a:gd name="connsiteY0" fmla="*/ 0 h 305881"/>
                      <a:gd name="connsiteX1" fmla="*/ 293518 w 294513"/>
                      <a:gd name="connsiteY1" fmla="*/ 91902 h 305881"/>
                      <a:gd name="connsiteX2" fmla="*/ 294513 w 294513"/>
                      <a:gd name="connsiteY2" fmla="*/ 101772 h 305881"/>
                      <a:gd name="connsiteX3" fmla="*/ 166867 w 294513"/>
                      <a:gd name="connsiteY3" fmla="*/ 294345 h 305881"/>
                      <a:gd name="connsiteX4" fmla="*/ 129706 w 294513"/>
                      <a:gd name="connsiteY4" fmla="*/ 305881 h 305881"/>
                      <a:gd name="connsiteX5" fmla="*/ 109258 w 294513"/>
                      <a:gd name="connsiteY5" fmla="*/ 285692 h 305881"/>
                      <a:gd name="connsiteX6" fmla="*/ 0 w 294513"/>
                      <a:gd name="connsiteY6" fmla="*/ 177825 h 305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4513" h="305881">
                        <a:moveTo>
                          <a:pt x="202365" y="0"/>
                        </a:moveTo>
                        <a:lnTo>
                          <a:pt x="293518" y="91902"/>
                        </a:lnTo>
                        <a:lnTo>
                          <a:pt x="294513" y="101772"/>
                        </a:lnTo>
                        <a:cubicBezTo>
                          <a:pt x="294513" y="188341"/>
                          <a:pt x="241879" y="262618"/>
                          <a:pt x="166867" y="294345"/>
                        </a:cubicBezTo>
                        <a:lnTo>
                          <a:pt x="129706" y="305881"/>
                        </a:lnTo>
                        <a:lnTo>
                          <a:pt x="109258" y="285692"/>
                        </a:lnTo>
                        <a:cubicBezTo>
                          <a:pt x="57114" y="234210"/>
                          <a:pt x="0" y="177825"/>
                          <a:pt x="0" y="177825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29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44" name="자유형: 도형 443">
                    <a:extLst>
                      <a:ext uri="{FF2B5EF4-FFF2-40B4-BE49-F238E27FC236}">
                        <a16:creationId xmlns:a16="http://schemas.microsoft.com/office/drawing/2014/main" id="{B0F2974E-C190-A672-AAE0-8A31957F39A3}"/>
                      </a:ext>
                    </a:extLst>
                  </p:cNvPr>
                  <p:cNvSpPr/>
                  <p:nvPr/>
                </p:nvSpPr>
                <p:spPr>
                  <a:xfrm>
                    <a:off x="2694510" y="1476997"/>
                    <a:ext cx="274695" cy="218611"/>
                  </a:xfrm>
                  <a:custGeom>
                    <a:avLst/>
                    <a:gdLst>
                      <a:gd name="connsiteX0" fmla="*/ 239375 w 666386"/>
                      <a:gd name="connsiteY0" fmla="*/ 296187 h 530330"/>
                      <a:gd name="connsiteX1" fmla="*/ 488835 w 666386"/>
                      <a:gd name="connsiteY1" fmla="*/ 44823 h 530330"/>
                      <a:gd name="connsiteX2" fmla="*/ 646378 w 666386"/>
                      <a:gd name="connsiteY2" fmla="*/ 49014 h 530330"/>
                      <a:gd name="connsiteX3" fmla="*/ 658666 w 666386"/>
                      <a:gd name="connsiteY3" fmla="*/ 65301 h 530330"/>
                      <a:gd name="connsiteX4" fmla="*/ 638377 w 666386"/>
                      <a:gd name="connsiteY4" fmla="*/ 160742 h 530330"/>
                      <a:gd name="connsiteX5" fmla="*/ 303002 w 666386"/>
                      <a:gd name="connsiteY5" fmla="*/ 496022 h 530330"/>
                      <a:gd name="connsiteX6" fmla="*/ 262902 w 666386"/>
                      <a:gd name="connsiteY6" fmla="*/ 527169 h 530330"/>
                      <a:gd name="connsiteX7" fmla="*/ 212038 w 666386"/>
                      <a:gd name="connsiteY7" fmla="*/ 526788 h 530330"/>
                      <a:gd name="connsiteX8" fmla="*/ 211753 w 666386"/>
                      <a:gd name="connsiteY8" fmla="*/ 527169 h 530330"/>
                      <a:gd name="connsiteX9" fmla="*/ 202894 w 666386"/>
                      <a:gd name="connsiteY9" fmla="*/ 522978 h 530330"/>
                      <a:gd name="connsiteX10" fmla="*/ 99072 w 666386"/>
                      <a:gd name="connsiteY10" fmla="*/ 422965 h 530330"/>
                      <a:gd name="connsiteX11" fmla="*/ 24586 w 666386"/>
                      <a:gd name="connsiteY11" fmla="*/ 348575 h 530330"/>
                      <a:gd name="connsiteX12" fmla="*/ 24491 w 666386"/>
                      <a:gd name="connsiteY12" fmla="*/ 238466 h 530330"/>
                      <a:gd name="connsiteX13" fmla="*/ 95548 w 666386"/>
                      <a:gd name="connsiteY13" fmla="*/ 193317 h 530330"/>
                      <a:gd name="connsiteX14" fmla="*/ 156793 w 666386"/>
                      <a:gd name="connsiteY14" fmla="*/ 217320 h 530330"/>
                      <a:gd name="connsiteX15" fmla="*/ 239375 w 666386"/>
                      <a:gd name="connsiteY15" fmla="*/ 296187 h 530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66386" h="530330">
                        <a:moveTo>
                          <a:pt x="239375" y="296187"/>
                        </a:moveTo>
                        <a:cubicBezTo>
                          <a:pt x="318623" y="215892"/>
                          <a:pt x="411206" y="126642"/>
                          <a:pt x="488835" y="44823"/>
                        </a:cubicBezTo>
                        <a:cubicBezTo>
                          <a:pt x="548271" y="-17757"/>
                          <a:pt x="592753" y="-13375"/>
                          <a:pt x="646378" y="49014"/>
                        </a:cubicBezTo>
                        <a:cubicBezTo>
                          <a:pt x="650760" y="54157"/>
                          <a:pt x="654570" y="59872"/>
                          <a:pt x="658666" y="65301"/>
                        </a:cubicBezTo>
                        <a:cubicBezTo>
                          <a:pt x="673715" y="101782"/>
                          <a:pt x="666667" y="132643"/>
                          <a:pt x="638377" y="160742"/>
                        </a:cubicBezTo>
                        <a:cubicBezTo>
                          <a:pt x="526173" y="272089"/>
                          <a:pt x="414540" y="384008"/>
                          <a:pt x="303002" y="496022"/>
                        </a:cubicBezTo>
                        <a:cubicBezTo>
                          <a:pt x="290810" y="508214"/>
                          <a:pt x="277951" y="519072"/>
                          <a:pt x="262902" y="527169"/>
                        </a:cubicBezTo>
                        <a:cubicBezTo>
                          <a:pt x="245947" y="533550"/>
                          <a:pt x="228993" y="528597"/>
                          <a:pt x="212038" y="526788"/>
                        </a:cubicBezTo>
                        <a:cubicBezTo>
                          <a:pt x="212038" y="526788"/>
                          <a:pt x="211753" y="527169"/>
                          <a:pt x="211753" y="527169"/>
                        </a:cubicBezTo>
                        <a:cubicBezTo>
                          <a:pt x="209848" y="523454"/>
                          <a:pt x="206228" y="523549"/>
                          <a:pt x="202894" y="522978"/>
                        </a:cubicBezTo>
                        <a:cubicBezTo>
                          <a:pt x="165366" y="492688"/>
                          <a:pt x="133552" y="456398"/>
                          <a:pt x="99072" y="422965"/>
                        </a:cubicBezTo>
                        <a:cubicBezTo>
                          <a:pt x="73926" y="398581"/>
                          <a:pt x="49161" y="373626"/>
                          <a:pt x="24586" y="348575"/>
                        </a:cubicBezTo>
                        <a:cubicBezTo>
                          <a:pt x="-8180" y="315047"/>
                          <a:pt x="-8180" y="272280"/>
                          <a:pt x="24491" y="238466"/>
                        </a:cubicBezTo>
                        <a:cubicBezTo>
                          <a:pt x="44494" y="217797"/>
                          <a:pt x="63163" y="195127"/>
                          <a:pt x="95548" y="193317"/>
                        </a:cubicBezTo>
                        <a:cubicBezTo>
                          <a:pt x="119932" y="191984"/>
                          <a:pt x="139934" y="200461"/>
                          <a:pt x="156793" y="217320"/>
                        </a:cubicBezTo>
                        <a:lnTo>
                          <a:pt x="239375" y="296187"/>
                        </a:lnTo>
                        <a:close/>
                      </a:path>
                    </a:pathLst>
                  </a:custGeom>
                  <a:solidFill>
                    <a:srgbClr val="FEFEF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45" name="자유형: 도형 444">
                    <a:extLst>
                      <a:ext uri="{FF2B5EF4-FFF2-40B4-BE49-F238E27FC236}">
                        <a16:creationId xmlns:a16="http://schemas.microsoft.com/office/drawing/2014/main" id="{44215A54-5D57-CAA9-DCAD-27FAC563D29E}"/>
                      </a:ext>
                    </a:extLst>
                  </p:cNvPr>
                  <p:cNvSpPr/>
                  <p:nvPr/>
                </p:nvSpPr>
                <p:spPr>
                  <a:xfrm>
                    <a:off x="2694191" y="1475831"/>
                    <a:ext cx="276121" cy="220475"/>
                  </a:xfrm>
                  <a:custGeom>
                    <a:avLst/>
                    <a:gdLst>
                      <a:gd name="connsiteX0" fmla="*/ 648772 w 669845"/>
                      <a:gd name="connsiteY0" fmla="*/ 52316 h 534852"/>
                      <a:gd name="connsiteX1" fmla="*/ 617530 w 669845"/>
                      <a:gd name="connsiteY1" fmla="*/ 21074 h 534852"/>
                      <a:gd name="connsiteX2" fmla="*/ 515707 w 669845"/>
                      <a:gd name="connsiteY2" fmla="*/ 21074 h 534852"/>
                      <a:gd name="connsiteX3" fmla="*/ 238530 w 669845"/>
                      <a:gd name="connsiteY3" fmla="*/ 298156 h 534852"/>
                      <a:gd name="connsiteX4" fmla="*/ 154138 w 669845"/>
                      <a:gd name="connsiteY4" fmla="*/ 213765 h 534852"/>
                      <a:gd name="connsiteX5" fmla="*/ 52316 w 669845"/>
                      <a:gd name="connsiteY5" fmla="*/ 213765 h 534852"/>
                      <a:gd name="connsiteX6" fmla="*/ 21074 w 669845"/>
                      <a:gd name="connsiteY6" fmla="*/ 245007 h 534852"/>
                      <a:gd name="connsiteX7" fmla="*/ 21074 w 669845"/>
                      <a:gd name="connsiteY7" fmla="*/ 346829 h 534852"/>
                      <a:gd name="connsiteX8" fmla="*/ 105466 w 669845"/>
                      <a:gd name="connsiteY8" fmla="*/ 431221 h 534852"/>
                      <a:gd name="connsiteX9" fmla="*/ 105466 w 669845"/>
                      <a:gd name="connsiteY9" fmla="*/ 431221 h 534852"/>
                      <a:gd name="connsiteX10" fmla="*/ 155948 w 669845"/>
                      <a:gd name="connsiteY10" fmla="*/ 481703 h 534852"/>
                      <a:gd name="connsiteX11" fmla="*/ 188238 w 669845"/>
                      <a:gd name="connsiteY11" fmla="*/ 513993 h 534852"/>
                      <a:gd name="connsiteX12" fmla="*/ 288822 w 669845"/>
                      <a:gd name="connsiteY12" fmla="*/ 513993 h 534852"/>
                      <a:gd name="connsiteX13" fmla="*/ 648772 w 669845"/>
                      <a:gd name="connsiteY13" fmla="*/ 154043 h 534852"/>
                      <a:gd name="connsiteX14" fmla="*/ 648772 w 669845"/>
                      <a:gd name="connsiteY14" fmla="*/ 52316 h 5348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669845" h="534852">
                        <a:moveTo>
                          <a:pt x="648772" y="52316"/>
                        </a:moveTo>
                        <a:lnTo>
                          <a:pt x="617530" y="21074"/>
                        </a:lnTo>
                        <a:cubicBezTo>
                          <a:pt x="589431" y="-7025"/>
                          <a:pt x="543806" y="-7025"/>
                          <a:pt x="515707" y="21074"/>
                        </a:cubicBezTo>
                        <a:lnTo>
                          <a:pt x="238530" y="298156"/>
                        </a:lnTo>
                        <a:lnTo>
                          <a:pt x="154138" y="213765"/>
                        </a:lnTo>
                        <a:cubicBezTo>
                          <a:pt x="126040" y="185666"/>
                          <a:pt x="80415" y="185666"/>
                          <a:pt x="52316" y="213765"/>
                        </a:cubicBezTo>
                        <a:lnTo>
                          <a:pt x="21074" y="245007"/>
                        </a:lnTo>
                        <a:cubicBezTo>
                          <a:pt x="-7025" y="273106"/>
                          <a:pt x="-7025" y="318730"/>
                          <a:pt x="21074" y="346829"/>
                        </a:cubicBezTo>
                        <a:lnTo>
                          <a:pt x="105466" y="431221"/>
                        </a:lnTo>
                        <a:lnTo>
                          <a:pt x="105466" y="431221"/>
                        </a:lnTo>
                        <a:lnTo>
                          <a:pt x="155948" y="481703"/>
                        </a:lnTo>
                        <a:lnTo>
                          <a:pt x="188238" y="513993"/>
                        </a:lnTo>
                        <a:cubicBezTo>
                          <a:pt x="216051" y="541806"/>
                          <a:pt x="261104" y="541806"/>
                          <a:pt x="288822" y="513993"/>
                        </a:cubicBezTo>
                        <a:lnTo>
                          <a:pt x="648772" y="154043"/>
                        </a:lnTo>
                        <a:cubicBezTo>
                          <a:pt x="676870" y="126040"/>
                          <a:pt x="676870" y="80510"/>
                          <a:pt x="648772" y="5231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446" name="그룹 445">
              <a:extLst>
                <a:ext uri="{FF2B5EF4-FFF2-40B4-BE49-F238E27FC236}">
                  <a16:creationId xmlns:a16="http://schemas.microsoft.com/office/drawing/2014/main" id="{5E29EE2A-CBE7-A7B6-F534-ADE8F51F3636}"/>
                </a:ext>
              </a:extLst>
            </p:cNvPr>
            <p:cNvGrpSpPr/>
            <p:nvPr/>
          </p:nvGrpSpPr>
          <p:grpSpPr>
            <a:xfrm>
              <a:off x="477760" y="5351915"/>
              <a:ext cx="5497808" cy="359458"/>
              <a:chOff x="468313" y="3690696"/>
              <a:chExt cx="6133732" cy="401036"/>
            </a:xfrm>
          </p:grpSpPr>
          <p:sp>
            <p:nvSpPr>
              <p:cNvPr id="447" name="사각형: 둥근 모서리 446">
                <a:extLst>
                  <a:ext uri="{FF2B5EF4-FFF2-40B4-BE49-F238E27FC236}">
                    <a16:creationId xmlns:a16="http://schemas.microsoft.com/office/drawing/2014/main" id="{0672EE13-8669-7EA8-7566-E9E4DECA22DD}"/>
                  </a:ext>
                </a:extLst>
              </p:cNvPr>
              <p:cNvSpPr/>
              <p:nvPr/>
            </p:nvSpPr>
            <p:spPr>
              <a:xfrm>
                <a:off x="468313" y="3690696"/>
                <a:ext cx="6133732" cy="40103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DDF0EF"/>
                  </a:gs>
                  <a:gs pos="100000">
                    <a:srgbClr val="D4E2F0"/>
                  </a:gs>
                </a:gsLst>
                <a:lin ang="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448" name="그룹 447">
                <a:extLst>
                  <a:ext uri="{FF2B5EF4-FFF2-40B4-BE49-F238E27FC236}">
                    <a16:creationId xmlns:a16="http://schemas.microsoft.com/office/drawing/2014/main" id="{C306A878-84CB-404A-7E5C-3552CFA85615}"/>
                  </a:ext>
                </a:extLst>
              </p:cNvPr>
              <p:cNvGrpSpPr/>
              <p:nvPr/>
            </p:nvGrpSpPr>
            <p:grpSpPr>
              <a:xfrm>
                <a:off x="584591" y="3788203"/>
                <a:ext cx="4437584" cy="206026"/>
                <a:chOff x="670586" y="3788194"/>
                <a:chExt cx="4437587" cy="206026"/>
              </a:xfrm>
            </p:grpSpPr>
            <p:sp>
              <p:nvSpPr>
                <p:cNvPr id="449" name="TextBox 448">
                  <a:extLst>
                    <a:ext uri="{FF2B5EF4-FFF2-40B4-BE49-F238E27FC236}">
                      <a16:creationId xmlns:a16="http://schemas.microsoft.com/office/drawing/2014/main" id="{2F52629D-A3E4-00F0-D416-A66E41D8A852}"/>
                    </a:ext>
                  </a:extLst>
                </p:cNvPr>
                <p:cNvSpPr txBox="1"/>
                <p:nvPr/>
              </p:nvSpPr>
              <p:spPr>
                <a:xfrm>
                  <a:off x="948305" y="3788194"/>
                  <a:ext cx="4159868" cy="2060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디지털 교육 환경에서의 내용과 특성에 적합한 평가 계획 수립</a:t>
                  </a:r>
                </a:p>
              </p:txBody>
            </p:sp>
            <p:grpSp>
              <p:nvGrpSpPr>
                <p:cNvPr id="450" name="그룹 449">
                  <a:extLst>
                    <a:ext uri="{FF2B5EF4-FFF2-40B4-BE49-F238E27FC236}">
                      <a16:creationId xmlns:a16="http://schemas.microsoft.com/office/drawing/2014/main" id="{30D4AAB8-5227-76DF-4383-F159A9760736}"/>
                    </a:ext>
                  </a:extLst>
                </p:cNvPr>
                <p:cNvGrpSpPr/>
                <p:nvPr/>
              </p:nvGrpSpPr>
              <p:grpSpPr>
                <a:xfrm>
                  <a:off x="670586" y="3793558"/>
                  <a:ext cx="195318" cy="195316"/>
                  <a:chOff x="2622862" y="1377293"/>
                  <a:chExt cx="417995" cy="417994"/>
                </a:xfrm>
              </p:grpSpPr>
              <p:sp>
                <p:nvSpPr>
                  <p:cNvPr id="451" name="자유형: 도형 450">
                    <a:extLst>
                      <a:ext uri="{FF2B5EF4-FFF2-40B4-BE49-F238E27FC236}">
                        <a16:creationId xmlns:a16="http://schemas.microsoft.com/office/drawing/2014/main" id="{D7F4C34E-5C2C-DF79-77D3-C9626D85300A}"/>
                      </a:ext>
                    </a:extLst>
                  </p:cNvPr>
                  <p:cNvSpPr/>
                  <p:nvPr/>
                </p:nvSpPr>
                <p:spPr>
                  <a:xfrm>
                    <a:off x="2622862" y="1377293"/>
                    <a:ext cx="417994" cy="417994"/>
                  </a:xfrm>
                  <a:custGeom>
                    <a:avLst/>
                    <a:gdLst>
                      <a:gd name="connsiteX0" fmla="*/ 1175766 w 1175766"/>
                      <a:gd name="connsiteY0" fmla="*/ 587883 h 1175766"/>
                      <a:gd name="connsiteX1" fmla="*/ 587883 w 1175766"/>
                      <a:gd name="connsiteY1" fmla="*/ 1175766 h 1175766"/>
                      <a:gd name="connsiteX2" fmla="*/ 0 w 1175766"/>
                      <a:gd name="connsiteY2" fmla="*/ 587883 h 1175766"/>
                      <a:gd name="connsiteX3" fmla="*/ 587883 w 1175766"/>
                      <a:gd name="connsiteY3" fmla="*/ 0 h 1175766"/>
                      <a:gd name="connsiteX4" fmla="*/ 1175766 w 1175766"/>
                      <a:gd name="connsiteY4" fmla="*/ 587883 h 1175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5766" h="1175766">
                        <a:moveTo>
                          <a:pt x="1175766" y="587883"/>
                        </a:moveTo>
                        <a:cubicBezTo>
                          <a:pt x="1175766" y="912562"/>
                          <a:pt x="912562" y="1175766"/>
                          <a:pt x="587883" y="1175766"/>
                        </a:cubicBezTo>
                        <a:cubicBezTo>
                          <a:pt x="263204" y="1175766"/>
                          <a:pt x="0" y="912562"/>
                          <a:pt x="0" y="587883"/>
                        </a:cubicBezTo>
                        <a:cubicBezTo>
                          <a:pt x="0" y="263204"/>
                          <a:pt x="263204" y="0"/>
                          <a:pt x="587883" y="0"/>
                        </a:cubicBezTo>
                        <a:cubicBezTo>
                          <a:pt x="912562" y="0"/>
                          <a:pt x="1175766" y="263204"/>
                          <a:pt x="1175766" y="58788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52" name="자유형: 도형 451">
                    <a:extLst>
                      <a:ext uri="{FF2B5EF4-FFF2-40B4-BE49-F238E27FC236}">
                        <a16:creationId xmlns:a16="http://schemas.microsoft.com/office/drawing/2014/main" id="{E54DB1C1-BFAE-C006-C8F6-06202F2C5F2C}"/>
                      </a:ext>
                    </a:extLst>
                  </p:cNvPr>
                  <p:cNvSpPr/>
                  <p:nvPr/>
                </p:nvSpPr>
                <p:spPr>
                  <a:xfrm>
                    <a:off x="2746344" y="1484519"/>
                    <a:ext cx="294513" cy="305881"/>
                  </a:xfrm>
                  <a:custGeom>
                    <a:avLst/>
                    <a:gdLst>
                      <a:gd name="connsiteX0" fmla="*/ 202365 w 294513"/>
                      <a:gd name="connsiteY0" fmla="*/ 0 h 305881"/>
                      <a:gd name="connsiteX1" fmla="*/ 293518 w 294513"/>
                      <a:gd name="connsiteY1" fmla="*/ 91902 h 305881"/>
                      <a:gd name="connsiteX2" fmla="*/ 294513 w 294513"/>
                      <a:gd name="connsiteY2" fmla="*/ 101772 h 305881"/>
                      <a:gd name="connsiteX3" fmla="*/ 166867 w 294513"/>
                      <a:gd name="connsiteY3" fmla="*/ 294345 h 305881"/>
                      <a:gd name="connsiteX4" fmla="*/ 129706 w 294513"/>
                      <a:gd name="connsiteY4" fmla="*/ 305881 h 305881"/>
                      <a:gd name="connsiteX5" fmla="*/ 109258 w 294513"/>
                      <a:gd name="connsiteY5" fmla="*/ 285692 h 305881"/>
                      <a:gd name="connsiteX6" fmla="*/ 0 w 294513"/>
                      <a:gd name="connsiteY6" fmla="*/ 177825 h 305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4513" h="305881">
                        <a:moveTo>
                          <a:pt x="202365" y="0"/>
                        </a:moveTo>
                        <a:lnTo>
                          <a:pt x="293518" y="91902"/>
                        </a:lnTo>
                        <a:lnTo>
                          <a:pt x="294513" y="101772"/>
                        </a:lnTo>
                        <a:cubicBezTo>
                          <a:pt x="294513" y="188341"/>
                          <a:pt x="241879" y="262618"/>
                          <a:pt x="166867" y="294345"/>
                        </a:cubicBezTo>
                        <a:lnTo>
                          <a:pt x="129706" y="305881"/>
                        </a:lnTo>
                        <a:lnTo>
                          <a:pt x="109258" y="285692"/>
                        </a:lnTo>
                        <a:cubicBezTo>
                          <a:pt x="57114" y="234210"/>
                          <a:pt x="0" y="177825"/>
                          <a:pt x="0" y="177825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29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53" name="자유형: 도형 452">
                    <a:extLst>
                      <a:ext uri="{FF2B5EF4-FFF2-40B4-BE49-F238E27FC236}">
                        <a16:creationId xmlns:a16="http://schemas.microsoft.com/office/drawing/2014/main" id="{91017D91-43D7-1DB7-09C7-3037B9DC0100}"/>
                      </a:ext>
                    </a:extLst>
                  </p:cNvPr>
                  <p:cNvSpPr/>
                  <p:nvPr/>
                </p:nvSpPr>
                <p:spPr>
                  <a:xfrm>
                    <a:off x="2694510" y="1476997"/>
                    <a:ext cx="274695" cy="218611"/>
                  </a:xfrm>
                  <a:custGeom>
                    <a:avLst/>
                    <a:gdLst>
                      <a:gd name="connsiteX0" fmla="*/ 239375 w 666386"/>
                      <a:gd name="connsiteY0" fmla="*/ 296187 h 530330"/>
                      <a:gd name="connsiteX1" fmla="*/ 488835 w 666386"/>
                      <a:gd name="connsiteY1" fmla="*/ 44823 h 530330"/>
                      <a:gd name="connsiteX2" fmla="*/ 646378 w 666386"/>
                      <a:gd name="connsiteY2" fmla="*/ 49014 h 530330"/>
                      <a:gd name="connsiteX3" fmla="*/ 658666 w 666386"/>
                      <a:gd name="connsiteY3" fmla="*/ 65301 h 530330"/>
                      <a:gd name="connsiteX4" fmla="*/ 638377 w 666386"/>
                      <a:gd name="connsiteY4" fmla="*/ 160742 h 530330"/>
                      <a:gd name="connsiteX5" fmla="*/ 303002 w 666386"/>
                      <a:gd name="connsiteY5" fmla="*/ 496022 h 530330"/>
                      <a:gd name="connsiteX6" fmla="*/ 262902 w 666386"/>
                      <a:gd name="connsiteY6" fmla="*/ 527169 h 530330"/>
                      <a:gd name="connsiteX7" fmla="*/ 212038 w 666386"/>
                      <a:gd name="connsiteY7" fmla="*/ 526788 h 530330"/>
                      <a:gd name="connsiteX8" fmla="*/ 211753 w 666386"/>
                      <a:gd name="connsiteY8" fmla="*/ 527169 h 530330"/>
                      <a:gd name="connsiteX9" fmla="*/ 202894 w 666386"/>
                      <a:gd name="connsiteY9" fmla="*/ 522978 h 530330"/>
                      <a:gd name="connsiteX10" fmla="*/ 99072 w 666386"/>
                      <a:gd name="connsiteY10" fmla="*/ 422965 h 530330"/>
                      <a:gd name="connsiteX11" fmla="*/ 24586 w 666386"/>
                      <a:gd name="connsiteY11" fmla="*/ 348575 h 530330"/>
                      <a:gd name="connsiteX12" fmla="*/ 24491 w 666386"/>
                      <a:gd name="connsiteY12" fmla="*/ 238466 h 530330"/>
                      <a:gd name="connsiteX13" fmla="*/ 95548 w 666386"/>
                      <a:gd name="connsiteY13" fmla="*/ 193317 h 530330"/>
                      <a:gd name="connsiteX14" fmla="*/ 156793 w 666386"/>
                      <a:gd name="connsiteY14" fmla="*/ 217320 h 530330"/>
                      <a:gd name="connsiteX15" fmla="*/ 239375 w 666386"/>
                      <a:gd name="connsiteY15" fmla="*/ 296187 h 530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66386" h="530330">
                        <a:moveTo>
                          <a:pt x="239375" y="296187"/>
                        </a:moveTo>
                        <a:cubicBezTo>
                          <a:pt x="318623" y="215892"/>
                          <a:pt x="411206" y="126642"/>
                          <a:pt x="488835" y="44823"/>
                        </a:cubicBezTo>
                        <a:cubicBezTo>
                          <a:pt x="548271" y="-17757"/>
                          <a:pt x="592753" y="-13375"/>
                          <a:pt x="646378" y="49014"/>
                        </a:cubicBezTo>
                        <a:cubicBezTo>
                          <a:pt x="650760" y="54157"/>
                          <a:pt x="654570" y="59872"/>
                          <a:pt x="658666" y="65301"/>
                        </a:cubicBezTo>
                        <a:cubicBezTo>
                          <a:pt x="673715" y="101782"/>
                          <a:pt x="666667" y="132643"/>
                          <a:pt x="638377" y="160742"/>
                        </a:cubicBezTo>
                        <a:cubicBezTo>
                          <a:pt x="526173" y="272089"/>
                          <a:pt x="414540" y="384008"/>
                          <a:pt x="303002" y="496022"/>
                        </a:cubicBezTo>
                        <a:cubicBezTo>
                          <a:pt x="290810" y="508214"/>
                          <a:pt x="277951" y="519072"/>
                          <a:pt x="262902" y="527169"/>
                        </a:cubicBezTo>
                        <a:cubicBezTo>
                          <a:pt x="245947" y="533550"/>
                          <a:pt x="228993" y="528597"/>
                          <a:pt x="212038" y="526788"/>
                        </a:cubicBezTo>
                        <a:cubicBezTo>
                          <a:pt x="212038" y="526788"/>
                          <a:pt x="211753" y="527169"/>
                          <a:pt x="211753" y="527169"/>
                        </a:cubicBezTo>
                        <a:cubicBezTo>
                          <a:pt x="209848" y="523454"/>
                          <a:pt x="206228" y="523549"/>
                          <a:pt x="202894" y="522978"/>
                        </a:cubicBezTo>
                        <a:cubicBezTo>
                          <a:pt x="165366" y="492688"/>
                          <a:pt x="133552" y="456398"/>
                          <a:pt x="99072" y="422965"/>
                        </a:cubicBezTo>
                        <a:cubicBezTo>
                          <a:pt x="73926" y="398581"/>
                          <a:pt x="49161" y="373626"/>
                          <a:pt x="24586" y="348575"/>
                        </a:cubicBezTo>
                        <a:cubicBezTo>
                          <a:pt x="-8180" y="315047"/>
                          <a:pt x="-8180" y="272280"/>
                          <a:pt x="24491" y="238466"/>
                        </a:cubicBezTo>
                        <a:cubicBezTo>
                          <a:pt x="44494" y="217797"/>
                          <a:pt x="63163" y="195127"/>
                          <a:pt x="95548" y="193317"/>
                        </a:cubicBezTo>
                        <a:cubicBezTo>
                          <a:pt x="119932" y="191984"/>
                          <a:pt x="139934" y="200461"/>
                          <a:pt x="156793" y="217320"/>
                        </a:cubicBezTo>
                        <a:lnTo>
                          <a:pt x="239375" y="296187"/>
                        </a:lnTo>
                        <a:close/>
                      </a:path>
                    </a:pathLst>
                  </a:custGeom>
                  <a:solidFill>
                    <a:srgbClr val="FEFEF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54" name="자유형: 도형 453">
                    <a:extLst>
                      <a:ext uri="{FF2B5EF4-FFF2-40B4-BE49-F238E27FC236}">
                        <a16:creationId xmlns:a16="http://schemas.microsoft.com/office/drawing/2014/main" id="{7757D375-4D2E-DA46-E667-ACF64A5ED4F2}"/>
                      </a:ext>
                    </a:extLst>
                  </p:cNvPr>
                  <p:cNvSpPr/>
                  <p:nvPr/>
                </p:nvSpPr>
                <p:spPr>
                  <a:xfrm>
                    <a:off x="2694191" y="1475831"/>
                    <a:ext cx="276121" cy="220475"/>
                  </a:xfrm>
                  <a:custGeom>
                    <a:avLst/>
                    <a:gdLst>
                      <a:gd name="connsiteX0" fmla="*/ 648772 w 669845"/>
                      <a:gd name="connsiteY0" fmla="*/ 52316 h 534852"/>
                      <a:gd name="connsiteX1" fmla="*/ 617530 w 669845"/>
                      <a:gd name="connsiteY1" fmla="*/ 21074 h 534852"/>
                      <a:gd name="connsiteX2" fmla="*/ 515707 w 669845"/>
                      <a:gd name="connsiteY2" fmla="*/ 21074 h 534852"/>
                      <a:gd name="connsiteX3" fmla="*/ 238530 w 669845"/>
                      <a:gd name="connsiteY3" fmla="*/ 298156 h 534852"/>
                      <a:gd name="connsiteX4" fmla="*/ 154138 w 669845"/>
                      <a:gd name="connsiteY4" fmla="*/ 213765 h 534852"/>
                      <a:gd name="connsiteX5" fmla="*/ 52316 w 669845"/>
                      <a:gd name="connsiteY5" fmla="*/ 213765 h 534852"/>
                      <a:gd name="connsiteX6" fmla="*/ 21074 w 669845"/>
                      <a:gd name="connsiteY6" fmla="*/ 245007 h 534852"/>
                      <a:gd name="connsiteX7" fmla="*/ 21074 w 669845"/>
                      <a:gd name="connsiteY7" fmla="*/ 346829 h 534852"/>
                      <a:gd name="connsiteX8" fmla="*/ 105466 w 669845"/>
                      <a:gd name="connsiteY8" fmla="*/ 431221 h 534852"/>
                      <a:gd name="connsiteX9" fmla="*/ 105466 w 669845"/>
                      <a:gd name="connsiteY9" fmla="*/ 431221 h 534852"/>
                      <a:gd name="connsiteX10" fmla="*/ 155948 w 669845"/>
                      <a:gd name="connsiteY10" fmla="*/ 481703 h 534852"/>
                      <a:gd name="connsiteX11" fmla="*/ 188238 w 669845"/>
                      <a:gd name="connsiteY11" fmla="*/ 513993 h 534852"/>
                      <a:gd name="connsiteX12" fmla="*/ 288822 w 669845"/>
                      <a:gd name="connsiteY12" fmla="*/ 513993 h 534852"/>
                      <a:gd name="connsiteX13" fmla="*/ 648772 w 669845"/>
                      <a:gd name="connsiteY13" fmla="*/ 154043 h 534852"/>
                      <a:gd name="connsiteX14" fmla="*/ 648772 w 669845"/>
                      <a:gd name="connsiteY14" fmla="*/ 52316 h 5348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669845" h="534852">
                        <a:moveTo>
                          <a:pt x="648772" y="52316"/>
                        </a:moveTo>
                        <a:lnTo>
                          <a:pt x="617530" y="21074"/>
                        </a:lnTo>
                        <a:cubicBezTo>
                          <a:pt x="589431" y="-7025"/>
                          <a:pt x="543806" y="-7025"/>
                          <a:pt x="515707" y="21074"/>
                        </a:cubicBezTo>
                        <a:lnTo>
                          <a:pt x="238530" y="298156"/>
                        </a:lnTo>
                        <a:lnTo>
                          <a:pt x="154138" y="213765"/>
                        </a:lnTo>
                        <a:cubicBezTo>
                          <a:pt x="126040" y="185666"/>
                          <a:pt x="80415" y="185666"/>
                          <a:pt x="52316" y="213765"/>
                        </a:cubicBezTo>
                        <a:lnTo>
                          <a:pt x="21074" y="245007"/>
                        </a:lnTo>
                        <a:cubicBezTo>
                          <a:pt x="-7025" y="273106"/>
                          <a:pt x="-7025" y="318730"/>
                          <a:pt x="21074" y="346829"/>
                        </a:cubicBezTo>
                        <a:lnTo>
                          <a:pt x="105466" y="431221"/>
                        </a:lnTo>
                        <a:lnTo>
                          <a:pt x="105466" y="431221"/>
                        </a:lnTo>
                        <a:lnTo>
                          <a:pt x="155948" y="481703"/>
                        </a:lnTo>
                        <a:lnTo>
                          <a:pt x="188238" y="513993"/>
                        </a:lnTo>
                        <a:cubicBezTo>
                          <a:pt x="216051" y="541806"/>
                          <a:pt x="261104" y="541806"/>
                          <a:pt x="288822" y="513993"/>
                        </a:cubicBezTo>
                        <a:lnTo>
                          <a:pt x="648772" y="154043"/>
                        </a:lnTo>
                        <a:cubicBezTo>
                          <a:pt x="676870" y="126040"/>
                          <a:pt x="676870" y="80510"/>
                          <a:pt x="648772" y="5231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455" name="그룹 454">
              <a:extLst>
                <a:ext uri="{FF2B5EF4-FFF2-40B4-BE49-F238E27FC236}">
                  <a16:creationId xmlns:a16="http://schemas.microsoft.com/office/drawing/2014/main" id="{2EE95543-B946-4756-F0FB-4E9C47987E4F}"/>
                </a:ext>
              </a:extLst>
            </p:cNvPr>
            <p:cNvGrpSpPr/>
            <p:nvPr/>
          </p:nvGrpSpPr>
          <p:grpSpPr>
            <a:xfrm>
              <a:off x="477760" y="5806391"/>
              <a:ext cx="5497808" cy="359458"/>
              <a:chOff x="468313" y="3690696"/>
              <a:chExt cx="6133732" cy="401036"/>
            </a:xfrm>
          </p:grpSpPr>
          <p:sp>
            <p:nvSpPr>
              <p:cNvPr id="456" name="사각형: 둥근 모서리 455">
                <a:extLst>
                  <a:ext uri="{FF2B5EF4-FFF2-40B4-BE49-F238E27FC236}">
                    <a16:creationId xmlns:a16="http://schemas.microsoft.com/office/drawing/2014/main" id="{A736AA6B-B8F2-681C-E4E2-BA1202567599}"/>
                  </a:ext>
                </a:extLst>
              </p:cNvPr>
              <p:cNvSpPr/>
              <p:nvPr/>
            </p:nvSpPr>
            <p:spPr>
              <a:xfrm>
                <a:off x="468313" y="3690696"/>
                <a:ext cx="6133732" cy="40103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DDF0EF"/>
                  </a:gs>
                  <a:gs pos="100000">
                    <a:srgbClr val="D4E2F0"/>
                  </a:gs>
                </a:gsLst>
                <a:lin ang="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457" name="그룹 456">
                <a:extLst>
                  <a:ext uri="{FF2B5EF4-FFF2-40B4-BE49-F238E27FC236}">
                    <a16:creationId xmlns:a16="http://schemas.microsoft.com/office/drawing/2014/main" id="{F70B0A17-6810-CD20-C5AF-98F3FCAFACC4}"/>
                  </a:ext>
                </a:extLst>
              </p:cNvPr>
              <p:cNvGrpSpPr/>
              <p:nvPr/>
            </p:nvGrpSpPr>
            <p:grpSpPr>
              <a:xfrm>
                <a:off x="584591" y="3788203"/>
                <a:ext cx="2327248" cy="206026"/>
                <a:chOff x="670586" y="3788194"/>
                <a:chExt cx="2327249" cy="206026"/>
              </a:xfrm>
            </p:grpSpPr>
            <p:sp>
              <p:nvSpPr>
                <p:cNvPr id="458" name="TextBox 457">
                  <a:extLst>
                    <a:ext uri="{FF2B5EF4-FFF2-40B4-BE49-F238E27FC236}">
                      <a16:creationId xmlns:a16="http://schemas.microsoft.com/office/drawing/2014/main" id="{7863675A-E7DF-675A-3B78-A179ED0C7E1D}"/>
                    </a:ext>
                  </a:extLst>
                </p:cNvPr>
                <p:cNvSpPr txBox="1"/>
                <p:nvPr/>
              </p:nvSpPr>
              <p:spPr>
                <a:xfrm>
                  <a:off x="948305" y="3788194"/>
                  <a:ext cx="2049530" cy="2060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평가 결과를 교수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학습에 환류</a:t>
                  </a:r>
                </a:p>
              </p:txBody>
            </p:sp>
            <p:grpSp>
              <p:nvGrpSpPr>
                <p:cNvPr id="459" name="그룹 458">
                  <a:extLst>
                    <a:ext uri="{FF2B5EF4-FFF2-40B4-BE49-F238E27FC236}">
                      <a16:creationId xmlns:a16="http://schemas.microsoft.com/office/drawing/2014/main" id="{77B9661C-1CE6-B430-C4DA-2158294FE001}"/>
                    </a:ext>
                  </a:extLst>
                </p:cNvPr>
                <p:cNvGrpSpPr/>
                <p:nvPr/>
              </p:nvGrpSpPr>
              <p:grpSpPr>
                <a:xfrm>
                  <a:off x="670586" y="3793558"/>
                  <a:ext cx="195318" cy="195316"/>
                  <a:chOff x="2622862" y="1377293"/>
                  <a:chExt cx="417995" cy="417994"/>
                </a:xfrm>
              </p:grpSpPr>
              <p:sp>
                <p:nvSpPr>
                  <p:cNvPr id="460" name="자유형: 도형 459">
                    <a:extLst>
                      <a:ext uri="{FF2B5EF4-FFF2-40B4-BE49-F238E27FC236}">
                        <a16:creationId xmlns:a16="http://schemas.microsoft.com/office/drawing/2014/main" id="{E2C63F19-B190-ED7E-9535-1F587084AE8A}"/>
                      </a:ext>
                    </a:extLst>
                  </p:cNvPr>
                  <p:cNvSpPr/>
                  <p:nvPr/>
                </p:nvSpPr>
                <p:spPr>
                  <a:xfrm>
                    <a:off x="2622862" y="1377293"/>
                    <a:ext cx="417994" cy="417994"/>
                  </a:xfrm>
                  <a:custGeom>
                    <a:avLst/>
                    <a:gdLst>
                      <a:gd name="connsiteX0" fmla="*/ 1175766 w 1175766"/>
                      <a:gd name="connsiteY0" fmla="*/ 587883 h 1175766"/>
                      <a:gd name="connsiteX1" fmla="*/ 587883 w 1175766"/>
                      <a:gd name="connsiteY1" fmla="*/ 1175766 h 1175766"/>
                      <a:gd name="connsiteX2" fmla="*/ 0 w 1175766"/>
                      <a:gd name="connsiteY2" fmla="*/ 587883 h 1175766"/>
                      <a:gd name="connsiteX3" fmla="*/ 587883 w 1175766"/>
                      <a:gd name="connsiteY3" fmla="*/ 0 h 1175766"/>
                      <a:gd name="connsiteX4" fmla="*/ 1175766 w 1175766"/>
                      <a:gd name="connsiteY4" fmla="*/ 587883 h 1175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5766" h="1175766">
                        <a:moveTo>
                          <a:pt x="1175766" y="587883"/>
                        </a:moveTo>
                        <a:cubicBezTo>
                          <a:pt x="1175766" y="912562"/>
                          <a:pt x="912562" y="1175766"/>
                          <a:pt x="587883" y="1175766"/>
                        </a:cubicBezTo>
                        <a:cubicBezTo>
                          <a:pt x="263204" y="1175766"/>
                          <a:pt x="0" y="912562"/>
                          <a:pt x="0" y="587883"/>
                        </a:cubicBezTo>
                        <a:cubicBezTo>
                          <a:pt x="0" y="263204"/>
                          <a:pt x="263204" y="0"/>
                          <a:pt x="587883" y="0"/>
                        </a:cubicBezTo>
                        <a:cubicBezTo>
                          <a:pt x="912562" y="0"/>
                          <a:pt x="1175766" y="263204"/>
                          <a:pt x="1175766" y="58788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61" name="자유형: 도형 460">
                    <a:extLst>
                      <a:ext uri="{FF2B5EF4-FFF2-40B4-BE49-F238E27FC236}">
                        <a16:creationId xmlns:a16="http://schemas.microsoft.com/office/drawing/2014/main" id="{CDCFA89C-31BB-92DF-F0EC-CF7B89F9B737}"/>
                      </a:ext>
                    </a:extLst>
                  </p:cNvPr>
                  <p:cNvSpPr/>
                  <p:nvPr/>
                </p:nvSpPr>
                <p:spPr>
                  <a:xfrm>
                    <a:off x="2746344" y="1484519"/>
                    <a:ext cx="294513" cy="305881"/>
                  </a:xfrm>
                  <a:custGeom>
                    <a:avLst/>
                    <a:gdLst>
                      <a:gd name="connsiteX0" fmla="*/ 202365 w 294513"/>
                      <a:gd name="connsiteY0" fmla="*/ 0 h 305881"/>
                      <a:gd name="connsiteX1" fmla="*/ 293518 w 294513"/>
                      <a:gd name="connsiteY1" fmla="*/ 91902 h 305881"/>
                      <a:gd name="connsiteX2" fmla="*/ 294513 w 294513"/>
                      <a:gd name="connsiteY2" fmla="*/ 101772 h 305881"/>
                      <a:gd name="connsiteX3" fmla="*/ 166867 w 294513"/>
                      <a:gd name="connsiteY3" fmla="*/ 294345 h 305881"/>
                      <a:gd name="connsiteX4" fmla="*/ 129706 w 294513"/>
                      <a:gd name="connsiteY4" fmla="*/ 305881 h 305881"/>
                      <a:gd name="connsiteX5" fmla="*/ 109258 w 294513"/>
                      <a:gd name="connsiteY5" fmla="*/ 285692 h 305881"/>
                      <a:gd name="connsiteX6" fmla="*/ 0 w 294513"/>
                      <a:gd name="connsiteY6" fmla="*/ 177825 h 305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4513" h="305881">
                        <a:moveTo>
                          <a:pt x="202365" y="0"/>
                        </a:moveTo>
                        <a:lnTo>
                          <a:pt x="293518" y="91902"/>
                        </a:lnTo>
                        <a:lnTo>
                          <a:pt x="294513" y="101772"/>
                        </a:lnTo>
                        <a:cubicBezTo>
                          <a:pt x="294513" y="188341"/>
                          <a:pt x="241879" y="262618"/>
                          <a:pt x="166867" y="294345"/>
                        </a:cubicBezTo>
                        <a:lnTo>
                          <a:pt x="129706" y="305881"/>
                        </a:lnTo>
                        <a:lnTo>
                          <a:pt x="109258" y="285692"/>
                        </a:lnTo>
                        <a:cubicBezTo>
                          <a:pt x="57114" y="234210"/>
                          <a:pt x="0" y="177825"/>
                          <a:pt x="0" y="177825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29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62" name="자유형: 도형 461">
                    <a:extLst>
                      <a:ext uri="{FF2B5EF4-FFF2-40B4-BE49-F238E27FC236}">
                        <a16:creationId xmlns:a16="http://schemas.microsoft.com/office/drawing/2014/main" id="{3FA27A24-65F9-2852-81B9-3676A2BA08B7}"/>
                      </a:ext>
                    </a:extLst>
                  </p:cNvPr>
                  <p:cNvSpPr/>
                  <p:nvPr/>
                </p:nvSpPr>
                <p:spPr>
                  <a:xfrm>
                    <a:off x="2694510" y="1476997"/>
                    <a:ext cx="274695" cy="218611"/>
                  </a:xfrm>
                  <a:custGeom>
                    <a:avLst/>
                    <a:gdLst>
                      <a:gd name="connsiteX0" fmla="*/ 239375 w 666386"/>
                      <a:gd name="connsiteY0" fmla="*/ 296187 h 530330"/>
                      <a:gd name="connsiteX1" fmla="*/ 488835 w 666386"/>
                      <a:gd name="connsiteY1" fmla="*/ 44823 h 530330"/>
                      <a:gd name="connsiteX2" fmla="*/ 646378 w 666386"/>
                      <a:gd name="connsiteY2" fmla="*/ 49014 h 530330"/>
                      <a:gd name="connsiteX3" fmla="*/ 658666 w 666386"/>
                      <a:gd name="connsiteY3" fmla="*/ 65301 h 530330"/>
                      <a:gd name="connsiteX4" fmla="*/ 638377 w 666386"/>
                      <a:gd name="connsiteY4" fmla="*/ 160742 h 530330"/>
                      <a:gd name="connsiteX5" fmla="*/ 303002 w 666386"/>
                      <a:gd name="connsiteY5" fmla="*/ 496022 h 530330"/>
                      <a:gd name="connsiteX6" fmla="*/ 262902 w 666386"/>
                      <a:gd name="connsiteY6" fmla="*/ 527169 h 530330"/>
                      <a:gd name="connsiteX7" fmla="*/ 212038 w 666386"/>
                      <a:gd name="connsiteY7" fmla="*/ 526788 h 530330"/>
                      <a:gd name="connsiteX8" fmla="*/ 211753 w 666386"/>
                      <a:gd name="connsiteY8" fmla="*/ 527169 h 530330"/>
                      <a:gd name="connsiteX9" fmla="*/ 202894 w 666386"/>
                      <a:gd name="connsiteY9" fmla="*/ 522978 h 530330"/>
                      <a:gd name="connsiteX10" fmla="*/ 99072 w 666386"/>
                      <a:gd name="connsiteY10" fmla="*/ 422965 h 530330"/>
                      <a:gd name="connsiteX11" fmla="*/ 24586 w 666386"/>
                      <a:gd name="connsiteY11" fmla="*/ 348575 h 530330"/>
                      <a:gd name="connsiteX12" fmla="*/ 24491 w 666386"/>
                      <a:gd name="connsiteY12" fmla="*/ 238466 h 530330"/>
                      <a:gd name="connsiteX13" fmla="*/ 95548 w 666386"/>
                      <a:gd name="connsiteY13" fmla="*/ 193317 h 530330"/>
                      <a:gd name="connsiteX14" fmla="*/ 156793 w 666386"/>
                      <a:gd name="connsiteY14" fmla="*/ 217320 h 530330"/>
                      <a:gd name="connsiteX15" fmla="*/ 239375 w 666386"/>
                      <a:gd name="connsiteY15" fmla="*/ 296187 h 530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66386" h="530330">
                        <a:moveTo>
                          <a:pt x="239375" y="296187"/>
                        </a:moveTo>
                        <a:cubicBezTo>
                          <a:pt x="318623" y="215892"/>
                          <a:pt x="411206" y="126642"/>
                          <a:pt x="488835" y="44823"/>
                        </a:cubicBezTo>
                        <a:cubicBezTo>
                          <a:pt x="548271" y="-17757"/>
                          <a:pt x="592753" y="-13375"/>
                          <a:pt x="646378" y="49014"/>
                        </a:cubicBezTo>
                        <a:cubicBezTo>
                          <a:pt x="650760" y="54157"/>
                          <a:pt x="654570" y="59872"/>
                          <a:pt x="658666" y="65301"/>
                        </a:cubicBezTo>
                        <a:cubicBezTo>
                          <a:pt x="673715" y="101782"/>
                          <a:pt x="666667" y="132643"/>
                          <a:pt x="638377" y="160742"/>
                        </a:cubicBezTo>
                        <a:cubicBezTo>
                          <a:pt x="526173" y="272089"/>
                          <a:pt x="414540" y="384008"/>
                          <a:pt x="303002" y="496022"/>
                        </a:cubicBezTo>
                        <a:cubicBezTo>
                          <a:pt x="290810" y="508214"/>
                          <a:pt x="277951" y="519072"/>
                          <a:pt x="262902" y="527169"/>
                        </a:cubicBezTo>
                        <a:cubicBezTo>
                          <a:pt x="245947" y="533550"/>
                          <a:pt x="228993" y="528597"/>
                          <a:pt x="212038" y="526788"/>
                        </a:cubicBezTo>
                        <a:cubicBezTo>
                          <a:pt x="212038" y="526788"/>
                          <a:pt x="211753" y="527169"/>
                          <a:pt x="211753" y="527169"/>
                        </a:cubicBezTo>
                        <a:cubicBezTo>
                          <a:pt x="209848" y="523454"/>
                          <a:pt x="206228" y="523549"/>
                          <a:pt x="202894" y="522978"/>
                        </a:cubicBezTo>
                        <a:cubicBezTo>
                          <a:pt x="165366" y="492688"/>
                          <a:pt x="133552" y="456398"/>
                          <a:pt x="99072" y="422965"/>
                        </a:cubicBezTo>
                        <a:cubicBezTo>
                          <a:pt x="73926" y="398581"/>
                          <a:pt x="49161" y="373626"/>
                          <a:pt x="24586" y="348575"/>
                        </a:cubicBezTo>
                        <a:cubicBezTo>
                          <a:pt x="-8180" y="315047"/>
                          <a:pt x="-8180" y="272280"/>
                          <a:pt x="24491" y="238466"/>
                        </a:cubicBezTo>
                        <a:cubicBezTo>
                          <a:pt x="44494" y="217797"/>
                          <a:pt x="63163" y="195127"/>
                          <a:pt x="95548" y="193317"/>
                        </a:cubicBezTo>
                        <a:cubicBezTo>
                          <a:pt x="119932" y="191984"/>
                          <a:pt x="139934" y="200461"/>
                          <a:pt x="156793" y="217320"/>
                        </a:cubicBezTo>
                        <a:lnTo>
                          <a:pt x="239375" y="296187"/>
                        </a:lnTo>
                        <a:close/>
                      </a:path>
                    </a:pathLst>
                  </a:custGeom>
                  <a:solidFill>
                    <a:srgbClr val="FEFEF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63" name="자유형: 도형 462">
                    <a:extLst>
                      <a:ext uri="{FF2B5EF4-FFF2-40B4-BE49-F238E27FC236}">
                        <a16:creationId xmlns:a16="http://schemas.microsoft.com/office/drawing/2014/main" id="{B2C6B120-0B75-4891-3B50-B96035E6180D}"/>
                      </a:ext>
                    </a:extLst>
                  </p:cNvPr>
                  <p:cNvSpPr/>
                  <p:nvPr/>
                </p:nvSpPr>
                <p:spPr>
                  <a:xfrm>
                    <a:off x="2694191" y="1475831"/>
                    <a:ext cx="276121" cy="220475"/>
                  </a:xfrm>
                  <a:custGeom>
                    <a:avLst/>
                    <a:gdLst>
                      <a:gd name="connsiteX0" fmla="*/ 648772 w 669845"/>
                      <a:gd name="connsiteY0" fmla="*/ 52316 h 534852"/>
                      <a:gd name="connsiteX1" fmla="*/ 617530 w 669845"/>
                      <a:gd name="connsiteY1" fmla="*/ 21074 h 534852"/>
                      <a:gd name="connsiteX2" fmla="*/ 515707 w 669845"/>
                      <a:gd name="connsiteY2" fmla="*/ 21074 h 534852"/>
                      <a:gd name="connsiteX3" fmla="*/ 238530 w 669845"/>
                      <a:gd name="connsiteY3" fmla="*/ 298156 h 534852"/>
                      <a:gd name="connsiteX4" fmla="*/ 154138 w 669845"/>
                      <a:gd name="connsiteY4" fmla="*/ 213765 h 534852"/>
                      <a:gd name="connsiteX5" fmla="*/ 52316 w 669845"/>
                      <a:gd name="connsiteY5" fmla="*/ 213765 h 534852"/>
                      <a:gd name="connsiteX6" fmla="*/ 21074 w 669845"/>
                      <a:gd name="connsiteY6" fmla="*/ 245007 h 534852"/>
                      <a:gd name="connsiteX7" fmla="*/ 21074 w 669845"/>
                      <a:gd name="connsiteY7" fmla="*/ 346829 h 534852"/>
                      <a:gd name="connsiteX8" fmla="*/ 105466 w 669845"/>
                      <a:gd name="connsiteY8" fmla="*/ 431221 h 534852"/>
                      <a:gd name="connsiteX9" fmla="*/ 105466 w 669845"/>
                      <a:gd name="connsiteY9" fmla="*/ 431221 h 534852"/>
                      <a:gd name="connsiteX10" fmla="*/ 155948 w 669845"/>
                      <a:gd name="connsiteY10" fmla="*/ 481703 h 534852"/>
                      <a:gd name="connsiteX11" fmla="*/ 188238 w 669845"/>
                      <a:gd name="connsiteY11" fmla="*/ 513993 h 534852"/>
                      <a:gd name="connsiteX12" fmla="*/ 288822 w 669845"/>
                      <a:gd name="connsiteY12" fmla="*/ 513993 h 534852"/>
                      <a:gd name="connsiteX13" fmla="*/ 648772 w 669845"/>
                      <a:gd name="connsiteY13" fmla="*/ 154043 h 534852"/>
                      <a:gd name="connsiteX14" fmla="*/ 648772 w 669845"/>
                      <a:gd name="connsiteY14" fmla="*/ 52316 h 5348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669845" h="534852">
                        <a:moveTo>
                          <a:pt x="648772" y="52316"/>
                        </a:moveTo>
                        <a:lnTo>
                          <a:pt x="617530" y="21074"/>
                        </a:lnTo>
                        <a:cubicBezTo>
                          <a:pt x="589431" y="-7025"/>
                          <a:pt x="543806" y="-7025"/>
                          <a:pt x="515707" y="21074"/>
                        </a:cubicBezTo>
                        <a:lnTo>
                          <a:pt x="238530" y="298156"/>
                        </a:lnTo>
                        <a:lnTo>
                          <a:pt x="154138" y="213765"/>
                        </a:lnTo>
                        <a:cubicBezTo>
                          <a:pt x="126040" y="185666"/>
                          <a:pt x="80415" y="185666"/>
                          <a:pt x="52316" y="213765"/>
                        </a:cubicBezTo>
                        <a:lnTo>
                          <a:pt x="21074" y="245007"/>
                        </a:lnTo>
                        <a:cubicBezTo>
                          <a:pt x="-7025" y="273106"/>
                          <a:pt x="-7025" y="318730"/>
                          <a:pt x="21074" y="346829"/>
                        </a:cubicBezTo>
                        <a:lnTo>
                          <a:pt x="105466" y="431221"/>
                        </a:lnTo>
                        <a:lnTo>
                          <a:pt x="105466" y="431221"/>
                        </a:lnTo>
                        <a:lnTo>
                          <a:pt x="155948" y="481703"/>
                        </a:lnTo>
                        <a:lnTo>
                          <a:pt x="188238" y="513993"/>
                        </a:lnTo>
                        <a:cubicBezTo>
                          <a:pt x="216051" y="541806"/>
                          <a:pt x="261104" y="541806"/>
                          <a:pt x="288822" y="513993"/>
                        </a:cubicBezTo>
                        <a:lnTo>
                          <a:pt x="648772" y="154043"/>
                        </a:lnTo>
                        <a:cubicBezTo>
                          <a:pt x="676870" y="126040"/>
                          <a:pt x="676870" y="80510"/>
                          <a:pt x="648772" y="5231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6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90EF97F4-F3D8-38C8-B408-306599FA492E}"/>
              </a:ext>
            </a:extLst>
          </p:cNvPr>
          <p:cNvGrpSpPr/>
          <p:nvPr/>
        </p:nvGrpSpPr>
        <p:grpSpPr>
          <a:xfrm>
            <a:off x="6223891" y="1558688"/>
            <a:ext cx="2451797" cy="4607161"/>
            <a:chOff x="6223891" y="1558688"/>
            <a:chExt cx="2451797" cy="4607161"/>
          </a:xfrm>
        </p:grpSpPr>
        <p:grpSp>
          <p:nvGrpSpPr>
            <p:cNvPr id="470" name="그룹 469">
              <a:extLst>
                <a:ext uri="{FF2B5EF4-FFF2-40B4-BE49-F238E27FC236}">
                  <a16:creationId xmlns:a16="http://schemas.microsoft.com/office/drawing/2014/main" id="{6994E661-5AAC-ADA7-DF7E-943D1AFC2C23}"/>
                </a:ext>
              </a:extLst>
            </p:cNvPr>
            <p:cNvGrpSpPr/>
            <p:nvPr/>
          </p:nvGrpSpPr>
          <p:grpSpPr>
            <a:xfrm>
              <a:off x="6223891" y="1558688"/>
              <a:ext cx="2451797" cy="4607161"/>
              <a:chOff x="6223891" y="1558688"/>
              <a:chExt cx="2451797" cy="4607161"/>
            </a:xfrm>
          </p:grpSpPr>
          <p:grpSp>
            <p:nvGrpSpPr>
              <p:cNvPr id="355" name="그룹 354">
                <a:extLst>
                  <a:ext uri="{FF2B5EF4-FFF2-40B4-BE49-F238E27FC236}">
                    <a16:creationId xmlns:a16="http://schemas.microsoft.com/office/drawing/2014/main" id="{ADF0DA5F-5F94-C48A-7B44-78A3A357DA07}"/>
                  </a:ext>
                </a:extLst>
              </p:cNvPr>
              <p:cNvGrpSpPr/>
              <p:nvPr/>
            </p:nvGrpSpPr>
            <p:grpSpPr>
              <a:xfrm>
                <a:off x="6223891" y="1558688"/>
                <a:ext cx="2451797" cy="4607161"/>
                <a:chOff x="6223891" y="1558688"/>
                <a:chExt cx="2451797" cy="4607161"/>
              </a:xfrm>
            </p:grpSpPr>
            <p:grpSp>
              <p:nvGrpSpPr>
                <p:cNvPr id="373" name="그룹 372">
                  <a:extLst>
                    <a:ext uri="{FF2B5EF4-FFF2-40B4-BE49-F238E27FC236}">
                      <a16:creationId xmlns:a16="http://schemas.microsoft.com/office/drawing/2014/main" id="{17ED5C93-5768-E3FF-897A-0BB6DFD8F6F8}"/>
                    </a:ext>
                  </a:extLst>
                </p:cNvPr>
                <p:cNvGrpSpPr/>
                <p:nvPr/>
              </p:nvGrpSpPr>
              <p:grpSpPr>
                <a:xfrm>
                  <a:off x="6298841" y="1558688"/>
                  <a:ext cx="2301896" cy="466905"/>
                  <a:chOff x="6298250" y="1558688"/>
                  <a:chExt cx="2301896" cy="466905"/>
                </a:xfrm>
              </p:grpSpPr>
              <p:sp>
                <p:nvSpPr>
                  <p:cNvPr id="375" name="자유형: 도형 374">
                    <a:extLst>
                      <a:ext uri="{FF2B5EF4-FFF2-40B4-BE49-F238E27FC236}">
                        <a16:creationId xmlns:a16="http://schemas.microsoft.com/office/drawing/2014/main" id="{732F9E3B-B18D-0E04-1002-0F2D7F27569A}"/>
                      </a:ext>
                    </a:extLst>
                  </p:cNvPr>
                  <p:cNvSpPr/>
                  <p:nvPr/>
                </p:nvSpPr>
                <p:spPr>
                  <a:xfrm flipH="1">
                    <a:off x="8454188" y="1767545"/>
                    <a:ext cx="145958" cy="258048"/>
                  </a:xfrm>
                  <a:custGeom>
                    <a:avLst/>
                    <a:gdLst>
                      <a:gd name="connsiteX0" fmla="*/ 71569 w 145958"/>
                      <a:gd name="connsiteY0" fmla="*/ 0 h 258048"/>
                      <a:gd name="connsiteX1" fmla="*/ 145958 w 145958"/>
                      <a:gd name="connsiteY1" fmla="*/ 0 h 258048"/>
                      <a:gd name="connsiteX2" fmla="*/ 145958 w 145958"/>
                      <a:gd name="connsiteY2" fmla="*/ 258048 h 258048"/>
                      <a:gd name="connsiteX3" fmla="*/ 0 w 145958"/>
                      <a:gd name="connsiteY3" fmla="*/ 258048 h 258048"/>
                      <a:gd name="connsiteX4" fmla="*/ 0 w 145958"/>
                      <a:gd name="connsiteY4" fmla="*/ 119199 h 258048"/>
                      <a:gd name="connsiteX5" fmla="*/ 10446 w 145958"/>
                      <a:gd name="connsiteY5" fmla="*/ 119199 h 258048"/>
                      <a:gd name="connsiteX6" fmla="*/ 71569 w 145958"/>
                      <a:gd name="connsiteY6" fmla="*/ 58076 h 258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5958" h="258048">
                        <a:moveTo>
                          <a:pt x="71569" y="0"/>
                        </a:moveTo>
                        <a:lnTo>
                          <a:pt x="145958" y="0"/>
                        </a:lnTo>
                        <a:lnTo>
                          <a:pt x="145958" y="258048"/>
                        </a:lnTo>
                        <a:lnTo>
                          <a:pt x="0" y="258048"/>
                        </a:lnTo>
                        <a:lnTo>
                          <a:pt x="0" y="119199"/>
                        </a:lnTo>
                        <a:lnTo>
                          <a:pt x="10446" y="119199"/>
                        </a:lnTo>
                        <a:cubicBezTo>
                          <a:pt x="44203" y="119199"/>
                          <a:pt x="71569" y="91833"/>
                          <a:pt x="71569" y="58076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76" name="자유형: 도형 375">
                    <a:extLst>
                      <a:ext uri="{FF2B5EF4-FFF2-40B4-BE49-F238E27FC236}">
                        <a16:creationId xmlns:a16="http://schemas.microsoft.com/office/drawing/2014/main" id="{03CEA191-A407-E08C-798D-30FFE9670FF2}"/>
                      </a:ext>
                    </a:extLst>
                  </p:cNvPr>
                  <p:cNvSpPr/>
                  <p:nvPr/>
                </p:nvSpPr>
                <p:spPr>
                  <a:xfrm>
                    <a:off x="6298250" y="1767545"/>
                    <a:ext cx="145958" cy="258048"/>
                  </a:xfrm>
                  <a:custGeom>
                    <a:avLst/>
                    <a:gdLst>
                      <a:gd name="connsiteX0" fmla="*/ 71569 w 145958"/>
                      <a:gd name="connsiteY0" fmla="*/ 0 h 258048"/>
                      <a:gd name="connsiteX1" fmla="*/ 145958 w 145958"/>
                      <a:gd name="connsiteY1" fmla="*/ 0 h 258048"/>
                      <a:gd name="connsiteX2" fmla="*/ 145958 w 145958"/>
                      <a:gd name="connsiteY2" fmla="*/ 258048 h 258048"/>
                      <a:gd name="connsiteX3" fmla="*/ 0 w 145958"/>
                      <a:gd name="connsiteY3" fmla="*/ 258048 h 258048"/>
                      <a:gd name="connsiteX4" fmla="*/ 0 w 145958"/>
                      <a:gd name="connsiteY4" fmla="*/ 119199 h 258048"/>
                      <a:gd name="connsiteX5" fmla="*/ 10446 w 145958"/>
                      <a:gd name="connsiteY5" fmla="*/ 119199 h 258048"/>
                      <a:gd name="connsiteX6" fmla="*/ 71569 w 145958"/>
                      <a:gd name="connsiteY6" fmla="*/ 58076 h 258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5958" h="258048">
                        <a:moveTo>
                          <a:pt x="71569" y="0"/>
                        </a:moveTo>
                        <a:lnTo>
                          <a:pt x="145958" y="0"/>
                        </a:lnTo>
                        <a:lnTo>
                          <a:pt x="145958" y="258048"/>
                        </a:lnTo>
                        <a:lnTo>
                          <a:pt x="0" y="258048"/>
                        </a:lnTo>
                        <a:lnTo>
                          <a:pt x="0" y="119199"/>
                        </a:lnTo>
                        <a:lnTo>
                          <a:pt x="10446" y="119199"/>
                        </a:lnTo>
                        <a:cubicBezTo>
                          <a:pt x="44203" y="119199"/>
                          <a:pt x="71569" y="91833"/>
                          <a:pt x="71569" y="58076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grpSp>
                <p:nvGrpSpPr>
                  <p:cNvPr id="377" name="그룹 376">
                    <a:extLst>
                      <a:ext uri="{FF2B5EF4-FFF2-40B4-BE49-F238E27FC236}">
                        <a16:creationId xmlns:a16="http://schemas.microsoft.com/office/drawing/2014/main" id="{AC5E20C7-B494-12F8-FC93-112CB9AA37E4}"/>
                      </a:ext>
                    </a:extLst>
                  </p:cNvPr>
                  <p:cNvGrpSpPr/>
                  <p:nvPr/>
                </p:nvGrpSpPr>
                <p:grpSpPr>
                  <a:xfrm>
                    <a:off x="6370030" y="1558688"/>
                    <a:ext cx="2159518" cy="358141"/>
                    <a:chOff x="6319075" y="1558688"/>
                    <a:chExt cx="2159518" cy="358141"/>
                  </a:xfrm>
                </p:grpSpPr>
                <p:sp>
                  <p:nvSpPr>
                    <p:cNvPr id="378" name="사각형: 둥근 모서리 377">
                      <a:extLst>
                        <a:ext uri="{FF2B5EF4-FFF2-40B4-BE49-F238E27FC236}">
                          <a16:creationId xmlns:a16="http://schemas.microsoft.com/office/drawing/2014/main" id="{2B79423B-4AF1-9D77-1BC1-F9423F9B8441}"/>
                        </a:ext>
                      </a:extLst>
                    </p:cNvPr>
                    <p:cNvSpPr/>
                    <p:nvPr/>
                  </p:nvSpPr>
                  <p:spPr>
                    <a:xfrm rot="5400000" flipH="1" flipV="1">
                      <a:off x="7219763" y="658000"/>
                      <a:ext cx="358141" cy="2159518"/>
                    </a:xfrm>
                    <a:prstGeom prst="roundRect">
                      <a:avLst>
                        <a:gd name="adj" fmla="val 17314"/>
                      </a:avLst>
                    </a:pr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grpSp>
                  <p:nvGrpSpPr>
                    <p:cNvPr id="379" name="그룹 378">
                      <a:extLst>
                        <a:ext uri="{FF2B5EF4-FFF2-40B4-BE49-F238E27FC236}">
                          <a16:creationId xmlns:a16="http://schemas.microsoft.com/office/drawing/2014/main" id="{BDD070B6-1260-6C2E-9CE6-B2CDDDABCF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254296" y="1604322"/>
                      <a:ext cx="157777" cy="0"/>
                      <a:chOff x="626175" y="1418621"/>
                      <a:chExt cx="230922" cy="0"/>
                    </a:xfrm>
                  </p:grpSpPr>
                  <p:cxnSp>
                    <p:nvCxnSpPr>
                      <p:cNvPr id="381" name="직선 연결선 380">
                        <a:extLst>
                          <a:ext uri="{FF2B5EF4-FFF2-40B4-BE49-F238E27FC236}">
                            <a16:creationId xmlns:a16="http://schemas.microsoft.com/office/drawing/2014/main" id="{161BB1E6-23DD-BFFB-78BD-49E6928AF18D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626175" y="1418621"/>
                        <a:ext cx="157103" cy="0"/>
                      </a:xfrm>
                      <a:prstGeom prst="line">
                        <a:avLst/>
                      </a:prstGeom>
                      <a:ln w="28575" cap="rnd">
                        <a:solidFill>
                          <a:schemeClr val="bg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82" name="직선 연결선 381">
                        <a:extLst>
                          <a:ext uri="{FF2B5EF4-FFF2-40B4-BE49-F238E27FC236}">
                            <a16:creationId xmlns:a16="http://schemas.microsoft.com/office/drawing/2014/main" id="{21D1E40A-B73C-8CEF-3964-6DCF0515A1D3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847630" y="1418621"/>
                        <a:ext cx="9467" cy="0"/>
                      </a:xfrm>
                      <a:prstGeom prst="line">
                        <a:avLst/>
                      </a:prstGeom>
                      <a:ln w="28575" cap="rnd">
                        <a:solidFill>
                          <a:schemeClr val="bg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380" name="TextBox 379">
                      <a:extLst>
                        <a:ext uri="{FF2B5EF4-FFF2-40B4-BE49-F238E27FC236}">
                          <a16:creationId xmlns:a16="http://schemas.microsoft.com/office/drawing/2014/main" id="{FEA10CBD-A610-0713-F937-FE84CACCD91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06336" y="1625743"/>
                      <a:ext cx="1384995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4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평가 유형과 방법 </a:t>
                      </a:r>
                    </a:p>
                  </p:txBody>
                </p:sp>
              </p:grpSp>
            </p:grpSp>
            <p:sp>
              <p:nvSpPr>
                <p:cNvPr id="374" name="사각형: 둥근 모서리 373">
                  <a:extLst>
                    <a:ext uri="{FF2B5EF4-FFF2-40B4-BE49-F238E27FC236}">
                      <a16:creationId xmlns:a16="http://schemas.microsoft.com/office/drawing/2014/main" id="{07AF0EE3-30F1-2B92-6A6A-9CA861819D52}"/>
                    </a:ext>
                  </a:extLst>
                </p:cNvPr>
                <p:cNvSpPr/>
                <p:nvPr/>
              </p:nvSpPr>
              <p:spPr>
                <a:xfrm>
                  <a:off x="6223891" y="1894972"/>
                  <a:ext cx="2451797" cy="4270877"/>
                </a:xfrm>
                <a:prstGeom prst="roundRect">
                  <a:avLst>
                    <a:gd name="adj" fmla="val 3290"/>
                  </a:avLst>
                </a:prstGeom>
                <a:solidFill>
                  <a:schemeClr val="bg1"/>
                </a:solidFill>
                <a:ln w="19050">
                  <a:solidFill>
                    <a:srgbClr val="B2DDDB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</p:grpSp>
          <p:sp>
            <p:nvSpPr>
              <p:cNvPr id="465" name="TextBox 464">
                <a:extLst>
                  <a:ext uri="{FF2B5EF4-FFF2-40B4-BE49-F238E27FC236}">
                    <a16:creationId xmlns:a16="http://schemas.microsoft.com/office/drawing/2014/main" id="{5D07A437-D116-AB2C-290D-9089EEDA1470}"/>
                  </a:ext>
                </a:extLst>
              </p:cNvPr>
              <p:cNvSpPr txBox="1"/>
              <p:nvPr/>
            </p:nvSpPr>
            <p:spPr>
              <a:xfrm>
                <a:off x="6471156" y="2062590"/>
                <a:ext cx="1957267" cy="129266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실기평가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관찰 평가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</a:p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실음 지필 평가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서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논술형 평가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</a:p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보고서 평가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구술평가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</a:p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면담 평가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자기 평가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</a:p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동료 평가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포트폴리오 평가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</a:p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프로젝트 평가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토의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토론 평가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</a:p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온라인 평가 등</a:t>
                </a:r>
              </a:p>
            </p:txBody>
          </p:sp>
        </p:grpSp>
        <p:pic>
          <p:nvPicPr>
            <p:cNvPr id="3" name="그림 2" descr="의류, 사람, 강연대, 지휘대이(가) 표시된 사진&#10;&#10;자동 생성된 설명">
              <a:extLst>
                <a:ext uri="{FF2B5EF4-FFF2-40B4-BE49-F238E27FC236}">
                  <a16:creationId xmlns:a16="http://schemas.microsoft.com/office/drawing/2014/main" id="{55A080EF-A856-8C23-A2BB-6A0770C614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9280" b="9278"/>
            <a:stretch/>
          </p:blipFill>
          <p:spPr>
            <a:xfrm flipH="1">
              <a:off x="7053648" y="4181476"/>
              <a:ext cx="1486087" cy="18811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191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직사각형 199">
            <a:extLst>
              <a:ext uri="{FF2B5EF4-FFF2-40B4-BE49-F238E27FC236}">
                <a16:creationId xmlns:a16="http://schemas.microsoft.com/office/drawing/2014/main" id="{F8F34A01-63A0-3342-EED4-E5D2D52B6FF8}"/>
              </a:ext>
            </a:extLst>
          </p:cNvPr>
          <p:cNvSpPr/>
          <p:nvPr/>
        </p:nvSpPr>
        <p:spPr>
          <a:xfrm>
            <a:off x="464015" y="5063865"/>
            <a:ext cx="8215970" cy="239421"/>
          </a:xfrm>
          <a:prstGeom prst="rect">
            <a:avLst/>
          </a:prstGeom>
          <a:gradFill>
            <a:gsLst>
              <a:gs pos="0">
                <a:srgbClr val="0F958E">
                  <a:alpha val="19000"/>
                </a:srgbClr>
              </a:gs>
              <a:gs pos="100000">
                <a:srgbClr val="276DB5">
                  <a:alpha val="2200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3C609151-8246-8D7A-A824-9CEDFBB556AE}"/>
              </a:ext>
            </a:extLst>
          </p:cNvPr>
          <p:cNvGrpSpPr/>
          <p:nvPr/>
        </p:nvGrpSpPr>
        <p:grpSpPr>
          <a:xfrm>
            <a:off x="139640" y="277153"/>
            <a:ext cx="3995444" cy="662153"/>
            <a:chOff x="139640" y="277153"/>
            <a:chExt cx="3995444" cy="662153"/>
          </a:xfrm>
        </p:grpSpPr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B6897EE7-6F72-3BC5-1003-A294B2F64CA3}"/>
                </a:ext>
              </a:extLst>
            </p:cNvPr>
            <p:cNvGrpSpPr/>
            <p:nvPr/>
          </p:nvGrpSpPr>
          <p:grpSpPr>
            <a:xfrm>
              <a:off x="1119981" y="277153"/>
              <a:ext cx="3015103" cy="204923"/>
              <a:chOff x="1119981" y="277153"/>
              <a:chExt cx="3015103" cy="204923"/>
            </a:xfrm>
          </p:grpSpPr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1C4683B1-FE3F-A39A-CDBF-AC6428353C7F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737929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학습 방법 및 평가</a:t>
                </a:r>
              </a:p>
            </p:txBody>
          </p:sp>
          <p:grpSp>
            <p:nvGrpSpPr>
              <p:cNvPr id="95" name="그룹 94">
                <a:extLst>
                  <a:ext uri="{FF2B5EF4-FFF2-40B4-BE49-F238E27FC236}">
                    <a16:creationId xmlns:a16="http://schemas.microsoft.com/office/drawing/2014/main" id="{9C5132C0-D857-2D48-C015-C94F40E02C90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96" name="타원 95">
                  <a:extLst>
                    <a:ext uri="{FF2B5EF4-FFF2-40B4-BE49-F238E27FC236}">
                      <a16:creationId xmlns:a16="http://schemas.microsoft.com/office/drawing/2014/main" id="{42D5A544-52F0-D8AD-8506-34AC00FBE9C7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EF62487E-E014-A11D-2A8E-DDD458169C42}"/>
                    </a:ext>
                  </a:extLst>
                </p:cNvPr>
                <p:cNvSpPr txBox="1"/>
                <p:nvPr/>
              </p:nvSpPr>
              <p:spPr>
                <a:xfrm>
                  <a:off x="1163188" y="258397"/>
                  <a:ext cx="9297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5</a:t>
                  </a:r>
                </a:p>
              </p:txBody>
            </p:sp>
          </p:grpSp>
        </p:grp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A5C5D7A1-05B4-37FA-E706-5FC6A2331C67}"/>
                </a:ext>
              </a:extLst>
            </p:cNvPr>
            <p:cNvSpPr txBox="1"/>
            <p:nvPr/>
          </p:nvSpPr>
          <p:spPr>
            <a:xfrm>
              <a:off x="1087593" y="569974"/>
              <a:ext cx="127759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평가 방법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FF7CF8B-493E-8C6D-1BC4-1B421D4BB00A}"/>
                </a:ext>
              </a:extLst>
            </p:cNvPr>
            <p:cNvSpPr txBox="1"/>
            <p:nvPr/>
          </p:nvSpPr>
          <p:spPr>
            <a:xfrm>
              <a:off x="139640" y="524669"/>
              <a:ext cx="652423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ko-KR"/>
              </a:defPPr>
              <a:lvl1pPr algn="ctr">
                <a:defRPr sz="26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en-US" altLang="ko-KR" dirty="0"/>
                <a:t>5-5</a:t>
              </a:r>
            </a:p>
          </p:txBody>
        </p:sp>
      </p:grpSp>
      <p:grpSp>
        <p:nvGrpSpPr>
          <p:cNvPr id="201" name="그룹 200">
            <a:extLst>
              <a:ext uri="{FF2B5EF4-FFF2-40B4-BE49-F238E27FC236}">
                <a16:creationId xmlns:a16="http://schemas.microsoft.com/office/drawing/2014/main" id="{D6722B0E-D289-AF72-0EDC-4709E4C3547B}"/>
              </a:ext>
            </a:extLst>
          </p:cNvPr>
          <p:cNvGrpSpPr/>
          <p:nvPr/>
        </p:nvGrpSpPr>
        <p:grpSpPr>
          <a:xfrm>
            <a:off x="468312" y="1356701"/>
            <a:ext cx="8200547" cy="2962131"/>
            <a:chOff x="468312" y="1356701"/>
            <a:chExt cx="8200547" cy="2962131"/>
          </a:xfrm>
        </p:grpSpPr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65CC235E-0D11-7571-DD18-70A53B5ED498}"/>
                </a:ext>
              </a:extLst>
            </p:cNvPr>
            <p:cNvGrpSpPr/>
            <p:nvPr/>
          </p:nvGrpSpPr>
          <p:grpSpPr>
            <a:xfrm>
              <a:off x="525465" y="1356701"/>
              <a:ext cx="8093070" cy="388677"/>
              <a:chOff x="525465" y="1356701"/>
              <a:chExt cx="8093070" cy="388677"/>
            </a:xfrm>
          </p:grpSpPr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id="{FE48DD0C-F072-2C8E-09FF-FF0FBBD1D991}"/>
                  </a:ext>
                </a:extLst>
              </p:cNvPr>
              <p:cNvGrpSpPr/>
              <p:nvPr/>
            </p:nvGrpSpPr>
            <p:grpSpPr>
              <a:xfrm>
                <a:off x="525465" y="1356701"/>
                <a:ext cx="8093070" cy="388677"/>
                <a:chOff x="525465" y="1356701"/>
                <a:chExt cx="8093070" cy="388677"/>
              </a:xfrm>
            </p:grpSpPr>
            <p:sp>
              <p:nvSpPr>
                <p:cNvPr id="40" name="사각형: 둥근 모서리 39">
                  <a:extLst>
                    <a:ext uri="{FF2B5EF4-FFF2-40B4-BE49-F238E27FC236}">
                      <a16:creationId xmlns:a16="http://schemas.microsoft.com/office/drawing/2014/main" id="{F668BCDE-5FB2-A94B-449A-C23CAA2DDE55}"/>
                    </a:ext>
                  </a:extLst>
                </p:cNvPr>
                <p:cNvSpPr/>
                <p:nvPr/>
              </p:nvSpPr>
              <p:spPr>
                <a:xfrm rot="10800000" flipH="1">
                  <a:off x="600077" y="1356701"/>
                  <a:ext cx="7943848" cy="388671"/>
                </a:xfrm>
                <a:prstGeom prst="roundRect">
                  <a:avLst>
                    <a:gd name="adj" fmla="val 19754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C3B1DBF7-2D79-B56C-CD2C-6A10049A0E0E}"/>
                    </a:ext>
                  </a:extLst>
                </p:cNvPr>
                <p:cNvSpPr txBox="1"/>
                <p:nvPr/>
              </p:nvSpPr>
              <p:spPr>
                <a:xfrm>
                  <a:off x="4146662" y="1444306"/>
                  <a:ext cx="85440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평가 방법</a:t>
                  </a:r>
                </a:p>
              </p:txBody>
            </p:sp>
            <p:grpSp>
              <p:nvGrpSpPr>
                <p:cNvPr id="42" name="그룹 41">
                  <a:extLst>
                    <a:ext uri="{FF2B5EF4-FFF2-40B4-BE49-F238E27FC236}">
                      <a16:creationId xmlns:a16="http://schemas.microsoft.com/office/drawing/2014/main" id="{4B36F732-D560-B132-F963-7E2E780D89A6}"/>
                    </a:ext>
                  </a:extLst>
                </p:cNvPr>
                <p:cNvGrpSpPr/>
                <p:nvPr/>
              </p:nvGrpSpPr>
              <p:grpSpPr>
                <a:xfrm>
                  <a:off x="525465" y="1533524"/>
                  <a:ext cx="8093070" cy="211854"/>
                  <a:chOff x="582616" y="1533524"/>
                  <a:chExt cx="8093070" cy="211854"/>
                </a:xfrm>
              </p:grpSpPr>
              <p:sp>
                <p:nvSpPr>
                  <p:cNvPr id="43" name="자유형: 도형 42">
                    <a:extLst>
                      <a:ext uri="{FF2B5EF4-FFF2-40B4-BE49-F238E27FC236}">
                        <a16:creationId xmlns:a16="http://schemas.microsoft.com/office/drawing/2014/main" id="{82346D0C-1EA3-FC4C-B0AA-0FE3E66BB1CC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619959" y="1496181"/>
                    <a:ext cx="211853" cy="286540"/>
                  </a:xfrm>
                  <a:custGeom>
                    <a:avLst/>
                    <a:gdLst>
                      <a:gd name="connsiteX0" fmla="*/ 211853 w 211853"/>
                      <a:gd name="connsiteY0" fmla="*/ 209773 h 286540"/>
                      <a:gd name="connsiteX1" fmla="*/ 211853 w 211853"/>
                      <a:gd name="connsiteY1" fmla="*/ 0 h 286540"/>
                      <a:gd name="connsiteX2" fmla="*/ 65786 w 211853"/>
                      <a:gd name="connsiteY2" fmla="*/ 0 h 286540"/>
                      <a:gd name="connsiteX3" fmla="*/ 0 w 211853"/>
                      <a:gd name="connsiteY3" fmla="*/ 72806 h 286540"/>
                      <a:gd name="connsiteX4" fmla="*/ 0 w 211853"/>
                      <a:gd name="connsiteY4" fmla="*/ 214195 h 286540"/>
                      <a:gd name="connsiteX5" fmla="*/ 40179 w 211853"/>
                      <a:gd name="connsiteY5" fmla="*/ 281280 h 286540"/>
                      <a:gd name="connsiteX6" fmla="*/ 63721 w 211853"/>
                      <a:gd name="connsiteY6" fmla="*/ 286540 h 286540"/>
                      <a:gd name="connsiteX7" fmla="*/ 63721 w 211853"/>
                      <a:gd name="connsiteY7" fmla="*/ 278318 h 286540"/>
                      <a:gd name="connsiteX8" fmla="*/ 125657 w 211853"/>
                      <a:gd name="connsiteY8" fmla="*/ 209773 h 2865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1853" h="286540">
                        <a:moveTo>
                          <a:pt x="211853" y="209773"/>
                        </a:moveTo>
                        <a:lnTo>
                          <a:pt x="211853" y="0"/>
                        </a:lnTo>
                        <a:lnTo>
                          <a:pt x="65786" y="0"/>
                        </a:lnTo>
                        <a:cubicBezTo>
                          <a:pt x="29453" y="0"/>
                          <a:pt x="0" y="32596"/>
                          <a:pt x="0" y="72806"/>
                        </a:cubicBezTo>
                        <a:lnTo>
                          <a:pt x="0" y="214195"/>
                        </a:lnTo>
                        <a:cubicBezTo>
                          <a:pt x="0" y="244353"/>
                          <a:pt x="16568" y="270227"/>
                          <a:pt x="40179" y="281280"/>
                        </a:cubicBezTo>
                        <a:lnTo>
                          <a:pt x="63721" y="286540"/>
                        </a:lnTo>
                        <a:lnTo>
                          <a:pt x="63721" y="278318"/>
                        </a:lnTo>
                        <a:cubicBezTo>
                          <a:pt x="63721" y="240462"/>
                          <a:pt x="91451" y="209773"/>
                          <a:pt x="125657" y="20977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4" name="자유형: 도형 43">
                    <a:extLst>
                      <a:ext uri="{FF2B5EF4-FFF2-40B4-BE49-F238E27FC236}">
                        <a16:creationId xmlns:a16="http://schemas.microsoft.com/office/drawing/2014/main" id="{AB8BB980-D8BA-5FDE-C334-8F5F3B3D9EA6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8426489" y="1496182"/>
                    <a:ext cx="211853" cy="286540"/>
                  </a:xfrm>
                  <a:custGeom>
                    <a:avLst/>
                    <a:gdLst>
                      <a:gd name="connsiteX0" fmla="*/ 211853 w 211853"/>
                      <a:gd name="connsiteY0" fmla="*/ 209773 h 286540"/>
                      <a:gd name="connsiteX1" fmla="*/ 211853 w 211853"/>
                      <a:gd name="connsiteY1" fmla="*/ 0 h 286540"/>
                      <a:gd name="connsiteX2" fmla="*/ 65786 w 211853"/>
                      <a:gd name="connsiteY2" fmla="*/ 0 h 286540"/>
                      <a:gd name="connsiteX3" fmla="*/ 0 w 211853"/>
                      <a:gd name="connsiteY3" fmla="*/ 72806 h 286540"/>
                      <a:gd name="connsiteX4" fmla="*/ 0 w 211853"/>
                      <a:gd name="connsiteY4" fmla="*/ 214195 h 286540"/>
                      <a:gd name="connsiteX5" fmla="*/ 40179 w 211853"/>
                      <a:gd name="connsiteY5" fmla="*/ 281280 h 286540"/>
                      <a:gd name="connsiteX6" fmla="*/ 63721 w 211853"/>
                      <a:gd name="connsiteY6" fmla="*/ 286540 h 286540"/>
                      <a:gd name="connsiteX7" fmla="*/ 63721 w 211853"/>
                      <a:gd name="connsiteY7" fmla="*/ 278318 h 286540"/>
                      <a:gd name="connsiteX8" fmla="*/ 125657 w 211853"/>
                      <a:gd name="connsiteY8" fmla="*/ 209773 h 2865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1853" h="286540">
                        <a:moveTo>
                          <a:pt x="211853" y="209773"/>
                        </a:moveTo>
                        <a:lnTo>
                          <a:pt x="211853" y="0"/>
                        </a:lnTo>
                        <a:lnTo>
                          <a:pt x="65786" y="0"/>
                        </a:lnTo>
                        <a:cubicBezTo>
                          <a:pt x="29453" y="0"/>
                          <a:pt x="0" y="32596"/>
                          <a:pt x="0" y="72806"/>
                        </a:cubicBezTo>
                        <a:lnTo>
                          <a:pt x="0" y="214195"/>
                        </a:lnTo>
                        <a:cubicBezTo>
                          <a:pt x="0" y="244353"/>
                          <a:pt x="16568" y="270227"/>
                          <a:pt x="40179" y="281280"/>
                        </a:cubicBezTo>
                        <a:lnTo>
                          <a:pt x="63721" y="286540"/>
                        </a:lnTo>
                        <a:lnTo>
                          <a:pt x="63721" y="278318"/>
                        </a:lnTo>
                        <a:cubicBezTo>
                          <a:pt x="63721" y="240462"/>
                          <a:pt x="91451" y="209773"/>
                          <a:pt x="125657" y="20977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</p:grpSp>
          <p:grpSp>
            <p:nvGrpSpPr>
              <p:cNvPr id="37" name="그룹 36">
                <a:extLst>
                  <a:ext uri="{FF2B5EF4-FFF2-40B4-BE49-F238E27FC236}">
                    <a16:creationId xmlns:a16="http://schemas.microsoft.com/office/drawing/2014/main" id="{27C921FA-4103-6E2B-137C-BCB886E72B7D}"/>
                  </a:ext>
                </a:extLst>
              </p:cNvPr>
              <p:cNvGrpSpPr/>
              <p:nvPr/>
            </p:nvGrpSpPr>
            <p:grpSpPr>
              <a:xfrm>
                <a:off x="8222515" y="1406709"/>
                <a:ext cx="230922" cy="0"/>
                <a:chOff x="1316890" y="1406709"/>
                <a:chExt cx="230922" cy="0"/>
              </a:xfrm>
            </p:grpSpPr>
            <p:cxnSp>
              <p:nvCxnSpPr>
                <p:cNvPr id="38" name="직선 연결선 37">
                  <a:extLst>
                    <a:ext uri="{FF2B5EF4-FFF2-40B4-BE49-F238E27FC236}">
                      <a16:creationId xmlns:a16="http://schemas.microsoft.com/office/drawing/2014/main" id="{604B962E-EA72-60E8-F087-C7DABCF5B25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316890" y="1406709"/>
                  <a:ext cx="157102" cy="0"/>
                </a:xfrm>
                <a:prstGeom prst="line">
                  <a:avLst/>
                </a:prstGeom>
                <a:ln w="28575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직선 연결선 38">
                  <a:extLst>
                    <a:ext uri="{FF2B5EF4-FFF2-40B4-BE49-F238E27FC236}">
                      <a16:creationId xmlns:a16="http://schemas.microsoft.com/office/drawing/2014/main" id="{327BC9C8-2D29-B2E1-6BD5-1C4A17B0FB4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38347" y="1406709"/>
                  <a:ext cx="9465" cy="0"/>
                </a:xfrm>
                <a:prstGeom prst="line">
                  <a:avLst/>
                </a:prstGeom>
                <a:ln w="28575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91" name="그룹 190">
              <a:extLst>
                <a:ext uri="{FF2B5EF4-FFF2-40B4-BE49-F238E27FC236}">
                  <a16:creationId xmlns:a16="http://schemas.microsoft.com/office/drawing/2014/main" id="{A50F22F0-0DAB-9AD6-2616-7B00DF74EB17}"/>
                </a:ext>
              </a:extLst>
            </p:cNvPr>
            <p:cNvGrpSpPr/>
            <p:nvPr/>
          </p:nvGrpSpPr>
          <p:grpSpPr>
            <a:xfrm>
              <a:off x="468312" y="1844824"/>
              <a:ext cx="8200547" cy="2474008"/>
              <a:chOff x="468312" y="1844824"/>
              <a:chExt cx="8200547" cy="2474008"/>
            </a:xfrm>
          </p:grpSpPr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id="{938AE25B-99B1-777A-2D51-B5420798859D}"/>
                  </a:ext>
                </a:extLst>
              </p:cNvPr>
              <p:cNvGrpSpPr/>
              <p:nvPr/>
            </p:nvGrpSpPr>
            <p:grpSpPr>
              <a:xfrm>
                <a:off x="468312" y="1844824"/>
                <a:ext cx="8200547" cy="2474008"/>
                <a:chOff x="468312" y="1844824"/>
                <a:chExt cx="8200547" cy="2474008"/>
              </a:xfrm>
              <a:gradFill>
                <a:gsLst>
                  <a:gs pos="0">
                    <a:srgbClr val="DDF0EF"/>
                  </a:gs>
                  <a:gs pos="100000">
                    <a:srgbClr val="D4E2F0"/>
                  </a:gs>
                </a:gsLst>
                <a:lin ang="0" scaled="0"/>
              </a:gradFill>
            </p:grpSpPr>
            <p:grpSp>
              <p:nvGrpSpPr>
                <p:cNvPr id="77" name="그룹 76">
                  <a:extLst>
                    <a:ext uri="{FF2B5EF4-FFF2-40B4-BE49-F238E27FC236}">
                      <a16:creationId xmlns:a16="http://schemas.microsoft.com/office/drawing/2014/main" id="{7D7FA5B0-19CD-2A63-2110-AE2B5B604FBF}"/>
                    </a:ext>
                  </a:extLst>
                </p:cNvPr>
                <p:cNvGrpSpPr/>
                <p:nvPr/>
              </p:nvGrpSpPr>
              <p:grpSpPr>
                <a:xfrm>
                  <a:off x="468312" y="1844824"/>
                  <a:ext cx="8200547" cy="2474008"/>
                  <a:chOff x="468312" y="1844824"/>
                  <a:chExt cx="8200547" cy="2474008"/>
                </a:xfrm>
                <a:grpFill/>
              </p:grpSpPr>
              <p:sp>
                <p:nvSpPr>
                  <p:cNvPr id="84" name="사각형: 둥근 모서리 83">
                    <a:extLst>
                      <a:ext uri="{FF2B5EF4-FFF2-40B4-BE49-F238E27FC236}">
                        <a16:creationId xmlns:a16="http://schemas.microsoft.com/office/drawing/2014/main" id="{28EE37D2-28C2-58E8-05C5-12FE6F2DA6EC}"/>
                      </a:ext>
                    </a:extLst>
                  </p:cNvPr>
                  <p:cNvSpPr/>
                  <p:nvPr/>
                </p:nvSpPr>
                <p:spPr>
                  <a:xfrm>
                    <a:off x="468312" y="1844824"/>
                    <a:ext cx="2655836" cy="1184845"/>
                  </a:xfrm>
                  <a:prstGeom prst="roundRect">
                    <a:avLst>
                      <a:gd name="adj" fmla="val 6224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85" name="사각형: 둥근 모서리 84">
                    <a:extLst>
                      <a:ext uri="{FF2B5EF4-FFF2-40B4-BE49-F238E27FC236}">
                        <a16:creationId xmlns:a16="http://schemas.microsoft.com/office/drawing/2014/main" id="{EB57EFF7-22BE-BF4C-2159-A5C311EBC59B}"/>
                      </a:ext>
                    </a:extLst>
                  </p:cNvPr>
                  <p:cNvSpPr/>
                  <p:nvPr/>
                </p:nvSpPr>
                <p:spPr>
                  <a:xfrm>
                    <a:off x="3240667" y="1844824"/>
                    <a:ext cx="2655836" cy="1184845"/>
                  </a:xfrm>
                  <a:prstGeom prst="roundRect">
                    <a:avLst>
                      <a:gd name="adj" fmla="val 6224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86" name="사각형: 둥근 모서리 85">
                    <a:extLst>
                      <a:ext uri="{FF2B5EF4-FFF2-40B4-BE49-F238E27FC236}">
                        <a16:creationId xmlns:a16="http://schemas.microsoft.com/office/drawing/2014/main" id="{062A6588-B04C-8D0E-17EF-6BF4F6B6A5D0}"/>
                      </a:ext>
                    </a:extLst>
                  </p:cNvPr>
                  <p:cNvSpPr/>
                  <p:nvPr/>
                </p:nvSpPr>
                <p:spPr>
                  <a:xfrm>
                    <a:off x="6013023" y="1844824"/>
                    <a:ext cx="2655836" cy="1184845"/>
                  </a:xfrm>
                  <a:prstGeom prst="roundRect">
                    <a:avLst>
                      <a:gd name="adj" fmla="val 6224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87" name="사각형: 둥근 모서리 86">
                    <a:extLst>
                      <a:ext uri="{FF2B5EF4-FFF2-40B4-BE49-F238E27FC236}">
                        <a16:creationId xmlns:a16="http://schemas.microsoft.com/office/drawing/2014/main" id="{C484FC35-C563-C837-5BEB-9586684B2801}"/>
                      </a:ext>
                    </a:extLst>
                  </p:cNvPr>
                  <p:cNvSpPr/>
                  <p:nvPr/>
                </p:nvSpPr>
                <p:spPr>
                  <a:xfrm>
                    <a:off x="468312" y="3133987"/>
                    <a:ext cx="2655836" cy="1184845"/>
                  </a:xfrm>
                  <a:prstGeom prst="roundRect">
                    <a:avLst>
                      <a:gd name="adj" fmla="val 6224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88" name="사각형: 둥근 모서리 87">
                    <a:extLst>
                      <a:ext uri="{FF2B5EF4-FFF2-40B4-BE49-F238E27FC236}">
                        <a16:creationId xmlns:a16="http://schemas.microsoft.com/office/drawing/2014/main" id="{AA0FF284-5F7E-3C1C-A9C6-140E1703C050}"/>
                      </a:ext>
                    </a:extLst>
                  </p:cNvPr>
                  <p:cNvSpPr/>
                  <p:nvPr/>
                </p:nvSpPr>
                <p:spPr>
                  <a:xfrm>
                    <a:off x="3240667" y="3133987"/>
                    <a:ext cx="2655836" cy="1184845"/>
                  </a:xfrm>
                  <a:prstGeom prst="roundRect">
                    <a:avLst>
                      <a:gd name="adj" fmla="val 6224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89" name="사각형: 둥근 모서리 88">
                    <a:extLst>
                      <a:ext uri="{FF2B5EF4-FFF2-40B4-BE49-F238E27FC236}">
                        <a16:creationId xmlns:a16="http://schemas.microsoft.com/office/drawing/2014/main" id="{4F05DDC9-864F-98CA-48C3-294FD03634CE}"/>
                      </a:ext>
                    </a:extLst>
                  </p:cNvPr>
                  <p:cNvSpPr/>
                  <p:nvPr/>
                </p:nvSpPr>
                <p:spPr>
                  <a:xfrm>
                    <a:off x="6013023" y="3133987"/>
                    <a:ext cx="2655836" cy="1184845"/>
                  </a:xfrm>
                  <a:prstGeom prst="roundRect">
                    <a:avLst>
                      <a:gd name="adj" fmla="val 6224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D93FC8B2-842F-FE5A-59AB-4F80DE5DE6CE}"/>
                    </a:ext>
                  </a:extLst>
                </p:cNvPr>
                <p:cNvSpPr txBox="1"/>
                <p:nvPr/>
              </p:nvSpPr>
              <p:spPr>
                <a:xfrm>
                  <a:off x="619194" y="1974566"/>
                  <a:ext cx="144911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200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dirty="0"/>
                    <a:t>성취기준을 재구성하여 </a:t>
                  </a:r>
                  <a:endParaRPr lang="en-US" altLang="ko-KR" dirty="0"/>
                </a:p>
                <a:p>
                  <a:r>
                    <a:rPr lang="ko-KR" altLang="en-US" dirty="0"/>
                    <a:t>평가 가능</a:t>
                  </a:r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A5CB2225-3594-3C98-9D48-F1CD8F8C0A8E}"/>
                    </a:ext>
                  </a:extLst>
                </p:cNvPr>
                <p:cNvSpPr txBox="1"/>
                <p:nvPr/>
              </p:nvSpPr>
              <p:spPr>
                <a:xfrm>
                  <a:off x="3391549" y="1974566"/>
                  <a:ext cx="932948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200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dirty="0"/>
                    <a:t>과정 중심 평가 </a:t>
                  </a:r>
                  <a:endParaRPr lang="en-US" altLang="ko-KR" dirty="0"/>
                </a:p>
                <a:p>
                  <a:r>
                    <a:rPr lang="ko-KR" altLang="en-US" dirty="0"/>
                    <a:t>실행 </a:t>
                  </a:r>
                </a:p>
              </p:txBody>
            </p: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49828202-8017-6CAA-EF1F-EA895D101209}"/>
                    </a:ext>
                  </a:extLst>
                </p:cNvPr>
                <p:cNvSpPr txBox="1"/>
                <p:nvPr/>
              </p:nvSpPr>
              <p:spPr>
                <a:xfrm>
                  <a:off x="6163905" y="1974566"/>
                  <a:ext cx="1346522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200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dirty="0"/>
                    <a:t>학습 과정에서 관찰된 </a:t>
                  </a:r>
                  <a:endParaRPr lang="en-US" altLang="ko-KR" dirty="0"/>
                </a:p>
                <a:p>
                  <a:r>
                    <a:rPr lang="ko-KR" altLang="en-US" dirty="0"/>
                    <a:t>행동이나 태도의 </a:t>
                  </a:r>
                  <a:endParaRPr lang="en-US" altLang="ko-KR" dirty="0"/>
                </a:p>
                <a:p>
                  <a:r>
                    <a:rPr lang="ko-KR" altLang="en-US" dirty="0"/>
                    <a:t>변화 등 반영</a:t>
                  </a:r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DDD69D92-AF11-EDE1-6920-EA5EEF3A3B2A}"/>
                    </a:ext>
                  </a:extLst>
                </p:cNvPr>
                <p:cNvSpPr txBox="1"/>
                <p:nvPr/>
              </p:nvSpPr>
              <p:spPr>
                <a:xfrm>
                  <a:off x="619194" y="3263729"/>
                  <a:ext cx="1346522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200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dirty="0"/>
                    <a:t>음악 공학적 도구 및 </a:t>
                  </a:r>
                  <a:endParaRPr lang="en-US" altLang="ko-KR" dirty="0"/>
                </a:p>
                <a:p>
                  <a:r>
                    <a:rPr lang="ko-KR" altLang="en-US" dirty="0"/>
                    <a:t>디지털 도구를 활용한 </a:t>
                  </a:r>
                  <a:endParaRPr lang="en-US" altLang="ko-KR" dirty="0"/>
                </a:p>
                <a:p>
                  <a:r>
                    <a:rPr lang="ko-KR" altLang="en-US" dirty="0"/>
                    <a:t>평가 전략 마련</a:t>
                  </a: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3A7DCF6F-C50D-D29A-6538-E096AB176880}"/>
                    </a:ext>
                  </a:extLst>
                </p:cNvPr>
                <p:cNvSpPr txBox="1"/>
                <p:nvPr/>
              </p:nvSpPr>
              <p:spPr>
                <a:xfrm>
                  <a:off x="3391549" y="3263729"/>
                  <a:ext cx="1391407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200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dirty="0"/>
                    <a:t>비대면 교수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학습과정</a:t>
                  </a:r>
                  <a:r>
                    <a:rPr lang="en-US" altLang="ko-KR" dirty="0"/>
                    <a:t>:</a:t>
                  </a:r>
                </a:p>
                <a:p>
                  <a:r>
                    <a:rPr lang="ko-KR" altLang="en-US" b="0" dirty="0"/>
                    <a:t>자기평가와 </a:t>
                  </a:r>
                  <a:endParaRPr lang="en-US" altLang="ko-KR" b="0" dirty="0"/>
                </a:p>
                <a:p>
                  <a:r>
                    <a:rPr lang="ko-KR" altLang="en-US" b="0" dirty="0"/>
                    <a:t>동료평가 포함</a:t>
                  </a:r>
                </a:p>
              </p:txBody>
            </p: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5ABD88A7-38E2-8783-4570-28A7EE0F862E}"/>
                    </a:ext>
                  </a:extLst>
                </p:cNvPr>
                <p:cNvSpPr txBox="1"/>
                <p:nvPr/>
              </p:nvSpPr>
              <p:spPr>
                <a:xfrm>
                  <a:off x="6163905" y="3263729"/>
                  <a:ext cx="1070806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200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dirty="0"/>
                    <a:t>목표 도달 여부와 </a:t>
                  </a:r>
                  <a:endParaRPr lang="en-US" altLang="ko-KR" dirty="0"/>
                </a:p>
                <a:p>
                  <a:r>
                    <a:rPr lang="ko-KR" altLang="en-US" dirty="0"/>
                    <a:t>유의미한 향상을 </a:t>
                  </a:r>
                  <a:endParaRPr lang="en-US" altLang="ko-KR" dirty="0"/>
                </a:p>
                <a:p>
                  <a:r>
                    <a:rPr lang="ko-KR" altLang="en-US" dirty="0"/>
                    <a:t>구제적으로 안내</a:t>
                  </a:r>
                </a:p>
              </p:txBody>
            </p:sp>
          </p:grpSp>
          <p:sp>
            <p:nvSpPr>
              <p:cNvPr id="51" name="자유형: 도형 50">
                <a:extLst>
                  <a:ext uri="{FF2B5EF4-FFF2-40B4-BE49-F238E27FC236}">
                    <a16:creationId xmlns:a16="http://schemas.microsoft.com/office/drawing/2014/main" id="{71891D4D-F3F3-12C2-80F1-A2A574E603E4}"/>
                  </a:ext>
                </a:extLst>
              </p:cNvPr>
              <p:cNvSpPr/>
              <p:nvPr/>
            </p:nvSpPr>
            <p:spPr>
              <a:xfrm>
                <a:off x="7943867" y="3633162"/>
                <a:ext cx="556955" cy="568327"/>
              </a:xfrm>
              <a:custGeom>
                <a:avLst/>
                <a:gdLst>
                  <a:gd name="connsiteX0" fmla="*/ 276130 w 556955"/>
                  <a:gd name="connsiteY0" fmla="*/ 107668 h 568327"/>
                  <a:gd name="connsiteX1" fmla="*/ 257963 w 556955"/>
                  <a:gd name="connsiteY1" fmla="*/ 163420 h 568327"/>
                  <a:gd name="connsiteX2" fmla="*/ 247627 w 556955"/>
                  <a:gd name="connsiteY2" fmla="*/ 170937 h 568327"/>
                  <a:gd name="connsiteX3" fmla="*/ 192775 w 556955"/>
                  <a:gd name="connsiteY3" fmla="*/ 170937 h 568327"/>
                  <a:gd name="connsiteX4" fmla="*/ 194592 w 556955"/>
                  <a:gd name="connsiteY4" fmla="*/ 180714 h 568327"/>
                  <a:gd name="connsiteX5" fmla="*/ 234942 w 556955"/>
                  <a:gd name="connsiteY5" fmla="*/ 210011 h 568327"/>
                  <a:gd name="connsiteX6" fmla="*/ 238857 w 556955"/>
                  <a:gd name="connsiteY6" fmla="*/ 222148 h 568327"/>
                  <a:gd name="connsiteX7" fmla="*/ 220769 w 556955"/>
                  <a:gd name="connsiteY7" fmla="*/ 277900 h 568327"/>
                  <a:gd name="connsiteX8" fmla="*/ 224684 w 556955"/>
                  <a:gd name="connsiteY8" fmla="*/ 280797 h 568327"/>
                  <a:gd name="connsiteX9" fmla="*/ 272136 w 556955"/>
                  <a:gd name="connsiteY9" fmla="*/ 246343 h 568327"/>
                  <a:gd name="connsiteX10" fmla="*/ 284900 w 556955"/>
                  <a:gd name="connsiteY10" fmla="*/ 246343 h 568327"/>
                  <a:gd name="connsiteX11" fmla="*/ 332352 w 556955"/>
                  <a:gd name="connsiteY11" fmla="*/ 280797 h 568327"/>
                  <a:gd name="connsiteX12" fmla="*/ 336267 w 556955"/>
                  <a:gd name="connsiteY12" fmla="*/ 277900 h 568327"/>
                  <a:gd name="connsiteX13" fmla="*/ 318179 w 556955"/>
                  <a:gd name="connsiteY13" fmla="*/ 222148 h 568327"/>
                  <a:gd name="connsiteX14" fmla="*/ 322094 w 556955"/>
                  <a:gd name="connsiteY14" fmla="*/ 210011 h 568327"/>
                  <a:gd name="connsiteX15" fmla="*/ 362410 w 556955"/>
                  <a:gd name="connsiteY15" fmla="*/ 180739 h 568327"/>
                  <a:gd name="connsiteX16" fmla="*/ 364231 w 556955"/>
                  <a:gd name="connsiteY16" fmla="*/ 170937 h 568327"/>
                  <a:gd name="connsiteX17" fmla="*/ 309409 w 556955"/>
                  <a:gd name="connsiteY17" fmla="*/ 170937 h 568327"/>
                  <a:gd name="connsiteX18" fmla="*/ 299073 w 556955"/>
                  <a:gd name="connsiteY18" fmla="*/ 163420 h 568327"/>
                  <a:gd name="connsiteX19" fmla="*/ 280906 w 556955"/>
                  <a:gd name="connsiteY19" fmla="*/ 107668 h 568327"/>
                  <a:gd name="connsiteX20" fmla="*/ 481207 w 556955"/>
                  <a:gd name="connsiteY20" fmla="*/ 107198 h 568327"/>
                  <a:gd name="connsiteX21" fmla="*/ 470714 w 556955"/>
                  <a:gd name="connsiteY21" fmla="*/ 108137 h 568327"/>
                  <a:gd name="connsiteX22" fmla="*/ 468835 w 556955"/>
                  <a:gd name="connsiteY22" fmla="*/ 108482 h 568327"/>
                  <a:gd name="connsiteX23" fmla="*/ 468835 w 556955"/>
                  <a:gd name="connsiteY23" fmla="*/ 198421 h 568327"/>
                  <a:gd name="connsiteX24" fmla="*/ 463275 w 556955"/>
                  <a:gd name="connsiteY24" fmla="*/ 228216 h 568327"/>
                  <a:gd name="connsiteX25" fmla="*/ 471614 w 556955"/>
                  <a:gd name="connsiteY25" fmla="*/ 224817 h 568327"/>
                  <a:gd name="connsiteX26" fmla="*/ 521220 w 556955"/>
                  <a:gd name="connsiteY26" fmla="*/ 151987 h 568327"/>
                  <a:gd name="connsiteX27" fmla="*/ 511902 w 556955"/>
                  <a:gd name="connsiteY27" fmla="*/ 119335 h 568327"/>
                  <a:gd name="connsiteX28" fmla="*/ 481285 w 556955"/>
                  <a:gd name="connsiteY28" fmla="*/ 107276 h 568327"/>
                  <a:gd name="connsiteX29" fmla="*/ 75751 w 556955"/>
                  <a:gd name="connsiteY29" fmla="*/ 107197 h 568327"/>
                  <a:gd name="connsiteX30" fmla="*/ 45134 w 556955"/>
                  <a:gd name="connsiteY30" fmla="*/ 119256 h 568327"/>
                  <a:gd name="connsiteX31" fmla="*/ 35816 w 556955"/>
                  <a:gd name="connsiteY31" fmla="*/ 151987 h 568327"/>
                  <a:gd name="connsiteX32" fmla="*/ 85422 w 556955"/>
                  <a:gd name="connsiteY32" fmla="*/ 224817 h 568327"/>
                  <a:gd name="connsiteX33" fmla="*/ 93673 w 556955"/>
                  <a:gd name="connsiteY33" fmla="*/ 228179 h 568327"/>
                  <a:gd name="connsiteX34" fmla="*/ 88122 w 556955"/>
                  <a:gd name="connsiteY34" fmla="*/ 198421 h 568327"/>
                  <a:gd name="connsiteX35" fmla="*/ 88122 w 556955"/>
                  <a:gd name="connsiteY35" fmla="*/ 108558 h 568327"/>
                  <a:gd name="connsiteX36" fmla="*/ 86243 w 556955"/>
                  <a:gd name="connsiteY36" fmla="*/ 108215 h 568327"/>
                  <a:gd name="connsiteX37" fmla="*/ 75751 w 556955"/>
                  <a:gd name="connsiteY37" fmla="*/ 107276 h 568327"/>
                  <a:gd name="connsiteX38" fmla="*/ 88122 w 556955"/>
                  <a:gd name="connsiteY38" fmla="*/ 0 h 568327"/>
                  <a:gd name="connsiteX39" fmla="*/ 468835 w 556955"/>
                  <a:gd name="connsiteY39" fmla="*/ 0 h 568327"/>
                  <a:gd name="connsiteX40" fmla="*/ 484653 w 556955"/>
                  <a:gd name="connsiteY40" fmla="*/ 15817 h 568327"/>
                  <a:gd name="connsiteX41" fmla="*/ 484653 w 556955"/>
                  <a:gd name="connsiteY41" fmla="*/ 16052 h 568327"/>
                  <a:gd name="connsiteX42" fmla="*/ 468835 w 556955"/>
                  <a:gd name="connsiteY42" fmla="*/ 31870 h 568327"/>
                  <a:gd name="connsiteX43" fmla="*/ 468835 w 556955"/>
                  <a:gd name="connsiteY43" fmla="*/ 73431 h 568327"/>
                  <a:gd name="connsiteX44" fmla="*/ 505364 w 556955"/>
                  <a:gd name="connsiteY44" fmla="*/ 75172 h 568327"/>
                  <a:gd name="connsiteX45" fmla="*/ 537977 w 556955"/>
                  <a:gd name="connsiteY45" fmla="*/ 95217 h 568327"/>
                  <a:gd name="connsiteX46" fmla="*/ 556614 w 556955"/>
                  <a:gd name="connsiteY46" fmla="*/ 154884 h 568327"/>
                  <a:gd name="connsiteX47" fmla="*/ 488188 w 556955"/>
                  <a:gd name="connsiteY47" fmla="*/ 256245 h 568327"/>
                  <a:gd name="connsiteX48" fmla="*/ 455693 w 556955"/>
                  <a:gd name="connsiteY48" fmla="*/ 268848 h 568327"/>
                  <a:gd name="connsiteX49" fmla="*/ 453814 w 556955"/>
                  <a:gd name="connsiteY49" fmla="*/ 278918 h 568327"/>
                  <a:gd name="connsiteX50" fmla="*/ 334922 w 556955"/>
                  <a:gd name="connsiteY50" fmla="*/ 396405 h 568327"/>
                  <a:gd name="connsiteX51" fmla="*/ 327041 w 556955"/>
                  <a:gd name="connsiteY51" fmla="*/ 397713 h 568327"/>
                  <a:gd name="connsiteX52" fmla="*/ 329672 w 556955"/>
                  <a:gd name="connsiteY52" fmla="*/ 432768 h 568327"/>
                  <a:gd name="connsiteX53" fmla="*/ 352342 w 556955"/>
                  <a:gd name="connsiteY53" fmla="*/ 520842 h 568327"/>
                  <a:gd name="connsiteX54" fmla="*/ 355313 w 556955"/>
                  <a:gd name="connsiteY54" fmla="*/ 527766 h 568327"/>
                  <a:gd name="connsiteX55" fmla="*/ 389122 w 556955"/>
                  <a:gd name="connsiteY55" fmla="*/ 527766 h 568327"/>
                  <a:gd name="connsiteX56" fmla="*/ 408855 w 556955"/>
                  <a:gd name="connsiteY56" fmla="*/ 547499 h 568327"/>
                  <a:gd name="connsiteX57" fmla="*/ 408855 w 556955"/>
                  <a:gd name="connsiteY57" fmla="*/ 548595 h 568327"/>
                  <a:gd name="connsiteX58" fmla="*/ 389122 w 556955"/>
                  <a:gd name="connsiteY58" fmla="*/ 568327 h 568327"/>
                  <a:gd name="connsiteX59" fmla="*/ 167836 w 556955"/>
                  <a:gd name="connsiteY59" fmla="*/ 568327 h 568327"/>
                  <a:gd name="connsiteX60" fmla="*/ 148103 w 556955"/>
                  <a:gd name="connsiteY60" fmla="*/ 548595 h 568327"/>
                  <a:gd name="connsiteX61" fmla="*/ 148103 w 556955"/>
                  <a:gd name="connsiteY61" fmla="*/ 547499 h 568327"/>
                  <a:gd name="connsiteX62" fmla="*/ 167836 w 556955"/>
                  <a:gd name="connsiteY62" fmla="*/ 527766 h 568327"/>
                  <a:gd name="connsiteX63" fmla="*/ 201552 w 556955"/>
                  <a:gd name="connsiteY63" fmla="*/ 527766 h 568327"/>
                  <a:gd name="connsiteX64" fmla="*/ 204537 w 556955"/>
                  <a:gd name="connsiteY64" fmla="*/ 520801 h 568327"/>
                  <a:gd name="connsiteX65" fmla="*/ 227207 w 556955"/>
                  <a:gd name="connsiteY65" fmla="*/ 432702 h 568327"/>
                  <a:gd name="connsiteX66" fmla="*/ 229836 w 556955"/>
                  <a:gd name="connsiteY66" fmla="*/ 397705 h 568327"/>
                  <a:gd name="connsiteX67" fmla="*/ 222036 w 556955"/>
                  <a:gd name="connsiteY67" fmla="*/ 396412 h 568327"/>
                  <a:gd name="connsiteX68" fmla="*/ 103143 w 556955"/>
                  <a:gd name="connsiteY68" fmla="*/ 278951 h 568327"/>
                  <a:gd name="connsiteX69" fmla="*/ 101253 w 556955"/>
                  <a:gd name="connsiteY69" fmla="*/ 268816 h 568327"/>
                  <a:gd name="connsiteX70" fmla="*/ 68803 w 556955"/>
                  <a:gd name="connsiteY70" fmla="*/ 256290 h 568327"/>
                  <a:gd name="connsiteX71" fmla="*/ 344 w 556955"/>
                  <a:gd name="connsiteY71" fmla="*/ 154963 h 568327"/>
                  <a:gd name="connsiteX72" fmla="*/ 18980 w 556955"/>
                  <a:gd name="connsiteY72" fmla="*/ 95295 h 568327"/>
                  <a:gd name="connsiteX73" fmla="*/ 75751 w 556955"/>
                  <a:gd name="connsiteY73" fmla="*/ 71804 h 568327"/>
                  <a:gd name="connsiteX74" fmla="*/ 88122 w 556955"/>
                  <a:gd name="connsiteY74" fmla="*/ 72950 h 568327"/>
                  <a:gd name="connsiteX75" fmla="*/ 88122 w 556955"/>
                  <a:gd name="connsiteY75" fmla="*/ 31870 h 568327"/>
                  <a:gd name="connsiteX76" fmla="*/ 72305 w 556955"/>
                  <a:gd name="connsiteY76" fmla="*/ 16052 h 568327"/>
                  <a:gd name="connsiteX77" fmla="*/ 72305 w 556955"/>
                  <a:gd name="connsiteY77" fmla="*/ 15817 h 568327"/>
                  <a:gd name="connsiteX78" fmla="*/ 88122 w 556955"/>
                  <a:gd name="connsiteY78" fmla="*/ 0 h 568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556955" h="568327">
                    <a:moveTo>
                      <a:pt x="276130" y="107668"/>
                    </a:moveTo>
                    <a:lnTo>
                      <a:pt x="257963" y="163420"/>
                    </a:lnTo>
                    <a:cubicBezTo>
                      <a:pt x="256632" y="167570"/>
                      <a:pt x="251934" y="170937"/>
                      <a:pt x="247627" y="170937"/>
                    </a:cubicBezTo>
                    <a:lnTo>
                      <a:pt x="192775" y="170937"/>
                    </a:lnTo>
                    <a:lnTo>
                      <a:pt x="194592" y="180714"/>
                    </a:lnTo>
                    <a:lnTo>
                      <a:pt x="234942" y="210011"/>
                    </a:lnTo>
                    <a:cubicBezTo>
                      <a:pt x="238387" y="212516"/>
                      <a:pt x="240188" y="217997"/>
                      <a:pt x="238857" y="222148"/>
                    </a:cubicBezTo>
                    <a:lnTo>
                      <a:pt x="220769" y="277900"/>
                    </a:lnTo>
                    <a:cubicBezTo>
                      <a:pt x="219438" y="282050"/>
                      <a:pt x="221160" y="283381"/>
                      <a:pt x="224684" y="280797"/>
                    </a:cubicBezTo>
                    <a:lnTo>
                      <a:pt x="272136" y="246343"/>
                    </a:lnTo>
                    <a:cubicBezTo>
                      <a:pt x="275660" y="243759"/>
                      <a:pt x="281376" y="243759"/>
                      <a:pt x="284900" y="246343"/>
                    </a:cubicBezTo>
                    <a:lnTo>
                      <a:pt x="332352" y="280797"/>
                    </a:lnTo>
                    <a:cubicBezTo>
                      <a:pt x="335797" y="283303"/>
                      <a:pt x="337598" y="282050"/>
                      <a:pt x="336267" y="277900"/>
                    </a:cubicBezTo>
                    <a:lnTo>
                      <a:pt x="318179" y="222148"/>
                    </a:lnTo>
                    <a:cubicBezTo>
                      <a:pt x="316848" y="217997"/>
                      <a:pt x="318570" y="212595"/>
                      <a:pt x="322094" y="210011"/>
                    </a:cubicBezTo>
                    <a:lnTo>
                      <a:pt x="362410" y="180739"/>
                    </a:lnTo>
                    <a:lnTo>
                      <a:pt x="364231" y="170937"/>
                    </a:lnTo>
                    <a:lnTo>
                      <a:pt x="309409" y="170937"/>
                    </a:lnTo>
                    <a:cubicBezTo>
                      <a:pt x="305102" y="170937"/>
                      <a:pt x="300404" y="167570"/>
                      <a:pt x="299073" y="163420"/>
                    </a:cubicBezTo>
                    <a:lnTo>
                      <a:pt x="280906" y="107668"/>
                    </a:lnTo>
                    <a:close/>
                    <a:moveTo>
                      <a:pt x="481207" y="107198"/>
                    </a:moveTo>
                    <a:cubicBezTo>
                      <a:pt x="477762" y="107198"/>
                      <a:pt x="474238" y="107511"/>
                      <a:pt x="470714" y="108137"/>
                    </a:cubicBezTo>
                    <a:lnTo>
                      <a:pt x="468835" y="108482"/>
                    </a:lnTo>
                    <a:lnTo>
                      <a:pt x="468835" y="198421"/>
                    </a:lnTo>
                    <a:lnTo>
                      <a:pt x="463275" y="228216"/>
                    </a:lnTo>
                    <a:lnTo>
                      <a:pt x="471614" y="224817"/>
                    </a:lnTo>
                    <a:cubicBezTo>
                      <a:pt x="495879" y="209922"/>
                      <a:pt x="518813" y="181175"/>
                      <a:pt x="521220" y="151987"/>
                    </a:cubicBezTo>
                    <a:cubicBezTo>
                      <a:pt x="522317" y="138441"/>
                      <a:pt x="519106" y="127165"/>
                      <a:pt x="511902" y="119335"/>
                    </a:cubicBezTo>
                    <a:cubicBezTo>
                      <a:pt x="504698" y="111583"/>
                      <a:pt x="493892" y="107276"/>
                      <a:pt x="481285" y="107276"/>
                    </a:cubicBezTo>
                    <a:close/>
                    <a:moveTo>
                      <a:pt x="75751" y="107197"/>
                    </a:moveTo>
                    <a:cubicBezTo>
                      <a:pt x="63144" y="107197"/>
                      <a:pt x="52259" y="111504"/>
                      <a:pt x="45134" y="119256"/>
                    </a:cubicBezTo>
                    <a:cubicBezTo>
                      <a:pt x="37930" y="127086"/>
                      <a:pt x="34719" y="138440"/>
                      <a:pt x="35816" y="151987"/>
                    </a:cubicBezTo>
                    <a:cubicBezTo>
                      <a:pt x="38223" y="181175"/>
                      <a:pt x="61157" y="209922"/>
                      <a:pt x="85422" y="224817"/>
                    </a:cubicBezTo>
                    <a:lnTo>
                      <a:pt x="93673" y="228179"/>
                    </a:lnTo>
                    <a:lnTo>
                      <a:pt x="88122" y="198421"/>
                    </a:lnTo>
                    <a:lnTo>
                      <a:pt x="88122" y="108558"/>
                    </a:lnTo>
                    <a:lnTo>
                      <a:pt x="86243" y="108215"/>
                    </a:lnTo>
                    <a:cubicBezTo>
                      <a:pt x="82720" y="107589"/>
                      <a:pt x="79196" y="107276"/>
                      <a:pt x="75751" y="107276"/>
                    </a:cubicBezTo>
                    <a:close/>
                    <a:moveTo>
                      <a:pt x="88122" y="0"/>
                    </a:moveTo>
                    <a:lnTo>
                      <a:pt x="468835" y="0"/>
                    </a:lnTo>
                    <a:cubicBezTo>
                      <a:pt x="477571" y="0"/>
                      <a:pt x="484653" y="7082"/>
                      <a:pt x="484653" y="15817"/>
                    </a:cubicBezTo>
                    <a:lnTo>
                      <a:pt x="484653" y="16052"/>
                    </a:lnTo>
                    <a:cubicBezTo>
                      <a:pt x="484653" y="24788"/>
                      <a:pt x="477571" y="31870"/>
                      <a:pt x="468835" y="31870"/>
                    </a:cubicBezTo>
                    <a:lnTo>
                      <a:pt x="468835" y="73431"/>
                    </a:lnTo>
                    <a:lnTo>
                      <a:pt x="505364" y="75172"/>
                    </a:lnTo>
                    <a:cubicBezTo>
                      <a:pt x="518030" y="78950"/>
                      <a:pt x="529286" y="85743"/>
                      <a:pt x="537977" y="95217"/>
                    </a:cubicBezTo>
                    <a:cubicBezTo>
                      <a:pt x="552072" y="110565"/>
                      <a:pt x="558571" y="131237"/>
                      <a:pt x="556614" y="154884"/>
                    </a:cubicBezTo>
                    <a:cubicBezTo>
                      <a:pt x="553031" y="197932"/>
                      <a:pt x="522229" y="236311"/>
                      <a:pt x="488188" y="256245"/>
                    </a:cubicBezTo>
                    <a:lnTo>
                      <a:pt x="455693" y="268848"/>
                    </a:lnTo>
                    <a:lnTo>
                      <a:pt x="453814" y="278918"/>
                    </a:lnTo>
                    <a:cubicBezTo>
                      <a:pt x="432064" y="334680"/>
                      <a:pt x="388480" y="378153"/>
                      <a:pt x="334922" y="396405"/>
                    </a:cubicBezTo>
                    <a:lnTo>
                      <a:pt x="327041" y="397713"/>
                    </a:lnTo>
                    <a:lnTo>
                      <a:pt x="329672" y="432768"/>
                    </a:lnTo>
                    <a:cubicBezTo>
                      <a:pt x="335717" y="471468"/>
                      <a:pt x="344785" y="500992"/>
                      <a:pt x="352342" y="520842"/>
                    </a:cubicBezTo>
                    <a:lnTo>
                      <a:pt x="355313" y="527766"/>
                    </a:lnTo>
                    <a:lnTo>
                      <a:pt x="389122" y="527766"/>
                    </a:lnTo>
                    <a:cubicBezTo>
                      <a:pt x="400020" y="527766"/>
                      <a:pt x="408855" y="536601"/>
                      <a:pt x="408855" y="547499"/>
                    </a:cubicBezTo>
                    <a:lnTo>
                      <a:pt x="408855" y="548595"/>
                    </a:lnTo>
                    <a:cubicBezTo>
                      <a:pt x="408855" y="559493"/>
                      <a:pt x="400020" y="568327"/>
                      <a:pt x="389122" y="568327"/>
                    </a:cubicBezTo>
                    <a:lnTo>
                      <a:pt x="167836" y="568327"/>
                    </a:lnTo>
                    <a:cubicBezTo>
                      <a:pt x="156938" y="568327"/>
                      <a:pt x="148103" y="559493"/>
                      <a:pt x="148103" y="548595"/>
                    </a:cubicBezTo>
                    <a:lnTo>
                      <a:pt x="148103" y="547499"/>
                    </a:lnTo>
                    <a:cubicBezTo>
                      <a:pt x="148103" y="536601"/>
                      <a:pt x="156938" y="527766"/>
                      <a:pt x="167836" y="527766"/>
                    </a:cubicBezTo>
                    <a:lnTo>
                      <a:pt x="201552" y="527766"/>
                    </a:lnTo>
                    <a:lnTo>
                      <a:pt x="204537" y="520801"/>
                    </a:lnTo>
                    <a:cubicBezTo>
                      <a:pt x="212094" y="500932"/>
                      <a:pt x="221162" y="471391"/>
                      <a:pt x="227207" y="432702"/>
                    </a:cubicBezTo>
                    <a:lnTo>
                      <a:pt x="229836" y="397705"/>
                    </a:lnTo>
                    <a:lnTo>
                      <a:pt x="222036" y="396412"/>
                    </a:lnTo>
                    <a:cubicBezTo>
                      <a:pt x="168477" y="378172"/>
                      <a:pt x="124893" y="334721"/>
                      <a:pt x="103143" y="278951"/>
                    </a:cubicBezTo>
                    <a:lnTo>
                      <a:pt x="101253" y="268816"/>
                    </a:lnTo>
                    <a:lnTo>
                      <a:pt x="68803" y="256290"/>
                    </a:lnTo>
                    <a:cubicBezTo>
                      <a:pt x="34729" y="236389"/>
                      <a:pt x="3927" y="198010"/>
                      <a:pt x="344" y="154963"/>
                    </a:cubicBezTo>
                    <a:cubicBezTo>
                      <a:pt x="-1614" y="131237"/>
                      <a:pt x="4807" y="110643"/>
                      <a:pt x="18980" y="95295"/>
                    </a:cubicBezTo>
                    <a:cubicBezTo>
                      <a:pt x="32997" y="80104"/>
                      <a:pt x="53121" y="71804"/>
                      <a:pt x="75751" y="71804"/>
                    </a:cubicBezTo>
                    <a:lnTo>
                      <a:pt x="88122" y="72950"/>
                    </a:lnTo>
                    <a:lnTo>
                      <a:pt x="88122" y="31870"/>
                    </a:lnTo>
                    <a:cubicBezTo>
                      <a:pt x="79387" y="31870"/>
                      <a:pt x="72305" y="24788"/>
                      <a:pt x="72305" y="16052"/>
                    </a:cubicBezTo>
                    <a:lnTo>
                      <a:pt x="72305" y="15817"/>
                    </a:lnTo>
                    <a:cubicBezTo>
                      <a:pt x="72305" y="7082"/>
                      <a:pt x="79387" y="0"/>
                      <a:pt x="88122" y="0"/>
                    </a:cubicBezTo>
                    <a:close/>
                  </a:path>
                </a:pathLst>
              </a:custGeom>
              <a:solidFill>
                <a:srgbClr val="A1C0D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106" name="그룹 105">
                <a:extLst>
                  <a:ext uri="{FF2B5EF4-FFF2-40B4-BE49-F238E27FC236}">
                    <a16:creationId xmlns:a16="http://schemas.microsoft.com/office/drawing/2014/main" id="{D3E0BFF6-459C-B69A-4203-A699EAB2AAD3}"/>
                  </a:ext>
                </a:extLst>
              </p:cNvPr>
              <p:cNvGrpSpPr/>
              <p:nvPr/>
            </p:nvGrpSpPr>
            <p:grpSpPr>
              <a:xfrm>
                <a:off x="7906876" y="2263139"/>
                <a:ext cx="617930" cy="631363"/>
                <a:chOff x="4224337" y="3071812"/>
                <a:chExt cx="695167" cy="710279"/>
              </a:xfrm>
              <a:solidFill>
                <a:srgbClr val="A1C0DF"/>
              </a:solidFill>
            </p:grpSpPr>
            <p:sp>
              <p:nvSpPr>
                <p:cNvPr id="101" name="자유형: 도형 100">
                  <a:extLst>
                    <a:ext uri="{FF2B5EF4-FFF2-40B4-BE49-F238E27FC236}">
                      <a16:creationId xmlns:a16="http://schemas.microsoft.com/office/drawing/2014/main" id="{151311CA-64CE-A585-CC6C-43B6EE04D5EC}"/>
                    </a:ext>
                  </a:extLst>
                </p:cNvPr>
                <p:cNvSpPr/>
                <p:nvPr/>
              </p:nvSpPr>
              <p:spPr>
                <a:xfrm>
                  <a:off x="4224337" y="3071812"/>
                  <a:ext cx="559498" cy="691419"/>
                </a:xfrm>
                <a:custGeom>
                  <a:avLst/>
                  <a:gdLst>
                    <a:gd name="connsiteX0" fmla="*/ 508540 w 559498"/>
                    <a:gd name="connsiteY0" fmla="*/ 622268 h 691419"/>
                    <a:gd name="connsiteX1" fmla="*/ 364712 w 559498"/>
                    <a:gd name="connsiteY1" fmla="*/ 478441 h 691419"/>
                    <a:gd name="connsiteX2" fmla="*/ 398812 w 559498"/>
                    <a:gd name="connsiteY2" fmla="*/ 385572 h 691419"/>
                    <a:gd name="connsiteX3" fmla="*/ 332137 w 559498"/>
                    <a:gd name="connsiteY3" fmla="*/ 363855 h 691419"/>
                    <a:gd name="connsiteX4" fmla="*/ 332137 w 559498"/>
                    <a:gd name="connsiteY4" fmla="*/ 324707 h 691419"/>
                    <a:gd name="connsiteX5" fmla="*/ 446437 w 559498"/>
                    <a:gd name="connsiteY5" fmla="*/ 166497 h 691419"/>
                    <a:gd name="connsiteX6" fmla="*/ 279749 w 559498"/>
                    <a:gd name="connsiteY6" fmla="*/ 0 h 691419"/>
                    <a:gd name="connsiteX7" fmla="*/ 113157 w 559498"/>
                    <a:gd name="connsiteY7" fmla="*/ 166688 h 691419"/>
                    <a:gd name="connsiteX8" fmla="*/ 227457 w 559498"/>
                    <a:gd name="connsiteY8" fmla="*/ 324898 h 691419"/>
                    <a:gd name="connsiteX9" fmla="*/ 227457 w 559498"/>
                    <a:gd name="connsiteY9" fmla="*/ 364046 h 691419"/>
                    <a:gd name="connsiteX10" fmla="*/ 0 w 559498"/>
                    <a:gd name="connsiteY10" fmla="*/ 638747 h 691419"/>
                    <a:gd name="connsiteX11" fmla="*/ 0 w 559498"/>
                    <a:gd name="connsiteY11" fmla="*/ 691420 h 691419"/>
                    <a:gd name="connsiteX12" fmla="*/ 559499 w 559498"/>
                    <a:gd name="connsiteY12" fmla="*/ 691420 h 691419"/>
                    <a:gd name="connsiteX13" fmla="*/ 559499 w 559498"/>
                    <a:gd name="connsiteY13" fmla="*/ 638747 h 691419"/>
                    <a:gd name="connsiteX14" fmla="*/ 558356 w 559498"/>
                    <a:gd name="connsiteY14" fmla="*/ 613220 h 691419"/>
                    <a:gd name="connsiteX15" fmla="*/ 508540 w 559498"/>
                    <a:gd name="connsiteY15" fmla="*/ 622268 h 6914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59498" h="691419">
                      <a:moveTo>
                        <a:pt x="508540" y="622268"/>
                      </a:moveTo>
                      <a:cubicBezTo>
                        <a:pt x="429101" y="622268"/>
                        <a:pt x="364712" y="557879"/>
                        <a:pt x="364712" y="478441"/>
                      </a:cubicBezTo>
                      <a:cubicBezTo>
                        <a:pt x="364712" y="443008"/>
                        <a:pt x="377571" y="410623"/>
                        <a:pt x="398812" y="385572"/>
                      </a:cubicBezTo>
                      <a:cubicBezTo>
                        <a:pt x="377857" y="375761"/>
                        <a:pt x="355473" y="368332"/>
                        <a:pt x="332137" y="363855"/>
                      </a:cubicBezTo>
                      <a:lnTo>
                        <a:pt x="332137" y="324707"/>
                      </a:lnTo>
                      <a:cubicBezTo>
                        <a:pt x="398526" y="302800"/>
                        <a:pt x="446437" y="240221"/>
                        <a:pt x="446437" y="166497"/>
                      </a:cubicBezTo>
                      <a:cubicBezTo>
                        <a:pt x="446342" y="74581"/>
                        <a:pt x="371761" y="0"/>
                        <a:pt x="279749" y="0"/>
                      </a:cubicBezTo>
                      <a:cubicBezTo>
                        <a:pt x="187738" y="0"/>
                        <a:pt x="113157" y="74581"/>
                        <a:pt x="113157" y="166688"/>
                      </a:cubicBezTo>
                      <a:cubicBezTo>
                        <a:pt x="113157" y="240411"/>
                        <a:pt x="161068" y="302895"/>
                        <a:pt x="227457" y="324898"/>
                      </a:cubicBezTo>
                      <a:lnTo>
                        <a:pt x="227457" y="364046"/>
                      </a:lnTo>
                      <a:cubicBezTo>
                        <a:pt x="97917" y="388525"/>
                        <a:pt x="0" y="502158"/>
                        <a:pt x="0" y="638747"/>
                      </a:cubicBezTo>
                      <a:lnTo>
                        <a:pt x="0" y="691420"/>
                      </a:lnTo>
                      <a:lnTo>
                        <a:pt x="559499" y="691420"/>
                      </a:lnTo>
                      <a:lnTo>
                        <a:pt x="559499" y="638747"/>
                      </a:lnTo>
                      <a:cubicBezTo>
                        <a:pt x="559499" y="630174"/>
                        <a:pt x="559118" y="621697"/>
                        <a:pt x="558356" y="613220"/>
                      </a:cubicBezTo>
                      <a:cubicBezTo>
                        <a:pt x="542830" y="618935"/>
                        <a:pt x="526066" y="622268"/>
                        <a:pt x="508540" y="622268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102" name="자유형: 도형 101">
                  <a:extLst>
                    <a:ext uri="{FF2B5EF4-FFF2-40B4-BE49-F238E27FC236}">
                      <a16:creationId xmlns:a16="http://schemas.microsoft.com/office/drawing/2014/main" id="{B24F168C-FD4F-9533-751D-91ACDE055F1B}"/>
                    </a:ext>
                  </a:extLst>
                </p:cNvPr>
                <p:cNvSpPr/>
                <p:nvPr/>
              </p:nvSpPr>
              <p:spPr>
                <a:xfrm>
                  <a:off x="4579238" y="3394614"/>
                  <a:ext cx="340266" cy="387477"/>
                </a:xfrm>
                <a:custGeom>
                  <a:avLst/>
                  <a:gdLst>
                    <a:gd name="connsiteX0" fmla="*/ 335280 w 340266"/>
                    <a:gd name="connsiteY0" fmla="*/ 348520 h 387477"/>
                    <a:gd name="connsiteX1" fmla="*/ 300609 w 340266"/>
                    <a:gd name="connsiteY1" fmla="*/ 302800 h 387477"/>
                    <a:gd name="connsiteX2" fmla="*/ 281369 w 340266"/>
                    <a:gd name="connsiteY2" fmla="*/ 293275 h 387477"/>
                    <a:gd name="connsiteX3" fmla="*/ 278511 w 340266"/>
                    <a:gd name="connsiteY3" fmla="*/ 293561 h 387477"/>
                    <a:gd name="connsiteX4" fmla="*/ 259747 w 340266"/>
                    <a:gd name="connsiteY4" fmla="*/ 269177 h 387477"/>
                    <a:gd name="connsiteX5" fmla="*/ 309944 w 340266"/>
                    <a:gd name="connsiteY5" fmla="*/ 154972 h 387477"/>
                    <a:gd name="connsiteX6" fmla="*/ 154972 w 340266"/>
                    <a:gd name="connsiteY6" fmla="*/ 0 h 387477"/>
                    <a:gd name="connsiteX7" fmla="*/ 0 w 340266"/>
                    <a:gd name="connsiteY7" fmla="*/ 154972 h 387477"/>
                    <a:gd name="connsiteX8" fmla="*/ 154972 w 340266"/>
                    <a:gd name="connsiteY8" fmla="*/ 310039 h 387477"/>
                    <a:gd name="connsiteX9" fmla="*/ 239554 w 340266"/>
                    <a:gd name="connsiteY9" fmla="*/ 284893 h 387477"/>
                    <a:gd name="connsiteX10" fmla="*/ 258604 w 340266"/>
                    <a:gd name="connsiteY10" fmla="*/ 309658 h 387477"/>
                    <a:gd name="connsiteX11" fmla="*/ 262223 w 340266"/>
                    <a:gd name="connsiteY11" fmla="*/ 332232 h 387477"/>
                    <a:gd name="connsiteX12" fmla="*/ 296894 w 340266"/>
                    <a:gd name="connsiteY12" fmla="*/ 377952 h 387477"/>
                    <a:gd name="connsiteX13" fmla="*/ 316135 w 340266"/>
                    <a:gd name="connsiteY13" fmla="*/ 387477 h 387477"/>
                    <a:gd name="connsiteX14" fmla="*/ 330708 w 340266"/>
                    <a:gd name="connsiteY14" fmla="*/ 382524 h 387477"/>
                    <a:gd name="connsiteX15" fmla="*/ 340043 w 340266"/>
                    <a:gd name="connsiteY15" fmla="*/ 366522 h 387477"/>
                    <a:gd name="connsiteX16" fmla="*/ 335375 w 340266"/>
                    <a:gd name="connsiteY16" fmla="*/ 348615 h 387477"/>
                    <a:gd name="connsiteX17" fmla="*/ 29051 w 340266"/>
                    <a:gd name="connsiteY17" fmla="*/ 154972 h 387477"/>
                    <a:gd name="connsiteX18" fmla="*/ 154877 w 340266"/>
                    <a:gd name="connsiteY18" fmla="*/ 29147 h 387477"/>
                    <a:gd name="connsiteX19" fmla="*/ 280702 w 340266"/>
                    <a:gd name="connsiteY19" fmla="*/ 154972 h 387477"/>
                    <a:gd name="connsiteX20" fmla="*/ 154877 w 340266"/>
                    <a:gd name="connsiteY20" fmla="*/ 280797 h 387477"/>
                    <a:gd name="connsiteX21" fmla="*/ 29051 w 340266"/>
                    <a:gd name="connsiteY21" fmla="*/ 154972 h 387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40266" h="387477">
                      <a:moveTo>
                        <a:pt x="335280" y="348520"/>
                      </a:moveTo>
                      <a:lnTo>
                        <a:pt x="300609" y="302800"/>
                      </a:lnTo>
                      <a:cubicBezTo>
                        <a:pt x="296037" y="296704"/>
                        <a:pt x="288989" y="293275"/>
                        <a:pt x="281369" y="293275"/>
                      </a:cubicBezTo>
                      <a:cubicBezTo>
                        <a:pt x="280416" y="293275"/>
                        <a:pt x="279464" y="293370"/>
                        <a:pt x="278511" y="293561"/>
                      </a:cubicBezTo>
                      <a:lnTo>
                        <a:pt x="259747" y="269177"/>
                      </a:lnTo>
                      <a:cubicBezTo>
                        <a:pt x="290608" y="240887"/>
                        <a:pt x="309944" y="200216"/>
                        <a:pt x="309944" y="154972"/>
                      </a:cubicBezTo>
                      <a:cubicBezTo>
                        <a:pt x="309944" y="69342"/>
                        <a:pt x="240506" y="0"/>
                        <a:pt x="154972" y="0"/>
                      </a:cubicBezTo>
                      <a:cubicBezTo>
                        <a:pt x="69437" y="0"/>
                        <a:pt x="0" y="69437"/>
                        <a:pt x="0" y="154972"/>
                      </a:cubicBezTo>
                      <a:cubicBezTo>
                        <a:pt x="0" y="240506"/>
                        <a:pt x="69437" y="310039"/>
                        <a:pt x="154972" y="310039"/>
                      </a:cubicBezTo>
                      <a:cubicBezTo>
                        <a:pt x="186214" y="310039"/>
                        <a:pt x="215265" y="300800"/>
                        <a:pt x="239554" y="284893"/>
                      </a:cubicBezTo>
                      <a:lnTo>
                        <a:pt x="258604" y="309658"/>
                      </a:lnTo>
                      <a:cubicBezTo>
                        <a:pt x="256032" y="316992"/>
                        <a:pt x="257080" y="325565"/>
                        <a:pt x="262223" y="332232"/>
                      </a:cubicBezTo>
                      <a:lnTo>
                        <a:pt x="296894" y="377952"/>
                      </a:lnTo>
                      <a:cubicBezTo>
                        <a:pt x="301466" y="384048"/>
                        <a:pt x="308515" y="387477"/>
                        <a:pt x="316135" y="387477"/>
                      </a:cubicBezTo>
                      <a:cubicBezTo>
                        <a:pt x="321469" y="387477"/>
                        <a:pt x="326517" y="385763"/>
                        <a:pt x="330708" y="382524"/>
                      </a:cubicBezTo>
                      <a:cubicBezTo>
                        <a:pt x="335851" y="378619"/>
                        <a:pt x="339185" y="372904"/>
                        <a:pt x="340043" y="366522"/>
                      </a:cubicBezTo>
                      <a:cubicBezTo>
                        <a:pt x="340900" y="360140"/>
                        <a:pt x="339281" y="353759"/>
                        <a:pt x="335375" y="348615"/>
                      </a:cubicBezTo>
                      <a:close/>
                      <a:moveTo>
                        <a:pt x="29051" y="154972"/>
                      </a:moveTo>
                      <a:cubicBezTo>
                        <a:pt x="29051" y="85630"/>
                        <a:pt x="85439" y="29147"/>
                        <a:pt x="154877" y="29147"/>
                      </a:cubicBezTo>
                      <a:cubicBezTo>
                        <a:pt x="224314" y="29147"/>
                        <a:pt x="280702" y="85630"/>
                        <a:pt x="280702" y="154972"/>
                      </a:cubicBezTo>
                      <a:cubicBezTo>
                        <a:pt x="280702" y="224314"/>
                        <a:pt x="224219" y="280797"/>
                        <a:pt x="154877" y="280797"/>
                      </a:cubicBezTo>
                      <a:cubicBezTo>
                        <a:pt x="85535" y="280797"/>
                        <a:pt x="29051" y="224314"/>
                        <a:pt x="29051" y="154972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grpSp>
              <p:nvGrpSpPr>
                <p:cNvPr id="103" name="그래픽 98">
                  <a:extLst>
                    <a:ext uri="{FF2B5EF4-FFF2-40B4-BE49-F238E27FC236}">
                      <a16:creationId xmlns:a16="http://schemas.microsoft.com/office/drawing/2014/main" id="{A79B8F0E-9BE1-736C-4ECF-3AE916E82E78}"/>
                    </a:ext>
                  </a:extLst>
                </p:cNvPr>
                <p:cNvGrpSpPr/>
                <p:nvPr/>
              </p:nvGrpSpPr>
              <p:grpSpPr>
                <a:xfrm>
                  <a:off x="4686299" y="3465766"/>
                  <a:ext cx="91249" cy="165258"/>
                  <a:chOff x="4686299" y="3465766"/>
                  <a:chExt cx="91249" cy="165258"/>
                </a:xfrm>
                <a:grpFill/>
              </p:grpSpPr>
              <p:sp>
                <p:nvSpPr>
                  <p:cNvPr id="104" name="자유형: 도형 103">
                    <a:extLst>
                      <a:ext uri="{FF2B5EF4-FFF2-40B4-BE49-F238E27FC236}">
                        <a16:creationId xmlns:a16="http://schemas.microsoft.com/office/drawing/2014/main" id="{E00189CB-A614-DED1-6B13-6478612A98B0}"/>
                      </a:ext>
                    </a:extLst>
                  </p:cNvPr>
                  <p:cNvSpPr/>
                  <p:nvPr/>
                </p:nvSpPr>
                <p:spPr>
                  <a:xfrm>
                    <a:off x="4717636" y="3600925"/>
                    <a:ext cx="30384" cy="30098"/>
                  </a:xfrm>
                  <a:custGeom>
                    <a:avLst/>
                    <a:gdLst>
                      <a:gd name="connsiteX0" fmla="*/ 4667 w 30384"/>
                      <a:gd name="connsiteY0" fmla="*/ 0 h 30098"/>
                      <a:gd name="connsiteX1" fmla="*/ 25718 w 30384"/>
                      <a:gd name="connsiteY1" fmla="*/ 0 h 30098"/>
                      <a:gd name="connsiteX2" fmla="*/ 30385 w 30384"/>
                      <a:gd name="connsiteY2" fmla="*/ 4667 h 30098"/>
                      <a:gd name="connsiteX3" fmla="*/ 30385 w 30384"/>
                      <a:gd name="connsiteY3" fmla="*/ 25432 h 30098"/>
                      <a:gd name="connsiteX4" fmla="*/ 25718 w 30384"/>
                      <a:gd name="connsiteY4" fmla="*/ 30099 h 30098"/>
                      <a:gd name="connsiteX5" fmla="*/ 4667 w 30384"/>
                      <a:gd name="connsiteY5" fmla="*/ 30099 h 30098"/>
                      <a:gd name="connsiteX6" fmla="*/ 0 w 30384"/>
                      <a:gd name="connsiteY6" fmla="*/ 25432 h 30098"/>
                      <a:gd name="connsiteX7" fmla="*/ 0 w 30384"/>
                      <a:gd name="connsiteY7" fmla="*/ 4667 h 30098"/>
                      <a:gd name="connsiteX8" fmla="*/ 4667 w 30384"/>
                      <a:gd name="connsiteY8" fmla="*/ 0 h 300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0384" h="30098">
                        <a:moveTo>
                          <a:pt x="4667" y="0"/>
                        </a:moveTo>
                        <a:lnTo>
                          <a:pt x="25718" y="0"/>
                        </a:lnTo>
                        <a:cubicBezTo>
                          <a:pt x="28289" y="0"/>
                          <a:pt x="30385" y="2096"/>
                          <a:pt x="30385" y="4667"/>
                        </a:cubicBezTo>
                        <a:lnTo>
                          <a:pt x="30385" y="25432"/>
                        </a:lnTo>
                        <a:cubicBezTo>
                          <a:pt x="30385" y="28004"/>
                          <a:pt x="28289" y="30099"/>
                          <a:pt x="25718" y="30099"/>
                        </a:cubicBezTo>
                        <a:lnTo>
                          <a:pt x="4667" y="30099"/>
                        </a:lnTo>
                        <a:cubicBezTo>
                          <a:pt x="2095" y="30099"/>
                          <a:pt x="0" y="28004"/>
                          <a:pt x="0" y="25432"/>
                        </a:cubicBezTo>
                        <a:lnTo>
                          <a:pt x="0" y="4667"/>
                        </a:lnTo>
                        <a:cubicBezTo>
                          <a:pt x="0" y="2096"/>
                          <a:pt x="2095" y="0"/>
                          <a:pt x="4667" y="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05" name="자유형: 도형 104">
                    <a:extLst>
                      <a:ext uri="{FF2B5EF4-FFF2-40B4-BE49-F238E27FC236}">
                        <a16:creationId xmlns:a16="http://schemas.microsoft.com/office/drawing/2014/main" id="{DF8F84FC-9BD4-0C95-FF57-3737B3EA3501}"/>
                      </a:ext>
                    </a:extLst>
                  </p:cNvPr>
                  <p:cNvSpPr/>
                  <p:nvPr/>
                </p:nvSpPr>
                <p:spPr>
                  <a:xfrm>
                    <a:off x="4686299" y="3465766"/>
                    <a:ext cx="91249" cy="125634"/>
                  </a:xfrm>
                  <a:custGeom>
                    <a:avLst/>
                    <a:gdLst>
                      <a:gd name="connsiteX0" fmla="*/ 78391 w 91249"/>
                      <a:gd name="connsiteY0" fmla="*/ 11049 h 125634"/>
                      <a:gd name="connsiteX1" fmla="*/ 47625 w 91249"/>
                      <a:gd name="connsiteY1" fmla="*/ 0 h 125634"/>
                      <a:gd name="connsiteX2" fmla="*/ 12764 w 91249"/>
                      <a:gd name="connsiteY2" fmla="*/ 13240 h 125634"/>
                      <a:gd name="connsiteX3" fmla="*/ 0 w 91249"/>
                      <a:gd name="connsiteY3" fmla="*/ 51054 h 125634"/>
                      <a:gd name="connsiteX4" fmla="*/ 4667 w 91249"/>
                      <a:gd name="connsiteY4" fmla="*/ 55721 h 125634"/>
                      <a:gd name="connsiteX5" fmla="*/ 20479 w 91249"/>
                      <a:gd name="connsiteY5" fmla="*/ 55721 h 125634"/>
                      <a:gd name="connsiteX6" fmla="*/ 25146 w 91249"/>
                      <a:gd name="connsiteY6" fmla="*/ 51054 h 125634"/>
                      <a:gd name="connsiteX7" fmla="*/ 47530 w 91249"/>
                      <a:gd name="connsiteY7" fmla="*/ 23527 h 125634"/>
                      <a:gd name="connsiteX8" fmla="*/ 66199 w 91249"/>
                      <a:gd name="connsiteY8" fmla="*/ 42005 h 125634"/>
                      <a:gd name="connsiteX9" fmla="*/ 55626 w 91249"/>
                      <a:gd name="connsiteY9" fmla="*/ 64103 h 125634"/>
                      <a:gd name="connsiteX10" fmla="*/ 34671 w 91249"/>
                      <a:gd name="connsiteY10" fmla="*/ 120968 h 125634"/>
                      <a:gd name="connsiteX11" fmla="*/ 39338 w 91249"/>
                      <a:gd name="connsiteY11" fmla="*/ 125635 h 125634"/>
                      <a:gd name="connsiteX12" fmla="*/ 54102 w 91249"/>
                      <a:gd name="connsiteY12" fmla="*/ 125635 h 125634"/>
                      <a:gd name="connsiteX13" fmla="*/ 58769 w 91249"/>
                      <a:gd name="connsiteY13" fmla="*/ 120968 h 125634"/>
                      <a:gd name="connsiteX14" fmla="*/ 72866 w 91249"/>
                      <a:gd name="connsiteY14" fmla="*/ 81534 h 125634"/>
                      <a:gd name="connsiteX15" fmla="*/ 91250 w 91249"/>
                      <a:gd name="connsiteY15" fmla="*/ 42100 h 125634"/>
                      <a:gd name="connsiteX16" fmla="*/ 78486 w 91249"/>
                      <a:gd name="connsiteY16" fmla="*/ 11240 h 1256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91249" h="125634">
                        <a:moveTo>
                          <a:pt x="78391" y="11049"/>
                        </a:moveTo>
                        <a:cubicBezTo>
                          <a:pt x="70580" y="3905"/>
                          <a:pt x="59722" y="0"/>
                          <a:pt x="47625" y="0"/>
                        </a:cubicBezTo>
                        <a:cubicBezTo>
                          <a:pt x="33052" y="0"/>
                          <a:pt x="20955" y="4572"/>
                          <a:pt x="12764" y="13240"/>
                        </a:cubicBezTo>
                        <a:cubicBezTo>
                          <a:pt x="4286" y="22193"/>
                          <a:pt x="0" y="34862"/>
                          <a:pt x="0" y="51054"/>
                        </a:cubicBezTo>
                        <a:cubicBezTo>
                          <a:pt x="0" y="53626"/>
                          <a:pt x="2096" y="55721"/>
                          <a:pt x="4667" y="55721"/>
                        </a:cubicBezTo>
                        <a:lnTo>
                          <a:pt x="20479" y="55721"/>
                        </a:lnTo>
                        <a:cubicBezTo>
                          <a:pt x="23050" y="55721"/>
                          <a:pt x="25146" y="53626"/>
                          <a:pt x="25146" y="51054"/>
                        </a:cubicBezTo>
                        <a:cubicBezTo>
                          <a:pt x="25146" y="32290"/>
                          <a:pt x="32290" y="23527"/>
                          <a:pt x="47530" y="23527"/>
                        </a:cubicBezTo>
                        <a:cubicBezTo>
                          <a:pt x="59722" y="23527"/>
                          <a:pt x="66199" y="29908"/>
                          <a:pt x="66199" y="42005"/>
                        </a:cubicBezTo>
                        <a:cubicBezTo>
                          <a:pt x="66199" y="49340"/>
                          <a:pt x="62770" y="56483"/>
                          <a:pt x="55626" y="64103"/>
                        </a:cubicBezTo>
                        <a:cubicBezTo>
                          <a:pt x="40291" y="80391"/>
                          <a:pt x="34671" y="95821"/>
                          <a:pt x="34671" y="120968"/>
                        </a:cubicBezTo>
                        <a:cubicBezTo>
                          <a:pt x="34671" y="123539"/>
                          <a:pt x="36767" y="125635"/>
                          <a:pt x="39338" y="125635"/>
                        </a:cubicBezTo>
                        <a:lnTo>
                          <a:pt x="54102" y="125635"/>
                        </a:lnTo>
                        <a:cubicBezTo>
                          <a:pt x="56674" y="125635"/>
                          <a:pt x="58769" y="123539"/>
                          <a:pt x="58769" y="120968"/>
                        </a:cubicBezTo>
                        <a:cubicBezTo>
                          <a:pt x="58769" y="103822"/>
                          <a:pt x="60770" y="94583"/>
                          <a:pt x="72866" y="81534"/>
                        </a:cubicBezTo>
                        <a:cubicBezTo>
                          <a:pt x="83915" y="69628"/>
                          <a:pt x="91250" y="58293"/>
                          <a:pt x="91250" y="42100"/>
                        </a:cubicBezTo>
                        <a:cubicBezTo>
                          <a:pt x="91250" y="29527"/>
                          <a:pt x="86868" y="18859"/>
                          <a:pt x="78486" y="1124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</p:grpSp>
          <p:grpSp>
            <p:nvGrpSpPr>
              <p:cNvPr id="146" name="그룹 145">
                <a:extLst>
                  <a:ext uri="{FF2B5EF4-FFF2-40B4-BE49-F238E27FC236}">
                    <a16:creationId xmlns:a16="http://schemas.microsoft.com/office/drawing/2014/main" id="{11E33C3C-CBC5-F52D-0689-0A321906D152}"/>
                  </a:ext>
                </a:extLst>
              </p:cNvPr>
              <p:cNvGrpSpPr/>
              <p:nvPr/>
            </p:nvGrpSpPr>
            <p:grpSpPr>
              <a:xfrm>
                <a:off x="5199323" y="3567675"/>
                <a:ext cx="585576" cy="596489"/>
                <a:chOff x="4229100" y="3081337"/>
                <a:chExt cx="684846" cy="697610"/>
              </a:xfrm>
              <a:solidFill>
                <a:srgbClr val="9BCAD9"/>
              </a:solidFill>
            </p:grpSpPr>
            <p:sp>
              <p:nvSpPr>
                <p:cNvPr id="134" name="자유형: 도형 133">
                  <a:extLst>
                    <a:ext uri="{FF2B5EF4-FFF2-40B4-BE49-F238E27FC236}">
                      <a16:creationId xmlns:a16="http://schemas.microsoft.com/office/drawing/2014/main" id="{EB438193-A71F-13CD-5473-594BE31164C8}"/>
                    </a:ext>
                  </a:extLst>
                </p:cNvPr>
                <p:cNvSpPr/>
                <p:nvPr/>
              </p:nvSpPr>
              <p:spPr>
                <a:xfrm>
                  <a:off x="4229100" y="3081337"/>
                  <a:ext cx="566928" cy="697610"/>
                </a:xfrm>
                <a:custGeom>
                  <a:avLst/>
                  <a:gdLst>
                    <a:gd name="connsiteX0" fmla="*/ 505016 w 566928"/>
                    <a:gd name="connsiteY0" fmla="*/ 130016 h 697610"/>
                    <a:gd name="connsiteX1" fmla="*/ 505016 w 566928"/>
                    <a:gd name="connsiteY1" fmla="*/ 621316 h 697610"/>
                    <a:gd name="connsiteX2" fmla="*/ 61913 w 566928"/>
                    <a:gd name="connsiteY2" fmla="*/ 621316 h 697610"/>
                    <a:gd name="connsiteX3" fmla="*/ 61913 w 566928"/>
                    <a:gd name="connsiteY3" fmla="*/ 76200 h 697610"/>
                    <a:gd name="connsiteX4" fmla="*/ 451199 w 566928"/>
                    <a:gd name="connsiteY4" fmla="*/ 76200 h 697610"/>
                    <a:gd name="connsiteX5" fmla="*/ 374999 w 566928"/>
                    <a:gd name="connsiteY5" fmla="*/ 0 h 697610"/>
                    <a:gd name="connsiteX6" fmla="*/ 0 w 566928"/>
                    <a:gd name="connsiteY6" fmla="*/ 0 h 697610"/>
                    <a:gd name="connsiteX7" fmla="*/ 0 w 566928"/>
                    <a:gd name="connsiteY7" fmla="*/ 697611 h 697610"/>
                    <a:gd name="connsiteX8" fmla="*/ 566928 w 566928"/>
                    <a:gd name="connsiteY8" fmla="*/ 697611 h 697610"/>
                    <a:gd name="connsiteX9" fmla="*/ 566928 w 566928"/>
                    <a:gd name="connsiteY9" fmla="*/ 191929 h 697610"/>
                    <a:gd name="connsiteX10" fmla="*/ 505016 w 566928"/>
                    <a:gd name="connsiteY10" fmla="*/ 130016 h 6976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66928" h="697610">
                      <a:moveTo>
                        <a:pt x="505016" y="130016"/>
                      </a:moveTo>
                      <a:lnTo>
                        <a:pt x="505016" y="621316"/>
                      </a:lnTo>
                      <a:lnTo>
                        <a:pt x="61913" y="621316"/>
                      </a:lnTo>
                      <a:lnTo>
                        <a:pt x="61913" y="76200"/>
                      </a:lnTo>
                      <a:lnTo>
                        <a:pt x="451199" y="76200"/>
                      </a:lnTo>
                      <a:lnTo>
                        <a:pt x="374999" y="0"/>
                      </a:lnTo>
                      <a:lnTo>
                        <a:pt x="0" y="0"/>
                      </a:lnTo>
                      <a:lnTo>
                        <a:pt x="0" y="697611"/>
                      </a:lnTo>
                      <a:lnTo>
                        <a:pt x="566928" y="697611"/>
                      </a:lnTo>
                      <a:lnTo>
                        <a:pt x="566928" y="191929"/>
                      </a:lnTo>
                      <a:lnTo>
                        <a:pt x="505016" y="13001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grpSp>
              <p:nvGrpSpPr>
                <p:cNvPr id="135" name="그래픽 131">
                  <a:extLst>
                    <a:ext uri="{FF2B5EF4-FFF2-40B4-BE49-F238E27FC236}">
                      <a16:creationId xmlns:a16="http://schemas.microsoft.com/office/drawing/2014/main" id="{C320EB23-026C-C47E-BB70-5785461072B5}"/>
                    </a:ext>
                  </a:extLst>
                </p:cNvPr>
                <p:cNvGrpSpPr/>
                <p:nvPr/>
              </p:nvGrpSpPr>
              <p:grpSpPr>
                <a:xfrm>
                  <a:off x="4360354" y="3271456"/>
                  <a:ext cx="302990" cy="317373"/>
                  <a:chOff x="4360354" y="3271456"/>
                  <a:chExt cx="302990" cy="317373"/>
                </a:xfrm>
                <a:grpFill/>
              </p:grpSpPr>
              <p:sp>
                <p:nvSpPr>
                  <p:cNvPr id="136" name="자유형: 도형 135">
                    <a:extLst>
                      <a:ext uri="{FF2B5EF4-FFF2-40B4-BE49-F238E27FC236}">
                        <a16:creationId xmlns:a16="http://schemas.microsoft.com/office/drawing/2014/main" id="{7291F783-847E-7BF6-CDE7-6A09EDF92AC6}"/>
                      </a:ext>
                    </a:extLst>
                  </p:cNvPr>
                  <p:cNvSpPr/>
                  <p:nvPr/>
                </p:nvSpPr>
                <p:spPr>
                  <a:xfrm>
                    <a:off x="4360354" y="3271456"/>
                    <a:ext cx="137255" cy="34575"/>
                  </a:xfrm>
                  <a:custGeom>
                    <a:avLst/>
                    <a:gdLst>
                      <a:gd name="connsiteX0" fmla="*/ 0 w 137255"/>
                      <a:gd name="connsiteY0" fmla="*/ 0 h 34575"/>
                      <a:gd name="connsiteX1" fmla="*/ 137255 w 137255"/>
                      <a:gd name="connsiteY1" fmla="*/ 0 h 34575"/>
                      <a:gd name="connsiteX2" fmla="*/ 137255 w 137255"/>
                      <a:gd name="connsiteY2" fmla="*/ 34576 h 34575"/>
                      <a:gd name="connsiteX3" fmla="*/ 0 w 137255"/>
                      <a:gd name="connsiteY3" fmla="*/ 34576 h 34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7255" h="34575">
                        <a:moveTo>
                          <a:pt x="0" y="0"/>
                        </a:moveTo>
                        <a:lnTo>
                          <a:pt x="137255" y="0"/>
                        </a:lnTo>
                        <a:lnTo>
                          <a:pt x="137255" y="34576"/>
                        </a:lnTo>
                        <a:lnTo>
                          <a:pt x="0" y="34576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37" name="자유형: 도형 136">
                    <a:extLst>
                      <a:ext uri="{FF2B5EF4-FFF2-40B4-BE49-F238E27FC236}">
                        <a16:creationId xmlns:a16="http://schemas.microsoft.com/office/drawing/2014/main" id="{5CC66C0C-D1DE-C887-EDF4-A37BDAB81C31}"/>
                      </a:ext>
                    </a:extLst>
                  </p:cNvPr>
                  <p:cNvSpPr/>
                  <p:nvPr/>
                </p:nvSpPr>
                <p:spPr>
                  <a:xfrm>
                    <a:off x="4360354" y="3365753"/>
                    <a:ext cx="302990" cy="34575"/>
                  </a:xfrm>
                  <a:custGeom>
                    <a:avLst/>
                    <a:gdLst>
                      <a:gd name="connsiteX0" fmla="*/ 0 w 302990"/>
                      <a:gd name="connsiteY0" fmla="*/ 0 h 34575"/>
                      <a:gd name="connsiteX1" fmla="*/ 302990 w 302990"/>
                      <a:gd name="connsiteY1" fmla="*/ 0 h 34575"/>
                      <a:gd name="connsiteX2" fmla="*/ 302990 w 302990"/>
                      <a:gd name="connsiteY2" fmla="*/ 34576 h 34575"/>
                      <a:gd name="connsiteX3" fmla="*/ 0 w 302990"/>
                      <a:gd name="connsiteY3" fmla="*/ 34576 h 34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2990" h="34575">
                        <a:moveTo>
                          <a:pt x="0" y="0"/>
                        </a:moveTo>
                        <a:lnTo>
                          <a:pt x="302990" y="0"/>
                        </a:lnTo>
                        <a:lnTo>
                          <a:pt x="302990" y="34576"/>
                        </a:lnTo>
                        <a:lnTo>
                          <a:pt x="0" y="34576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38" name="자유형: 도형 137">
                    <a:extLst>
                      <a:ext uri="{FF2B5EF4-FFF2-40B4-BE49-F238E27FC236}">
                        <a16:creationId xmlns:a16="http://schemas.microsoft.com/office/drawing/2014/main" id="{7E48C37F-7B32-DFD2-14BA-E16B3DE8CAFC}"/>
                      </a:ext>
                    </a:extLst>
                  </p:cNvPr>
                  <p:cNvSpPr/>
                  <p:nvPr/>
                </p:nvSpPr>
                <p:spPr>
                  <a:xfrm>
                    <a:off x="4360354" y="3459955"/>
                    <a:ext cx="302990" cy="34575"/>
                  </a:xfrm>
                  <a:custGeom>
                    <a:avLst/>
                    <a:gdLst>
                      <a:gd name="connsiteX0" fmla="*/ 0 w 302990"/>
                      <a:gd name="connsiteY0" fmla="*/ 0 h 34575"/>
                      <a:gd name="connsiteX1" fmla="*/ 302990 w 302990"/>
                      <a:gd name="connsiteY1" fmla="*/ 0 h 34575"/>
                      <a:gd name="connsiteX2" fmla="*/ 302990 w 302990"/>
                      <a:gd name="connsiteY2" fmla="*/ 34576 h 34575"/>
                      <a:gd name="connsiteX3" fmla="*/ 0 w 302990"/>
                      <a:gd name="connsiteY3" fmla="*/ 34576 h 34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2990" h="34575">
                        <a:moveTo>
                          <a:pt x="0" y="0"/>
                        </a:moveTo>
                        <a:lnTo>
                          <a:pt x="302990" y="0"/>
                        </a:lnTo>
                        <a:lnTo>
                          <a:pt x="302990" y="34576"/>
                        </a:lnTo>
                        <a:lnTo>
                          <a:pt x="0" y="34576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39" name="자유형: 도형 138">
                    <a:extLst>
                      <a:ext uri="{FF2B5EF4-FFF2-40B4-BE49-F238E27FC236}">
                        <a16:creationId xmlns:a16="http://schemas.microsoft.com/office/drawing/2014/main" id="{0821C6F2-EF31-EFBF-0CCF-55FE82893419}"/>
                      </a:ext>
                    </a:extLst>
                  </p:cNvPr>
                  <p:cNvSpPr/>
                  <p:nvPr/>
                </p:nvSpPr>
                <p:spPr>
                  <a:xfrm>
                    <a:off x="4360354" y="3554253"/>
                    <a:ext cx="229933" cy="34575"/>
                  </a:xfrm>
                  <a:custGeom>
                    <a:avLst/>
                    <a:gdLst>
                      <a:gd name="connsiteX0" fmla="*/ 0 w 229933"/>
                      <a:gd name="connsiteY0" fmla="*/ 0 h 34575"/>
                      <a:gd name="connsiteX1" fmla="*/ 229933 w 229933"/>
                      <a:gd name="connsiteY1" fmla="*/ 0 h 34575"/>
                      <a:gd name="connsiteX2" fmla="*/ 229933 w 229933"/>
                      <a:gd name="connsiteY2" fmla="*/ 34576 h 34575"/>
                      <a:gd name="connsiteX3" fmla="*/ 0 w 229933"/>
                      <a:gd name="connsiteY3" fmla="*/ 34576 h 34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9933" h="34575">
                        <a:moveTo>
                          <a:pt x="0" y="0"/>
                        </a:moveTo>
                        <a:lnTo>
                          <a:pt x="229933" y="0"/>
                        </a:lnTo>
                        <a:lnTo>
                          <a:pt x="229933" y="34576"/>
                        </a:lnTo>
                        <a:lnTo>
                          <a:pt x="0" y="34576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  <p:sp>
              <p:nvSpPr>
                <p:cNvPr id="140" name="자유형: 도형 139">
                  <a:extLst>
                    <a:ext uri="{FF2B5EF4-FFF2-40B4-BE49-F238E27FC236}">
                      <a16:creationId xmlns:a16="http://schemas.microsoft.com/office/drawing/2014/main" id="{57E2907C-6CE5-BC87-332F-22A1FB7E76E5}"/>
                    </a:ext>
                  </a:extLst>
                </p:cNvPr>
                <p:cNvSpPr/>
                <p:nvPr/>
              </p:nvSpPr>
              <p:spPr>
                <a:xfrm>
                  <a:off x="4604099" y="3081337"/>
                  <a:ext cx="191928" cy="191928"/>
                </a:xfrm>
                <a:custGeom>
                  <a:avLst/>
                  <a:gdLst>
                    <a:gd name="connsiteX0" fmla="*/ 0 w 191928"/>
                    <a:gd name="connsiteY0" fmla="*/ 191929 h 191928"/>
                    <a:gd name="connsiteX1" fmla="*/ 191929 w 191928"/>
                    <a:gd name="connsiteY1" fmla="*/ 191929 h 191928"/>
                    <a:gd name="connsiteX2" fmla="*/ 0 w 191928"/>
                    <a:gd name="connsiteY2" fmla="*/ 0 h 191928"/>
                    <a:gd name="connsiteX3" fmla="*/ 0 w 191928"/>
                    <a:gd name="connsiteY3" fmla="*/ 191929 h 191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1928" h="191928">
                      <a:moveTo>
                        <a:pt x="0" y="191929"/>
                      </a:moveTo>
                      <a:lnTo>
                        <a:pt x="191929" y="191929"/>
                      </a:lnTo>
                      <a:lnTo>
                        <a:pt x="0" y="0"/>
                      </a:lnTo>
                      <a:lnTo>
                        <a:pt x="0" y="19192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grpSp>
              <p:nvGrpSpPr>
                <p:cNvPr id="141" name="그래픽 131">
                  <a:extLst>
                    <a:ext uri="{FF2B5EF4-FFF2-40B4-BE49-F238E27FC236}">
                      <a16:creationId xmlns:a16="http://schemas.microsoft.com/office/drawing/2014/main" id="{D213EF9D-4D89-15CC-93A5-0A23AAF0F4B6}"/>
                    </a:ext>
                  </a:extLst>
                </p:cNvPr>
                <p:cNvGrpSpPr/>
                <p:nvPr/>
              </p:nvGrpSpPr>
              <p:grpSpPr>
                <a:xfrm>
                  <a:off x="4626768" y="3322700"/>
                  <a:ext cx="287178" cy="294893"/>
                  <a:chOff x="4626768" y="3322700"/>
                  <a:chExt cx="287178" cy="294893"/>
                </a:xfrm>
                <a:grpFill/>
              </p:grpSpPr>
              <p:sp>
                <p:nvSpPr>
                  <p:cNvPr id="142" name="자유형: 도형 141">
                    <a:extLst>
                      <a:ext uri="{FF2B5EF4-FFF2-40B4-BE49-F238E27FC236}">
                        <a16:creationId xmlns:a16="http://schemas.microsoft.com/office/drawing/2014/main" id="{82351E16-F7CC-5115-0178-53ECA65D098E}"/>
                      </a:ext>
                    </a:extLst>
                  </p:cNvPr>
                  <p:cNvSpPr/>
                  <p:nvPr/>
                </p:nvSpPr>
                <p:spPr>
                  <a:xfrm>
                    <a:off x="4814220" y="3322700"/>
                    <a:ext cx="99726" cy="98869"/>
                  </a:xfrm>
                  <a:custGeom>
                    <a:avLst/>
                    <a:gdLst>
                      <a:gd name="connsiteX0" fmla="*/ 70675 w 99726"/>
                      <a:gd name="connsiteY0" fmla="*/ 98870 h 98869"/>
                      <a:gd name="connsiteX1" fmla="*/ 0 w 99726"/>
                      <a:gd name="connsiteY1" fmla="*/ 30099 h 98869"/>
                      <a:gd name="connsiteX2" fmla="*/ 29051 w 99726"/>
                      <a:gd name="connsiteY2" fmla="*/ 0 h 98869"/>
                      <a:gd name="connsiteX3" fmla="*/ 99727 w 99726"/>
                      <a:gd name="connsiteY3" fmla="*/ 68675 h 98869"/>
                      <a:gd name="connsiteX4" fmla="*/ 70675 w 99726"/>
                      <a:gd name="connsiteY4" fmla="*/ 98870 h 988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9726" h="98869">
                        <a:moveTo>
                          <a:pt x="70675" y="98870"/>
                        </a:moveTo>
                        <a:lnTo>
                          <a:pt x="0" y="30099"/>
                        </a:lnTo>
                        <a:lnTo>
                          <a:pt x="29051" y="0"/>
                        </a:lnTo>
                        <a:lnTo>
                          <a:pt x="99727" y="68675"/>
                        </a:lnTo>
                        <a:lnTo>
                          <a:pt x="70675" y="98870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43" name="자유형: 도형 142">
                    <a:extLst>
                      <a:ext uri="{FF2B5EF4-FFF2-40B4-BE49-F238E27FC236}">
                        <a16:creationId xmlns:a16="http://schemas.microsoft.com/office/drawing/2014/main" id="{561D3FF3-5843-D458-2219-DA60384A28BE}"/>
                      </a:ext>
                    </a:extLst>
                  </p:cNvPr>
                  <p:cNvSpPr/>
                  <p:nvPr/>
                </p:nvSpPr>
                <p:spPr>
                  <a:xfrm>
                    <a:off x="4649533" y="3362705"/>
                    <a:ext cx="226409" cy="228028"/>
                  </a:xfrm>
                  <a:custGeom>
                    <a:avLst/>
                    <a:gdLst>
                      <a:gd name="connsiteX0" fmla="*/ 226409 w 226409"/>
                      <a:gd name="connsiteY0" fmla="*/ 68675 h 228028"/>
                      <a:gd name="connsiteX1" fmla="*/ 70580 w 226409"/>
                      <a:gd name="connsiteY1" fmla="*/ 228028 h 228028"/>
                      <a:gd name="connsiteX2" fmla="*/ 0 w 226409"/>
                      <a:gd name="connsiteY2" fmla="*/ 159258 h 228028"/>
                      <a:gd name="connsiteX3" fmla="*/ 155734 w 226409"/>
                      <a:gd name="connsiteY3" fmla="*/ 0 h 228028"/>
                      <a:gd name="connsiteX4" fmla="*/ 226409 w 226409"/>
                      <a:gd name="connsiteY4" fmla="*/ 68675 h 2280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6409" h="228028">
                        <a:moveTo>
                          <a:pt x="226409" y="68675"/>
                        </a:moveTo>
                        <a:lnTo>
                          <a:pt x="70580" y="228028"/>
                        </a:lnTo>
                        <a:lnTo>
                          <a:pt x="0" y="159258"/>
                        </a:lnTo>
                        <a:lnTo>
                          <a:pt x="155734" y="0"/>
                        </a:lnTo>
                        <a:lnTo>
                          <a:pt x="226409" y="68675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44" name="자유형: 도형 143">
                    <a:extLst>
                      <a:ext uri="{FF2B5EF4-FFF2-40B4-BE49-F238E27FC236}">
                        <a16:creationId xmlns:a16="http://schemas.microsoft.com/office/drawing/2014/main" id="{A11A0415-28F6-B4AB-9967-A3C09E322449}"/>
                      </a:ext>
                    </a:extLst>
                  </p:cNvPr>
                  <p:cNvSpPr/>
                  <p:nvPr/>
                </p:nvSpPr>
                <p:spPr>
                  <a:xfrm>
                    <a:off x="4626768" y="3570445"/>
                    <a:ext cx="46005" cy="47148"/>
                  </a:xfrm>
                  <a:custGeom>
                    <a:avLst/>
                    <a:gdLst>
                      <a:gd name="connsiteX0" fmla="*/ 0 w 46005"/>
                      <a:gd name="connsiteY0" fmla="*/ 47149 h 47148"/>
                      <a:gd name="connsiteX1" fmla="*/ 46006 w 46005"/>
                      <a:gd name="connsiteY1" fmla="*/ 33909 h 47148"/>
                      <a:gd name="connsiteX2" fmla="*/ 11240 w 46005"/>
                      <a:gd name="connsiteY2" fmla="*/ 0 h 47148"/>
                      <a:gd name="connsiteX3" fmla="*/ 0 w 46005"/>
                      <a:gd name="connsiteY3" fmla="*/ 47149 h 471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6005" h="47148">
                        <a:moveTo>
                          <a:pt x="0" y="47149"/>
                        </a:moveTo>
                        <a:lnTo>
                          <a:pt x="46006" y="33909"/>
                        </a:lnTo>
                        <a:lnTo>
                          <a:pt x="11240" y="0"/>
                        </a:lnTo>
                        <a:lnTo>
                          <a:pt x="0" y="47149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</p:grpSp>
          <p:grpSp>
            <p:nvGrpSpPr>
              <p:cNvPr id="163" name="그룹 162">
                <a:extLst>
                  <a:ext uri="{FF2B5EF4-FFF2-40B4-BE49-F238E27FC236}">
                    <a16:creationId xmlns:a16="http://schemas.microsoft.com/office/drawing/2014/main" id="{D8563A8E-CBEA-1A41-F45F-D6B7E321381F}"/>
                  </a:ext>
                </a:extLst>
              </p:cNvPr>
              <p:cNvGrpSpPr/>
              <p:nvPr/>
            </p:nvGrpSpPr>
            <p:grpSpPr>
              <a:xfrm>
                <a:off x="2358094" y="3574404"/>
                <a:ext cx="627154" cy="627035"/>
                <a:chOff x="4081366" y="2938366"/>
                <a:chExt cx="976407" cy="976217"/>
              </a:xfrm>
              <a:solidFill>
                <a:srgbClr val="ACDAD9"/>
              </a:solidFill>
            </p:grpSpPr>
            <p:sp>
              <p:nvSpPr>
                <p:cNvPr id="161" name="자유형: 도형 160">
                  <a:extLst>
                    <a:ext uri="{FF2B5EF4-FFF2-40B4-BE49-F238E27FC236}">
                      <a16:creationId xmlns:a16="http://schemas.microsoft.com/office/drawing/2014/main" id="{0A3BD2E8-59C9-F029-AFDD-416FDCFAC976}"/>
                    </a:ext>
                  </a:extLst>
                </p:cNvPr>
                <p:cNvSpPr/>
                <p:nvPr/>
              </p:nvSpPr>
              <p:spPr>
                <a:xfrm>
                  <a:off x="4081366" y="2938366"/>
                  <a:ext cx="976407" cy="976217"/>
                </a:xfrm>
                <a:custGeom>
                  <a:avLst/>
                  <a:gdLst>
                    <a:gd name="connsiteX0" fmla="*/ 933164 w 976407"/>
                    <a:gd name="connsiteY0" fmla="*/ 398145 h 976217"/>
                    <a:gd name="connsiteX1" fmla="*/ 874681 w 976407"/>
                    <a:gd name="connsiteY1" fmla="*/ 398145 h 976217"/>
                    <a:gd name="connsiteX2" fmla="*/ 822579 w 976407"/>
                    <a:gd name="connsiteY2" fmla="*/ 271272 h 976217"/>
                    <a:gd name="connsiteX3" fmla="*/ 861917 w 976407"/>
                    <a:gd name="connsiteY3" fmla="*/ 230505 h 976217"/>
                    <a:gd name="connsiteX4" fmla="*/ 860774 w 976407"/>
                    <a:gd name="connsiteY4" fmla="*/ 169355 h 976217"/>
                    <a:gd name="connsiteX5" fmla="*/ 793337 w 976407"/>
                    <a:gd name="connsiteY5" fmla="*/ 104299 h 976217"/>
                    <a:gd name="connsiteX6" fmla="*/ 732187 w 976407"/>
                    <a:gd name="connsiteY6" fmla="*/ 105347 h 976217"/>
                    <a:gd name="connsiteX7" fmla="*/ 695706 w 976407"/>
                    <a:gd name="connsiteY7" fmla="*/ 143161 h 976217"/>
                    <a:gd name="connsiteX8" fmla="*/ 578168 w 976407"/>
                    <a:gd name="connsiteY8" fmla="*/ 92392 h 976217"/>
                    <a:gd name="connsiteX9" fmla="*/ 578168 w 976407"/>
                    <a:gd name="connsiteY9" fmla="*/ 43244 h 976217"/>
                    <a:gd name="connsiteX10" fmla="*/ 534924 w 976407"/>
                    <a:gd name="connsiteY10" fmla="*/ 0 h 976217"/>
                    <a:gd name="connsiteX11" fmla="*/ 441293 w 976407"/>
                    <a:gd name="connsiteY11" fmla="*/ 0 h 976217"/>
                    <a:gd name="connsiteX12" fmla="*/ 398050 w 976407"/>
                    <a:gd name="connsiteY12" fmla="*/ 43244 h 976217"/>
                    <a:gd name="connsiteX13" fmla="*/ 398050 w 976407"/>
                    <a:gd name="connsiteY13" fmla="*/ 87154 h 976217"/>
                    <a:gd name="connsiteX14" fmla="*/ 264128 w 976407"/>
                    <a:gd name="connsiteY14" fmla="*/ 140018 h 976217"/>
                    <a:gd name="connsiteX15" fmla="*/ 235172 w 976407"/>
                    <a:gd name="connsiteY15" fmla="*/ 111252 h 976217"/>
                    <a:gd name="connsiteX16" fmla="*/ 174022 w 976407"/>
                    <a:gd name="connsiteY16" fmla="*/ 111633 h 976217"/>
                    <a:gd name="connsiteX17" fmla="*/ 108109 w 976407"/>
                    <a:gd name="connsiteY17" fmla="*/ 178213 h 976217"/>
                    <a:gd name="connsiteX18" fmla="*/ 108490 w 976407"/>
                    <a:gd name="connsiteY18" fmla="*/ 239363 h 976217"/>
                    <a:gd name="connsiteX19" fmla="*/ 135350 w 976407"/>
                    <a:gd name="connsiteY19" fmla="*/ 265938 h 976217"/>
                    <a:gd name="connsiteX20" fmla="*/ 80105 w 976407"/>
                    <a:gd name="connsiteY20" fmla="*/ 398050 h 976217"/>
                    <a:gd name="connsiteX21" fmla="*/ 43244 w 976407"/>
                    <a:gd name="connsiteY21" fmla="*/ 398050 h 976217"/>
                    <a:gd name="connsiteX22" fmla="*/ 0 w 976407"/>
                    <a:gd name="connsiteY22" fmla="*/ 441293 h 976217"/>
                    <a:gd name="connsiteX23" fmla="*/ 0 w 976407"/>
                    <a:gd name="connsiteY23" fmla="*/ 534924 h 976217"/>
                    <a:gd name="connsiteX24" fmla="*/ 43244 w 976407"/>
                    <a:gd name="connsiteY24" fmla="*/ 578168 h 976217"/>
                    <a:gd name="connsiteX25" fmla="*/ 81058 w 976407"/>
                    <a:gd name="connsiteY25" fmla="*/ 578168 h 976217"/>
                    <a:gd name="connsiteX26" fmla="*/ 142208 w 976407"/>
                    <a:gd name="connsiteY26" fmla="*/ 717042 h 976217"/>
                    <a:gd name="connsiteX27" fmla="*/ 114491 w 976407"/>
                    <a:gd name="connsiteY27" fmla="*/ 745808 h 976217"/>
                    <a:gd name="connsiteX28" fmla="*/ 115538 w 976407"/>
                    <a:gd name="connsiteY28" fmla="*/ 806863 h 976217"/>
                    <a:gd name="connsiteX29" fmla="*/ 183070 w 976407"/>
                    <a:gd name="connsiteY29" fmla="*/ 871919 h 976217"/>
                    <a:gd name="connsiteX30" fmla="*/ 244221 w 976407"/>
                    <a:gd name="connsiteY30" fmla="*/ 870871 h 976217"/>
                    <a:gd name="connsiteX31" fmla="*/ 274892 w 976407"/>
                    <a:gd name="connsiteY31" fmla="*/ 839057 h 976217"/>
                    <a:gd name="connsiteX32" fmla="*/ 398145 w 976407"/>
                    <a:gd name="connsiteY32" fmla="*/ 885539 h 976217"/>
                    <a:gd name="connsiteX33" fmla="*/ 398145 w 976407"/>
                    <a:gd name="connsiteY33" fmla="*/ 932974 h 976217"/>
                    <a:gd name="connsiteX34" fmla="*/ 441389 w 976407"/>
                    <a:gd name="connsiteY34" fmla="*/ 976217 h 976217"/>
                    <a:gd name="connsiteX35" fmla="*/ 535019 w 976407"/>
                    <a:gd name="connsiteY35" fmla="*/ 976217 h 976217"/>
                    <a:gd name="connsiteX36" fmla="*/ 578263 w 976407"/>
                    <a:gd name="connsiteY36" fmla="*/ 932974 h 976217"/>
                    <a:gd name="connsiteX37" fmla="*/ 578263 w 976407"/>
                    <a:gd name="connsiteY37" fmla="*/ 880205 h 976217"/>
                    <a:gd name="connsiteX38" fmla="*/ 701707 w 976407"/>
                    <a:gd name="connsiteY38" fmla="*/ 825818 h 976217"/>
                    <a:gd name="connsiteX39" fmla="*/ 741236 w 976407"/>
                    <a:gd name="connsiteY39" fmla="*/ 864965 h 976217"/>
                    <a:gd name="connsiteX40" fmla="*/ 802386 w 976407"/>
                    <a:gd name="connsiteY40" fmla="*/ 864584 h 976217"/>
                    <a:gd name="connsiteX41" fmla="*/ 868299 w 976407"/>
                    <a:gd name="connsiteY41" fmla="*/ 798004 h 976217"/>
                    <a:gd name="connsiteX42" fmla="*/ 867918 w 976407"/>
                    <a:gd name="connsiteY42" fmla="*/ 736949 h 976217"/>
                    <a:gd name="connsiteX43" fmla="*/ 826103 w 976407"/>
                    <a:gd name="connsiteY43" fmla="*/ 695516 h 976217"/>
                    <a:gd name="connsiteX44" fmla="*/ 873728 w 976407"/>
                    <a:gd name="connsiteY44" fmla="*/ 578168 h 976217"/>
                    <a:gd name="connsiteX45" fmla="*/ 933164 w 976407"/>
                    <a:gd name="connsiteY45" fmla="*/ 578168 h 976217"/>
                    <a:gd name="connsiteX46" fmla="*/ 976408 w 976407"/>
                    <a:gd name="connsiteY46" fmla="*/ 534924 h 976217"/>
                    <a:gd name="connsiteX47" fmla="*/ 976408 w 976407"/>
                    <a:gd name="connsiteY47" fmla="*/ 441293 h 976217"/>
                    <a:gd name="connsiteX48" fmla="*/ 933164 w 976407"/>
                    <a:gd name="connsiteY48" fmla="*/ 398050 h 976217"/>
                    <a:gd name="connsiteX49" fmla="*/ 477393 w 976407"/>
                    <a:gd name="connsiteY49" fmla="*/ 740378 h 976217"/>
                    <a:gd name="connsiteX50" fmla="*/ 225266 w 976407"/>
                    <a:gd name="connsiteY50" fmla="*/ 488252 h 976217"/>
                    <a:gd name="connsiteX51" fmla="*/ 477393 w 976407"/>
                    <a:gd name="connsiteY51" fmla="*/ 236030 h 976217"/>
                    <a:gd name="connsiteX52" fmla="*/ 729615 w 976407"/>
                    <a:gd name="connsiteY52" fmla="*/ 488252 h 976217"/>
                    <a:gd name="connsiteX53" fmla="*/ 477393 w 976407"/>
                    <a:gd name="connsiteY53" fmla="*/ 740378 h 9762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976407" h="976217">
                      <a:moveTo>
                        <a:pt x="933164" y="398145"/>
                      </a:moveTo>
                      <a:lnTo>
                        <a:pt x="874681" y="398145"/>
                      </a:lnTo>
                      <a:cubicBezTo>
                        <a:pt x="864584" y="352425"/>
                        <a:pt x="846582" y="309753"/>
                        <a:pt x="822579" y="271272"/>
                      </a:cubicBezTo>
                      <a:lnTo>
                        <a:pt x="861917" y="230505"/>
                      </a:lnTo>
                      <a:cubicBezTo>
                        <a:pt x="878396" y="213360"/>
                        <a:pt x="877919" y="185928"/>
                        <a:pt x="860774" y="169355"/>
                      </a:cubicBezTo>
                      <a:lnTo>
                        <a:pt x="793337" y="104299"/>
                      </a:lnTo>
                      <a:cubicBezTo>
                        <a:pt x="776288" y="87821"/>
                        <a:pt x="748760" y="88392"/>
                        <a:pt x="732187" y="105347"/>
                      </a:cubicBezTo>
                      <a:lnTo>
                        <a:pt x="695706" y="143161"/>
                      </a:lnTo>
                      <a:cubicBezTo>
                        <a:pt x="659892" y="120396"/>
                        <a:pt x="620363" y="103156"/>
                        <a:pt x="578168" y="92392"/>
                      </a:cubicBezTo>
                      <a:lnTo>
                        <a:pt x="578168" y="43244"/>
                      </a:lnTo>
                      <a:cubicBezTo>
                        <a:pt x="578168" y="19431"/>
                        <a:pt x="558737" y="0"/>
                        <a:pt x="534924" y="0"/>
                      </a:cubicBezTo>
                      <a:lnTo>
                        <a:pt x="441293" y="0"/>
                      </a:lnTo>
                      <a:cubicBezTo>
                        <a:pt x="417481" y="0"/>
                        <a:pt x="398050" y="19431"/>
                        <a:pt x="398050" y="43244"/>
                      </a:cubicBezTo>
                      <a:lnTo>
                        <a:pt x="398050" y="87154"/>
                      </a:lnTo>
                      <a:cubicBezTo>
                        <a:pt x="349663" y="96679"/>
                        <a:pt x="304705" y="115062"/>
                        <a:pt x="264128" y="140018"/>
                      </a:cubicBezTo>
                      <a:lnTo>
                        <a:pt x="235172" y="111252"/>
                      </a:lnTo>
                      <a:cubicBezTo>
                        <a:pt x="218313" y="94583"/>
                        <a:pt x="190691" y="94774"/>
                        <a:pt x="174022" y="111633"/>
                      </a:cubicBezTo>
                      <a:lnTo>
                        <a:pt x="108109" y="178213"/>
                      </a:lnTo>
                      <a:cubicBezTo>
                        <a:pt x="91345" y="195072"/>
                        <a:pt x="91535" y="222599"/>
                        <a:pt x="108490" y="239363"/>
                      </a:cubicBezTo>
                      <a:lnTo>
                        <a:pt x="135350" y="265938"/>
                      </a:lnTo>
                      <a:cubicBezTo>
                        <a:pt x="109633" y="305753"/>
                        <a:pt x="90678" y="350330"/>
                        <a:pt x="80105" y="398050"/>
                      </a:cubicBezTo>
                      <a:lnTo>
                        <a:pt x="43244" y="398050"/>
                      </a:lnTo>
                      <a:cubicBezTo>
                        <a:pt x="19526" y="398050"/>
                        <a:pt x="0" y="417576"/>
                        <a:pt x="0" y="441293"/>
                      </a:cubicBezTo>
                      <a:lnTo>
                        <a:pt x="0" y="534924"/>
                      </a:lnTo>
                      <a:cubicBezTo>
                        <a:pt x="0" y="558737"/>
                        <a:pt x="19431" y="578168"/>
                        <a:pt x="43244" y="578168"/>
                      </a:cubicBezTo>
                      <a:lnTo>
                        <a:pt x="81058" y="578168"/>
                      </a:lnTo>
                      <a:cubicBezTo>
                        <a:pt x="92678" y="628745"/>
                        <a:pt x="113633" y="675704"/>
                        <a:pt x="142208" y="717042"/>
                      </a:cubicBezTo>
                      <a:lnTo>
                        <a:pt x="114491" y="745808"/>
                      </a:lnTo>
                      <a:cubicBezTo>
                        <a:pt x="98012" y="762857"/>
                        <a:pt x="98489" y="790385"/>
                        <a:pt x="115538" y="806863"/>
                      </a:cubicBezTo>
                      <a:lnTo>
                        <a:pt x="183070" y="871919"/>
                      </a:lnTo>
                      <a:cubicBezTo>
                        <a:pt x="200120" y="888397"/>
                        <a:pt x="227648" y="887921"/>
                        <a:pt x="244221" y="870871"/>
                      </a:cubicBezTo>
                      <a:lnTo>
                        <a:pt x="274892" y="839057"/>
                      </a:lnTo>
                      <a:cubicBezTo>
                        <a:pt x="312611" y="860774"/>
                        <a:pt x="353949" y="876776"/>
                        <a:pt x="398145" y="885539"/>
                      </a:cubicBezTo>
                      <a:lnTo>
                        <a:pt x="398145" y="932974"/>
                      </a:lnTo>
                      <a:cubicBezTo>
                        <a:pt x="398145" y="956786"/>
                        <a:pt x="417576" y="976217"/>
                        <a:pt x="441389" y="976217"/>
                      </a:cubicBezTo>
                      <a:lnTo>
                        <a:pt x="535019" y="976217"/>
                      </a:lnTo>
                      <a:cubicBezTo>
                        <a:pt x="558832" y="976217"/>
                        <a:pt x="578263" y="956691"/>
                        <a:pt x="578263" y="932974"/>
                      </a:cubicBezTo>
                      <a:lnTo>
                        <a:pt x="578263" y="880205"/>
                      </a:lnTo>
                      <a:cubicBezTo>
                        <a:pt x="622745" y="868871"/>
                        <a:pt x="664464" y="850487"/>
                        <a:pt x="701707" y="825818"/>
                      </a:cubicBezTo>
                      <a:lnTo>
                        <a:pt x="741236" y="864965"/>
                      </a:lnTo>
                      <a:cubicBezTo>
                        <a:pt x="758095" y="881634"/>
                        <a:pt x="785622" y="881539"/>
                        <a:pt x="802386" y="864584"/>
                      </a:cubicBezTo>
                      <a:lnTo>
                        <a:pt x="868299" y="798004"/>
                      </a:lnTo>
                      <a:cubicBezTo>
                        <a:pt x="884968" y="781145"/>
                        <a:pt x="884873" y="753618"/>
                        <a:pt x="867918" y="736949"/>
                      </a:cubicBezTo>
                      <a:lnTo>
                        <a:pt x="826103" y="695516"/>
                      </a:lnTo>
                      <a:cubicBezTo>
                        <a:pt x="847725" y="659606"/>
                        <a:pt x="864013" y="620173"/>
                        <a:pt x="873728" y="578168"/>
                      </a:cubicBezTo>
                      <a:lnTo>
                        <a:pt x="933164" y="578168"/>
                      </a:lnTo>
                      <a:cubicBezTo>
                        <a:pt x="956882" y="578168"/>
                        <a:pt x="976408" y="558737"/>
                        <a:pt x="976408" y="534924"/>
                      </a:cubicBezTo>
                      <a:lnTo>
                        <a:pt x="976408" y="441293"/>
                      </a:lnTo>
                      <a:cubicBezTo>
                        <a:pt x="976408" y="417481"/>
                        <a:pt x="956882" y="398050"/>
                        <a:pt x="933164" y="398050"/>
                      </a:cubicBezTo>
                      <a:close/>
                      <a:moveTo>
                        <a:pt x="477393" y="740378"/>
                      </a:moveTo>
                      <a:cubicBezTo>
                        <a:pt x="338138" y="740378"/>
                        <a:pt x="225266" y="627507"/>
                        <a:pt x="225266" y="488252"/>
                      </a:cubicBezTo>
                      <a:cubicBezTo>
                        <a:pt x="225266" y="348996"/>
                        <a:pt x="338233" y="236030"/>
                        <a:pt x="477393" y="236030"/>
                      </a:cubicBezTo>
                      <a:cubicBezTo>
                        <a:pt x="616553" y="236030"/>
                        <a:pt x="729615" y="348901"/>
                        <a:pt x="729615" y="488252"/>
                      </a:cubicBezTo>
                      <a:cubicBezTo>
                        <a:pt x="729615" y="627602"/>
                        <a:pt x="616744" y="740378"/>
                        <a:pt x="477393" y="740378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162" name="자유형: 도형 161">
                  <a:extLst>
                    <a:ext uri="{FF2B5EF4-FFF2-40B4-BE49-F238E27FC236}">
                      <a16:creationId xmlns:a16="http://schemas.microsoft.com/office/drawing/2014/main" id="{0062F4F8-8ADA-DFBB-FD46-DC8E578DAD14}"/>
                    </a:ext>
                  </a:extLst>
                </p:cNvPr>
                <p:cNvSpPr/>
                <p:nvPr/>
              </p:nvSpPr>
              <p:spPr>
                <a:xfrm>
                  <a:off x="4460080" y="3325462"/>
                  <a:ext cx="192500" cy="192500"/>
                </a:xfrm>
                <a:custGeom>
                  <a:avLst/>
                  <a:gdLst>
                    <a:gd name="connsiteX0" fmla="*/ 192500 w 192500"/>
                    <a:gd name="connsiteY0" fmla="*/ 96298 h 192500"/>
                    <a:gd name="connsiteX1" fmla="*/ 96202 w 192500"/>
                    <a:gd name="connsiteY1" fmla="*/ 192500 h 192500"/>
                    <a:gd name="connsiteX2" fmla="*/ 0 w 192500"/>
                    <a:gd name="connsiteY2" fmla="*/ 96298 h 192500"/>
                    <a:gd name="connsiteX3" fmla="*/ 96202 w 192500"/>
                    <a:gd name="connsiteY3" fmla="*/ 0 h 192500"/>
                    <a:gd name="connsiteX4" fmla="*/ 192500 w 192500"/>
                    <a:gd name="connsiteY4" fmla="*/ 96298 h 192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2500" h="192500">
                      <a:moveTo>
                        <a:pt x="192500" y="96298"/>
                      </a:moveTo>
                      <a:cubicBezTo>
                        <a:pt x="192500" y="149352"/>
                        <a:pt x="149352" y="192500"/>
                        <a:pt x="96202" y="192500"/>
                      </a:cubicBezTo>
                      <a:cubicBezTo>
                        <a:pt x="43053" y="192500"/>
                        <a:pt x="0" y="149447"/>
                        <a:pt x="0" y="96298"/>
                      </a:cubicBezTo>
                      <a:cubicBezTo>
                        <a:pt x="0" y="43148"/>
                        <a:pt x="43148" y="0"/>
                        <a:pt x="96202" y="0"/>
                      </a:cubicBezTo>
                      <a:cubicBezTo>
                        <a:pt x="149257" y="0"/>
                        <a:pt x="192500" y="43148"/>
                        <a:pt x="192500" y="96298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166" name="그룹 165">
                <a:extLst>
                  <a:ext uri="{FF2B5EF4-FFF2-40B4-BE49-F238E27FC236}">
                    <a16:creationId xmlns:a16="http://schemas.microsoft.com/office/drawing/2014/main" id="{FBA4A1F7-CB58-A630-FCD4-F9CCE1C9F36F}"/>
                  </a:ext>
                </a:extLst>
              </p:cNvPr>
              <p:cNvGrpSpPr/>
              <p:nvPr/>
            </p:nvGrpSpPr>
            <p:grpSpPr>
              <a:xfrm>
                <a:off x="5190452" y="2326786"/>
                <a:ext cx="532337" cy="571138"/>
                <a:chOff x="4243387" y="3081337"/>
                <a:chExt cx="656720" cy="697610"/>
              </a:xfrm>
              <a:solidFill>
                <a:srgbClr val="9BCAD9"/>
              </a:solidFill>
            </p:grpSpPr>
            <p:sp>
              <p:nvSpPr>
                <p:cNvPr id="167" name="자유형: 도형 166">
                  <a:extLst>
                    <a:ext uri="{FF2B5EF4-FFF2-40B4-BE49-F238E27FC236}">
                      <a16:creationId xmlns:a16="http://schemas.microsoft.com/office/drawing/2014/main" id="{A5D373C2-7854-633A-1ACC-9CFE9444FBB2}"/>
                    </a:ext>
                  </a:extLst>
                </p:cNvPr>
                <p:cNvSpPr/>
                <p:nvPr/>
              </p:nvSpPr>
              <p:spPr>
                <a:xfrm>
                  <a:off x="4243387" y="3081337"/>
                  <a:ext cx="566928" cy="697610"/>
                </a:xfrm>
                <a:custGeom>
                  <a:avLst/>
                  <a:gdLst>
                    <a:gd name="connsiteX0" fmla="*/ 505016 w 566928"/>
                    <a:gd name="connsiteY0" fmla="*/ 535877 h 697610"/>
                    <a:gd name="connsiteX1" fmla="*/ 505016 w 566928"/>
                    <a:gd name="connsiteY1" fmla="*/ 621411 h 697610"/>
                    <a:gd name="connsiteX2" fmla="*/ 61913 w 566928"/>
                    <a:gd name="connsiteY2" fmla="*/ 621411 h 697610"/>
                    <a:gd name="connsiteX3" fmla="*/ 61913 w 566928"/>
                    <a:gd name="connsiteY3" fmla="*/ 76200 h 697610"/>
                    <a:gd name="connsiteX4" fmla="*/ 451199 w 566928"/>
                    <a:gd name="connsiteY4" fmla="*/ 76200 h 697610"/>
                    <a:gd name="connsiteX5" fmla="*/ 374999 w 566928"/>
                    <a:gd name="connsiteY5" fmla="*/ 0 h 697610"/>
                    <a:gd name="connsiteX6" fmla="*/ 0 w 566928"/>
                    <a:gd name="connsiteY6" fmla="*/ 0 h 697610"/>
                    <a:gd name="connsiteX7" fmla="*/ 0 w 566928"/>
                    <a:gd name="connsiteY7" fmla="*/ 697611 h 697610"/>
                    <a:gd name="connsiteX8" fmla="*/ 566928 w 566928"/>
                    <a:gd name="connsiteY8" fmla="*/ 697611 h 697610"/>
                    <a:gd name="connsiteX9" fmla="*/ 566928 w 566928"/>
                    <a:gd name="connsiteY9" fmla="*/ 524542 h 697610"/>
                    <a:gd name="connsiteX10" fmla="*/ 510159 w 566928"/>
                    <a:gd name="connsiteY10" fmla="*/ 536162 h 697610"/>
                    <a:gd name="connsiteX11" fmla="*/ 505016 w 566928"/>
                    <a:gd name="connsiteY11" fmla="*/ 535877 h 6976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66928" h="697610">
                      <a:moveTo>
                        <a:pt x="505016" y="535877"/>
                      </a:moveTo>
                      <a:lnTo>
                        <a:pt x="505016" y="621411"/>
                      </a:lnTo>
                      <a:lnTo>
                        <a:pt x="61913" y="621411"/>
                      </a:lnTo>
                      <a:lnTo>
                        <a:pt x="61913" y="76200"/>
                      </a:lnTo>
                      <a:lnTo>
                        <a:pt x="451199" y="76200"/>
                      </a:lnTo>
                      <a:lnTo>
                        <a:pt x="374999" y="0"/>
                      </a:lnTo>
                      <a:lnTo>
                        <a:pt x="0" y="0"/>
                      </a:lnTo>
                      <a:lnTo>
                        <a:pt x="0" y="697611"/>
                      </a:lnTo>
                      <a:lnTo>
                        <a:pt x="566928" y="697611"/>
                      </a:lnTo>
                      <a:lnTo>
                        <a:pt x="566928" y="524542"/>
                      </a:lnTo>
                      <a:cubicBezTo>
                        <a:pt x="549497" y="532067"/>
                        <a:pt x="530352" y="536162"/>
                        <a:pt x="510159" y="536162"/>
                      </a:cubicBezTo>
                      <a:cubicBezTo>
                        <a:pt x="508445" y="536162"/>
                        <a:pt x="506730" y="535972"/>
                        <a:pt x="505016" y="535877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168" name="자유형: 도형 167">
                  <a:extLst>
                    <a:ext uri="{FF2B5EF4-FFF2-40B4-BE49-F238E27FC236}">
                      <a16:creationId xmlns:a16="http://schemas.microsoft.com/office/drawing/2014/main" id="{B002FC75-FC6B-36D2-0559-A764D5E9067B}"/>
                    </a:ext>
                  </a:extLst>
                </p:cNvPr>
                <p:cNvSpPr/>
                <p:nvPr/>
              </p:nvSpPr>
              <p:spPr>
                <a:xfrm>
                  <a:off x="4748402" y="3211353"/>
                  <a:ext cx="61912" cy="129635"/>
                </a:xfrm>
                <a:custGeom>
                  <a:avLst/>
                  <a:gdLst>
                    <a:gd name="connsiteX0" fmla="*/ 61913 w 61912"/>
                    <a:gd name="connsiteY0" fmla="*/ 129635 h 129635"/>
                    <a:gd name="connsiteX1" fmla="*/ 61913 w 61912"/>
                    <a:gd name="connsiteY1" fmla="*/ 61913 h 129635"/>
                    <a:gd name="connsiteX2" fmla="*/ 0 w 61912"/>
                    <a:gd name="connsiteY2" fmla="*/ 0 h 129635"/>
                    <a:gd name="connsiteX3" fmla="*/ 0 w 61912"/>
                    <a:gd name="connsiteY3" fmla="*/ 118205 h 129635"/>
                    <a:gd name="connsiteX4" fmla="*/ 5144 w 61912"/>
                    <a:gd name="connsiteY4" fmla="*/ 117920 h 129635"/>
                    <a:gd name="connsiteX5" fmla="*/ 61913 w 61912"/>
                    <a:gd name="connsiteY5" fmla="*/ 129540 h 129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1912" h="129635">
                      <a:moveTo>
                        <a:pt x="61913" y="129635"/>
                      </a:moveTo>
                      <a:lnTo>
                        <a:pt x="61913" y="61913"/>
                      </a:lnTo>
                      <a:lnTo>
                        <a:pt x="0" y="0"/>
                      </a:lnTo>
                      <a:lnTo>
                        <a:pt x="0" y="118205"/>
                      </a:lnTo>
                      <a:cubicBezTo>
                        <a:pt x="1715" y="118205"/>
                        <a:pt x="3429" y="117920"/>
                        <a:pt x="5144" y="117920"/>
                      </a:cubicBezTo>
                      <a:cubicBezTo>
                        <a:pt x="25336" y="117920"/>
                        <a:pt x="44482" y="122111"/>
                        <a:pt x="61913" y="129540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grpSp>
              <p:nvGrpSpPr>
                <p:cNvPr id="169" name="그래픽 297">
                  <a:extLst>
                    <a:ext uri="{FF2B5EF4-FFF2-40B4-BE49-F238E27FC236}">
                      <a16:creationId xmlns:a16="http://schemas.microsoft.com/office/drawing/2014/main" id="{47FAFC77-121F-44AC-0E59-B87699FA2680}"/>
                    </a:ext>
                  </a:extLst>
                </p:cNvPr>
                <p:cNvGrpSpPr/>
                <p:nvPr/>
              </p:nvGrpSpPr>
              <p:grpSpPr>
                <a:xfrm>
                  <a:off x="4374641" y="3271456"/>
                  <a:ext cx="292989" cy="317372"/>
                  <a:chOff x="4374641" y="3271456"/>
                  <a:chExt cx="292989" cy="317372"/>
                </a:xfrm>
                <a:grpFill/>
              </p:grpSpPr>
              <p:sp>
                <p:nvSpPr>
                  <p:cNvPr id="172" name="자유형: 도형 171">
                    <a:extLst>
                      <a:ext uri="{FF2B5EF4-FFF2-40B4-BE49-F238E27FC236}">
                        <a16:creationId xmlns:a16="http://schemas.microsoft.com/office/drawing/2014/main" id="{C75E5E9D-BF75-DD99-794A-C75E7135766E}"/>
                      </a:ext>
                    </a:extLst>
                  </p:cNvPr>
                  <p:cNvSpPr/>
                  <p:nvPr/>
                </p:nvSpPr>
                <p:spPr>
                  <a:xfrm>
                    <a:off x="4374641" y="3271456"/>
                    <a:ext cx="137255" cy="34575"/>
                  </a:xfrm>
                  <a:custGeom>
                    <a:avLst/>
                    <a:gdLst>
                      <a:gd name="connsiteX0" fmla="*/ 0 w 137255"/>
                      <a:gd name="connsiteY0" fmla="*/ 0 h 34575"/>
                      <a:gd name="connsiteX1" fmla="*/ 137255 w 137255"/>
                      <a:gd name="connsiteY1" fmla="*/ 0 h 34575"/>
                      <a:gd name="connsiteX2" fmla="*/ 137255 w 137255"/>
                      <a:gd name="connsiteY2" fmla="*/ 34576 h 34575"/>
                      <a:gd name="connsiteX3" fmla="*/ 0 w 137255"/>
                      <a:gd name="connsiteY3" fmla="*/ 34576 h 34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7255" h="34575">
                        <a:moveTo>
                          <a:pt x="0" y="0"/>
                        </a:moveTo>
                        <a:lnTo>
                          <a:pt x="137255" y="0"/>
                        </a:lnTo>
                        <a:lnTo>
                          <a:pt x="137255" y="34576"/>
                        </a:lnTo>
                        <a:lnTo>
                          <a:pt x="0" y="34576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73" name="자유형: 도형 172">
                    <a:extLst>
                      <a:ext uri="{FF2B5EF4-FFF2-40B4-BE49-F238E27FC236}">
                        <a16:creationId xmlns:a16="http://schemas.microsoft.com/office/drawing/2014/main" id="{3F4B31BB-912C-FC27-D0EB-DEF341751A49}"/>
                      </a:ext>
                    </a:extLst>
                  </p:cNvPr>
                  <p:cNvSpPr/>
                  <p:nvPr/>
                </p:nvSpPr>
                <p:spPr>
                  <a:xfrm>
                    <a:off x="4374641" y="3365658"/>
                    <a:ext cx="283559" cy="34575"/>
                  </a:xfrm>
                  <a:custGeom>
                    <a:avLst/>
                    <a:gdLst>
                      <a:gd name="connsiteX0" fmla="*/ 283559 w 283559"/>
                      <a:gd name="connsiteY0" fmla="*/ 0 h 34575"/>
                      <a:gd name="connsiteX1" fmla="*/ 0 w 283559"/>
                      <a:gd name="connsiteY1" fmla="*/ 0 h 34575"/>
                      <a:gd name="connsiteX2" fmla="*/ 0 w 283559"/>
                      <a:gd name="connsiteY2" fmla="*/ 34576 h 34575"/>
                      <a:gd name="connsiteX3" fmla="*/ 254984 w 283559"/>
                      <a:gd name="connsiteY3" fmla="*/ 34576 h 34575"/>
                      <a:gd name="connsiteX4" fmla="*/ 283464 w 283559"/>
                      <a:gd name="connsiteY4" fmla="*/ 0 h 34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3559" h="34575">
                        <a:moveTo>
                          <a:pt x="283559" y="0"/>
                        </a:moveTo>
                        <a:lnTo>
                          <a:pt x="0" y="0"/>
                        </a:lnTo>
                        <a:lnTo>
                          <a:pt x="0" y="34576"/>
                        </a:lnTo>
                        <a:lnTo>
                          <a:pt x="254984" y="34576"/>
                        </a:lnTo>
                        <a:cubicBezTo>
                          <a:pt x="262700" y="21622"/>
                          <a:pt x="272320" y="9906"/>
                          <a:pt x="283464" y="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74" name="자유형: 도형 173">
                    <a:extLst>
                      <a:ext uri="{FF2B5EF4-FFF2-40B4-BE49-F238E27FC236}">
                        <a16:creationId xmlns:a16="http://schemas.microsoft.com/office/drawing/2014/main" id="{C09DD704-8646-FEBB-1F18-0230AD2DB371}"/>
                      </a:ext>
                    </a:extLst>
                  </p:cNvPr>
                  <p:cNvSpPr/>
                  <p:nvPr/>
                </p:nvSpPr>
                <p:spPr>
                  <a:xfrm>
                    <a:off x="4374641" y="3459955"/>
                    <a:ext cx="236696" cy="34575"/>
                  </a:xfrm>
                  <a:custGeom>
                    <a:avLst/>
                    <a:gdLst>
                      <a:gd name="connsiteX0" fmla="*/ 235553 w 236696"/>
                      <a:gd name="connsiteY0" fmla="*/ 0 h 34575"/>
                      <a:gd name="connsiteX1" fmla="*/ 0 w 236696"/>
                      <a:gd name="connsiteY1" fmla="*/ 0 h 34575"/>
                      <a:gd name="connsiteX2" fmla="*/ 0 w 236696"/>
                      <a:gd name="connsiteY2" fmla="*/ 34576 h 34575"/>
                      <a:gd name="connsiteX3" fmla="*/ 236696 w 236696"/>
                      <a:gd name="connsiteY3" fmla="*/ 34576 h 34575"/>
                      <a:gd name="connsiteX4" fmla="*/ 234982 w 236696"/>
                      <a:gd name="connsiteY4" fmla="*/ 13430 h 34575"/>
                      <a:gd name="connsiteX5" fmla="*/ 235649 w 236696"/>
                      <a:gd name="connsiteY5" fmla="*/ 0 h 34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6696" h="34575">
                        <a:moveTo>
                          <a:pt x="235553" y="0"/>
                        </a:moveTo>
                        <a:lnTo>
                          <a:pt x="0" y="0"/>
                        </a:lnTo>
                        <a:lnTo>
                          <a:pt x="0" y="34576"/>
                        </a:lnTo>
                        <a:lnTo>
                          <a:pt x="236696" y="34576"/>
                        </a:lnTo>
                        <a:cubicBezTo>
                          <a:pt x="235649" y="27623"/>
                          <a:pt x="234982" y="20669"/>
                          <a:pt x="234982" y="13430"/>
                        </a:cubicBezTo>
                        <a:cubicBezTo>
                          <a:pt x="234982" y="8858"/>
                          <a:pt x="235268" y="4381"/>
                          <a:pt x="235649" y="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75" name="자유형: 도형 174">
                    <a:extLst>
                      <a:ext uri="{FF2B5EF4-FFF2-40B4-BE49-F238E27FC236}">
                        <a16:creationId xmlns:a16="http://schemas.microsoft.com/office/drawing/2014/main" id="{ADBC0A8E-077C-B887-5676-D286669DA70C}"/>
                      </a:ext>
                    </a:extLst>
                  </p:cNvPr>
                  <p:cNvSpPr/>
                  <p:nvPr/>
                </p:nvSpPr>
                <p:spPr>
                  <a:xfrm>
                    <a:off x="4374641" y="3554253"/>
                    <a:ext cx="292989" cy="34575"/>
                  </a:xfrm>
                  <a:custGeom>
                    <a:avLst/>
                    <a:gdLst>
                      <a:gd name="connsiteX0" fmla="*/ 259747 w 292989"/>
                      <a:gd name="connsiteY0" fmla="*/ 0 h 34575"/>
                      <a:gd name="connsiteX1" fmla="*/ 0 w 292989"/>
                      <a:gd name="connsiteY1" fmla="*/ 0 h 34575"/>
                      <a:gd name="connsiteX2" fmla="*/ 0 w 292989"/>
                      <a:gd name="connsiteY2" fmla="*/ 34576 h 34575"/>
                      <a:gd name="connsiteX3" fmla="*/ 292989 w 292989"/>
                      <a:gd name="connsiteY3" fmla="*/ 34576 h 34575"/>
                      <a:gd name="connsiteX4" fmla="*/ 259747 w 292989"/>
                      <a:gd name="connsiteY4" fmla="*/ 0 h 34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2989" h="34575">
                        <a:moveTo>
                          <a:pt x="259747" y="0"/>
                        </a:moveTo>
                        <a:lnTo>
                          <a:pt x="0" y="0"/>
                        </a:lnTo>
                        <a:lnTo>
                          <a:pt x="0" y="34576"/>
                        </a:lnTo>
                        <a:lnTo>
                          <a:pt x="292989" y="34576"/>
                        </a:lnTo>
                        <a:cubicBezTo>
                          <a:pt x="280130" y="24955"/>
                          <a:pt x="268796" y="13335"/>
                          <a:pt x="259747" y="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  <p:sp>
              <p:nvSpPr>
                <p:cNvPr id="170" name="자유형: 도형 169">
                  <a:extLst>
                    <a:ext uri="{FF2B5EF4-FFF2-40B4-BE49-F238E27FC236}">
                      <a16:creationId xmlns:a16="http://schemas.microsoft.com/office/drawing/2014/main" id="{CA84C4C0-4E10-0268-88F6-B234FBDA2950}"/>
                    </a:ext>
                  </a:extLst>
                </p:cNvPr>
                <p:cNvSpPr/>
                <p:nvPr/>
              </p:nvSpPr>
              <p:spPr>
                <a:xfrm>
                  <a:off x="4623910" y="3344227"/>
                  <a:ext cx="276197" cy="292131"/>
                </a:xfrm>
                <a:custGeom>
                  <a:avLst/>
                  <a:gdLst>
                    <a:gd name="connsiteX0" fmla="*/ 270796 w 276197"/>
                    <a:gd name="connsiteY0" fmla="*/ 256889 h 292131"/>
                    <a:gd name="connsiteX1" fmla="*/ 229648 w 276197"/>
                    <a:gd name="connsiteY1" fmla="*/ 211074 h 292131"/>
                    <a:gd name="connsiteX2" fmla="*/ 258794 w 276197"/>
                    <a:gd name="connsiteY2" fmla="*/ 129350 h 292131"/>
                    <a:gd name="connsiteX3" fmla="*/ 129445 w 276197"/>
                    <a:gd name="connsiteY3" fmla="*/ 0 h 292131"/>
                    <a:gd name="connsiteX4" fmla="*/ 0 w 276197"/>
                    <a:gd name="connsiteY4" fmla="*/ 129350 h 292131"/>
                    <a:gd name="connsiteX5" fmla="*/ 129445 w 276197"/>
                    <a:gd name="connsiteY5" fmla="*/ 258699 h 292131"/>
                    <a:gd name="connsiteX6" fmla="*/ 198025 w 276197"/>
                    <a:gd name="connsiteY6" fmla="*/ 238982 h 292131"/>
                    <a:gd name="connsiteX7" fmla="*/ 239363 w 276197"/>
                    <a:gd name="connsiteY7" fmla="*/ 285083 h 292131"/>
                    <a:gd name="connsiteX8" fmla="*/ 255080 w 276197"/>
                    <a:gd name="connsiteY8" fmla="*/ 292132 h 292131"/>
                    <a:gd name="connsiteX9" fmla="*/ 269176 w 276197"/>
                    <a:gd name="connsiteY9" fmla="*/ 286703 h 292131"/>
                    <a:gd name="connsiteX10" fmla="*/ 270796 w 276197"/>
                    <a:gd name="connsiteY10" fmla="*/ 256889 h 292131"/>
                    <a:gd name="connsiteX11" fmla="*/ 36957 w 276197"/>
                    <a:gd name="connsiteY11" fmla="*/ 129350 h 292131"/>
                    <a:gd name="connsiteX12" fmla="*/ 129445 w 276197"/>
                    <a:gd name="connsiteY12" fmla="*/ 36957 h 292131"/>
                    <a:gd name="connsiteX13" fmla="*/ 221837 w 276197"/>
                    <a:gd name="connsiteY13" fmla="*/ 129350 h 292131"/>
                    <a:gd name="connsiteX14" fmla="*/ 129445 w 276197"/>
                    <a:gd name="connsiteY14" fmla="*/ 221742 h 292131"/>
                    <a:gd name="connsiteX15" fmla="*/ 36957 w 276197"/>
                    <a:gd name="connsiteY15" fmla="*/ 129350 h 292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76197" h="292131">
                      <a:moveTo>
                        <a:pt x="270796" y="256889"/>
                      </a:moveTo>
                      <a:lnTo>
                        <a:pt x="229648" y="211074"/>
                      </a:lnTo>
                      <a:cubicBezTo>
                        <a:pt x="247841" y="188785"/>
                        <a:pt x="258794" y="160306"/>
                        <a:pt x="258794" y="129350"/>
                      </a:cubicBezTo>
                      <a:cubicBezTo>
                        <a:pt x="258794" y="58007"/>
                        <a:pt x="200787" y="0"/>
                        <a:pt x="129445" y="0"/>
                      </a:cubicBezTo>
                      <a:cubicBezTo>
                        <a:pt x="58102" y="0"/>
                        <a:pt x="0" y="58007"/>
                        <a:pt x="0" y="129350"/>
                      </a:cubicBezTo>
                      <a:cubicBezTo>
                        <a:pt x="0" y="200692"/>
                        <a:pt x="58007" y="258699"/>
                        <a:pt x="129445" y="258699"/>
                      </a:cubicBezTo>
                      <a:cubicBezTo>
                        <a:pt x="154591" y="258699"/>
                        <a:pt x="178118" y="251460"/>
                        <a:pt x="198025" y="238982"/>
                      </a:cubicBezTo>
                      <a:lnTo>
                        <a:pt x="239363" y="285083"/>
                      </a:lnTo>
                      <a:cubicBezTo>
                        <a:pt x="243554" y="289751"/>
                        <a:pt x="249269" y="292132"/>
                        <a:pt x="255080" y="292132"/>
                      </a:cubicBezTo>
                      <a:cubicBezTo>
                        <a:pt x="260128" y="292132"/>
                        <a:pt x="265176" y="290322"/>
                        <a:pt x="269176" y="286703"/>
                      </a:cubicBezTo>
                      <a:cubicBezTo>
                        <a:pt x="277844" y="278892"/>
                        <a:pt x="278606" y="265557"/>
                        <a:pt x="270796" y="256889"/>
                      </a:cubicBezTo>
                      <a:close/>
                      <a:moveTo>
                        <a:pt x="36957" y="129350"/>
                      </a:moveTo>
                      <a:cubicBezTo>
                        <a:pt x="36957" y="78391"/>
                        <a:pt x="78486" y="36957"/>
                        <a:pt x="129445" y="36957"/>
                      </a:cubicBezTo>
                      <a:cubicBezTo>
                        <a:pt x="180403" y="36957"/>
                        <a:pt x="221837" y="78391"/>
                        <a:pt x="221837" y="129350"/>
                      </a:cubicBezTo>
                      <a:cubicBezTo>
                        <a:pt x="221837" y="180308"/>
                        <a:pt x="180403" y="221742"/>
                        <a:pt x="129445" y="221742"/>
                      </a:cubicBezTo>
                      <a:cubicBezTo>
                        <a:pt x="78486" y="221742"/>
                        <a:pt x="36957" y="180308"/>
                        <a:pt x="36957" y="129350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171" name="자유형: 도형 170">
                  <a:extLst>
                    <a:ext uri="{FF2B5EF4-FFF2-40B4-BE49-F238E27FC236}">
                      <a16:creationId xmlns:a16="http://schemas.microsoft.com/office/drawing/2014/main" id="{6DBC4F9D-CA77-8DC5-730B-1280410C63BD}"/>
                    </a:ext>
                  </a:extLst>
                </p:cNvPr>
                <p:cNvSpPr/>
                <p:nvPr/>
              </p:nvSpPr>
              <p:spPr>
                <a:xfrm>
                  <a:off x="4618386" y="3081337"/>
                  <a:ext cx="191928" cy="191928"/>
                </a:xfrm>
                <a:custGeom>
                  <a:avLst/>
                  <a:gdLst>
                    <a:gd name="connsiteX0" fmla="*/ 0 w 191928"/>
                    <a:gd name="connsiteY0" fmla="*/ 191929 h 191928"/>
                    <a:gd name="connsiteX1" fmla="*/ 191929 w 191928"/>
                    <a:gd name="connsiteY1" fmla="*/ 191929 h 191928"/>
                    <a:gd name="connsiteX2" fmla="*/ 0 w 191928"/>
                    <a:gd name="connsiteY2" fmla="*/ 0 h 191928"/>
                    <a:gd name="connsiteX3" fmla="*/ 0 w 191928"/>
                    <a:gd name="connsiteY3" fmla="*/ 191929 h 191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1928" h="191928">
                      <a:moveTo>
                        <a:pt x="0" y="191929"/>
                      </a:moveTo>
                      <a:lnTo>
                        <a:pt x="191929" y="191929"/>
                      </a:lnTo>
                      <a:lnTo>
                        <a:pt x="0" y="0"/>
                      </a:lnTo>
                      <a:lnTo>
                        <a:pt x="0" y="19192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190" name="그룹 189">
                <a:extLst>
                  <a:ext uri="{FF2B5EF4-FFF2-40B4-BE49-F238E27FC236}">
                    <a16:creationId xmlns:a16="http://schemas.microsoft.com/office/drawing/2014/main" id="{C4AC12C4-CEF8-402E-4AF3-22A85485134A}"/>
                  </a:ext>
                </a:extLst>
              </p:cNvPr>
              <p:cNvGrpSpPr/>
              <p:nvPr/>
            </p:nvGrpSpPr>
            <p:grpSpPr>
              <a:xfrm>
                <a:off x="2272121" y="2326786"/>
                <a:ext cx="672351" cy="562954"/>
                <a:chOff x="4191000" y="3109912"/>
                <a:chExt cx="762190" cy="638175"/>
              </a:xfrm>
              <a:solidFill>
                <a:srgbClr val="ACDAD9"/>
              </a:solidFill>
            </p:grpSpPr>
            <p:grpSp>
              <p:nvGrpSpPr>
                <p:cNvPr id="182" name="그래픽 179">
                  <a:extLst>
                    <a:ext uri="{FF2B5EF4-FFF2-40B4-BE49-F238E27FC236}">
                      <a16:creationId xmlns:a16="http://schemas.microsoft.com/office/drawing/2014/main" id="{E5502BA1-F0E0-0160-ABDC-E250B7E49B5E}"/>
                    </a:ext>
                  </a:extLst>
                </p:cNvPr>
                <p:cNvGrpSpPr/>
                <p:nvPr/>
              </p:nvGrpSpPr>
              <p:grpSpPr>
                <a:xfrm>
                  <a:off x="4191000" y="3109912"/>
                  <a:ext cx="762190" cy="638175"/>
                  <a:chOff x="4191000" y="3109912"/>
                  <a:chExt cx="762190" cy="638175"/>
                </a:xfrm>
                <a:grpFill/>
              </p:grpSpPr>
              <p:sp>
                <p:nvSpPr>
                  <p:cNvPr id="183" name="자유형: 도형 182">
                    <a:extLst>
                      <a:ext uri="{FF2B5EF4-FFF2-40B4-BE49-F238E27FC236}">
                        <a16:creationId xmlns:a16="http://schemas.microsoft.com/office/drawing/2014/main" id="{EA766D64-0086-837C-6D60-AF92FBF8CCDB}"/>
                      </a:ext>
                    </a:extLst>
                  </p:cNvPr>
                  <p:cNvSpPr/>
                  <p:nvPr/>
                </p:nvSpPr>
                <p:spPr>
                  <a:xfrm>
                    <a:off x="4191000" y="3173634"/>
                    <a:ext cx="762190" cy="574452"/>
                  </a:xfrm>
                  <a:custGeom>
                    <a:avLst/>
                    <a:gdLst>
                      <a:gd name="connsiteX0" fmla="*/ 739331 w 762190"/>
                      <a:gd name="connsiteY0" fmla="*/ 0 h 574452"/>
                      <a:gd name="connsiteX1" fmla="*/ 0 w 762190"/>
                      <a:gd name="connsiteY1" fmla="*/ 0 h 574452"/>
                      <a:gd name="connsiteX2" fmla="*/ 0 w 762190"/>
                      <a:gd name="connsiteY2" fmla="*/ 551688 h 574452"/>
                      <a:gd name="connsiteX3" fmla="*/ 22765 w 762190"/>
                      <a:gd name="connsiteY3" fmla="*/ 574453 h 574452"/>
                      <a:gd name="connsiteX4" fmla="*/ 739426 w 762190"/>
                      <a:gd name="connsiteY4" fmla="*/ 574453 h 574452"/>
                      <a:gd name="connsiteX5" fmla="*/ 762190 w 762190"/>
                      <a:gd name="connsiteY5" fmla="*/ 551688 h 574452"/>
                      <a:gd name="connsiteX6" fmla="*/ 762190 w 762190"/>
                      <a:gd name="connsiteY6" fmla="*/ 0 h 574452"/>
                      <a:gd name="connsiteX7" fmla="*/ 739426 w 762190"/>
                      <a:gd name="connsiteY7" fmla="*/ 0 h 574452"/>
                      <a:gd name="connsiteX8" fmla="*/ 696373 w 762190"/>
                      <a:gd name="connsiteY8" fmla="*/ 494824 h 574452"/>
                      <a:gd name="connsiteX9" fmla="*/ 681228 w 762190"/>
                      <a:gd name="connsiteY9" fmla="*/ 509969 h 574452"/>
                      <a:gd name="connsiteX10" fmla="*/ 80867 w 762190"/>
                      <a:gd name="connsiteY10" fmla="*/ 509969 h 574452"/>
                      <a:gd name="connsiteX11" fmla="*/ 65723 w 762190"/>
                      <a:gd name="connsiteY11" fmla="*/ 494824 h 574452"/>
                      <a:gd name="connsiteX12" fmla="*/ 65723 w 762190"/>
                      <a:gd name="connsiteY12" fmla="*/ 111157 h 574452"/>
                      <a:gd name="connsiteX13" fmla="*/ 80867 w 762190"/>
                      <a:gd name="connsiteY13" fmla="*/ 96012 h 574452"/>
                      <a:gd name="connsiteX14" fmla="*/ 681228 w 762190"/>
                      <a:gd name="connsiteY14" fmla="*/ 96012 h 574452"/>
                      <a:gd name="connsiteX15" fmla="*/ 696373 w 762190"/>
                      <a:gd name="connsiteY15" fmla="*/ 111157 h 574452"/>
                      <a:gd name="connsiteX16" fmla="*/ 696373 w 762190"/>
                      <a:gd name="connsiteY16" fmla="*/ 494824 h 5744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762190" h="574452">
                        <a:moveTo>
                          <a:pt x="739331" y="0"/>
                        </a:moveTo>
                        <a:lnTo>
                          <a:pt x="0" y="0"/>
                        </a:lnTo>
                        <a:lnTo>
                          <a:pt x="0" y="551688"/>
                        </a:lnTo>
                        <a:cubicBezTo>
                          <a:pt x="0" y="564166"/>
                          <a:pt x="10192" y="574453"/>
                          <a:pt x="22765" y="574453"/>
                        </a:cubicBezTo>
                        <a:lnTo>
                          <a:pt x="739426" y="574453"/>
                        </a:lnTo>
                        <a:cubicBezTo>
                          <a:pt x="751904" y="574453"/>
                          <a:pt x="762190" y="564261"/>
                          <a:pt x="762190" y="551688"/>
                        </a:cubicBezTo>
                        <a:lnTo>
                          <a:pt x="762190" y="0"/>
                        </a:lnTo>
                        <a:lnTo>
                          <a:pt x="739426" y="0"/>
                        </a:lnTo>
                        <a:close/>
                        <a:moveTo>
                          <a:pt x="696373" y="494824"/>
                        </a:moveTo>
                        <a:cubicBezTo>
                          <a:pt x="696373" y="503206"/>
                          <a:pt x="689515" y="509969"/>
                          <a:pt x="681228" y="509969"/>
                        </a:cubicBezTo>
                        <a:lnTo>
                          <a:pt x="80867" y="509969"/>
                        </a:lnTo>
                        <a:cubicBezTo>
                          <a:pt x="72581" y="509969"/>
                          <a:pt x="65723" y="503110"/>
                          <a:pt x="65723" y="494824"/>
                        </a:cubicBezTo>
                        <a:lnTo>
                          <a:pt x="65723" y="111157"/>
                        </a:lnTo>
                        <a:cubicBezTo>
                          <a:pt x="65723" y="102775"/>
                          <a:pt x="72581" y="96012"/>
                          <a:pt x="80867" y="96012"/>
                        </a:cubicBezTo>
                        <a:lnTo>
                          <a:pt x="681228" y="96012"/>
                        </a:lnTo>
                        <a:cubicBezTo>
                          <a:pt x="689515" y="96012"/>
                          <a:pt x="696373" y="102870"/>
                          <a:pt x="696373" y="111157"/>
                        </a:cubicBezTo>
                        <a:lnTo>
                          <a:pt x="696373" y="494824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grpSp>
                <p:nvGrpSpPr>
                  <p:cNvPr id="184" name="그래픽 179">
                    <a:extLst>
                      <a:ext uri="{FF2B5EF4-FFF2-40B4-BE49-F238E27FC236}">
                        <a16:creationId xmlns:a16="http://schemas.microsoft.com/office/drawing/2014/main" id="{972FC82E-F582-1A59-703E-D0E1011C60FB}"/>
                      </a:ext>
                    </a:extLst>
                  </p:cNvPr>
                  <p:cNvGrpSpPr/>
                  <p:nvPr/>
                </p:nvGrpSpPr>
                <p:grpSpPr>
                  <a:xfrm>
                    <a:off x="4284821" y="3109912"/>
                    <a:ext cx="574452" cy="111918"/>
                    <a:chOff x="4284821" y="3109912"/>
                    <a:chExt cx="574452" cy="111918"/>
                  </a:xfrm>
                  <a:grpFill/>
                </p:grpSpPr>
                <p:sp>
                  <p:nvSpPr>
                    <p:cNvPr id="185" name="자유형: 도형 184">
                      <a:extLst>
                        <a:ext uri="{FF2B5EF4-FFF2-40B4-BE49-F238E27FC236}">
                          <a16:creationId xmlns:a16="http://schemas.microsoft.com/office/drawing/2014/main" id="{D6DB820E-BEA8-3320-0168-F4590F6B97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84821" y="3109912"/>
                      <a:ext cx="49148" cy="111918"/>
                    </a:xfrm>
                    <a:custGeom>
                      <a:avLst/>
                      <a:gdLst>
                        <a:gd name="connsiteX0" fmla="*/ 24575 w 49148"/>
                        <a:gd name="connsiteY0" fmla="*/ 111919 h 111918"/>
                        <a:gd name="connsiteX1" fmla="*/ 0 w 49148"/>
                        <a:gd name="connsiteY1" fmla="*/ 87344 h 111918"/>
                        <a:gd name="connsiteX2" fmla="*/ 0 w 49148"/>
                        <a:gd name="connsiteY2" fmla="*/ 24670 h 111918"/>
                        <a:gd name="connsiteX3" fmla="*/ 24575 w 49148"/>
                        <a:gd name="connsiteY3" fmla="*/ 0 h 111918"/>
                        <a:gd name="connsiteX4" fmla="*/ 49149 w 49148"/>
                        <a:gd name="connsiteY4" fmla="*/ 24670 h 111918"/>
                        <a:gd name="connsiteX5" fmla="*/ 49149 w 49148"/>
                        <a:gd name="connsiteY5" fmla="*/ 87344 h 111918"/>
                        <a:gd name="connsiteX6" fmla="*/ 24575 w 49148"/>
                        <a:gd name="connsiteY6" fmla="*/ 111919 h 1119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9148" h="111918">
                          <a:moveTo>
                            <a:pt x="24575" y="111919"/>
                          </a:moveTo>
                          <a:cubicBezTo>
                            <a:pt x="10954" y="111919"/>
                            <a:pt x="0" y="100870"/>
                            <a:pt x="0" y="87344"/>
                          </a:cubicBezTo>
                          <a:lnTo>
                            <a:pt x="0" y="24670"/>
                          </a:lnTo>
                          <a:cubicBezTo>
                            <a:pt x="0" y="11049"/>
                            <a:pt x="11049" y="0"/>
                            <a:pt x="24575" y="0"/>
                          </a:cubicBezTo>
                          <a:cubicBezTo>
                            <a:pt x="38100" y="0"/>
                            <a:pt x="49149" y="11049"/>
                            <a:pt x="49149" y="24670"/>
                          </a:cubicBezTo>
                          <a:lnTo>
                            <a:pt x="49149" y="87344"/>
                          </a:lnTo>
                          <a:cubicBezTo>
                            <a:pt x="49149" y="100965"/>
                            <a:pt x="38100" y="111919"/>
                            <a:pt x="24575" y="111919"/>
                          </a:cubicBez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186" name="자유형: 도형 185">
                      <a:extLst>
                        <a:ext uri="{FF2B5EF4-FFF2-40B4-BE49-F238E27FC236}">
                          <a16:creationId xmlns:a16="http://schemas.microsoft.com/office/drawing/2014/main" id="{49114F21-2232-0AB5-7687-015D78EEE5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59985" y="3109912"/>
                      <a:ext cx="49149" cy="111918"/>
                    </a:xfrm>
                    <a:custGeom>
                      <a:avLst/>
                      <a:gdLst>
                        <a:gd name="connsiteX0" fmla="*/ 24575 w 49149"/>
                        <a:gd name="connsiteY0" fmla="*/ 111919 h 111918"/>
                        <a:gd name="connsiteX1" fmla="*/ 0 w 49149"/>
                        <a:gd name="connsiteY1" fmla="*/ 87344 h 111918"/>
                        <a:gd name="connsiteX2" fmla="*/ 0 w 49149"/>
                        <a:gd name="connsiteY2" fmla="*/ 24670 h 111918"/>
                        <a:gd name="connsiteX3" fmla="*/ 24575 w 49149"/>
                        <a:gd name="connsiteY3" fmla="*/ 0 h 111918"/>
                        <a:gd name="connsiteX4" fmla="*/ 49149 w 49149"/>
                        <a:gd name="connsiteY4" fmla="*/ 24670 h 111918"/>
                        <a:gd name="connsiteX5" fmla="*/ 49149 w 49149"/>
                        <a:gd name="connsiteY5" fmla="*/ 87344 h 111918"/>
                        <a:gd name="connsiteX6" fmla="*/ 24575 w 49149"/>
                        <a:gd name="connsiteY6" fmla="*/ 111919 h 1119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9149" h="111918">
                          <a:moveTo>
                            <a:pt x="24575" y="111919"/>
                          </a:moveTo>
                          <a:cubicBezTo>
                            <a:pt x="10954" y="111919"/>
                            <a:pt x="0" y="100870"/>
                            <a:pt x="0" y="87344"/>
                          </a:cubicBezTo>
                          <a:lnTo>
                            <a:pt x="0" y="24670"/>
                          </a:lnTo>
                          <a:cubicBezTo>
                            <a:pt x="0" y="11049"/>
                            <a:pt x="11049" y="0"/>
                            <a:pt x="24575" y="0"/>
                          </a:cubicBezTo>
                          <a:cubicBezTo>
                            <a:pt x="38100" y="0"/>
                            <a:pt x="49149" y="11049"/>
                            <a:pt x="49149" y="24670"/>
                          </a:cubicBezTo>
                          <a:lnTo>
                            <a:pt x="49149" y="87344"/>
                          </a:lnTo>
                          <a:cubicBezTo>
                            <a:pt x="49149" y="100965"/>
                            <a:pt x="38100" y="111919"/>
                            <a:pt x="24575" y="111919"/>
                          </a:cubicBez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187" name="자유형: 도형 186">
                      <a:extLst>
                        <a:ext uri="{FF2B5EF4-FFF2-40B4-BE49-F238E27FC236}">
                          <a16:creationId xmlns:a16="http://schemas.microsoft.com/office/drawing/2014/main" id="{FF1B3D13-DD27-1B67-4138-676EFE3175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35055" y="3109912"/>
                      <a:ext cx="49148" cy="111918"/>
                    </a:xfrm>
                    <a:custGeom>
                      <a:avLst/>
                      <a:gdLst>
                        <a:gd name="connsiteX0" fmla="*/ 24575 w 49148"/>
                        <a:gd name="connsiteY0" fmla="*/ 111919 h 111918"/>
                        <a:gd name="connsiteX1" fmla="*/ 0 w 49148"/>
                        <a:gd name="connsiteY1" fmla="*/ 87344 h 111918"/>
                        <a:gd name="connsiteX2" fmla="*/ 0 w 49148"/>
                        <a:gd name="connsiteY2" fmla="*/ 24670 h 111918"/>
                        <a:gd name="connsiteX3" fmla="*/ 24575 w 49148"/>
                        <a:gd name="connsiteY3" fmla="*/ 0 h 111918"/>
                        <a:gd name="connsiteX4" fmla="*/ 49149 w 49148"/>
                        <a:gd name="connsiteY4" fmla="*/ 24670 h 111918"/>
                        <a:gd name="connsiteX5" fmla="*/ 49149 w 49148"/>
                        <a:gd name="connsiteY5" fmla="*/ 87344 h 111918"/>
                        <a:gd name="connsiteX6" fmla="*/ 24575 w 49148"/>
                        <a:gd name="connsiteY6" fmla="*/ 111919 h 1119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9148" h="111918">
                          <a:moveTo>
                            <a:pt x="24575" y="111919"/>
                          </a:moveTo>
                          <a:cubicBezTo>
                            <a:pt x="10954" y="111919"/>
                            <a:pt x="0" y="100870"/>
                            <a:pt x="0" y="87344"/>
                          </a:cubicBezTo>
                          <a:lnTo>
                            <a:pt x="0" y="24670"/>
                          </a:lnTo>
                          <a:cubicBezTo>
                            <a:pt x="0" y="11049"/>
                            <a:pt x="11049" y="0"/>
                            <a:pt x="24575" y="0"/>
                          </a:cubicBezTo>
                          <a:cubicBezTo>
                            <a:pt x="38100" y="0"/>
                            <a:pt x="49149" y="11049"/>
                            <a:pt x="49149" y="24670"/>
                          </a:cubicBezTo>
                          <a:lnTo>
                            <a:pt x="49149" y="87344"/>
                          </a:lnTo>
                          <a:cubicBezTo>
                            <a:pt x="49149" y="100965"/>
                            <a:pt x="38100" y="111919"/>
                            <a:pt x="24575" y="111919"/>
                          </a:cubicBez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188" name="자유형: 도형 187">
                      <a:extLst>
                        <a:ext uri="{FF2B5EF4-FFF2-40B4-BE49-F238E27FC236}">
                          <a16:creationId xmlns:a16="http://schemas.microsoft.com/office/drawing/2014/main" id="{FE49A3FC-2B87-B5F0-4D29-F2D68C2AFE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10029" y="3109912"/>
                      <a:ext cx="49244" cy="111918"/>
                    </a:xfrm>
                    <a:custGeom>
                      <a:avLst/>
                      <a:gdLst>
                        <a:gd name="connsiteX0" fmla="*/ 24670 w 49244"/>
                        <a:gd name="connsiteY0" fmla="*/ 111919 h 111918"/>
                        <a:gd name="connsiteX1" fmla="*/ 0 w 49244"/>
                        <a:gd name="connsiteY1" fmla="*/ 87344 h 111918"/>
                        <a:gd name="connsiteX2" fmla="*/ 0 w 49244"/>
                        <a:gd name="connsiteY2" fmla="*/ 24670 h 111918"/>
                        <a:gd name="connsiteX3" fmla="*/ 24670 w 49244"/>
                        <a:gd name="connsiteY3" fmla="*/ 0 h 111918"/>
                        <a:gd name="connsiteX4" fmla="*/ 49244 w 49244"/>
                        <a:gd name="connsiteY4" fmla="*/ 24670 h 111918"/>
                        <a:gd name="connsiteX5" fmla="*/ 49244 w 49244"/>
                        <a:gd name="connsiteY5" fmla="*/ 87344 h 111918"/>
                        <a:gd name="connsiteX6" fmla="*/ 24670 w 49244"/>
                        <a:gd name="connsiteY6" fmla="*/ 111919 h 1119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9244" h="111918">
                          <a:moveTo>
                            <a:pt x="24670" y="111919"/>
                          </a:moveTo>
                          <a:cubicBezTo>
                            <a:pt x="11049" y="111919"/>
                            <a:pt x="0" y="100870"/>
                            <a:pt x="0" y="87344"/>
                          </a:cubicBezTo>
                          <a:lnTo>
                            <a:pt x="0" y="24670"/>
                          </a:lnTo>
                          <a:cubicBezTo>
                            <a:pt x="0" y="11049"/>
                            <a:pt x="11049" y="0"/>
                            <a:pt x="24670" y="0"/>
                          </a:cubicBezTo>
                          <a:cubicBezTo>
                            <a:pt x="38291" y="0"/>
                            <a:pt x="49244" y="11049"/>
                            <a:pt x="49244" y="24670"/>
                          </a:cubicBezTo>
                          <a:lnTo>
                            <a:pt x="49244" y="87344"/>
                          </a:lnTo>
                          <a:cubicBezTo>
                            <a:pt x="49244" y="100965"/>
                            <a:pt x="38195" y="111919"/>
                            <a:pt x="24670" y="111919"/>
                          </a:cubicBez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</p:grpSp>
            </p:grpSp>
            <p:sp>
              <p:nvSpPr>
                <p:cNvPr id="189" name="자유형: 도형 188">
                  <a:extLst>
                    <a:ext uri="{FF2B5EF4-FFF2-40B4-BE49-F238E27FC236}">
                      <a16:creationId xmlns:a16="http://schemas.microsoft.com/office/drawing/2014/main" id="{CD68C871-954B-295C-64C7-C1C9B6043709}"/>
                    </a:ext>
                  </a:extLst>
                </p:cNvPr>
                <p:cNvSpPr/>
                <p:nvPr/>
              </p:nvSpPr>
              <p:spPr>
                <a:xfrm>
                  <a:off x="4420552" y="3316890"/>
                  <a:ext cx="342899" cy="304800"/>
                </a:xfrm>
                <a:custGeom>
                  <a:avLst/>
                  <a:gdLst>
                    <a:gd name="connsiteX0" fmla="*/ 285750 w 342899"/>
                    <a:gd name="connsiteY0" fmla="*/ 209550 h 304800"/>
                    <a:gd name="connsiteX1" fmla="*/ 342900 w 342899"/>
                    <a:gd name="connsiteY1" fmla="*/ 152400 h 304800"/>
                    <a:gd name="connsiteX2" fmla="*/ 304800 w 342899"/>
                    <a:gd name="connsiteY2" fmla="*/ 152400 h 304800"/>
                    <a:gd name="connsiteX3" fmla="*/ 152400 w 342899"/>
                    <a:gd name="connsiteY3" fmla="*/ 0 h 304800"/>
                    <a:gd name="connsiteX4" fmla="*/ 0 w 342899"/>
                    <a:gd name="connsiteY4" fmla="*/ 152400 h 304800"/>
                    <a:gd name="connsiteX5" fmla="*/ 152400 w 342899"/>
                    <a:gd name="connsiteY5" fmla="*/ 304800 h 304800"/>
                    <a:gd name="connsiteX6" fmla="*/ 269272 w 342899"/>
                    <a:gd name="connsiteY6" fmla="*/ 250222 h 304800"/>
                    <a:gd name="connsiteX7" fmla="*/ 242126 w 342899"/>
                    <a:gd name="connsiteY7" fmla="*/ 223076 h 304800"/>
                    <a:gd name="connsiteX8" fmla="*/ 152400 w 342899"/>
                    <a:gd name="connsiteY8" fmla="*/ 266700 h 304800"/>
                    <a:gd name="connsiteX9" fmla="*/ 38100 w 342899"/>
                    <a:gd name="connsiteY9" fmla="*/ 152400 h 304800"/>
                    <a:gd name="connsiteX10" fmla="*/ 152400 w 342899"/>
                    <a:gd name="connsiteY10" fmla="*/ 38100 h 304800"/>
                    <a:gd name="connsiteX11" fmla="*/ 266700 w 342899"/>
                    <a:gd name="connsiteY11" fmla="*/ 152400 h 304800"/>
                    <a:gd name="connsiteX12" fmla="*/ 228600 w 342899"/>
                    <a:gd name="connsiteY12" fmla="*/ 152400 h 304800"/>
                    <a:gd name="connsiteX13" fmla="*/ 285750 w 342899"/>
                    <a:gd name="connsiteY13" fmla="*/ 20955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42899" h="304800">
                      <a:moveTo>
                        <a:pt x="285750" y="209550"/>
                      </a:moveTo>
                      <a:lnTo>
                        <a:pt x="342900" y="152400"/>
                      </a:lnTo>
                      <a:lnTo>
                        <a:pt x="304800" y="152400"/>
                      </a:lnTo>
                      <a:cubicBezTo>
                        <a:pt x="304800" y="68294"/>
                        <a:pt x="236601" y="0"/>
                        <a:pt x="152400" y="0"/>
                      </a:cubicBezTo>
                      <a:cubicBezTo>
                        <a:pt x="68199" y="0"/>
                        <a:pt x="0" y="68294"/>
                        <a:pt x="0" y="152400"/>
                      </a:cubicBezTo>
                      <a:cubicBezTo>
                        <a:pt x="0" y="236506"/>
                        <a:pt x="68294" y="304800"/>
                        <a:pt x="152400" y="304800"/>
                      </a:cubicBezTo>
                      <a:cubicBezTo>
                        <a:pt x="199358" y="304800"/>
                        <a:pt x="241268" y="283559"/>
                        <a:pt x="269272" y="250222"/>
                      </a:cubicBezTo>
                      <a:lnTo>
                        <a:pt x="242126" y="223076"/>
                      </a:lnTo>
                      <a:cubicBezTo>
                        <a:pt x="221171" y="249650"/>
                        <a:pt x="188785" y="266700"/>
                        <a:pt x="152400" y="266700"/>
                      </a:cubicBezTo>
                      <a:cubicBezTo>
                        <a:pt x="89344" y="266700"/>
                        <a:pt x="38100" y="215455"/>
                        <a:pt x="38100" y="152400"/>
                      </a:cubicBezTo>
                      <a:cubicBezTo>
                        <a:pt x="38100" y="89345"/>
                        <a:pt x="89344" y="38100"/>
                        <a:pt x="152400" y="38100"/>
                      </a:cubicBezTo>
                      <a:cubicBezTo>
                        <a:pt x="215456" y="38100"/>
                        <a:pt x="266700" y="89249"/>
                        <a:pt x="266700" y="152400"/>
                      </a:cubicBezTo>
                      <a:lnTo>
                        <a:pt x="228600" y="152400"/>
                      </a:lnTo>
                      <a:lnTo>
                        <a:pt x="285750" y="20955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</p:grpSp>
      </p:grpSp>
      <p:grpSp>
        <p:nvGrpSpPr>
          <p:cNvPr id="192" name="그룹 191">
            <a:extLst>
              <a:ext uri="{FF2B5EF4-FFF2-40B4-BE49-F238E27FC236}">
                <a16:creationId xmlns:a16="http://schemas.microsoft.com/office/drawing/2014/main" id="{B6F39AE7-F4C5-58F3-4175-0E51C8F0AC5B}"/>
              </a:ext>
            </a:extLst>
          </p:cNvPr>
          <p:cNvGrpSpPr/>
          <p:nvPr/>
        </p:nvGrpSpPr>
        <p:grpSpPr>
          <a:xfrm>
            <a:off x="468312" y="4631987"/>
            <a:ext cx="8207376" cy="358144"/>
            <a:chOff x="471249" y="4694313"/>
            <a:chExt cx="8207376" cy="358144"/>
          </a:xfrm>
        </p:grpSpPr>
        <p:grpSp>
          <p:nvGrpSpPr>
            <p:cNvPr id="193" name="그룹 192">
              <a:extLst>
                <a:ext uri="{FF2B5EF4-FFF2-40B4-BE49-F238E27FC236}">
                  <a16:creationId xmlns:a16="http://schemas.microsoft.com/office/drawing/2014/main" id="{AA971E8F-F7AE-6378-BD99-55601B3D236F}"/>
                </a:ext>
              </a:extLst>
            </p:cNvPr>
            <p:cNvGrpSpPr/>
            <p:nvPr/>
          </p:nvGrpSpPr>
          <p:grpSpPr>
            <a:xfrm>
              <a:off x="471249" y="4694313"/>
              <a:ext cx="8207376" cy="358144"/>
              <a:chOff x="1123811" y="4694313"/>
              <a:chExt cx="8207376" cy="358144"/>
            </a:xfrm>
          </p:grpSpPr>
          <p:sp>
            <p:nvSpPr>
              <p:cNvPr id="195" name="사각형: 둥근 모서리 194">
                <a:extLst>
                  <a:ext uri="{FF2B5EF4-FFF2-40B4-BE49-F238E27FC236}">
                    <a16:creationId xmlns:a16="http://schemas.microsoft.com/office/drawing/2014/main" id="{0D0245CF-95AD-CDD5-DBE5-952AF3611CEE}"/>
                  </a:ext>
                </a:extLst>
              </p:cNvPr>
              <p:cNvSpPr/>
              <p:nvPr/>
            </p:nvSpPr>
            <p:spPr>
              <a:xfrm>
                <a:off x="2260129" y="4694313"/>
                <a:ext cx="7071058" cy="358144"/>
              </a:xfrm>
              <a:prstGeom prst="roundRect">
                <a:avLst>
                  <a:gd name="adj" fmla="val 14539"/>
                </a:avLst>
              </a:prstGeom>
              <a:gradFill>
                <a:gsLst>
                  <a:gs pos="0">
                    <a:srgbClr val="0F958E">
                      <a:alpha val="28000"/>
                    </a:srgbClr>
                  </a:gs>
                  <a:gs pos="100000">
                    <a:srgbClr val="276DB5">
                      <a:alpha val="42000"/>
                    </a:srgbClr>
                  </a:gs>
                </a:gsLst>
                <a:lin ang="2700000" scaled="0"/>
              </a:gradFill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196" name="그룹 195">
                <a:extLst>
                  <a:ext uri="{FF2B5EF4-FFF2-40B4-BE49-F238E27FC236}">
                    <a16:creationId xmlns:a16="http://schemas.microsoft.com/office/drawing/2014/main" id="{61917D64-4EBA-DC9F-D6D8-1FC4F154DAE4}"/>
                  </a:ext>
                </a:extLst>
              </p:cNvPr>
              <p:cNvGrpSpPr/>
              <p:nvPr/>
            </p:nvGrpSpPr>
            <p:grpSpPr>
              <a:xfrm>
                <a:off x="1123811" y="4694313"/>
                <a:ext cx="1396305" cy="358144"/>
                <a:chOff x="3622771" y="4694313"/>
                <a:chExt cx="1396305" cy="358144"/>
              </a:xfrm>
            </p:grpSpPr>
            <p:sp>
              <p:nvSpPr>
                <p:cNvPr id="197" name="사각형: 둥근 모서리 196">
                  <a:extLst>
                    <a:ext uri="{FF2B5EF4-FFF2-40B4-BE49-F238E27FC236}">
                      <a16:creationId xmlns:a16="http://schemas.microsoft.com/office/drawing/2014/main" id="{382D2D1E-442D-6803-F74E-2979899D27A3}"/>
                    </a:ext>
                  </a:extLst>
                </p:cNvPr>
                <p:cNvSpPr/>
                <p:nvPr/>
              </p:nvSpPr>
              <p:spPr>
                <a:xfrm>
                  <a:off x="3622771" y="4694313"/>
                  <a:ext cx="1396305" cy="358144"/>
                </a:xfrm>
                <a:prstGeom prst="roundRect">
                  <a:avLst>
                    <a:gd name="adj" fmla="val 18972"/>
                  </a:avLst>
                </a:prstGeom>
                <a:gradFill>
                  <a:gsLst>
                    <a:gs pos="0">
                      <a:srgbClr val="0F958E"/>
                    </a:gs>
                    <a:gs pos="100000">
                      <a:srgbClr val="276DB5"/>
                    </a:gs>
                  </a:gsLst>
                  <a:lin ang="0" scaled="0"/>
                </a:gradFill>
                <a:ln w="31750" cap="flat">
                  <a:noFill/>
                  <a:prstDash val="solid"/>
                  <a:miter/>
                </a:ln>
                <a:effectLst>
                  <a:outerShdw dist="38100" algn="l" rotWithShape="0">
                    <a:schemeClr val="bg1"/>
                  </a:outerShdw>
                </a:effectLst>
              </p:spPr>
              <p:txBody>
                <a:bodyPr rtlCol="0" anchor="ctr"/>
                <a:lstStyle/>
                <a:p>
                  <a:endParaRPr lang="ko-KR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98" name="TextBox 197">
                  <a:extLst>
                    <a:ext uri="{FF2B5EF4-FFF2-40B4-BE49-F238E27FC236}">
                      <a16:creationId xmlns:a16="http://schemas.microsoft.com/office/drawing/2014/main" id="{B6D5AAD5-6C7B-9734-7D1D-1BD0D5B65900}"/>
                    </a:ext>
                  </a:extLst>
                </p:cNvPr>
                <p:cNvSpPr txBox="1"/>
                <p:nvPr/>
              </p:nvSpPr>
              <p:spPr>
                <a:xfrm>
                  <a:off x="3743842" y="4780978"/>
                  <a:ext cx="1154163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영역별 평가 방법 </a:t>
                  </a:r>
                </a:p>
              </p:txBody>
            </p:sp>
          </p:grpSp>
        </p:grp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5547EF33-6D2C-29B1-659F-C8985A89E438}"/>
                </a:ext>
              </a:extLst>
            </p:cNvPr>
            <p:cNvSpPr txBox="1"/>
            <p:nvPr/>
          </p:nvSpPr>
          <p:spPr>
            <a:xfrm>
              <a:off x="1998050" y="4788672"/>
              <a:ext cx="315150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각 영역을 연계</a:t>
              </a: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·</a:t>
              </a:r>
              <a:r>
                <a: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통합하여 역량 함양 평가 방안 마련</a:t>
              </a:r>
            </a:p>
          </p:txBody>
        </p:sp>
      </p:grpSp>
      <p:graphicFrame>
        <p:nvGraphicFramePr>
          <p:cNvPr id="199" name="표 198">
            <a:extLst>
              <a:ext uri="{FF2B5EF4-FFF2-40B4-BE49-F238E27FC236}">
                <a16:creationId xmlns:a16="http://schemas.microsoft.com/office/drawing/2014/main" id="{D8C0F764-A12E-776B-9810-71B8CB5AACB1}"/>
              </a:ext>
            </a:extLst>
          </p:cNvPr>
          <p:cNvGraphicFramePr>
            <a:graphicFrameLocks noGrp="1"/>
          </p:cNvGraphicFramePr>
          <p:nvPr/>
        </p:nvGraphicFramePr>
        <p:xfrm>
          <a:off x="468314" y="5063865"/>
          <a:ext cx="8207373" cy="110633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735791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2735791">
                  <a:extLst>
                    <a:ext uri="{9D8B030D-6E8A-4147-A177-3AD203B41FA5}">
                      <a16:colId xmlns:a16="http://schemas.microsoft.com/office/drawing/2014/main" val="895902513"/>
                    </a:ext>
                  </a:extLst>
                </a:gridCol>
                <a:gridCol w="2735791">
                  <a:extLst>
                    <a:ext uri="{9D8B030D-6E8A-4147-A177-3AD203B41FA5}">
                      <a16:colId xmlns:a16="http://schemas.microsoft.com/office/drawing/2014/main" val="2220809251"/>
                    </a:ext>
                  </a:extLst>
                </a:gridCol>
              </a:tblGrid>
              <a:tr h="2382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감상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창작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4805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이해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기능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태도를 골고루 반영한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역량 함양 평가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음악에 관한 포괄적 이해 정도와 반응 과정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음악에 대한 내면화 등을 균형 있게 반영한 역량 함양 평가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만들기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매체 적용 창작 활동 등에 필수적인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이해와 참여 과정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주도적 소통의 정도를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종합적으로 반영한 역량 함양 평가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  <a:tr h="383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실기 평가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관찰 평가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포트폴리오 평가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자기 평가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동료 평가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온라인 평가 등 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실음 지필 평가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보고서 평가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포트폴리오 평가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토의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토론 평가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자기 평가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동료 평가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온라인 평가 등 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실기 평가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관찰 평가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프로젝트 평가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자기 평가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동료 평가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디지털 기반 평가 등 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75049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323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D097C420-68CB-CC57-0CAE-08CD81A4A439}"/>
              </a:ext>
            </a:extLst>
          </p:cNvPr>
          <p:cNvGrpSpPr/>
          <p:nvPr/>
        </p:nvGrpSpPr>
        <p:grpSpPr>
          <a:xfrm>
            <a:off x="431581" y="1310857"/>
            <a:ext cx="8244105" cy="431913"/>
            <a:chOff x="442897" y="1371859"/>
            <a:chExt cx="8244105" cy="431913"/>
          </a:xfrm>
        </p:grpSpPr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E8412691-6680-6851-F759-8EC976728197}"/>
                </a:ext>
              </a:extLst>
            </p:cNvPr>
            <p:cNvSpPr/>
            <p:nvPr/>
          </p:nvSpPr>
          <p:spPr>
            <a:xfrm rot="10800000" flipH="1">
              <a:off x="468313" y="1419720"/>
              <a:ext cx="8218689" cy="336189"/>
            </a:xfrm>
            <a:prstGeom prst="roundRect">
              <a:avLst>
                <a:gd name="adj" fmla="val 50000"/>
              </a:avLst>
            </a:prstGeom>
            <a:solidFill>
              <a:srgbClr val="0F9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474DBD-F3AE-2659-20B9-4370C36960D1}"/>
                </a:ext>
              </a:extLst>
            </p:cNvPr>
            <p:cNvSpPr txBox="1"/>
            <p:nvPr/>
          </p:nvSpPr>
          <p:spPr>
            <a:xfrm>
              <a:off x="961064" y="1476611"/>
              <a:ext cx="788677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초등학교</a:t>
              </a: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324BB9CD-8C69-6789-9C9A-58B317433EB5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B54509FF-63C9-F92B-ED87-95D7AB8C7E2B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18" name="원호 17">
                  <a:extLst>
                    <a:ext uri="{FF2B5EF4-FFF2-40B4-BE49-F238E27FC236}">
                      <a16:creationId xmlns:a16="http://schemas.microsoft.com/office/drawing/2014/main" id="{AE278A52-6EDF-AE0D-B738-9AC52607134B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9" name="원호 18">
                  <a:extLst>
                    <a:ext uri="{FF2B5EF4-FFF2-40B4-BE49-F238E27FC236}">
                      <a16:creationId xmlns:a16="http://schemas.microsoft.com/office/drawing/2014/main" id="{A195F309-90F4-65D6-0D89-FEECF237027C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C21181C2-3043-9082-E235-7DBF3949BCB4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16" name="타원 15">
                  <a:extLst>
                    <a:ext uri="{FF2B5EF4-FFF2-40B4-BE49-F238E27FC236}">
                      <a16:creationId xmlns:a16="http://schemas.microsoft.com/office/drawing/2014/main" id="{7BD46B6D-DCDA-A96C-64E4-45E3B02E852F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0F958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464EACA-8970-B105-CB74-067EAFB3FD28}"/>
                    </a:ext>
                  </a:extLst>
                </p:cNvPr>
                <p:cNvSpPr txBox="1"/>
                <p:nvPr/>
              </p:nvSpPr>
              <p:spPr>
                <a:xfrm>
                  <a:off x="592734" y="1487564"/>
                  <a:ext cx="213200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97D1C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1</a:t>
                  </a:r>
                </a:p>
              </p:txBody>
            </p:sp>
          </p:grpSp>
        </p:grp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5D9C6D7C-2A2B-4D3B-E67E-FD926A7C8ADE}"/>
              </a:ext>
            </a:extLst>
          </p:cNvPr>
          <p:cNvGrpSpPr/>
          <p:nvPr/>
        </p:nvGrpSpPr>
        <p:grpSpPr>
          <a:xfrm>
            <a:off x="7444394" y="1423287"/>
            <a:ext cx="1102667" cy="765111"/>
            <a:chOff x="6554009" y="1380700"/>
            <a:chExt cx="1170503" cy="812181"/>
          </a:xfrm>
        </p:grpSpPr>
        <p:pic>
          <p:nvPicPr>
            <p:cNvPr id="32" name="그림 31" descr="의류, 클립아트, 스탠딩, 만화 영화이(가) 표시된 사진&#10;&#10;자동 생성된 설명">
              <a:extLst>
                <a:ext uri="{FF2B5EF4-FFF2-40B4-BE49-F238E27FC236}">
                  <a16:creationId xmlns:a16="http://schemas.microsoft.com/office/drawing/2014/main" id="{70356286-EB9D-DFA1-D465-16D46D5CCE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82966"/>
            <a:stretch/>
          </p:blipFill>
          <p:spPr>
            <a:xfrm>
              <a:off x="6554009" y="1380700"/>
              <a:ext cx="1170503" cy="309989"/>
            </a:xfrm>
            <a:prstGeom prst="rect">
              <a:avLst/>
            </a:prstGeom>
            <a:effectLst>
              <a:outerShdw blurRad="25400" dist="25400" dir="162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1" name="그림 30" descr="의류, 클립아트, 스탠딩, 만화 영화이(가) 표시된 사진&#10;&#10;자동 생성된 설명">
              <a:extLst>
                <a:ext uri="{FF2B5EF4-FFF2-40B4-BE49-F238E27FC236}">
                  <a16:creationId xmlns:a16="http://schemas.microsoft.com/office/drawing/2014/main" id="{A872ACE0-1629-A359-C9E3-0347A1672A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55371"/>
            <a:stretch/>
          </p:blipFill>
          <p:spPr>
            <a:xfrm>
              <a:off x="6554009" y="1380700"/>
              <a:ext cx="1170503" cy="812181"/>
            </a:xfrm>
            <a:prstGeom prst="rect">
              <a:avLst/>
            </a:prstGeom>
          </p:spPr>
        </p:pic>
      </p:grpSp>
      <p:grpSp>
        <p:nvGrpSpPr>
          <p:cNvPr id="172" name="그룹 171">
            <a:extLst>
              <a:ext uri="{FF2B5EF4-FFF2-40B4-BE49-F238E27FC236}">
                <a16:creationId xmlns:a16="http://schemas.microsoft.com/office/drawing/2014/main" id="{D246C158-1273-C57B-8FD3-3D95ED7D1F86}"/>
              </a:ext>
            </a:extLst>
          </p:cNvPr>
          <p:cNvGrpSpPr/>
          <p:nvPr/>
        </p:nvGrpSpPr>
        <p:grpSpPr>
          <a:xfrm>
            <a:off x="141243" y="277153"/>
            <a:ext cx="4681347" cy="662153"/>
            <a:chOff x="141243" y="277153"/>
            <a:chExt cx="4681347" cy="662153"/>
          </a:xfrm>
        </p:grpSpPr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9C991D9A-7EF6-92EC-5B01-16ADF4FF2C01}"/>
                </a:ext>
              </a:extLst>
            </p:cNvPr>
            <p:cNvSpPr txBox="1"/>
            <p:nvPr/>
          </p:nvSpPr>
          <p:spPr>
            <a:xfrm>
              <a:off x="1087593" y="569974"/>
              <a:ext cx="373499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교수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학습 방법 및 평가 예시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DD139F63-6374-BCB9-C4D3-8DB25DE544BA}"/>
                </a:ext>
              </a:extLst>
            </p:cNvPr>
            <p:cNvSpPr txBox="1"/>
            <p:nvPr/>
          </p:nvSpPr>
          <p:spPr>
            <a:xfrm>
              <a:off x="141243" y="524669"/>
              <a:ext cx="649217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5-6</a:t>
              </a:r>
            </a:p>
          </p:txBody>
        </p:sp>
        <p:grpSp>
          <p:nvGrpSpPr>
            <p:cNvPr id="175" name="그룹 174">
              <a:extLst>
                <a:ext uri="{FF2B5EF4-FFF2-40B4-BE49-F238E27FC236}">
                  <a16:creationId xmlns:a16="http://schemas.microsoft.com/office/drawing/2014/main" id="{86AD0367-4486-A5AE-BF27-461BF847054D}"/>
                </a:ext>
              </a:extLst>
            </p:cNvPr>
            <p:cNvGrpSpPr/>
            <p:nvPr/>
          </p:nvGrpSpPr>
          <p:grpSpPr>
            <a:xfrm>
              <a:off x="1119981" y="277153"/>
              <a:ext cx="3059987" cy="204923"/>
              <a:chOff x="1119981" y="277153"/>
              <a:chExt cx="3059987" cy="204923"/>
            </a:xfrm>
          </p:grpSpPr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D25F88B3-FE9B-2E32-A962-5B5CF9AC43D3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78281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학습 방법 및 평가 </a:t>
                </a:r>
              </a:p>
            </p:txBody>
          </p:sp>
          <p:grpSp>
            <p:nvGrpSpPr>
              <p:cNvPr id="177" name="그룹 176">
                <a:extLst>
                  <a:ext uri="{FF2B5EF4-FFF2-40B4-BE49-F238E27FC236}">
                    <a16:creationId xmlns:a16="http://schemas.microsoft.com/office/drawing/2014/main" id="{5674324A-CA84-EAB3-59E5-41D150493169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178" name="타원 177">
                  <a:extLst>
                    <a:ext uri="{FF2B5EF4-FFF2-40B4-BE49-F238E27FC236}">
                      <a16:creationId xmlns:a16="http://schemas.microsoft.com/office/drawing/2014/main" id="{79636E80-971E-BBCA-8520-31D82F0E87C7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79" name="TextBox 178">
                  <a:extLst>
                    <a:ext uri="{FF2B5EF4-FFF2-40B4-BE49-F238E27FC236}">
                      <a16:creationId xmlns:a16="http://schemas.microsoft.com/office/drawing/2014/main" id="{D86C0C05-F348-AB52-D0F5-94D76AC9C1DE}"/>
                    </a:ext>
                  </a:extLst>
                </p:cNvPr>
                <p:cNvSpPr txBox="1"/>
                <p:nvPr/>
              </p:nvSpPr>
              <p:spPr>
                <a:xfrm>
                  <a:off x="1163188" y="258397"/>
                  <a:ext cx="9297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5</a:t>
                  </a:r>
                </a:p>
              </p:txBody>
            </p:sp>
          </p:grp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80C42D0-44F4-1AF7-1286-4357CEADB723}"/>
              </a:ext>
            </a:extLst>
          </p:cNvPr>
          <p:cNvGrpSpPr/>
          <p:nvPr/>
        </p:nvGrpSpPr>
        <p:grpSpPr>
          <a:xfrm>
            <a:off x="617221" y="3429000"/>
            <a:ext cx="1001678" cy="184666"/>
            <a:chOff x="639920" y="3406344"/>
            <a:chExt cx="1001678" cy="18466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3C102B4-D388-288D-4EE8-074B7378957B}"/>
                </a:ext>
              </a:extLst>
            </p:cNvPr>
            <p:cNvSpPr txBox="1"/>
            <p:nvPr/>
          </p:nvSpPr>
          <p:spPr>
            <a:xfrm>
              <a:off x="881775" y="3406344"/>
              <a:ext cx="75982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차시 별 내용</a:t>
              </a:r>
            </a:p>
          </p:txBody>
        </p: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6E5DD365-1114-CD65-AD4D-712465A26E1E}"/>
                </a:ext>
              </a:extLst>
            </p:cNvPr>
            <p:cNvGrpSpPr/>
            <p:nvPr/>
          </p:nvGrpSpPr>
          <p:grpSpPr>
            <a:xfrm>
              <a:off x="639920" y="3414775"/>
              <a:ext cx="167816" cy="167804"/>
              <a:chOff x="622299" y="3397156"/>
              <a:chExt cx="203058" cy="203042"/>
            </a:xfrm>
          </p:grpSpPr>
          <p:sp>
            <p:nvSpPr>
              <p:cNvPr id="5" name="자유형: 도형 4">
                <a:extLst>
                  <a:ext uri="{FF2B5EF4-FFF2-40B4-BE49-F238E27FC236}">
                    <a16:creationId xmlns:a16="http://schemas.microsoft.com/office/drawing/2014/main" id="{6BA7251E-584A-FC88-220D-C8504B9A0E7B}"/>
                  </a:ext>
                </a:extLst>
              </p:cNvPr>
              <p:cNvSpPr/>
              <p:nvPr/>
            </p:nvSpPr>
            <p:spPr>
              <a:xfrm>
                <a:off x="622299" y="3397156"/>
                <a:ext cx="203058" cy="203042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" name="자유형: 도형 5">
                <a:extLst>
                  <a:ext uri="{FF2B5EF4-FFF2-40B4-BE49-F238E27FC236}">
                    <a16:creationId xmlns:a16="http://schemas.microsoft.com/office/drawing/2014/main" id="{BDEF326A-5A43-65FA-91AE-43ACDAED21A8}"/>
                  </a:ext>
                </a:extLst>
              </p:cNvPr>
              <p:cNvSpPr/>
              <p:nvPr/>
            </p:nvSpPr>
            <p:spPr>
              <a:xfrm>
                <a:off x="659034" y="3433891"/>
                <a:ext cx="129588" cy="129588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7" name="직사각형 6">
            <a:extLst>
              <a:ext uri="{FF2B5EF4-FFF2-40B4-BE49-F238E27FC236}">
                <a16:creationId xmlns:a16="http://schemas.microsoft.com/office/drawing/2014/main" id="{2941CA53-5812-BB9F-FF38-9BA48BD87E63}"/>
              </a:ext>
            </a:extLst>
          </p:cNvPr>
          <p:cNvSpPr/>
          <p:nvPr/>
        </p:nvSpPr>
        <p:spPr>
          <a:xfrm>
            <a:off x="613080" y="3692470"/>
            <a:ext cx="7917840" cy="236893"/>
          </a:xfrm>
          <a:prstGeom prst="rect">
            <a:avLst/>
          </a:prstGeom>
          <a:gradFill>
            <a:gsLst>
              <a:gs pos="0">
                <a:srgbClr val="0F958E">
                  <a:alpha val="19000"/>
                </a:srgbClr>
              </a:gs>
              <a:gs pos="100000">
                <a:srgbClr val="276DB5">
                  <a:alpha val="2200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4EF8F520-2ADA-2D0A-6A54-F33973C2BF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726253"/>
              </p:ext>
            </p:extLst>
          </p:nvPr>
        </p:nvGraphicFramePr>
        <p:xfrm>
          <a:off x="617222" y="3692469"/>
          <a:ext cx="7909557" cy="2474696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64818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924277">
                  <a:extLst>
                    <a:ext uri="{9D8B030D-6E8A-4147-A177-3AD203B41FA5}">
                      <a16:colId xmlns:a16="http://schemas.microsoft.com/office/drawing/2014/main" val="375454398"/>
                    </a:ext>
                  </a:extLst>
                </a:gridCol>
                <a:gridCol w="3260231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3260231">
                  <a:extLst>
                    <a:ext uri="{9D8B030D-6E8A-4147-A177-3AD203B41FA5}">
                      <a16:colId xmlns:a16="http://schemas.microsoft.com/office/drawing/2014/main" val="2220809251"/>
                    </a:ext>
                  </a:extLst>
                </a:gridCol>
              </a:tblGrid>
              <a:tr h="239425"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F958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2 - 3</a:t>
                      </a: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346009"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 주제</a:t>
                      </a:r>
                    </a:p>
                  </a:txBody>
                  <a:tcPr marL="72000" marR="72000" marT="36000" marB="360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여우비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’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날씨의 특징과 설화 내용을 찾아보고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음악으로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표현할 장면과 표현 방법 선정하기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여우비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’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의 날씨의 특징과 설화 내용의 특징을 살려 장면을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모방하여</a:t>
                      </a:r>
                      <a:b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음악으로 나타내고 서로 공유하며 음악의 새로움 즐기기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  <a:tr h="252034"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핵심역량</a:t>
                      </a:r>
                    </a:p>
                  </a:txBody>
                  <a:tcPr marL="72000" marR="72000" marT="36000" marB="360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자기주도성 역량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창의성 역량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창의성 역량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감성 역량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소통 역량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346009">
                <a:tc rowSpan="3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</a:t>
                      </a:r>
                      <a:endParaRPr lang="en-US" altLang="ko-KR" sz="9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체계 </a:t>
                      </a:r>
                      <a:endParaRPr lang="en-US" altLang="ko-KR" sz="9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소리와 음악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느낌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상상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소리와 음악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느낌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상상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8148555"/>
                  </a:ext>
                </a:extLst>
              </a:tr>
              <a:tr h="25203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모방하여 나타내기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모방하여 나타내기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6006650"/>
                  </a:ext>
                </a:extLst>
              </a:tr>
              <a:tr h="25203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음악의 새로움을 즐기는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음악의 새로움을 즐기는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1032181"/>
                  </a:ext>
                </a:extLst>
              </a:tr>
              <a:tr h="5338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교수학습내용</a:t>
                      </a:r>
                    </a:p>
                  </a:txBody>
                  <a:tcPr marL="72000" marR="72000" marT="36000" marB="360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여우비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’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날씨 특징과 관련 설화 탐색하기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음악으로 표현할 주제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장면 선정하기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2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선택한 장면에 어울리는 악기탐색하고 표현 방법 탐색하고</a:t>
                      </a:r>
                      <a:r>
                        <a:rPr lang="en-US" altLang="ko-KR" sz="900" b="0" kern="1200" spc="-2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900" b="0" kern="1200" spc="-2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선정하기</a:t>
                      </a:r>
                      <a:endParaRPr lang="en-US" altLang="ko-KR" sz="900" b="0" kern="1200" spc="-2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4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장면을 모방한 삐대면 음악적 표현</a:t>
                      </a:r>
                      <a:r>
                        <a:rPr lang="en-US" altLang="ko-KR" sz="900" b="0" kern="1200" spc="-4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0" kern="1200" spc="-4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노래</a:t>
                      </a:r>
                      <a:r>
                        <a:rPr lang="en-US" altLang="ko-KR" sz="900" b="0" kern="1200" spc="-4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-4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악기연주</a:t>
                      </a:r>
                      <a:r>
                        <a:rPr lang="en-US" altLang="ko-KR" sz="900" b="0" kern="1200" spc="-4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-4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신체표현</a:t>
                      </a:r>
                      <a:r>
                        <a:rPr lang="en-US" altLang="ko-KR" sz="900" b="0" kern="1200" spc="-4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900" b="0" kern="1200" spc="-4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구상하기</a:t>
                      </a:r>
                      <a:endParaRPr lang="en-US" altLang="ko-KR" sz="900" b="0" kern="1200" spc="-4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장면을 모방하여 음악 나타내기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친구들의 다양한 결과물을 서로 공유하며 음악의 새로움 즐기기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430977"/>
                  </a:ext>
                </a:extLst>
              </a:tr>
              <a:tr h="25203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교수학습방법</a:t>
                      </a:r>
                    </a:p>
                  </a:txBody>
                  <a:tcPr marL="72000" marR="72000" marT="36000" marB="360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탐구학습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프로젝트 학습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프로젝트 학습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0010937"/>
                  </a:ext>
                </a:extLst>
              </a:tr>
            </a:tbl>
          </a:graphicData>
        </a:graphic>
      </p:graphicFrame>
      <p:grpSp>
        <p:nvGrpSpPr>
          <p:cNvPr id="20" name="그룹 19">
            <a:extLst>
              <a:ext uri="{FF2B5EF4-FFF2-40B4-BE49-F238E27FC236}">
                <a16:creationId xmlns:a16="http://schemas.microsoft.com/office/drawing/2014/main" id="{E79D6BE0-3CE4-8F58-9586-BD1A3D3DDA4A}"/>
              </a:ext>
            </a:extLst>
          </p:cNvPr>
          <p:cNvGrpSpPr/>
          <p:nvPr/>
        </p:nvGrpSpPr>
        <p:grpSpPr>
          <a:xfrm>
            <a:off x="539551" y="1821181"/>
            <a:ext cx="2964754" cy="402187"/>
            <a:chOff x="539551" y="1821181"/>
            <a:chExt cx="2964754" cy="40218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102DA15-C732-4110-D621-39D73BA97719}"/>
                </a:ext>
              </a:extLst>
            </p:cNvPr>
            <p:cNvSpPr txBox="1"/>
            <p:nvPr/>
          </p:nvSpPr>
          <p:spPr>
            <a:xfrm>
              <a:off x="1946186" y="1893102"/>
              <a:ext cx="155811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교수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학습 방법 예시</a:t>
              </a:r>
            </a:p>
          </p:txBody>
        </p:sp>
        <p:sp>
          <p:nvSpPr>
            <p:cNvPr id="22" name="사각형: 둥근 위쪽 모서리 21">
              <a:extLst>
                <a:ext uri="{FF2B5EF4-FFF2-40B4-BE49-F238E27FC236}">
                  <a16:creationId xmlns:a16="http://schemas.microsoft.com/office/drawing/2014/main" id="{9B1095FB-41AD-AFFA-0209-79CECA161536}"/>
                </a:ext>
              </a:extLst>
            </p:cNvPr>
            <p:cNvSpPr/>
            <p:nvPr/>
          </p:nvSpPr>
          <p:spPr>
            <a:xfrm flipH="1">
              <a:off x="539551" y="1821181"/>
              <a:ext cx="1289246" cy="329088"/>
            </a:xfrm>
            <a:prstGeom prst="round2SameRect">
              <a:avLst>
                <a:gd name="adj1" fmla="val 26074"/>
                <a:gd name="adj2" fmla="val 0"/>
              </a:avLst>
            </a:prstGeom>
            <a:solidFill>
              <a:srgbClr val="0F958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23" name="자유형: 도형 22">
              <a:extLst>
                <a:ext uri="{FF2B5EF4-FFF2-40B4-BE49-F238E27FC236}">
                  <a16:creationId xmlns:a16="http://schemas.microsoft.com/office/drawing/2014/main" id="{50E37195-76D8-1328-E436-B78048BE4CC2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 flipV="1">
              <a:off x="539551" y="1943146"/>
              <a:ext cx="165846" cy="280222"/>
            </a:xfrm>
            <a:custGeom>
              <a:avLst/>
              <a:gdLst>
                <a:gd name="connsiteX0" fmla="*/ 0 w 179587"/>
                <a:gd name="connsiteY0" fmla="*/ 74092 h 291600"/>
                <a:gd name="connsiteX1" fmla="*/ 0 w 179587"/>
                <a:gd name="connsiteY1" fmla="*/ 217978 h 291600"/>
                <a:gd name="connsiteX2" fmla="*/ 40417 w 179587"/>
                <a:gd name="connsiteY2" fmla="*/ 286247 h 291600"/>
                <a:gd name="connsiteX3" fmla="*/ 64099 w 179587"/>
                <a:gd name="connsiteY3" fmla="*/ 291600 h 291600"/>
                <a:gd name="connsiteX4" fmla="*/ 64099 w 179587"/>
                <a:gd name="connsiteY4" fmla="*/ 283233 h 291600"/>
                <a:gd name="connsiteX5" fmla="*/ 126402 w 179587"/>
                <a:gd name="connsiteY5" fmla="*/ 213478 h 291600"/>
                <a:gd name="connsiteX6" fmla="*/ 179587 w 179587"/>
                <a:gd name="connsiteY6" fmla="*/ 213478 h 291600"/>
                <a:gd name="connsiteX7" fmla="*/ 179587 w 179587"/>
                <a:gd name="connsiteY7" fmla="*/ 0 h 291600"/>
                <a:gd name="connsiteX8" fmla="*/ 66176 w 179587"/>
                <a:gd name="connsiteY8" fmla="*/ 0 h 291600"/>
                <a:gd name="connsiteX9" fmla="*/ 0 w 179587"/>
                <a:gd name="connsiteY9" fmla="*/ 74092 h 29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587" h="291600">
                  <a:moveTo>
                    <a:pt x="0" y="74092"/>
                  </a:moveTo>
                  <a:lnTo>
                    <a:pt x="0" y="217978"/>
                  </a:lnTo>
                  <a:cubicBezTo>
                    <a:pt x="0" y="248668"/>
                    <a:pt x="16666" y="275000"/>
                    <a:pt x="40417" y="286247"/>
                  </a:cubicBezTo>
                  <a:lnTo>
                    <a:pt x="64099" y="291600"/>
                  </a:lnTo>
                  <a:lnTo>
                    <a:pt x="64099" y="283233"/>
                  </a:lnTo>
                  <a:cubicBezTo>
                    <a:pt x="64099" y="244708"/>
                    <a:pt x="91993" y="213478"/>
                    <a:pt x="126402" y="213478"/>
                  </a:cubicBezTo>
                  <a:lnTo>
                    <a:pt x="179587" y="213478"/>
                  </a:lnTo>
                  <a:lnTo>
                    <a:pt x="179587" y="0"/>
                  </a:lnTo>
                  <a:lnTo>
                    <a:pt x="66176" y="0"/>
                  </a:lnTo>
                  <a:cubicBezTo>
                    <a:pt x="29628" y="0"/>
                    <a:pt x="0" y="33172"/>
                    <a:pt x="0" y="74092"/>
                  </a:cubicBezTo>
                  <a:close/>
                </a:path>
              </a:pathLst>
            </a:custGeom>
            <a:solidFill>
              <a:srgbClr val="0F958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0F833C8-24C3-FE03-B003-FE7FB640A973}"/>
                </a:ext>
              </a:extLst>
            </p:cNvPr>
            <p:cNvSpPr txBox="1"/>
            <p:nvPr/>
          </p:nvSpPr>
          <p:spPr>
            <a:xfrm>
              <a:off x="694457" y="1893102"/>
              <a:ext cx="97943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3 - 4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학년군</a:t>
              </a:r>
            </a:p>
          </p:txBody>
        </p: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FE89AA89-665F-58AF-E2CD-4B337D5AAF25}"/>
              </a:ext>
            </a:extLst>
          </p:cNvPr>
          <p:cNvGrpSpPr/>
          <p:nvPr/>
        </p:nvGrpSpPr>
        <p:grpSpPr>
          <a:xfrm>
            <a:off x="622299" y="2197100"/>
            <a:ext cx="7899401" cy="1010920"/>
            <a:chOff x="622299" y="2197100"/>
            <a:chExt cx="7899401" cy="1010920"/>
          </a:xfrm>
        </p:grpSpPr>
        <p:sp>
          <p:nvSpPr>
            <p:cNvPr id="26" name="사각형: 둥근 위쪽 모서리 25">
              <a:extLst>
                <a:ext uri="{FF2B5EF4-FFF2-40B4-BE49-F238E27FC236}">
                  <a16:creationId xmlns:a16="http://schemas.microsoft.com/office/drawing/2014/main" id="{7103B2FE-22F5-6BAF-291C-3F8F91848D4A}"/>
                </a:ext>
              </a:extLst>
            </p:cNvPr>
            <p:cNvSpPr/>
            <p:nvPr/>
          </p:nvSpPr>
          <p:spPr>
            <a:xfrm rot="16200000">
              <a:off x="720088" y="2099311"/>
              <a:ext cx="1010920" cy="1206497"/>
            </a:xfrm>
            <a:prstGeom prst="round2SameRect">
              <a:avLst>
                <a:gd name="adj1" fmla="val 8733"/>
                <a:gd name="adj2" fmla="val 0"/>
              </a:avLst>
            </a:prstGeom>
            <a:solidFill>
              <a:srgbClr val="B2DCDB">
                <a:alpha val="53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2612B336-9AF9-6A72-24C3-F6638DB9E869}"/>
                </a:ext>
              </a:extLst>
            </p:cNvPr>
            <p:cNvSpPr/>
            <p:nvPr/>
          </p:nvSpPr>
          <p:spPr>
            <a:xfrm>
              <a:off x="622300" y="2197100"/>
              <a:ext cx="7899400" cy="1010920"/>
            </a:xfrm>
            <a:prstGeom prst="roundRect">
              <a:avLst>
                <a:gd name="adj" fmla="val 6706"/>
              </a:avLst>
            </a:prstGeom>
            <a:noFill/>
            <a:ln w="19050">
              <a:solidFill>
                <a:srgbClr val="B2DDDB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</p:grpSp>
      <p:graphicFrame>
        <p:nvGraphicFramePr>
          <p:cNvPr id="61" name="표 60">
            <a:extLst>
              <a:ext uri="{FF2B5EF4-FFF2-40B4-BE49-F238E27FC236}">
                <a16:creationId xmlns:a16="http://schemas.microsoft.com/office/drawing/2014/main" id="{2AADABA3-1533-66ED-A0DA-59C557BD49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304494"/>
              </p:ext>
            </p:extLst>
          </p:nvPr>
        </p:nvGraphicFramePr>
        <p:xfrm>
          <a:off x="622299" y="2197099"/>
          <a:ext cx="7896226" cy="1010919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213397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6682829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</a:tblGrid>
              <a:tr h="3369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주제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장면을 모방하여 나타내고 음악의 새로움 즐기기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9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성취기준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[4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03-04]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생활 주변의 소리나 장면을 모방하며 음악의 새로움을 즐기는 태도를 갖는다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87913"/>
                  </a:ext>
                </a:extLst>
              </a:tr>
              <a:tr h="33697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학습목표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100" b="0" kern="1200" spc="-4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‘여우비’ 날씨나 관련 이야기의 특징을 살려 장면을 모방하여 음악음악으로 나타내고 음악의 새로움을 즐기는 태도를 가진다</a:t>
                      </a:r>
                      <a:r>
                        <a:rPr lang="en-US" altLang="ko-KR" sz="1100" b="0" kern="1200" spc="-4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131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그룹 46">
            <a:extLst>
              <a:ext uri="{FF2B5EF4-FFF2-40B4-BE49-F238E27FC236}">
                <a16:creationId xmlns:a16="http://schemas.microsoft.com/office/drawing/2014/main" id="{19522ED1-1F03-2104-54AD-9669200ED957}"/>
              </a:ext>
            </a:extLst>
          </p:cNvPr>
          <p:cNvGrpSpPr/>
          <p:nvPr/>
        </p:nvGrpSpPr>
        <p:grpSpPr>
          <a:xfrm>
            <a:off x="431581" y="1310857"/>
            <a:ext cx="8244105" cy="431913"/>
            <a:chOff x="442897" y="1371859"/>
            <a:chExt cx="8244105" cy="431913"/>
          </a:xfrm>
        </p:grpSpPr>
        <p:sp>
          <p:nvSpPr>
            <p:cNvPr id="48" name="사각형: 둥근 모서리 47">
              <a:extLst>
                <a:ext uri="{FF2B5EF4-FFF2-40B4-BE49-F238E27FC236}">
                  <a16:creationId xmlns:a16="http://schemas.microsoft.com/office/drawing/2014/main" id="{301F9304-EE27-7C92-047E-998C990AB48C}"/>
                </a:ext>
              </a:extLst>
            </p:cNvPr>
            <p:cNvSpPr/>
            <p:nvPr/>
          </p:nvSpPr>
          <p:spPr>
            <a:xfrm rot="10800000" flipH="1">
              <a:off x="468313" y="1419720"/>
              <a:ext cx="8218689" cy="336189"/>
            </a:xfrm>
            <a:prstGeom prst="roundRect">
              <a:avLst>
                <a:gd name="adj" fmla="val 50000"/>
              </a:avLst>
            </a:prstGeom>
            <a:solidFill>
              <a:srgbClr val="0F9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557650A-EAD6-597B-0C7E-91466BFDE2BE}"/>
                </a:ext>
              </a:extLst>
            </p:cNvPr>
            <p:cNvSpPr txBox="1"/>
            <p:nvPr/>
          </p:nvSpPr>
          <p:spPr>
            <a:xfrm>
              <a:off x="961064" y="1476611"/>
              <a:ext cx="788677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초등학교</a:t>
              </a:r>
            </a:p>
          </p:txBody>
        </p: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CCA2A880-B984-FD08-2C4A-AF818806D8D6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51" name="그룹 50">
                <a:extLst>
                  <a:ext uri="{FF2B5EF4-FFF2-40B4-BE49-F238E27FC236}">
                    <a16:creationId xmlns:a16="http://schemas.microsoft.com/office/drawing/2014/main" id="{3FAA863B-9C92-4A58-8487-DC15EEB0926B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55" name="원호 54">
                  <a:extLst>
                    <a:ext uri="{FF2B5EF4-FFF2-40B4-BE49-F238E27FC236}">
                      <a16:creationId xmlns:a16="http://schemas.microsoft.com/office/drawing/2014/main" id="{0FA49714-56DA-6A04-20B2-D9FEBC458DC4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6" name="원호 55">
                  <a:extLst>
                    <a:ext uri="{FF2B5EF4-FFF2-40B4-BE49-F238E27FC236}">
                      <a16:creationId xmlns:a16="http://schemas.microsoft.com/office/drawing/2014/main" id="{21419386-93AA-5817-5665-9A39CAA8245B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52" name="그룹 51">
                <a:extLst>
                  <a:ext uri="{FF2B5EF4-FFF2-40B4-BE49-F238E27FC236}">
                    <a16:creationId xmlns:a16="http://schemas.microsoft.com/office/drawing/2014/main" id="{F42EE399-0BAC-F192-8433-82D8FDDB703E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53" name="타원 52">
                  <a:extLst>
                    <a:ext uri="{FF2B5EF4-FFF2-40B4-BE49-F238E27FC236}">
                      <a16:creationId xmlns:a16="http://schemas.microsoft.com/office/drawing/2014/main" id="{6713EB1D-EB52-C06D-B8E0-008EF7DAA205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0F958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C20C5809-136E-9C07-220C-E367FE74BB76}"/>
                    </a:ext>
                  </a:extLst>
                </p:cNvPr>
                <p:cNvSpPr txBox="1"/>
                <p:nvPr/>
              </p:nvSpPr>
              <p:spPr>
                <a:xfrm>
                  <a:off x="592734" y="1487564"/>
                  <a:ext cx="213200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97D1C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1</a:t>
                  </a:r>
                </a:p>
              </p:txBody>
            </p:sp>
          </p:grp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240D910-3726-6B0D-63A7-75BE9546DAC5}"/>
              </a:ext>
            </a:extLst>
          </p:cNvPr>
          <p:cNvGrpSpPr/>
          <p:nvPr/>
        </p:nvGrpSpPr>
        <p:grpSpPr>
          <a:xfrm>
            <a:off x="7444394" y="1423287"/>
            <a:ext cx="1102667" cy="765111"/>
            <a:chOff x="6554009" y="1380700"/>
            <a:chExt cx="1170503" cy="812181"/>
          </a:xfrm>
        </p:grpSpPr>
        <p:pic>
          <p:nvPicPr>
            <p:cNvPr id="7" name="그림 6" descr="의류, 클립아트, 스탠딩, 만화 영화이(가) 표시된 사진&#10;&#10;자동 생성된 설명">
              <a:extLst>
                <a:ext uri="{FF2B5EF4-FFF2-40B4-BE49-F238E27FC236}">
                  <a16:creationId xmlns:a16="http://schemas.microsoft.com/office/drawing/2014/main" id="{E3BB7DC9-D59F-0793-02B8-5CC2B771C4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82966"/>
            <a:stretch/>
          </p:blipFill>
          <p:spPr>
            <a:xfrm>
              <a:off x="6554009" y="1380700"/>
              <a:ext cx="1170503" cy="309989"/>
            </a:xfrm>
            <a:prstGeom prst="rect">
              <a:avLst/>
            </a:prstGeom>
            <a:effectLst>
              <a:outerShdw blurRad="25400" dist="25400" dir="162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그림 7" descr="의류, 클립아트, 스탠딩, 만화 영화이(가) 표시된 사진&#10;&#10;자동 생성된 설명">
              <a:extLst>
                <a:ext uri="{FF2B5EF4-FFF2-40B4-BE49-F238E27FC236}">
                  <a16:creationId xmlns:a16="http://schemas.microsoft.com/office/drawing/2014/main" id="{0C707DD4-EFC6-E850-9A4C-5816574120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5371"/>
            <a:stretch/>
          </p:blipFill>
          <p:spPr>
            <a:xfrm>
              <a:off x="6554009" y="1380700"/>
              <a:ext cx="1170503" cy="812181"/>
            </a:xfrm>
            <a:prstGeom prst="rect">
              <a:avLst/>
            </a:prstGeom>
          </p:spPr>
        </p:pic>
      </p:grp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A000EB72-93FF-F0F9-D7E5-B1D647A8A162}"/>
              </a:ext>
            </a:extLst>
          </p:cNvPr>
          <p:cNvGrpSpPr/>
          <p:nvPr/>
        </p:nvGrpSpPr>
        <p:grpSpPr>
          <a:xfrm>
            <a:off x="622299" y="2197098"/>
            <a:ext cx="7896226" cy="3968752"/>
            <a:chOff x="622299" y="2197098"/>
            <a:chExt cx="7896226" cy="3968752"/>
          </a:xfrm>
        </p:grpSpPr>
        <p:sp>
          <p:nvSpPr>
            <p:cNvPr id="45" name="사각형: 둥근 모서리 44">
              <a:extLst>
                <a:ext uri="{FF2B5EF4-FFF2-40B4-BE49-F238E27FC236}">
                  <a16:creationId xmlns:a16="http://schemas.microsoft.com/office/drawing/2014/main" id="{EBB53EA7-7F42-B7FD-C33B-93CB82A3EB79}"/>
                </a:ext>
              </a:extLst>
            </p:cNvPr>
            <p:cNvSpPr/>
            <p:nvPr/>
          </p:nvSpPr>
          <p:spPr>
            <a:xfrm>
              <a:off x="622299" y="2197100"/>
              <a:ext cx="7896226" cy="3968750"/>
            </a:xfrm>
            <a:prstGeom prst="roundRect">
              <a:avLst>
                <a:gd name="adj" fmla="val 1615"/>
              </a:avLst>
            </a:prstGeom>
            <a:solidFill>
              <a:schemeClr val="bg1"/>
            </a:solidFill>
            <a:ln w="19050">
              <a:solidFill>
                <a:srgbClr val="B2DDDB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44" name="사각형: 둥근 위쪽 모서리 43">
              <a:extLst>
                <a:ext uri="{FF2B5EF4-FFF2-40B4-BE49-F238E27FC236}">
                  <a16:creationId xmlns:a16="http://schemas.microsoft.com/office/drawing/2014/main" id="{74CF4BE3-7A5C-37C5-3DC0-CDF8411BCADB}"/>
                </a:ext>
              </a:extLst>
            </p:cNvPr>
            <p:cNvSpPr/>
            <p:nvPr/>
          </p:nvSpPr>
          <p:spPr>
            <a:xfrm rot="16200000">
              <a:off x="-758827" y="3578225"/>
              <a:ext cx="3968751" cy="1206497"/>
            </a:xfrm>
            <a:prstGeom prst="round2SameRect">
              <a:avLst>
                <a:gd name="adj1" fmla="val 5086"/>
                <a:gd name="adj2" fmla="val 0"/>
              </a:avLst>
            </a:prstGeom>
            <a:gradFill>
              <a:gsLst>
                <a:gs pos="0">
                  <a:srgbClr val="0F958E">
                    <a:alpha val="19000"/>
                  </a:srgbClr>
                </a:gs>
                <a:gs pos="100000">
                  <a:srgbClr val="276DB5">
                    <a:alpha val="22000"/>
                  </a:srgbClr>
                </a:gs>
              </a:gsLst>
              <a:lin ang="108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76DE12BC-D62C-7EC5-6A79-F8E84E2663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136071"/>
              </p:ext>
            </p:extLst>
          </p:nvPr>
        </p:nvGraphicFramePr>
        <p:xfrm>
          <a:off x="622299" y="2197100"/>
          <a:ext cx="7896226" cy="3969935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213397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463004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3030702">
                  <a:extLst>
                    <a:ext uri="{9D8B030D-6E8A-4147-A177-3AD203B41FA5}">
                      <a16:colId xmlns:a16="http://schemas.microsoft.com/office/drawing/2014/main" val="2557666698"/>
                    </a:ext>
                  </a:extLst>
                </a:gridCol>
                <a:gridCol w="3189123">
                  <a:extLst>
                    <a:ext uri="{9D8B030D-6E8A-4147-A177-3AD203B41FA5}">
                      <a16:colId xmlns:a16="http://schemas.microsoft.com/office/drawing/2014/main" val="1490831372"/>
                    </a:ext>
                  </a:extLst>
                </a:gridCol>
              </a:tblGrid>
              <a:tr h="2750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성취기준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[4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03-04] 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생활 주변의 소리나 장면을 모방하며 음악의 새로움을 즐기는 태도를 갖는다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0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2 - 3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87913"/>
                  </a:ext>
                </a:extLst>
              </a:tr>
              <a:tr h="3765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과제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여우비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’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날씨의 특징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관련 설화나 작품을 탐구하여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여우비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’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 오는 소리나 이야기에 알맞은 장면을 모방하여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음악으로 나타내고 음악의 새로움을 즐기는 태도를 갖는다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85750" marR="0" lvl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  <a:tr h="5796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요소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자신의 느낌이나 상상에 알맞은 소리나 음악 찾기</a:t>
                      </a:r>
                    </a:p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모방하여 나타내기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새롭게 표현하는 것을 즐기는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2750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방법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관찰평가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포트폴리오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191613"/>
                  </a:ext>
                </a:extLst>
              </a:tr>
              <a:tr h="434355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기준</a:t>
                      </a:r>
                      <a:endParaRPr lang="en-US" altLang="ko-KR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상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여우비나 관련 이야기 소리 또는 장면의 특징을 살려 실감나게 모방하여 음악으로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노래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악기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신체표현 등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나타낼 수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있으며 다양하게 나타나는 친구들과 자신의 새로운 음악적 표현을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적극적으로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즐기는 태도를 가진다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35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중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여우비나 관련 이야기 소리 또는 장면의 특징을 살려 모방하여 나타낼 수 있고 친구들 또는 자신의 새로운 음악적 표현을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즐기는 태도를 가진다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1986014"/>
                  </a:ext>
                </a:extLst>
              </a:tr>
              <a:tr h="43435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하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여우비나 관련 이야기 소리 또는 장면을 도움을 받아 모방하여 나타내며 친구들 또는 자신의 새로운 음악적 표현을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즐기려고 노력한다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7608988"/>
                  </a:ext>
                </a:extLst>
              </a:tr>
              <a:tr h="8842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내용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장면을 선정하고 장면에 어울리는 소리나 악기를 탐색하는 과정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연주를 하기 위한 계획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연주 연습 일지나 과정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연주의 완성도를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높이기 위해 수정 보완하는 과정에 대한 기록이나 자기 평가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동료 평가에 대한 누가 기록을 모아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평가에 반영한다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연주를 계획하고 연습하고 발표하는 전 과정에 대해 교사가 관찰하여 평가에 반영한다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산출물로 나타나는 새로운 음악 표현을 즐기는 태도에 대해 교사의 관찰평가 및 학생의 서술형 상호평가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자기 체크리스트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등의 방법을 통해 평가에 반영한다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285750" marR="0" lvl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장면을 선정하고 장면에 어울리는 소리나 악기를 탐색하는 과정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연주를 하기 위한 계획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연주 연습 일지나 과정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연주의 완성도를 높이기 위해 수정 보완하는 과정에 대한 기록이나 자기 평가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동료 평가에 대한 누가 기록을 모아 평가에 반영한다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285750" marR="0" lvl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연주를 계획하고 연습하고 발표하는 전 과정에 대해 교사가 관찰하여 평가에 반영한다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78577"/>
                  </a:ext>
                </a:extLst>
              </a:tr>
            </a:tbl>
          </a:graphicData>
        </a:graphic>
      </p:graphicFrame>
      <p:grpSp>
        <p:nvGrpSpPr>
          <p:cNvPr id="35" name="그룹 34">
            <a:extLst>
              <a:ext uri="{FF2B5EF4-FFF2-40B4-BE49-F238E27FC236}">
                <a16:creationId xmlns:a16="http://schemas.microsoft.com/office/drawing/2014/main" id="{385ACAB8-5227-410A-E151-69F143FF11FC}"/>
              </a:ext>
            </a:extLst>
          </p:cNvPr>
          <p:cNvGrpSpPr/>
          <p:nvPr/>
        </p:nvGrpSpPr>
        <p:grpSpPr>
          <a:xfrm>
            <a:off x="141243" y="277153"/>
            <a:ext cx="4681347" cy="662153"/>
            <a:chOff x="141243" y="277153"/>
            <a:chExt cx="4681347" cy="662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C26CE24-386F-9255-77A7-DC730E09F987}"/>
                </a:ext>
              </a:extLst>
            </p:cNvPr>
            <p:cNvSpPr txBox="1"/>
            <p:nvPr/>
          </p:nvSpPr>
          <p:spPr>
            <a:xfrm>
              <a:off x="1087593" y="569974"/>
              <a:ext cx="373499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교수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학습 방법 및 평가 예시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FAA206F-D8D0-EA9E-DBB6-C02518ABFE82}"/>
                </a:ext>
              </a:extLst>
            </p:cNvPr>
            <p:cNvSpPr txBox="1"/>
            <p:nvPr/>
          </p:nvSpPr>
          <p:spPr>
            <a:xfrm>
              <a:off x="141243" y="524669"/>
              <a:ext cx="649217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5-6</a:t>
              </a:r>
            </a:p>
          </p:txBody>
        </p: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9AE4D610-774E-CEB4-6D0E-C1B86DB992DA}"/>
                </a:ext>
              </a:extLst>
            </p:cNvPr>
            <p:cNvGrpSpPr/>
            <p:nvPr/>
          </p:nvGrpSpPr>
          <p:grpSpPr>
            <a:xfrm>
              <a:off x="1119981" y="277153"/>
              <a:ext cx="3059987" cy="204923"/>
              <a:chOff x="1119981" y="277153"/>
              <a:chExt cx="3059987" cy="204923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02E5C19-F16B-9FD4-8182-D87F51620D14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78281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학습 방법 및 평가 </a:t>
                </a:r>
              </a:p>
            </p:txBody>
          </p:sp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104E0A06-588D-C328-2F2D-72D452EC9B63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41" name="타원 40">
                  <a:extLst>
                    <a:ext uri="{FF2B5EF4-FFF2-40B4-BE49-F238E27FC236}">
                      <a16:creationId xmlns:a16="http://schemas.microsoft.com/office/drawing/2014/main" id="{FAC3D9F5-4BD0-17A4-000B-E9BDA3FEC8B4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DB60DF79-5598-E6DF-5920-0E952B65FE0B}"/>
                    </a:ext>
                  </a:extLst>
                </p:cNvPr>
                <p:cNvSpPr txBox="1"/>
                <p:nvPr/>
              </p:nvSpPr>
              <p:spPr>
                <a:xfrm>
                  <a:off x="1163188" y="258397"/>
                  <a:ext cx="9297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5</a:t>
                  </a:r>
                </a:p>
              </p:txBody>
            </p:sp>
          </p:grpSp>
        </p:grp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0BFB905D-D22C-8733-F35F-47223C0F9805}"/>
              </a:ext>
            </a:extLst>
          </p:cNvPr>
          <p:cNvGrpSpPr/>
          <p:nvPr/>
        </p:nvGrpSpPr>
        <p:grpSpPr>
          <a:xfrm>
            <a:off x="539551" y="1821181"/>
            <a:ext cx="2156840" cy="402187"/>
            <a:chOff x="539551" y="1821181"/>
            <a:chExt cx="2156840" cy="4021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852BA1F-05E1-E2C4-9120-2CC74F32F5AE}"/>
                </a:ext>
              </a:extLst>
            </p:cNvPr>
            <p:cNvSpPr txBox="1"/>
            <p:nvPr/>
          </p:nvSpPr>
          <p:spPr>
            <a:xfrm>
              <a:off x="1946186" y="1893102"/>
              <a:ext cx="75020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평가 예시</a:t>
              </a:r>
            </a:p>
          </p:txBody>
        </p:sp>
        <p:sp>
          <p:nvSpPr>
            <p:cNvPr id="61" name="사각형: 둥근 위쪽 모서리 60">
              <a:extLst>
                <a:ext uri="{FF2B5EF4-FFF2-40B4-BE49-F238E27FC236}">
                  <a16:creationId xmlns:a16="http://schemas.microsoft.com/office/drawing/2014/main" id="{120BE8D0-7EE9-DF41-3F45-9EE0B5335D0B}"/>
                </a:ext>
              </a:extLst>
            </p:cNvPr>
            <p:cNvSpPr/>
            <p:nvPr/>
          </p:nvSpPr>
          <p:spPr>
            <a:xfrm flipH="1">
              <a:off x="539551" y="1821181"/>
              <a:ext cx="1289246" cy="329088"/>
            </a:xfrm>
            <a:prstGeom prst="round2SameRect">
              <a:avLst>
                <a:gd name="adj1" fmla="val 26074"/>
                <a:gd name="adj2" fmla="val 0"/>
              </a:avLst>
            </a:prstGeom>
            <a:solidFill>
              <a:srgbClr val="0F958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62" name="자유형: 도형 61">
              <a:extLst>
                <a:ext uri="{FF2B5EF4-FFF2-40B4-BE49-F238E27FC236}">
                  <a16:creationId xmlns:a16="http://schemas.microsoft.com/office/drawing/2014/main" id="{A48DD15B-4CAC-B8C7-260D-EFBFEC734ABE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 flipV="1">
              <a:off x="539551" y="1943146"/>
              <a:ext cx="165846" cy="280222"/>
            </a:xfrm>
            <a:custGeom>
              <a:avLst/>
              <a:gdLst>
                <a:gd name="connsiteX0" fmla="*/ 0 w 179587"/>
                <a:gd name="connsiteY0" fmla="*/ 74092 h 291600"/>
                <a:gd name="connsiteX1" fmla="*/ 0 w 179587"/>
                <a:gd name="connsiteY1" fmla="*/ 217978 h 291600"/>
                <a:gd name="connsiteX2" fmla="*/ 40417 w 179587"/>
                <a:gd name="connsiteY2" fmla="*/ 286247 h 291600"/>
                <a:gd name="connsiteX3" fmla="*/ 64099 w 179587"/>
                <a:gd name="connsiteY3" fmla="*/ 291600 h 291600"/>
                <a:gd name="connsiteX4" fmla="*/ 64099 w 179587"/>
                <a:gd name="connsiteY4" fmla="*/ 283233 h 291600"/>
                <a:gd name="connsiteX5" fmla="*/ 126402 w 179587"/>
                <a:gd name="connsiteY5" fmla="*/ 213478 h 291600"/>
                <a:gd name="connsiteX6" fmla="*/ 179587 w 179587"/>
                <a:gd name="connsiteY6" fmla="*/ 213478 h 291600"/>
                <a:gd name="connsiteX7" fmla="*/ 179587 w 179587"/>
                <a:gd name="connsiteY7" fmla="*/ 0 h 291600"/>
                <a:gd name="connsiteX8" fmla="*/ 66176 w 179587"/>
                <a:gd name="connsiteY8" fmla="*/ 0 h 291600"/>
                <a:gd name="connsiteX9" fmla="*/ 0 w 179587"/>
                <a:gd name="connsiteY9" fmla="*/ 74092 h 29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587" h="291600">
                  <a:moveTo>
                    <a:pt x="0" y="74092"/>
                  </a:moveTo>
                  <a:lnTo>
                    <a:pt x="0" y="217978"/>
                  </a:lnTo>
                  <a:cubicBezTo>
                    <a:pt x="0" y="248668"/>
                    <a:pt x="16666" y="275000"/>
                    <a:pt x="40417" y="286247"/>
                  </a:cubicBezTo>
                  <a:lnTo>
                    <a:pt x="64099" y="291600"/>
                  </a:lnTo>
                  <a:lnTo>
                    <a:pt x="64099" y="283233"/>
                  </a:lnTo>
                  <a:cubicBezTo>
                    <a:pt x="64099" y="244708"/>
                    <a:pt x="91993" y="213478"/>
                    <a:pt x="126402" y="213478"/>
                  </a:cubicBezTo>
                  <a:lnTo>
                    <a:pt x="179587" y="213478"/>
                  </a:lnTo>
                  <a:lnTo>
                    <a:pt x="179587" y="0"/>
                  </a:lnTo>
                  <a:lnTo>
                    <a:pt x="66176" y="0"/>
                  </a:lnTo>
                  <a:cubicBezTo>
                    <a:pt x="29628" y="0"/>
                    <a:pt x="0" y="33172"/>
                    <a:pt x="0" y="74092"/>
                  </a:cubicBezTo>
                  <a:close/>
                </a:path>
              </a:pathLst>
            </a:custGeom>
            <a:solidFill>
              <a:srgbClr val="0F958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8DA58D7-5DE0-664A-B899-D24223B916B0}"/>
                </a:ext>
              </a:extLst>
            </p:cNvPr>
            <p:cNvSpPr txBox="1"/>
            <p:nvPr/>
          </p:nvSpPr>
          <p:spPr>
            <a:xfrm>
              <a:off x="694457" y="1893102"/>
              <a:ext cx="97943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3 - 4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학년군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241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그룹 24">
            <a:extLst>
              <a:ext uri="{FF2B5EF4-FFF2-40B4-BE49-F238E27FC236}">
                <a16:creationId xmlns:a16="http://schemas.microsoft.com/office/drawing/2014/main" id="{B2D5E1F5-6D1E-743A-9C68-43415F521BD6}"/>
              </a:ext>
            </a:extLst>
          </p:cNvPr>
          <p:cNvGrpSpPr/>
          <p:nvPr/>
        </p:nvGrpSpPr>
        <p:grpSpPr>
          <a:xfrm>
            <a:off x="431581" y="1310857"/>
            <a:ext cx="8244105" cy="431913"/>
            <a:chOff x="442897" y="1371859"/>
            <a:chExt cx="8244105" cy="431913"/>
          </a:xfrm>
        </p:grpSpPr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D5DC0835-C0D9-84AD-E64F-68B6F027DB94}"/>
                </a:ext>
              </a:extLst>
            </p:cNvPr>
            <p:cNvSpPr/>
            <p:nvPr/>
          </p:nvSpPr>
          <p:spPr>
            <a:xfrm rot="10800000" flipH="1">
              <a:off x="468313" y="1419720"/>
              <a:ext cx="8218689" cy="336189"/>
            </a:xfrm>
            <a:prstGeom prst="roundRect">
              <a:avLst>
                <a:gd name="adj" fmla="val 50000"/>
              </a:avLst>
            </a:prstGeom>
            <a:solidFill>
              <a:srgbClr val="0F9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514BD15-7377-EBD4-59E8-DADAC3C449A5}"/>
                </a:ext>
              </a:extLst>
            </p:cNvPr>
            <p:cNvSpPr txBox="1"/>
            <p:nvPr/>
          </p:nvSpPr>
          <p:spPr>
            <a:xfrm>
              <a:off x="961064" y="1476611"/>
              <a:ext cx="788677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초등학교</a:t>
              </a:r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10E44EC9-3ED8-4FB4-8060-799C0A24E654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FECA3E68-C6EF-C2B9-05B3-47C7864493AC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33" name="원호 32">
                  <a:extLst>
                    <a:ext uri="{FF2B5EF4-FFF2-40B4-BE49-F238E27FC236}">
                      <a16:creationId xmlns:a16="http://schemas.microsoft.com/office/drawing/2014/main" id="{D4367812-5F90-2C3E-229A-188F8670892B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4" name="원호 33">
                  <a:extLst>
                    <a:ext uri="{FF2B5EF4-FFF2-40B4-BE49-F238E27FC236}">
                      <a16:creationId xmlns:a16="http://schemas.microsoft.com/office/drawing/2014/main" id="{3D64DD7E-6FC5-A381-94AD-5C21597B6A3B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F9730984-5082-9DE4-3CBD-32995CB90516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31" name="타원 30">
                  <a:extLst>
                    <a:ext uri="{FF2B5EF4-FFF2-40B4-BE49-F238E27FC236}">
                      <a16:creationId xmlns:a16="http://schemas.microsoft.com/office/drawing/2014/main" id="{493A2F60-3021-262D-2E91-BF53F761ED56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0F958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338470FD-BCCE-61C6-1DE7-945B3F06DF7C}"/>
                    </a:ext>
                  </a:extLst>
                </p:cNvPr>
                <p:cNvSpPr txBox="1"/>
                <p:nvPr/>
              </p:nvSpPr>
              <p:spPr>
                <a:xfrm>
                  <a:off x="592734" y="1487564"/>
                  <a:ext cx="213200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97D1C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1</a:t>
                  </a:r>
                </a:p>
              </p:txBody>
            </p:sp>
          </p:grpSp>
        </p:grp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2F09BF5C-1993-E364-BC34-2788D68CFFFC}"/>
              </a:ext>
            </a:extLst>
          </p:cNvPr>
          <p:cNvGrpSpPr/>
          <p:nvPr/>
        </p:nvGrpSpPr>
        <p:grpSpPr>
          <a:xfrm>
            <a:off x="7444394" y="1423287"/>
            <a:ext cx="1102667" cy="765111"/>
            <a:chOff x="6554009" y="1380700"/>
            <a:chExt cx="1170503" cy="812181"/>
          </a:xfrm>
        </p:grpSpPr>
        <p:pic>
          <p:nvPicPr>
            <p:cNvPr id="64" name="그림 63" descr="의류, 클립아트, 스탠딩, 만화 영화이(가) 표시된 사진&#10;&#10;자동 생성된 설명">
              <a:extLst>
                <a:ext uri="{FF2B5EF4-FFF2-40B4-BE49-F238E27FC236}">
                  <a16:creationId xmlns:a16="http://schemas.microsoft.com/office/drawing/2014/main" id="{F4B31D46-EF8E-878B-5145-C9B4C7BAB0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82966"/>
            <a:stretch/>
          </p:blipFill>
          <p:spPr>
            <a:xfrm>
              <a:off x="6554009" y="1380700"/>
              <a:ext cx="1170503" cy="309989"/>
            </a:xfrm>
            <a:prstGeom prst="rect">
              <a:avLst/>
            </a:prstGeom>
            <a:effectLst>
              <a:outerShdw blurRad="25400" dist="25400" dir="162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5" name="그림 64" descr="의류, 클립아트, 스탠딩, 만화 영화이(가) 표시된 사진&#10;&#10;자동 생성된 설명">
              <a:extLst>
                <a:ext uri="{FF2B5EF4-FFF2-40B4-BE49-F238E27FC236}">
                  <a16:creationId xmlns:a16="http://schemas.microsoft.com/office/drawing/2014/main" id="{E37C5C92-C03A-C028-1211-4357928B83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5371"/>
            <a:stretch/>
          </p:blipFill>
          <p:spPr>
            <a:xfrm>
              <a:off x="6554009" y="1380700"/>
              <a:ext cx="1170503" cy="812181"/>
            </a:xfrm>
            <a:prstGeom prst="rect">
              <a:avLst/>
            </a:prstGeom>
          </p:spPr>
        </p:pic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CC9673C-13D3-14F7-650C-D3A2261A44EC}"/>
              </a:ext>
            </a:extLst>
          </p:cNvPr>
          <p:cNvGrpSpPr/>
          <p:nvPr/>
        </p:nvGrpSpPr>
        <p:grpSpPr>
          <a:xfrm>
            <a:off x="141243" y="277153"/>
            <a:ext cx="4681347" cy="662153"/>
            <a:chOff x="141243" y="277153"/>
            <a:chExt cx="4681347" cy="66215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C637E11-E4CE-30EF-9DE7-F75D26E5B069}"/>
                </a:ext>
              </a:extLst>
            </p:cNvPr>
            <p:cNvSpPr txBox="1"/>
            <p:nvPr/>
          </p:nvSpPr>
          <p:spPr>
            <a:xfrm>
              <a:off x="1087593" y="569974"/>
              <a:ext cx="373499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교수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학습 방법 및 평가 예시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A02211E-92DD-26C9-C914-B5EFDDD352B0}"/>
                </a:ext>
              </a:extLst>
            </p:cNvPr>
            <p:cNvSpPr txBox="1"/>
            <p:nvPr/>
          </p:nvSpPr>
          <p:spPr>
            <a:xfrm>
              <a:off x="141243" y="524669"/>
              <a:ext cx="649217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5-6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005E96B4-FE3B-E688-235A-9FA750106FFB}"/>
                </a:ext>
              </a:extLst>
            </p:cNvPr>
            <p:cNvGrpSpPr/>
            <p:nvPr/>
          </p:nvGrpSpPr>
          <p:grpSpPr>
            <a:xfrm>
              <a:off x="1119981" y="277153"/>
              <a:ext cx="3059987" cy="204923"/>
              <a:chOff x="1119981" y="277153"/>
              <a:chExt cx="3059987" cy="204923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6C29A2E-7B83-67C2-6A76-47F12887FD07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78281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학습 방법 및 평가 </a:t>
                </a:r>
              </a:p>
            </p:txBody>
          </p: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38FEBAF1-9B57-4C00-49AE-79AF06CFE199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8" name="타원 7">
                  <a:extLst>
                    <a:ext uri="{FF2B5EF4-FFF2-40B4-BE49-F238E27FC236}">
                      <a16:creationId xmlns:a16="http://schemas.microsoft.com/office/drawing/2014/main" id="{ACFD0768-BEA4-80F6-2375-8432B4F404EA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9A2C15E3-67E6-7BE4-717A-7E6A622E0515}"/>
                    </a:ext>
                  </a:extLst>
                </p:cNvPr>
                <p:cNvSpPr txBox="1"/>
                <p:nvPr/>
              </p:nvSpPr>
              <p:spPr>
                <a:xfrm>
                  <a:off x="1163188" y="258397"/>
                  <a:ext cx="9297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5</a:t>
                  </a:r>
                </a:p>
              </p:txBody>
            </p:sp>
          </p:grpSp>
        </p:grp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0BE4F44-B025-25A9-B618-119DAA288AD5}"/>
              </a:ext>
            </a:extLst>
          </p:cNvPr>
          <p:cNvGrpSpPr/>
          <p:nvPr/>
        </p:nvGrpSpPr>
        <p:grpSpPr>
          <a:xfrm>
            <a:off x="617221" y="3429000"/>
            <a:ext cx="1001678" cy="184666"/>
            <a:chOff x="639920" y="3406344"/>
            <a:chExt cx="1001678" cy="18466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D958A97-0B00-74B0-9DA2-B6B32C0E7D9A}"/>
                </a:ext>
              </a:extLst>
            </p:cNvPr>
            <p:cNvSpPr txBox="1"/>
            <p:nvPr/>
          </p:nvSpPr>
          <p:spPr>
            <a:xfrm>
              <a:off x="881775" y="3406344"/>
              <a:ext cx="75982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차시 별 내용</a:t>
              </a: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4879725C-B4AD-6532-EC0B-2368CF189AC3}"/>
                </a:ext>
              </a:extLst>
            </p:cNvPr>
            <p:cNvGrpSpPr/>
            <p:nvPr/>
          </p:nvGrpSpPr>
          <p:grpSpPr>
            <a:xfrm>
              <a:off x="639920" y="3414775"/>
              <a:ext cx="167816" cy="167804"/>
              <a:chOff x="622299" y="3397156"/>
              <a:chExt cx="203058" cy="203042"/>
            </a:xfrm>
          </p:grpSpPr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1AF2A1F7-2C59-FB95-F0A9-B916CFECA65F}"/>
                  </a:ext>
                </a:extLst>
              </p:cNvPr>
              <p:cNvSpPr/>
              <p:nvPr/>
            </p:nvSpPr>
            <p:spPr>
              <a:xfrm>
                <a:off x="622299" y="3397156"/>
                <a:ext cx="203058" cy="203042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40F1EDDA-B625-29D8-69CD-F3B733059F04}"/>
                  </a:ext>
                </a:extLst>
              </p:cNvPr>
              <p:cNvSpPr/>
              <p:nvPr/>
            </p:nvSpPr>
            <p:spPr>
              <a:xfrm>
                <a:off x="659034" y="3433891"/>
                <a:ext cx="129588" cy="129588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7C8E408-FAE9-4753-BE48-CA3AFD3E4D65}"/>
              </a:ext>
            </a:extLst>
          </p:cNvPr>
          <p:cNvSpPr/>
          <p:nvPr/>
        </p:nvSpPr>
        <p:spPr>
          <a:xfrm>
            <a:off x="613080" y="3692470"/>
            <a:ext cx="7917840" cy="236893"/>
          </a:xfrm>
          <a:prstGeom prst="rect">
            <a:avLst/>
          </a:prstGeom>
          <a:gradFill>
            <a:gsLst>
              <a:gs pos="0">
                <a:srgbClr val="0F958E">
                  <a:alpha val="19000"/>
                </a:srgbClr>
              </a:gs>
              <a:gs pos="100000">
                <a:srgbClr val="276DB5">
                  <a:alpha val="2200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03CDE857-C1BE-A1EF-4415-70ABDF1A1B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039399"/>
              </p:ext>
            </p:extLst>
          </p:nvPr>
        </p:nvGraphicFramePr>
        <p:xfrm>
          <a:off x="617222" y="3692471"/>
          <a:ext cx="7910062" cy="2473866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64400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925200">
                  <a:extLst>
                    <a:ext uri="{9D8B030D-6E8A-4147-A177-3AD203B41FA5}">
                      <a16:colId xmlns:a16="http://schemas.microsoft.com/office/drawing/2014/main" val="375454398"/>
                    </a:ext>
                  </a:extLst>
                </a:gridCol>
                <a:gridCol w="3260231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3260231">
                  <a:extLst>
                    <a:ext uri="{9D8B030D-6E8A-4147-A177-3AD203B41FA5}">
                      <a16:colId xmlns:a16="http://schemas.microsoft.com/office/drawing/2014/main" val="2220809251"/>
                    </a:ext>
                  </a:extLst>
                </a:gridCol>
              </a:tblGrid>
              <a:tr h="239156"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F958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1 - 2</a:t>
                      </a: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327722"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 주제</a:t>
                      </a:r>
                    </a:p>
                  </a:txBody>
                  <a:tcPr marL="72000" marR="72000" marT="18000" marB="180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종소리의 대선율을 느끼며 노래부르기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바른 주법과 표현 기법을 익혀 느낌을 담아 연주 연습하기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소리의 어울림을 느끼며 역할을 나누어 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종소리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’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를</a:t>
                      </a:r>
                      <a:b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함께 노래 부르고 악기 연주하기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  <a:tr h="186463"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핵심역량</a:t>
                      </a:r>
                    </a:p>
                  </a:txBody>
                  <a:tcPr marL="72000" marR="72000" marT="18000" marB="180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감성 역량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자기주도성 역량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감성 역량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소통 역량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186463">
                <a:tc rowSpan="3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</a:t>
                      </a:r>
                      <a:endParaRPr lang="en-US" altLang="ko-KR" sz="9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체계 </a:t>
                      </a:r>
                      <a:endParaRPr lang="en-US" altLang="ko-KR" sz="9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18000" marB="180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주법과 표현기법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어울림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주법과 표현기법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어울림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8148555"/>
                  </a:ext>
                </a:extLst>
              </a:tr>
              <a:tr h="186463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노래 부르거나 악기 연주하기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노래 부르거나 악기 연주하기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6006650"/>
                  </a:ext>
                </a:extLst>
              </a:tr>
              <a:tr h="186463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연주의 준비와 참여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연주의 준비와 참여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1032181"/>
                  </a:ext>
                </a:extLst>
              </a:tr>
              <a:tr h="97418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교수학습내용</a:t>
                      </a:r>
                    </a:p>
                  </a:txBody>
                  <a:tcPr marL="72000" marR="72000" marT="18000" marB="180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3188" indent="-103188" algn="l" defTabSz="914400" rtl="0" eaLnBrk="1" latinLnBrk="1" hangingPunct="1"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대선율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주선율 역할을 나누어 노래 부르기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대선율은 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아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’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로 부르기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</a:t>
                      </a:r>
                    </a:p>
                    <a:p>
                      <a:pPr marL="103188" indent="-103188" algn="l" defTabSz="914400" rtl="0" eaLnBrk="1" latinLnBrk="1" hangingPunct="1"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대선율에 어울리는 악기가 무엇인지 정해보기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실로폰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멜로디언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</a:t>
                      </a:r>
                    </a:p>
                    <a:p>
                      <a:pPr marL="103188" indent="-103188" algn="l" defTabSz="914400" rtl="0" eaLnBrk="1" latinLnBrk="1" hangingPunct="1"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악기의 바른 주법 익히기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바른 자세와 발성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호흡으로 노래 익히기</a:t>
                      </a:r>
                    </a:p>
                    <a:p>
                      <a:pPr marL="103188" indent="-103188" algn="l" defTabSz="914400" rtl="0" eaLnBrk="1" latinLnBrk="1" hangingPunct="1"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곡에서 느껴지는 분위기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느낌을 살려 연주하기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indent="-103188" algn="l" defTabSz="914400" rtl="0" eaLnBrk="1" latinLnBrk="1" hangingPunct="1"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성부를 나누어 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2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중창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2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중주 연습하기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indent="-103188" algn="l" defTabSz="914400" rtl="0" eaLnBrk="1" latinLnBrk="1" hangingPunct="1"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스스로 잘 안되는 부분 연습하기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18000" marB="18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3188" indent="-103188" algn="l" defTabSz="914400" rtl="0" eaLnBrk="1" latinLnBrk="1" hangingPunct="1"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악기 연주와 함께 노래 부를 부분 확인하기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indent="-103188" algn="l" defTabSz="914400" rtl="0" eaLnBrk="1" latinLnBrk="1" hangingPunct="1"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악기 모둠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노래 모둠을 나누어 연습하기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indent="-103188" algn="l" defTabSz="914400" rtl="0" eaLnBrk="1" latinLnBrk="1" hangingPunct="1"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좋은 연주를 위해 할 역할이나 연습 서로 이야기하기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indent="-103188" algn="l" defTabSz="914400" rtl="0" eaLnBrk="1" latinLnBrk="1" hangingPunct="1">
                        <a:spcAft>
                          <a:spcPts val="1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역할을 나누어 소리의 어울림을 생각하며 ‘종소리’를 노래나 악기로 </a:t>
                      </a:r>
                      <a:b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함께 연주하기</a:t>
                      </a:r>
                    </a:p>
                  </a:txBody>
                  <a:tcPr marL="72000" marR="72000" marT="18000" marB="18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430977"/>
                  </a:ext>
                </a:extLst>
              </a:tr>
              <a:tr h="1864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교수학습방법</a:t>
                      </a:r>
                    </a:p>
                  </a:txBody>
                  <a:tcPr marL="72000" marR="72000" marT="18000" marB="180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실기 수업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실기 수업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협동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협력 학습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0010937"/>
                  </a:ext>
                </a:extLst>
              </a:tr>
            </a:tbl>
          </a:graphicData>
        </a:graphic>
      </p:graphicFrame>
      <p:grpSp>
        <p:nvGrpSpPr>
          <p:cNvPr id="35" name="그룹 34">
            <a:extLst>
              <a:ext uri="{FF2B5EF4-FFF2-40B4-BE49-F238E27FC236}">
                <a16:creationId xmlns:a16="http://schemas.microsoft.com/office/drawing/2014/main" id="{E7D1AB21-111E-87EE-62D5-78EF557F500A}"/>
              </a:ext>
            </a:extLst>
          </p:cNvPr>
          <p:cNvGrpSpPr/>
          <p:nvPr/>
        </p:nvGrpSpPr>
        <p:grpSpPr>
          <a:xfrm>
            <a:off x="539551" y="1821181"/>
            <a:ext cx="2964754" cy="402187"/>
            <a:chOff x="539551" y="1821181"/>
            <a:chExt cx="2964754" cy="40218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C69FB1C-AB31-D129-2499-7140C0C2C7C7}"/>
                </a:ext>
              </a:extLst>
            </p:cNvPr>
            <p:cNvSpPr txBox="1"/>
            <p:nvPr/>
          </p:nvSpPr>
          <p:spPr>
            <a:xfrm>
              <a:off x="1946186" y="1893102"/>
              <a:ext cx="155811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교수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학습 방법 예시</a:t>
              </a:r>
            </a:p>
          </p:txBody>
        </p:sp>
        <p:sp>
          <p:nvSpPr>
            <p:cNvPr id="37" name="사각형: 둥근 위쪽 모서리 36">
              <a:extLst>
                <a:ext uri="{FF2B5EF4-FFF2-40B4-BE49-F238E27FC236}">
                  <a16:creationId xmlns:a16="http://schemas.microsoft.com/office/drawing/2014/main" id="{28AC2D78-AF9E-881C-790B-5A3ADDE3BC66}"/>
                </a:ext>
              </a:extLst>
            </p:cNvPr>
            <p:cNvSpPr/>
            <p:nvPr/>
          </p:nvSpPr>
          <p:spPr>
            <a:xfrm flipH="1">
              <a:off x="539551" y="1821181"/>
              <a:ext cx="1289246" cy="329088"/>
            </a:xfrm>
            <a:prstGeom prst="round2SameRect">
              <a:avLst>
                <a:gd name="adj1" fmla="val 26074"/>
                <a:gd name="adj2" fmla="val 0"/>
              </a:avLst>
            </a:prstGeom>
            <a:solidFill>
              <a:srgbClr val="0F958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38" name="자유형: 도형 37">
              <a:extLst>
                <a:ext uri="{FF2B5EF4-FFF2-40B4-BE49-F238E27FC236}">
                  <a16:creationId xmlns:a16="http://schemas.microsoft.com/office/drawing/2014/main" id="{BA528E5D-D8A7-5D5B-002F-13DDAA25877F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 flipV="1">
              <a:off x="539551" y="1943146"/>
              <a:ext cx="165846" cy="280222"/>
            </a:xfrm>
            <a:custGeom>
              <a:avLst/>
              <a:gdLst>
                <a:gd name="connsiteX0" fmla="*/ 0 w 179587"/>
                <a:gd name="connsiteY0" fmla="*/ 74092 h 291600"/>
                <a:gd name="connsiteX1" fmla="*/ 0 w 179587"/>
                <a:gd name="connsiteY1" fmla="*/ 217978 h 291600"/>
                <a:gd name="connsiteX2" fmla="*/ 40417 w 179587"/>
                <a:gd name="connsiteY2" fmla="*/ 286247 h 291600"/>
                <a:gd name="connsiteX3" fmla="*/ 64099 w 179587"/>
                <a:gd name="connsiteY3" fmla="*/ 291600 h 291600"/>
                <a:gd name="connsiteX4" fmla="*/ 64099 w 179587"/>
                <a:gd name="connsiteY4" fmla="*/ 283233 h 291600"/>
                <a:gd name="connsiteX5" fmla="*/ 126402 w 179587"/>
                <a:gd name="connsiteY5" fmla="*/ 213478 h 291600"/>
                <a:gd name="connsiteX6" fmla="*/ 179587 w 179587"/>
                <a:gd name="connsiteY6" fmla="*/ 213478 h 291600"/>
                <a:gd name="connsiteX7" fmla="*/ 179587 w 179587"/>
                <a:gd name="connsiteY7" fmla="*/ 0 h 291600"/>
                <a:gd name="connsiteX8" fmla="*/ 66176 w 179587"/>
                <a:gd name="connsiteY8" fmla="*/ 0 h 291600"/>
                <a:gd name="connsiteX9" fmla="*/ 0 w 179587"/>
                <a:gd name="connsiteY9" fmla="*/ 74092 h 29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587" h="291600">
                  <a:moveTo>
                    <a:pt x="0" y="74092"/>
                  </a:moveTo>
                  <a:lnTo>
                    <a:pt x="0" y="217978"/>
                  </a:lnTo>
                  <a:cubicBezTo>
                    <a:pt x="0" y="248668"/>
                    <a:pt x="16666" y="275000"/>
                    <a:pt x="40417" y="286247"/>
                  </a:cubicBezTo>
                  <a:lnTo>
                    <a:pt x="64099" y="291600"/>
                  </a:lnTo>
                  <a:lnTo>
                    <a:pt x="64099" y="283233"/>
                  </a:lnTo>
                  <a:cubicBezTo>
                    <a:pt x="64099" y="244708"/>
                    <a:pt x="91993" y="213478"/>
                    <a:pt x="126402" y="213478"/>
                  </a:cubicBezTo>
                  <a:lnTo>
                    <a:pt x="179587" y="213478"/>
                  </a:lnTo>
                  <a:lnTo>
                    <a:pt x="179587" y="0"/>
                  </a:lnTo>
                  <a:lnTo>
                    <a:pt x="66176" y="0"/>
                  </a:lnTo>
                  <a:cubicBezTo>
                    <a:pt x="29628" y="0"/>
                    <a:pt x="0" y="33172"/>
                    <a:pt x="0" y="74092"/>
                  </a:cubicBezTo>
                  <a:close/>
                </a:path>
              </a:pathLst>
            </a:custGeom>
            <a:solidFill>
              <a:srgbClr val="0F958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93B3F51-8B8C-B5C6-4259-B0B4EC0711A2}"/>
                </a:ext>
              </a:extLst>
            </p:cNvPr>
            <p:cNvSpPr txBox="1"/>
            <p:nvPr/>
          </p:nvSpPr>
          <p:spPr>
            <a:xfrm>
              <a:off x="694457" y="1893102"/>
              <a:ext cx="985847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5 - 6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학년군</a:t>
              </a:r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B6474577-B034-FA17-8FF9-C3D010320315}"/>
              </a:ext>
            </a:extLst>
          </p:cNvPr>
          <p:cNvGrpSpPr/>
          <p:nvPr/>
        </p:nvGrpSpPr>
        <p:grpSpPr>
          <a:xfrm>
            <a:off x="622299" y="2197100"/>
            <a:ext cx="7899401" cy="1010920"/>
            <a:chOff x="622299" y="2197100"/>
            <a:chExt cx="7899401" cy="1010920"/>
          </a:xfrm>
        </p:grpSpPr>
        <p:sp>
          <p:nvSpPr>
            <p:cNvPr id="40" name="사각형: 둥근 위쪽 모서리 39">
              <a:extLst>
                <a:ext uri="{FF2B5EF4-FFF2-40B4-BE49-F238E27FC236}">
                  <a16:creationId xmlns:a16="http://schemas.microsoft.com/office/drawing/2014/main" id="{D76385E7-DD5E-84BC-AF5B-14BC142FFF51}"/>
                </a:ext>
              </a:extLst>
            </p:cNvPr>
            <p:cNvSpPr/>
            <p:nvPr/>
          </p:nvSpPr>
          <p:spPr>
            <a:xfrm rot="16200000">
              <a:off x="720088" y="2099311"/>
              <a:ext cx="1010920" cy="1206497"/>
            </a:xfrm>
            <a:prstGeom prst="round2SameRect">
              <a:avLst>
                <a:gd name="adj1" fmla="val 8733"/>
                <a:gd name="adj2" fmla="val 0"/>
              </a:avLst>
            </a:prstGeom>
            <a:solidFill>
              <a:srgbClr val="B2DCDB">
                <a:alpha val="53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1" name="사각형: 둥근 모서리 40">
              <a:extLst>
                <a:ext uri="{FF2B5EF4-FFF2-40B4-BE49-F238E27FC236}">
                  <a16:creationId xmlns:a16="http://schemas.microsoft.com/office/drawing/2014/main" id="{649C3F42-EFB0-331B-E433-41DFAF12E16B}"/>
                </a:ext>
              </a:extLst>
            </p:cNvPr>
            <p:cNvSpPr/>
            <p:nvPr/>
          </p:nvSpPr>
          <p:spPr>
            <a:xfrm>
              <a:off x="622300" y="2197100"/>
              <a:ext cx="7899400" cy="1010920"/>
            </a:xfrm>
            <a:prstGeom prst="roundRect">
              <a:avLst>
                <a:gd name="adj" fmla="val 6706"/>
              </a:avLst>
            </a:prstGeom>
            <a:noFill/>
            <a:ln w="19050">
              <a:solidFill>
                <a:srgbClr val="B2DDDB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</p:grpSp>
      <p:graphicFrame>
        <p:nvGraphicFramePr>
          <p:cNvPr id="42" name="표 41">
            <a:extLst>
              <a:ext uri="{FF2B5EF4-FFF2-40B4-BE49-F238E27FC236}">
                <a16:creationId xmlns:a16="http://schemas.microsoft.com/office/drawing/2014/main" id="{504DC18E-0E23-8FFB-3916-EE74A5B104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91655"/>
              </p:ext>
            </p:extLst>
          </p:nvPr>
        </p:nvGraphicFramePr>
        <p:xfrm>
          <a:off x="622299" y="2197099"/>
          <a:ext cx="7896226" cy="10162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213397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6682829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</a:tblGrid>
              <a:tr h="3044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주제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소리의 어울림을 생각하며 함께 연주하기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9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성취기준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[6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01-01]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바른 주법과 표현 기법을 익혀 노래나 악기로 느낌을 담아 연주한다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algn="l" latinLnBrk="1"/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[6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01-03]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소리의 어울림을 생각하며 다양한 방법으로 함께 표현한다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87913"/>
                  </a:ext>
                </a:extLst>
              </a:tr>
              <a:tr h="30447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학습목표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소리의 어울림을 생각하며 ‘종소리’를 바른 주법과 표현 기법으로 노래나 악기로 함께 연주할 수 있다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515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DDC187F6-C018-A66E-2700-011F26F7D78B}"/>
              </a:ext>
            </a:extLst>
          </p:cNvPr>
          <p:cNvGrpSpPr/>
          <p:nvPr/>
        </p:nvGrpSpPr>
        <p:grpSpPr>
          <a:xfrm>
            <a:off x="431581" y="1310857"/>
            <a:ext cx="8244105" cy="431913"/>
            <a:chOff x="442897" y="1371859"/>
            <a:chExt cx="8244105" cy="431913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97832A4E-CB39-2035-4355-572DE3BFD873}"/>
                </a:ext>
              </a:extLst>
            </p:cNvPr>
            <p:cNvSpPr/>
            <p:nvPr/>
          </p:nvSpPr>
          <p:spPr>
            <a:xfrm rot="10800000" flipH="1">
              <a:off x="468313" y="1419720"/>
              <a:ext cx="8218689" cy="336189"/>
            </a:xfrm>
            <a:prstGeom prst="roundRect">
              <a:avLst>
                <a:gd name="adj" fmla="val 50000"/>
              </a:avLst>
            </a:prstGeom>
            <a:solidFill>
              <a:srgbClr val="0F9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1187009-6742-BC85-55D7-A861511A3374}"/>
                </a:ext>
              </a:extLst>
            </p:cNvPr>
            <p:cNvSpPr txBox="1"/>
            <p:nvPr/>
          </p:nvSpPr>
          <p:spPr>
            <a:xfrm>
              <a:off x="961064" y="1476611"/>
              <a:ext cx="788677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초등학교</a:t>
              </a: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2DB929C9-BD61-A61D-95A7-02374126BBC9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C5EE8210-4FEC-4D99-D712-A27105458912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20" name="원호 19">
                  <a:extLst>
                    <a:ext uri="{FF2B5EF4-FFF2-40B4-BE49-F238E27FC236}">
                      <a16:creationId xmlns:a16="http://schemas.microsoft.com/office/drawing/2014/main" id="{F93BB385-B605-BA7F-50B0-B943C7C9AE47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1" name="원호 20">
                  <a:extLst>
                    <a:ext uri="{FF2B5EF4-FFF2-40B4-BE49-F238E27FC236}">
                      <a16:creationId xmlns:a16="http://schemas.microsoft.com/office/drawing/2014/main" id="{726C7CBD-F67B-47A9-DCCD-9DAE7DCFC438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618EB29C-CEF6-0962-69A0-6F9B8AAA97F0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11" name="타원 10">
                  <a:extLst>
                    <a:ext uri="{FF2B5EF4-FFF2-40B4-BE49-F238E27FC236}">
                      <a16:creationId xmlns:a16="http://schemas.microsoft.com/office/drawing/2014/main" id="{5DAE0572-3627-804C-E360-E421DE5514C0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0F958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BA5CC2F3-BDE1-5A8E-5E61-0951015958F9}"/>
                    </a:ext>
                  </a:extLst>
                </p:cNvPr>
                <p:cNvSpPr txBox="1"/>
                <p:nvPr/>
              </p:nvSpPr>
              <p:spPr>
                <a:xfrm>
                  <a:off x="592734" y="1487564"/>
                  <a:ext cx="213200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97D1C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1</a:t>
                  </a:r>
                </a:p>
              </p:txBody>
            </p:sp>
          </p:grpSp>
        </p:grp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6A62E533-227E-C5AC-D8ED-2AC8741FB77E}"/>
              </a:ext>
            </a:extLst>
          </p:cNvPr>
          <p:cNvGrpSpPr/>
          <p:nvPr/>
        </p:nvGrpSpPr>
        <p:grpSpPr>
          <a:xfrm>
            <a:off x="7444394" y="1423287"/>
            <a:ext cx="1102667" cy="765111"/>
            <a:chOff x="6554009" y="1380700"/>
            <a:chExt cx="1170503" cy="812181"/>
          </a:xfrm>
        </p:grpSpPr>
        <p:pic>
          <p:nvPicPr>
            <p:cNvPr id="17" name="그림 16" descr="의류, 클립아트, 스탠딩, 만화 영화이(가) 표시된 사진&#10;&#10;자동 생성된 설명">
              <a:extLst>
                <a:ext uri="{FF2B5EF4-FFF2-40B4-BE49-F238E27FC236}">
                  <a16:creationId xmlns:a16="http://schemas.microsoft.com/office/drawing/2014/main" id="{F19B51D5-FEA0-A834-6208-04D6B3A317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82966"/>
            <a:stretch/>
          </p:blipFill>
          <p:spPr>
            <a:xfrm>
              <a:off x="6554009" y="1380700"/>
              <a:ext cx="1170503" cy="309989"/>
            </a:xfrm>
            <a:prstGeom prst="rect">
              <a:avLst/>
            </a:prstGeom>
            <a:effectLst>
              <a:outerShdw blurRad="25400" dist="25400" dir="162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8" name="그림 17" descr="의류, 클립아트, 스탠딩, 만화 영화이(가) 표시된 사진&#10;&#10;자동 생성된 설명">
              <a:extLst>
                <a:ext uri="{FF2B5EF4-FFF2-40B4-BE49-F238E27FC236}">
                  <a16:creationId xmlns:a16="http://schemas.microsoft.com/office/drawing/2014/main" id="{69B11AA8-BB51-E1CC-0707-83643B84D3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5371"/>
            <a:stretch/>
          </p:blipFill>
          <p:spPr>
            <a:xfrm>
              <a:off x="6554009" y="1380700"/>
              <a:ext cx="1170503" cy="812181"/>
            </a:xfrm>
            <a:prstGeom prst="rect">
              <a:avLst/>
            </a:prstGeom>
          </p:spPr>
        </p:pic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3AD07F80-EED0-2D92-F19A-60A4ABF4B095}"/>
              </a:ext>
            </a:extLst>
          </p:cNvPr>
          <p:cNvGrpSpPr/>
          <p:nvPr/>
        </p:nvGrpSpPr>
        <p:grpSpPr>
          <a:xfrm>
            <a:off x="622299" y="2197098"/>
            <a:ext cx="7896226" cy="3968752"/>
            <a:chOff x="622299" y="2197098"/>
            <a:chExt cx="7896226" cy="3968752"/>
          </a:xfrm>
        </p:grpSpPr>
        <p:sp>
          <p:nvSpPr>
            <p:cNvPr id="2" name="사각형: 둥근 모서리 1">
              <a:extLst>
                <a:ext uri="{FF2B5EF4-FFF2-40B4-BE49-F238E27FC236}">
                  <a16:creationId xmlns:a16="http://schemas.microsoft.com/office/drawing/2014/main" id="{4589E3AA-1CB2-17D1-08C5-B82B949EC502}"/>
                </a:ext>
              </a:extLst>
            </p:cNvPr>
            <p:cNvSpPr/>
            <p:nvPr/>
          </p:nvSpPr>
          <p:spPr>
            <a:xfrm>
              <a:off x="622299" y="2197100"/>
              <a:ext cx="7896226" cy="3968750"/>
            </a:xfrm>
            <a:prstGeom prst="roundRect">
              <a:avLst>
                <a:gd name="adj" fmla="val 1615"/>
              </a:avLst>
            </a:prstGeom>
            <a:solidFill>
              <a:schemeClr val="bg1"/>
            </a:solidFill>
            <a:ln w="19050">
              <a:solidFill>
                <a:srgbClr val="B2DDDB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3" name="사각형: 둥근 위쪽 모서리 2">
              <a:extLst>
                <a:ext uri="{FF2B5EF4-FFF2-40B4-BE49-F238E27FC236}">
                  <a16:creationId xmlns:a16="http://schemas.microsoft.com/office/drawing/2014/main" id="{E0797B66-5959-0B0A-4F01-50BE0BC0DCCA}"/>
                </a:ext>
              </a:extLst>
            </p:cNvPr>
            <p:cNvSpPr/>
            <p:nvPr/>
          </p:nvSpPr>
          <p:spPr>
            <a:xfrm rot="16200000">
              <a:off x="-758827" y="3578225"/>
              <a:ext cx="3968751" cy="1206497"/>
            </a:xfrm>
            <a:prstGeom prst="round2SameRect">
              <a:avLst>
                <a:gd name="adj1" fmla="val 5086"/>
                <a:gd name="adj2" fmla="val 0"/>
              </a:avLst>
            </a:prstGeom>
            <a:gradFill>
              <a:gsLst>
                <a:gs pos="0">
                  <a:srgbClr val="0F958E">
                    <a:alpha val="19000"/>
                  </a:srgbClr>
                </a:gs>
                <a:gs pos="100000">
                  <a:srgbClr val="276DB5">
                    <a:alpha val="22000"/>
                  </a:srgbClr>
                </a:gs>
              </a:gsLst>
              <a:lin ang="108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80347FB9-966C-4938-3178-DD135356E7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597511"/>
              </p:ext>
            </p:extLst>
          </p:nvPr>
        </p:nvGraphicFramePr>
        <p:xfrm>
          <a:off x="622299" y="2197099"/>
          <a:ext cx="7896226" cy="396874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213397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463004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6219825">
                  <a:extLst>
                    <a:ext uri="{9D8B030D-6E8A-4147-A177-3AD203B41FA5}">
                      <a16:colId xmlns:a16="http://schemas.microsoft.com/office/drawing/2014/main" val="2557666698"/>
                    </a:ext>
                  </a:extLst>
                </a:gridCol>
              </a:tblGrid>
              <a:tr h="37855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성취기준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altLang="ko-KR" sz="9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[6</a:t>
                      </a:r>
                      <a:r>
                        <a:rPr lang="ko-KR" altLang="en-US" sz="9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</a:t>
                      </a:r>
                      <a:r>
                        <a:rPr lang="en-US" altLang="ko-KR" sz="9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01-01] </a:t>
                      </a:r>
                      <a:r>
                        <a:rPr lang="ko-KR" altLang="en-US" sz="9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바른 주법과 표현 기법을 익혀 노래나 악기로 느낌을 담아 연주한다</a:t>
                      </a:r>
                      <a:r>
                        <a:rPr lang="en-US" altLang="ko-KR" sz="9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altLang="ko-KR" sz="9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[6</a:t>
                      </a:r>
                      <a:r>
                        <a:rPr lang="ko-KR" altLang="en-US" sz="9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</a:t>
                      </a:r>
                      <a:r>
                        <a:rPr lang="en-US" altLang="ko-KR" sz="9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01-04] </a:t>
                      </a:r>
                      <a:r>
                        <a:rPr lang="ko-KR" altLang="en-US" sz="9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간단한 형태의 연주를 준비하여 생활 속 음악 활동에 참여한다</a:t>
                      </a:r>
                      <a:r>
                        <a:rPr lang="en-US" altLang="ko-KR" sz="9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4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4</a:t>
                      </a:r>
                      <a:r>
                        <a:rPr lang="ko-KR" altLang="en-US" sz="9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 중 </a:t>
                      </a:r>
                      <a:r>
                        <a:rPr lang="en-US" altLang="ko-KR" sz="9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1 - 4</a:t>
                      </a:r>
                      <a:r>
                        <a:rPr lang="ko-KR" altLang="en-US" sz="9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87913"/>
                  </a:ext>
                </a:extLst>
              </a:tr>
              <a:tr h="3785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과제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종소리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’ </a:t>
                      </a: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의 대선율을 알고 바른 주법과 표현 기법을 익혀 대선율을 건반악기로 연주한다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소리의 어울림을 느끼며 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종소리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’</a:t>
                      </a: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를 노래 부르거나 연주한 후 자기 평가 및 다른 모둠을 평가한다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9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  <a:tr h="7243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요소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악곡의 특성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대선율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주선율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</a:t>
                      </a: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파악하기</a:t>
                      </a:r>
                      <a:endParaRPr lang="en-US" altLang="ko-KR" sz="9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종소리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’ </a:t>
                      </a: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의 대선율을 바른 주법을 익혀 느낌을 담아 건반악기로 연주하기</a:t>
                      </a:r>
                      <a:endParaRPr lang="en-US" altLang="ko-KR" sz="9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친구들의 노래나 연주에 귀 기울이며 소리의 어울림을 생각하며 표현하기</a:t>
                      </a:r>
                      <a:endParaRPr lang="en-US" altLang="ko-KR" sz="9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친구들과 협동하여 적극적인 태도로 연주를 준비하고 참여하기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2434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방법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실기 평가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자기 평가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동료평가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191613"/>
                  </a:ext>
                </a:extLst>
              </a:tr>
              <a:tr h="724391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기준</a:t>
                      </a:r>
                      <a:endParaRPr lang="en-US" altLang="ko-KR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상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대선율과 주선율이 무엇인지 파악하여 자신이 맡은 부분을 연주한다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바른 악기 연주 방법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바른 자세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호흡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발성 등을 충분히 익혀 노래 부르거나 악기로 연주한다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소리의 어울림을 종합적으로 생각하여 느낌을 담아 노래 부르거나 악기로 연주한다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친구들과 협력하고 자기 주도적으로 준비하여 연주에 참여한다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9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439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중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대선율과 주선율이 무엇인지 파악하여 자신이 맡은 부분을 연주한다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바른 악기 연주 방법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바른 자세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호흡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발성을 대체적으로 익혀 노래 부르거나 악기로 연주한다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소리의 어울림을 생각하여 노래 부르거나 악기로 연주한다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친구들과 함께 준비하고 연주에 참여한다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9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1986014"/>
                  </a:ext>
                </a:extLst>
              </a:tr>
              <a:tr h="55147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하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바른 악기 연주 방법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바른 자세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호흡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발성을 일부 익혀 노래 부르거나 악기로 연주한다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소리의 어울림을 느끼려고 노력한다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노래 부르거나 악기로 연주하는 활동에 도움을 받아 참여한다</a:t>
                      </a:r>
                      <a:r>
                        <a:rPr lang="en-US" altLang="ko-KR" sz="9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9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7608988"/>
                  </a:ext>
                </a:extLst>
              </a:tr>
            </a:tbl>
          </a:graphicData>
        </a:graphic>
      </p:graphicFrame>
      <p:grpSp>
        <p:nvGrpSpPr>
          <p:cNvPr id="22" name="그룹 21">
            <a:extLst>
              <a:ext uri="{FF2B5EF4-FFF2-40B4-BE49-F238E27FC236}">
                <a16:creationId xmlns:a16="http://schemas.microsoft.com/office/drawing/2014/main" id="{0DE49313-96D4-B9B6-A3A7-96D476805CD9}"/>
              </a:ext>
            </a:extLst>
          </p:cNvPr>
          <p:cNvGrpSpPr/>
          <p:nvPr/>
        </p:nvGrpSpPr>
        <p:grpSpPr>
          <a:xfrm>
            <a:off x="539551" y="1821181"/>
            <a:ext cx="2156840" cy="402187"/>
            <a:chOff x="539551" y="1821181"/>
            <a:chExt cx="2156840" cy="40218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D024E23-5437-234D-6E4D-D03891F2812E}"/>
                </a:ext>
              </a:extLst>
            </p:cNvPr>
            <p:cNvSpPr txBox="1"/>
            <p:nvPr/>
          </p:nvSpPr>
          <p:spPr>
            <a:xfrm>
              <a:off x="1946186" y="1893102"/>
              <a:ext cx="75020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F958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평가 예시</a:t>
              </a:r>
            </a:p>
          </p:txBody>
        </p:sp>
        <p:sp>
          <p:nvSpPr>
            <p:cNvPr id="24" name="사각형: 둥근 위쪽 모서리 23">
              <a:extLst>
                <a:ext uri="{FF2B5EF4-FFF2-40B4-BE49-F238E27FC236}">
                  <a16:creationId xmlns:a16="http://schemas.microsoft.com/office/drawing/2014/main" id="{DD2D7A84-6EB3-214C-D4D8-B663A726027B}"/>
                </a:ext>
              </a:extLst>
            </p:cNvPr>
            <p:cNvSpPr/>
            <p:nvPr/>
          </p:nvSpPr>
          <p:spPr>
            <a:xfrm flipH="1">
              <a:off x="539551" y="1821181"/>
              <a:ext cx="1289246" cy="329088"/>
            </a:xfrm>
            <a:prstGeom prst="round2SameRect">
              <a:avLst>
                <a:gd name="adj1" fmla="val 26074"/>
                <a:gd name="adj2" fmla="val 0"/>
              </a:avLst>
            </a:prstGeom>
            <a:solidFill>
              <a:srgbClr val="0F958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25" name="자유형: 도형 24">
              <a:extLst>
                <a:ext uri="{FF2B5EF4-FFF2-40B4-BE49-F238E27FC236}">
                  <a16:creationId xmlns:a16="http://schemas.microsoft.com/office/drawing/2014/main" id="{C3BF58ED-7999-67FB-91F5-3347DCF58420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 flipV="1">
              <a:off x="539551" y="1943146"/>
              <a:ext cx="165846" cy="280222"/>
            </a:xfrm>
            <a:custGeom>
              <a:avLst/>
              <a:gdLst>
                <a:gd name="connsiteX0" fmla="*/ 0 w 179587"/>
                <a:gd name="connsiteY0" fmla="*/ 74092 h 291600"/>
                <a:gd name="connsiteX1" fmla="*/ 0 w 179587"/>
                <a:gd name="connsiteY1" fmla="*/ 217978 h 291600"/>
                <a:gd name="connsiteX2" fmla="*/ 40417 w 179587"/>
                <a:gd name="connsiteY2" fmla="*/ 286247 h 291600"/>
                <a:gd name="connsiteX3" fmla="*/ 64099 w 179587"/>
                <a:gd name="connsiteY3" fmla="*/ 291600 h 291600"/>
                <a:gd name="connsiteX4" fmla="*/ 64099 w 179587"/>
                <a:gd name="connsiteY4" fmla="*/ 283233 h 291600"/>
                <a:gd name="connsiteX5" fmla="*/ 126402 w 179587"/>
                <a:gd name="connsiteY5" fmla="*/ 213478 h 291600"/>
                <a:gd name="connsiteX6" fmla="*/ 179587 w 179587"/>
                <a:gd name="connsiteY6" fmla="*/ 213478 h 291600"/>
                <a:gd name="connsiteX7" fmla="*/ 179587 w 179587"/>
                <a:gd name="connsiteY7" fmla="*/ 0 h 291600"/>
                <a:gd name="connsiteX8" fmla="*/ 66176 w 179587"/>
                <a:gd name="connsiteY8" fmla="*/ 0 h 291600"/>
                <a:gd name="connsiteX9" fmla="*/ 0 w 179587"/>
                <a:gd name="connsiteY9" fmla="*/ 74092 h 29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587" h="291600">
                  <a:moveTo>
                    <a:pt x="0" y="74092"/>
                  </a:moveTo>
                  <a:lnTo>
                    <a:pt x="0" y="217978"/>
                  </a:lnTo>
                  <a:cubicBezTo>
                    <a:pt x="0" y="248668"/>
                    <a:pt x="16666" y="275000"/>
                    <a:pt x="40417" y="286247"/>
                  </a:cubicBezTo>
                  <a:lnTo>
                    <a:pt x="64099" y="291600"/>
                  </a:lnTo>
                  <a:lnTo>
                    <a:pt x="64099" y="283233"/>
                  </a:lnTo>
                  <a:cubicBezTo>
                    <a:pt x="64099" y="244708"/>
                    <a:pt x="91993" y="213478"/>
                    <a:pt x="126402" y="213478"/>
                  </a:cubicBezTo>
                  <a:lnTo>
                    <a:pt x="179587" y="213478"/>
                  </a:lnTo>
                  <a:lnTo>
                    <a:pt x="179587" y="0"/>
                  </a:lnTo>
                  <a:lnTo>
                    <a:pt x="66176" y="0"/>
                  </a:lnTo>
                  <a:cubicBezTo>
                    <a:pt x="29628" y="0"/>
                    <a:pt x="0" y="33172"/>
                    <a:pt x="0" y="74092"/>
                  </a:cubicBezTo>
                  <a:close/>
                </a:path>
              </a:pathLst>
            </a:custGeom>
            <a:solidFill>
              <a:srgbClr val="0F958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79689E9-49E7-A401-38FC-B19946A57FE0}"/>
                </a:ext>
              </a:extLst>
            </p:cNvPr>
            <p:cNvSpPr txBox="1"/>
            <p:nvPr/>
          </p:nvSpPr>
          <p:spPr>
            <a:xfrm>
              <a:off x="694457" y="1893102"/>
              <a:ext cx="97943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5 - 6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학년군</a:t>
              </a: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D1464987-740B-09BE-67D3-77B412324B0C}"/>
              </a:ext>
            </a:extLst>
          </p:cNvPr>
          <p:cNvGrpSpPr/>
          <p:nvPr/>
        </p:nvGrpSpPr>
        <p:grpSpPr>
          <a:xfrm>
            <a:off x="141243" y="277153"/>
            <a:ext cx="4681347" cy="662153"/>
            <a:chOff x="141243" y="277153"/>
            <a:chExt cx="4681347" cy="662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2F368B1-F39A-4495-012D-125D131EFCF2}"/>
                </a:ext>
              </a:extLst>
            </p:cNvPr>
            <p:cNvSpPr txBox="1"/>
            <p:nvPr/>
          </p:nvSpPr>
          <p:spPr>
            <a:xfrm>
              <a:off x="1087593" y="569974"/>
              <a:ext cx="373499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교수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학습 방법 및 평가 예시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2AABB9B-5DDE-0534-CD99-B0FE1FF6C6D8}"/>
                </a:ext>
              </a:extLst>
            </p:cNvPr>
            <p:cNvSpPr txBox="1"/>
            <p:nvPr/>
          </p:nvSpPr>
          <p:spPr>
            <a:xfrm>
              <a:off x="141243" y="524669"/>
              <a:ext cx="649217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5-6</a:t>
              </a:r>
            </a:p>
          </p:txBody>
        </p: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89B9F089-41B5-BC42-EECF-C615F28B1405}"/>
                </a:ext>
              </a:extLst>
            </p:cNvPr>
            <p:cNvGrpSpPr/>
            <p:nvPr/>
          </p:nvGrpSpPr>
          <p:grpSpPr>
            <a:xfrm>
              <a:off x="1119981" y="277153"/>
              <a:ext cx="3059987" cy="204923"/>
              <a:chOff x="1119981" y="277153"/>
              <a:chExt cx="3059987" cy="204923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470B318-8FEC-3237-B866-A66DC4D6AF15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78281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학습 방법 및 평가 </a:t>
                </a:r>
              </a:p>
            </p:txBody>
          </p:sp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330D3018-B5CA-B47D-19AC-F7FFF3B22B23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33" name="타원 32">
                  <a:extLst>
                    <a:ext uri="{FF2B5EF4-FFF2-40B4-BE49-F238E27FC236}">
                      <a16:creationId xmlns:a16="http://schemas.microsoft.com/office/drawing/2014/main" id="{D67073F6-D5F3-79C4-5EB3-4D63C83762F2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40E38408-01BA-F572-BFCB-8C6067F7024C}"/>
                    </a:ext>
                  </a:extLst>
                </p:cNvPr>
                <p:cNvSpPr txBox="1"/>
                <p:nvPr/>
              </p:nvSpPr>
              <p:spPr>
                <a:xfrm>
                  <a:off x="1163188" y="258397"/>
                  <a:ext cx="9297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5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28357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그룹 24">
            <a:extLst>
              <a:ext uri="{FF2B5EF4-FFF2-40B4-BE49-F238E27FC236}">
                <a16:creationId xmlns:a16="http://schemas.microsoft.com/office/drawing/2014/main" id="{EA4E2580-75C7-D9ED-53BA-D93A4D1EE9FF}"/>
              </a:ext>
            </a:extLst>
          </p:cNvPr>
          <p:cNvGrpSpPr/>
          <p:nvPr/>
        </p:nvGrpSpPr>
        <p:grpSpPr>
          <a:xfrm>
            <a:off x="431581" y="1310857"/>
            <a:ext cx="8244105" cy="431913"/>
            <a:chOff x="442897" y="1371859"/>
            <a:chExt cx="8244105" cy="431913"/>
          </a:xfrm>
        </p:grpSpPr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D3587481-9A6A-3CF2-F39E-EEECE425A85D}"/>
                </a:ext>
              </a:extLst>
            </p:cNvPr>
            <p:cNvSpPr/>
            <p:nvPr/>
          </p:nvSpPr>
          <p:spPr>
            <a:xfrm rot="10800000" flipH="1">
              <a:off x="468313" y="1419720"/>
              <a:ext cx="8218689" cy="336189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F871118-FB3D-6221-7DBE-FF38B4ECDED4}"/>
                </a:ext>
              </a:extLst>
            </p:cNvPr>
            <p:cNvSpPr txBox="1"/>
            <p:nvPr/>
          </p:nvSpPr>
          <p:spPr>
            <a:xfrm>
              <a:off x="961064" y="1476611"/>
              <a:ext cx="591509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중학교</a:t>
              </a:r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B9714AC0-A088-22D0-FC3E-8A6C83EDF29F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FE3B06EA-7606-523C-0AD5-18E6E2E867E8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33" name="원호 32">
                  <a:extLst>
                    <a:ext uri="{FF2B5EF4-FFF2-40B4-BE49-F238E27FC236}">
                      <a16:creationId xmlns:a16="http://schemas.microsoft.com/office/drawing/2014/main" id="{87B7D972-0B2B-5F83-11A5-A516343E9FE4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4" name="원호 33">
                  <a:extLst>
                    <a:ext uri="{FF2B5EF4-FFF2-40B4-BE49-F238E27FC236}">
                      <a16:creationId xmlns:a16="http://schemas.microsoft.com/office/drawing/2014/main" id="{A2E64164-1D96-723E-9E70-712A31348F3A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C1C5D280-BC23-843F-1430-20788CC07D9B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31" name="타원 30">
                  <a:extLst>
                    <a:ext uri="{FF2B5EF4-FFF2-40B4-BE49-F238E27FC236}">
                      <a16:creationId xmlns:a16="http://schemas.microsoft.com/office/drawing/2014/main" id="{EE6B8F6C-F32A-B53E-B05A-C65647DC3D18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276DB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5442E511-9699-3126-9301-BE41F2537E3D}"/>
                    </a:ext>
                  </a:extLst>
                </p:cNvPr>
                <p:cNvSpPr txBox="1"/>
                <p:nvPr/>
              </p:nvSpPr>
              <p:spPr>
                <a:xfrm>
                  <a:off x="575101" y="1487564"/>
                  <a:ext cx="248466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B2CBE4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2</a:t>
                  </a:r>
                </a:p>
              </p:txBody>
            </p:sp>
          </p:grpSp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FC46C9C5-7A4D-40A6-F02D-77BD0B9C189A}"/>
              </a:ext>
            </a:extLst>
          </p:cNvPr>
          <p:cNvGrpSpPr/>
          <p:nvPr/>
        </p:nvGrpSpPr>
        <p:grpSpPr>
          <a:xfrm>
            <a:off x="7432340" y="1395751"/>
            <a:ext cx="1347403" cy="894533"/>
            <a:chOff x="7432340" y="1358717"/>
            <a:chExt cx="1347403" cy="894533"/>
          </a:xfrm>
        </p:grpSpPr>
        <p:pic>
          <p:nvPicPr>
            <p:cNvPr id="18" name="그림 17" descr="의류, 신발류, 만화 영화, 소매이(가) 표시된 사진&#10;&#10;자동 생성된 설명">
              <a:extLst>
                <a:ext uri="{FF2B5EF4-FFF2-40B4-BE49-F238E27FC236}">
                  <a16:creationId xmlns:a16="http://schemas.microsoft.com/office/drawing/2014/main" id="{371441BA-57FA-8137-CB6B-7B15ADD5A0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" b="83016"/>
            <a:stretch/>
          </p:blipFill>
          <p:spPr>
            <a:xfrm>
              <a:off x="7432340" y="1358717"/>
              <a:ext cx="1347403" cy="355783"/>
            </a:xfrm>
            <a:prstGeom prst="rect">
              <a:avLst/>
            </a:prstGeom>
            <a:effectLst>
              <a:outerShdw blurRad="25400" dist="25400" dir="162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9" name="그림 18" descr="의류, 신발류, 만화 영화, 소매이(가) 표시된 사진&#10;&#10;자동 생성된 설명">
              <a:extLst>
                <a:ext uri="{FF2B5EF4-FFF2-40B4-BE49-F238E27FC236}">
                  <a16:creationId xmlns:a16="http://schemas.microsoft.com/office/drawing/2014/main" id="{D508D173-981C-46D7-1387-078DFDD4CD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57299"/>
            <a:stretch/>
          </p:blipFill>
          <p:spPr>
            <a:xfrm>
              <a:off x="7432340" y="1358718"/>
              <a:ext cx="1347403" cy="894532"/>
            </a:xfrm>
            <a:prstGeom prst="rect">
              <a:avLst/>
            </a:prstGeom>
          </p:spPr>
        </p:pic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9B303188-B250-461B-2333-B6153A3DAE9A}"/>
              </a:ext>
            </a:extLst>
          </p:cNvPr>
          <p:cNvGrpSpPr/>
          <p:nvPr/>
        </p:nvGrpSpPr>
        <p:grpSpPr>
          <a:xfrm>
            <a:off x="622299" y="2197100"/>
            <a:ext cx="7899401" cy="1010920"/>
            <a:chOff x="622299" y="2197100"/>
            <a:chExt cx="7899401" cy="1010920"/>
          </a:xfrm>
        </p:grpSpPr>
        <p:sp>
          <p:nvSpPr>
            <p:cNvPr id="42" name="사각형: 둥근 모서리 41">
              <a:extLst>
                <a:ext uri="{FF2B5EF4-FFF2-40B4-BE49-F238E27FC236}">
                  <a16:creationId xmlns:a16="http://schemas.microsoft.com/office/drawing/2014/main" id="{28F470E2-5B3C-C5DE-400A-0BB0FDA791DE}"/>
                </a:ext>
              </a:extLst>
            </p:cNvPr>
            <p:cNvSpPr/>
            <p:nvPr/>
          </p:nvSpPr>
          <p:spPr>
            <a:xfrm>
              <a:off x="622300" y="2197100"/>
              <a:ext cx="7899400" cy="1010920"/>
            </a:xfrm>
            <a:prstGeom prst="roundRect">
              <a:avLst>
                <a:gd name="adj" fmla="val 6706"/>
              </a:avLst>
            </a:prstGeom>
            <a:solidFill>
              <a:schemeClr val="bg1"/>
            </a:solidFill>
            <a:ln w="19050">
              <a:solidFill>
                <a:srgbClr val="CBDCED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41" name="사각형: 둥근 위쪽 모서리 40">
              <a:extLst>
                <a:ext uri="{FF2B5EF4-FFF2-40B4-BE49-F238E27FC236}">
                  <a16:creationId xmlns:a16="http://schemas.microsoft.com/office/drawing/2014/main" id="{6CAD78AA-4A93-52B7-A62E-14D33CBC8FCC}"/>
                </a:ext>
              </a:extLst>
            </p:cNvPr>
            <p:cNvSpPr/>
            <p:nvPr/>
          </p:nvSpPr>
          <p:spPr>
            <a:xfrm rot="16200000">
              <a:off x="720088" y="2099311"/>
              <a:ext cx="1010920" cy="1206497"/>
            </a:xfrm>
            <a:prstGeom prst="round2SameRect">
              <a:avLst>
                <a:gd name="adj1" fmla="val 8733"/>
                <a:gd name="adj2" fmla="val 0"/>
              </a:avLst>
            </a:prstGeom>
            <a:solidFill>
              <a:srgbClr val="CBDCED">
                <a:alpha val="52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id="{8E48BC4D-EA13-DFBB-652C-9A054C4855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959762"/>
              </p:ext>
            </p:extLst>
          </p:nvPr>
        </p:nvGraphicFramePr>
        <p:xfrm>
          <a:off x="622299" y="2197099"/>
          <a:ext cx="7896226" cy="10162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213397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6682829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</a:tblGrid>
              <a:tr h="3044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주제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우리 동네 일노래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9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성취기준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[9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02-03]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시대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사회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문화권의 음악을 듣고 음악의 배경과 역할을 비교한다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algn="l" latinLnBrk="1"/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[9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02-04]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생활 속에서 음악을 들으며 다양한 감성과 가치를 인식하고 존중한다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87913"/>
                  </a:ext>
                </a:extLst>
              </a:tr>
              <a:tr h="30447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학습목표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우리 지역의 일노래를 찾아 감상하고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일노래의 역할과 가치에 대해 이야기 할 수 있다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72942FCD-0B53-2664-902A-522A72AD4B66}"/>
              </a:ext>
            </a:extLst>
          </p:cNvPr>
          <p:cNvGrpSpPr/>
          <p:nvPr/>
        </p:nvGrpSpPr>
        <p:grpSpPr>
          <a:xfrm>
            <a:off x="141243" y="277153"/>
            <a:ext cx="4681347" cy="662153"/>
            <a:chOff x="141243" y="277153"/>
            <a:chExt cx="4681347" cy="66215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91A7D42-A398-6FEA-10FB-3187D00D3142}"/>
                </a:ext>
              </a:extLst>
            </p:cNvPr>
            <p:cNvSpPr txBox="1"/>
            <p:nvPr/>
          </p:nvSpPr>
          <p:spPr>
            <a:xfrm>
              <a:off x="1087593" y="569974"/>
              <a:ext cx="373499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교수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학습 방법 및 평가 예시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9AA3623-0728-C9DA-9CD5-57C3B8E212CB}"/>
                </a:ext>
              </a:extLst>
            </p:cNvPr>
            <p:cNvSpPr txBox="1"/>
            <p:nvPr/>
          </p:nvSpPr>
          <p:spPr>
            <a:xfrm>
              <a:off x="141243" y="524669"/>
              <a:ext cx="649217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5-6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53F7230B-2E5C-5512-0659-7B192CBF34C5}"/>
                </a:ext>
              </a:extLst>
            </p:cNvPr>
            <p:cNvGrpSpPr/>
            <p:nvPr/>
          </p:nvGrpSpPr>
          <p:grpSpPr>
            <a:xfrm>
              <a:off x="1119981" y="277153"/>
              <a:ext cx="3059987" cy="204923"/>
              <a:chOff x="1119981" y="277153"/>
              <a:chExt cx="3059987" cy="204923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9936B4C-A465-C75C-3E15-BFFBABE78DC9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78281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학습 방법 및 평가 </a:t>
                </a:r>
              </a:p>
            </p:txBody>
          </p: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EE4892E7-B9B5-EE21-C140-018DC9A3FD47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8" name="타원 7">
                  <a:extLst>
                    <a:ext uri="{FF2B5EF4-FFF2-40B4-BE49-F238E27FC236}">
                      <a16:creationId xmlns:a16="http://schemas.microsoft.com/office/drawing/2014/main" id="{8D3CAF4C-0FE4-26BC-3050-1DC13F171632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93CDE882-FFBB-75AD-7924-D515B968253D}"/>
                    </a:ext>
                  </a:extLst>
                </p:cNvPr>
                <p:cNvSpPr txBox="1"/>
                <p:nvPr/>
              </p:nvSpPr>
              <p:spPr>
                <a:xfrm>
                  <a:off x="1163188" y="258397"/>
                  <a:ext cx="9297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5</a:t>
                  </a:r>
                </a:p>
              </p:txBody>
            </p:sp>
          </p:grpSp>
        </p:grpSp>
      </p:grp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CC6145B-5E60-757F-1B06-E36DC099D4BA}"/>
              </a:ext>
            </a:extLst>
          </p:cNvPr>
          <p:cNvSpPr/>
          <p:nvPr/>
        </p:nvSpPr>
        <p:spPr>
          <a:xfrm>
            <a:off x="613080" y="3692471"/>
            <a:ext cx="7917840" cy="236893"/>
          </a:xfrm>
          <a:prstGeom prst="rect">
            <a:avLst/>
          </a:prstGeom>
          <a:gradFill>
            <a:gsLst>
              <a:gs pos="100000">
                <a:srgbClr val="0F958E">
                  <a:alpha val="19000"/>
                </a:srgbClr>
              </a:gs>
              <a:gs pos="0">
                <a:srgbClr val="276DB5">
                  <a:alpha val="2200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D0BE0A78-E39A-D7CE-1C00-C8F7CBE0DE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755963"/>
              </p:ext>
            </p:extLst>
          </p:nvPr>
        </p:nvGraphicFramePr>
        <p:xfrm>
          <a:off x="617222" y="3692471"/>
          <a:ext cx="7910062" cy="2473616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64400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925200">
                  <a:extLst>
                    <a:ext uri="{9D8B030D-6E8A-4147-A177-3AD203B41FA5}">
                      <a16:colId xmlns:a16="http://schemas.microsoft.com/office/drawing/2014/main" val="375454398"/>
                    </a:ext>
                  </a:extLst>
                </a:gridCol>
                <a:gridCol w="3260231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3260231">
                  <a:extLst>
                    <a:ext uri="{9D8B030D-6E8A-4147-A177-3AD203B41FA5}">
                      <a16:colId xmlns:a16="http://schemas.microsoft.com/office/drawing/2014/main" val="2220809251"/>
                    </a:ext>
                  </a:extLst>
                </a:gridCol>
              </a:tblGrid>
              <a:tr h="239401"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R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1 -2</a:t>
                      </a: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46594"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 주제</a:t>
                      </a:r>
                    </a:p>
                  </a:txBody>
                  <a:tcPr marL="72000" marR="72000" marT="36000" marB="360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우리 동네 일노래 소개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발표하기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일노래의 역할과 가치 탐구하기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  <a:tr h="246594"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핵심역량</a:t>
                      </a:r>
                    </a:p>
                  </a:txBody>
                  <a:tcPr marL="72000" marR="72000" marT="36000" marB="360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자기주도성 역량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공동체 역량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협력적 소통 역량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398360">
                <a:tc rowSpan="3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</a:t>
                      </a:r>
                      <a:endParaRPr lang="en-US" altLang="ko-KR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체계 </a:t>
                      </a:r>
                      <a:endParaRPr lang="en-US" altLang="ko-KR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시대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사회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문화권의 음악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latinLnBrk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다양성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음악적 특징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배경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역할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감성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8148555"/>
                  </a:ext>
                </a:extLst>
              </a:tr>
              <a:tr h="24659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집중하여 듣기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비교하고 평가하기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6006650"/>
                  </a:ext>
                </a:extLst>
              </a:tr>
              <a:tr h="24659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음악에 대한 존중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음악의 다양한 가치 인식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1032181"/>
                  </a:ext>
                </a:extLst>
              </a:tr>
              <a:tr h="60264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교수학습내용</a:t>
                      </a:r>
                    </a:p>
                  </a:txBody>
                  <a:tcPr marL="72000" marR="72000" marT="36000" marB="360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모둠별로 우리 동네 일노래 조사하기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패들렛에 공유하여 감상하기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대표적인 우리 동네 일노래 선정하여 함께 불러보기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일노래의 역할과 가치 토의하기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나만의 일노래 소개하기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430977"/>
                  </a:ext>
                </a:extLst>
              </a:tr>
              <a:tr h="24659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교수학습방법</a:t>
                      </a:r>
                    </a:p>
                  </a:txBody>
                  <a:tcPr marL="72000" marR="72000" marT="36000" marB="360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실기수업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협동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협력학습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블렌디드 학습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토의학습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문제해결학습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D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0010937"/>
                  </a:ext>
                </a:extLst>
              </a:tr>
            </a:tbl>
          </a:graphicData>
        </a:graphic>
      </p:graphicFrame>
      <p:grpSp>
        <p:nvGrpSpPr>
          <p:cNvPr id="46" name="그룹 45">
            <a:extLst>
              <a:ext uri="{FF2B5EF4-FFF2-40B4-BE49-F238E27FC236}">
                <a16:creationId xmlns:a16="http://schemas.microsoft.com/office/drawing/2014/main" id="{A4AC217F-DF29-2F05-8A53-B2C0466F3C09}"/>
              </a:ext>
            </a:extLst>
          </p:cNvPr>
          <p:cNvGrpSpPr/>
          <p:nvPr/>
        </p:nvGrpSpPr>
        <p:grpSpPr>
          <a:xfrm>
            <a:off x="539550" y="1821181"/>
            <a:ext cx="2494225" cy="402187"/>
            <a:chOff x="539550" y="1821181"/>
            <a:chExt cx="2494225" cy="4021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D13FF82-4227-9B87-F765-0613F6839B61}"/>
                </a:ext>
              </a:extLst>
            </p:cNvPr>
            <p:cNvSpPr txBox="1"/>
            <p:nvPr/>
          </p:nvSpPr>
          <p:spPr>
            <a:xfrm>
              <a:off x="1475656" y="1893102"/>
              <a:ext cx="155811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교수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학습 방법 예시</a:t>
              </a:r>
            </a:p>
          </p:txBody>
        </p:sp>
        <p:sp>
          <p:nvSpPr>
            <p:cNvPr id="48" name="사각형: 둥근 위쪽 모서리 47">
              <a:extLst>
                <a:ext uri="{FF2B5EF4-FFF2-40B4-BE49-F238E27FC236}">
                  <a16:creationId xmlns:a16="http://schemas.microsoft.com/office/drawing/2014/main" id="{13B064EA-36B0-41C1-5374-C5236F93A988}"/>
                </a:ext>
              </a:extLst>
            </p:cNvPr>
            <p:cNvSpPr/>
            <p:nvPr/>
          </p:nvSpPr>
          <p:spPr>
            <a:xfrm flipH="1">
              <a:off x="539550" y="1821181"/>
              <a:ext cx="832049" cy="329088"/>
            </a:xfrm>
            <a:prstGeom prst="round2SameRect">
              <a:avLst>
                <a:gd name="adj1" fmla="val 26074"/>
                <a:gd name="adj2" fmla="val 0"/>
              </a:avLst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9" name="자유형: 도형 48">
              <a:extLst>
                <a:ext uri="{FF2B5EF4-FFF2-40B4-BE49-F238E27FC236}">
                  <a16:creationId xmlns:a16="http://schemas.microsoft.com/office/drawing/2014/main" id="{C3BD9AB8-DD33-6368-89B7-7B79163D3D5B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 flipV="1">
              <a:off x="539551" y="1943146"/>
              <a:ext cx="165846" cy="280222"/>
            </a:xfrm>
            <a:custGeom>
              <a:avLst/>
              <a:gdLst>
                <a:gd name="connsiteX0" fmla="*/ 0 w 179587"/>
                <a:gd name="connsiteY0" fmla="*/ 74092 h 291600"/>
                <a:gd name="connsiteX1" fmla="*/ 0 w 179587"/>
                <a:gd name="connsiteY1" fmla="*/ 217978 h 291600"/>
                <a:gd name="connsiteX2" fmla="*/ 40417 w 179587"/>
                <a:gd name="connsiteY2" fmla="*/ 286247 h 291600"/>
                <a:gd name="connsiteX3" fmla="*/ 64099 w 179587"/>
                <a:gd name="connsiteY3" fmla="*/ 291600 h 291600"/>
                <a:gd name="connsiteX4" fmla="*/ 64099 w 179587"/>
                <a:gd name="connsiteY4" fmla="*/ 283233 h 291600"/>
                <a:gd name="connsiteX5" fmla="*/ 126402 w 179587"/>
                <a:gd name="connsiteY5" fmla="*/ 213478 h 291600"/>
                <a:gd name="connsiteX6" fmla="*/ 179587 w 179587"/>
                <a:gd name="connsiteY6" fmla="*/ 213478 h 291600"/>
                <a:gd name="connsiteX7" fmla="*/ 179587 w 179587"/>
                <a:gd name="connsiteY7" fmla="*/ 0 h 291600"/>
                <a:gd name="connsiteX8" fmla="*/ 66176 w 179587"/>
                <a:gd name="connsiteY8" fmla="*/ 0 h 291600"/>
                <a:gd name="connsiteX9" fmla="*/ 0 w 179587"/>
                <a:gd name="connsiteY9" fmla="*/ 74092 h 29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587" h="291600">
                  <a:moveTo>
                    <a:pt x="0" y="74092"/>
                  </a:moveTo>
                  <a:lnTo>
                    <a:pt x="0" y="217978"/>
                  </a:lnTo>
                  <a:cubicBezTo>
                    <a:pt x="0" y="248668"/>
                    <a:pt x="16666" y="275000"/>
                    <a:pt x="40417" y="286247"/>
                  </a:cubicBezTo>
                  <a:lnTo>
                    <a:pt x="64099" y="291600"/>
                  </a:lnTo>
                  <a:lnTo>
                    <a:pt x="64099" y="283233"/>
                  </a:lnTo>
                  <a:cubicBezTo>
                    <a:pt x="64099" y="244708"/>
                    <a:pt x="91993" y="213478"/>
                    <a:pt x="126402" y="213478"/>
                  </a:cubicBezTo>
                  <a:lnTo>
                    <a:pt x="179587" y="213478"/>
                  </a:lnTo>
                  <a:lnTo>
                    <a:pt x="179587" y="0"/>
                  </a:lnTo>
                  <a:lnTo>
                    <a:pt x="66176" y="0"/>
                  </a:lnTo>
                  <a:cubicBezTo>
                    <a:pt x="29628" y="0"/>
                    <a:pt x="0" y="33172"/>
                    <a:pt x="0" y="74092"/>
                  </a:cubicBezTo>
                  <a:close/>
                </a:path>
              </a:pathLst>
            </a:cu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B08EA88-3422-FC48-BCB9-5AB882130FD0}"/>
                </a:ext>
              </a:extLst>
            </p:cNvPr>
            <p:cNvSpPr txBox="1"/>
            <p:nvPr/>
          </p:nvSpPr>
          <p:spPr>
            <a:xfrm>
              <a:off x="694457" y="1893102"/>
              <a:ext cx="519373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전학년</a:t>
              </a: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75FF8645-F526-5DEF-C0A4-498CC5420244}"/>
              </a:ext>
            </a:extLst>
          </p:cNvPr>
          <p:cNvGrpSpPr/>
          <p:nvPr/>
        </p:nvGrpSpPr>
        <p:grpSpPr>
          <a:xfrm>
            <a:off x="617221" y="3429000"/>
            <a:ext cx="1001678" cy="184666"/>
            <a:chOff x="639920" y="3406344"/>
            <a:chExt cx="1001678" cy="18466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A047DE9-119D-B6FD-D57C-15E03414E04E}"/>
                </a:ext>
              </a:extLst>
            </p:cNvPr>
            <p:cNvSpPr txBox="1"/>
            <p:nvPr/>
          </p:nvSpPr>
          <p:spPr>
            <a:xfrm>
              <a:off x="881775" y="3406344"/>
              <a:ext cx="75982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차시 별 내용</a:t>
              </a: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48EC2B5F-54D7-EF12-0C69-EA9FDBE68B6E}"/>
                </a:ext>
              </a:extLst>
            </p:cNvPr>
            <p:cNvGrpSpPr/>
            <p:nvPr/>
          </p:nvGrpSpPr>
          <p:grpSpPr>
            <a:xfrm>
              <a:off x="639920" y="3414775"/>
              <a:ext cx="167816" cy="167804"/>
              <a:chOff x="622299" y="3397156"/>
              <a:chExt cx="203058" cy="203042"/>
            </a:xfrm>
          </p:grpSpPr>
          <p:sp>
            <p:nvSpPr>
              <p:cNvPr id="22" name="자유형: 도형 21">
                <a:extLst>
                  <a:ext uri="{FF2B5EF4-FFF2-40B4-BE49-F238E27FC236}">
                    <a16:creationId xmlns:a16="http://schemas.microsoft.com/office/drawing/2014/main" id="{8E0461E1-1453-A542-7EE2-5E14E00C4AEE}"/>
                  </a:ext>
                </a:extLst>
              </p:cNvPr>
              <p:cNvSpPr/>
              <p:nvPr/>
            </p:nvSpPr>
            <p:spPr>
              <a:xfrm>
                <a:off x="622299" y="3397156"/>
                <a:ext cx="203058" cy="203042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EC24FC47-E684-9109-69CC-049F056DE8CA}"/>
                  </a:ext>
                </a:extLst>
              </p:cNvPr>
              <p:cNvSpPr/>
              <p:nvPr/>
            </p:nvSpPr>
            <p:spPr>
              <a:xfrm>
                <a:off x="659034" y="3433891"/>
                <a:ext cx="129588" cy="129588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3581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>
            <a:extLst>
              <a:ext uri="{FF2B5EF4-FFF2-40B4-BE49-F238E27FC236}">
                <a16:creationId xmlns:a16="http://schemas.microsoft.com/office/drawing/2014/main" id="{874A37D6-3BB7-2162-5E02-14E21B53F428}"/>
              </a:ext>
            </a:extLst>
          </p:cNvPr>
          <p:cNvGrpSpPr/>
          <p:nvPr/>
        </p:nvGrpSpPr>
        <p:grpSpPr>
          <a:xfrm>
            <a:off x="431581" y="1310857"/>
            <a:ext cx="8244105" cy="431913"/>
            <a:chOff x="442897" y="1371859"/>
            <a:chExt cx="8244105" cy="431913"/>
          </a:xfrm>
        </p:grpSpPr>
        <p:sp>
          <p:nvSpPr>
            <p:cNvPr id="59" name="사각형: 둥근 모서리 58">
              <a:extLst>
                <a:ext uri="{FF2B5EF4-FFF2-40B4-BE49-F238E27FC236}">
                  <a16:creationId xmlns:a16="http://schemas.microsoft.com/office/drawing/2014/main" id="{8B8600D5-81EF-0600-4DE9-420A89A055FD}"/>
                </a:ext>
              </a:extLst>
            </p:cNvPr>
            <p:cNvSpPr/>
            <p:nvPr/>
          </p:nvSpPr>
          <p:spPr>
            <a:xfrm rot="10800000" flipH="1">
              <a:off x="468313" y="1419720"/>
              <a:ext cx="8218689" cy="336189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983C70F-67A7-5B01-13F2-4EF07DF3B513}"/>
                </a:ext>
              </a:extLst>
            </p:cNvPr>
            <p:cNvSpPr txBox="1"/>
            <p:nvPr/>
          </p:nvSpPr>
          <p:spPr>
            <a:xfrm>
              <a:off x="961064" y="1476611"/>
              <a:ext cx="591509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중학교</a:t>
              </a:r>
            </a:p>
          </p:txBody>
        </p: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F533B02F-7ED5-D7FD-2DDB-461684142BA1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62" name="그룹 61">
                <a:extLst>
                  <a:ext uri="{FF2B5EF4-FFF2-40B4-BE49-F238E27FC236}">
                    <a16:creationId xmlns:a16="http://schemas.microsoft.com/office/drawing/2014/main" id="{8816527C-08BD-798E-C7DC-B6D3090A4467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66" name="원호 65">
                  <a:extLst>
                    <a:ext uri="{FF2B5EF4-FFF2-40B4-BE49-F238E27FC236}">
                      <a16:creationId xmlns:a16="http://schemas.microsoft.com/office/drawing/2014/main" id="{D84E4540-B6D0-131B-35C0-1A8B5D437FC4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7" name="원호 66">
                  <a:extLst>
                    <a:ext uri="{FF2B5EF4-FFF2-40B4-BE49-F238E27FC236}">
                      <a16:creationId xmlns:a16="http://schemas.microsoft.com/office/drawing/2014/main" id="{3BCBC527-0B39-DD2D-8A77-C2EEA51DA0EF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63" name="그룹 62">
                <a:extLst>
                  <a:ext uri="{FF2B5EF4-FFF2-40B4-BE49-F238E27FC236}">
                    <a16:creationId xmlns:a16="http://schemas.microsoft.com/office/drawing/2014/main" id="{17930CA3-DE9A-02AD-8D63-4776AC71E0DA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64" name="타원 63">
                  <a:extLst>
                    <a:ext uri="{FF2B5EF4-FFF2-40B4-BE49-F238E27FC236}">
                      <a16:creationId xmlns:a16="http://schemas.microsoft.com/office/drawing/2014/main" id="{9C9BE5C6-A788-B8F5-F663-B02DA4B95514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276DB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4A15800C-9132-364B-E6CA-44101623BD45}"/>
                    </a:ext>
                  </a:extLst>
                </p:cNvPr>
                <p:cNvSpPr txBox="1"/>
                <p:nvPr/>
              </p:nvSpPr>
              <p:spPr>
                <a:xfrm>
                  <a:off x="575101" y="1487564"/>
                  <a:ext cx="248466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B2CBE4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2</a:t>
                  </a:r>
                </a:p>
              </p:txBody>
            </p:sp>
          </p:grpSp>
        </p:grpSp>
      </p:grpSp>
      <p:grpSp>
        <p:nvGrpSpPr>
          <p:cNvPr id="129" name="그룹 128">
            <a:extLst>
              <a:ext uri="{FF2B5EF4-FFF2-40B4-BE49-F238E27FC236}">
                <a16:creationId xmlns:a16="http://schemas.microsoft.com/office/drawing/2014/main" id="{6D6F6D31-E90E-45C9-90D9-796B0B3A9AB7}"/>
              </a:ext>
            </a:extLst>
          </p:cNvPr>
          <p:cNvGrpSpPr/>
          <p:nvPr/>
        </p:nvGrpSpPr>
        <p:grpSpPr>
          <a:xfrm>
            <a:off x="7432340" y="1395751"/>
            <a:ext cx="1347403" cy="894533"/>
            <a:chOff x="7432340" y="1358717"/>
            <a:chExt cx="1347403" cy="894533"/>
          </a:xfrm>
        </p:grpSpPr>
        <p:pic>
          <p:nvPicPr>
            <p:cNvPr id="128" name="그림 127" descr="의류, 신발류, 만화 영화, 소매이(가) 표시된 사진&#10;&#10;자동 생성된 설명">
              <a:extLst>
                <a:ext uri="{FF2B5EF4-FFF2-40B4-BE49-F238E27FC236}">
                  <a16:creationId xmlns:a16="http://schemas.microsoft.com/office/drawing/2014/main" id="{4C5BB6BD-B4E7-7FC9-4B48-6D0BF5DCBE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" b="83016"/>
            <a:stretch/>
          </p:blipFill>
          <p:spPr>
            <a:xfrm>
              <a:off x="7432340" y="1358717"/>
              <a:ext cx="1347403" cy="355783"/>
            </a:xfrm>
            <a:prstGeom prst="rect">
              <a:avLst/>
            </a:prstGeom>
            <a:effectLst>
              <a:outerShdw blurRad="25400" dist="25400" dir="162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7" name="그림 126" descr="의류, 신발류, 만화 영화, 소매이(가) 표시된 사진&#10;&#10;자동 생성된 설명">
              <a:extLst>
                <a:ext uri="{FF2B5EF4-FFF2-40B4-BE49-F238E27FC236}">
                  <a16:creationId xmlns:a16="http://schemas.microsoft.com/office/drawing/2014/main" id="{F9F817FF-73D5-54C6-4658-31FC319C13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7299"/>
            <a:stretch/>
          </p:blipFill>
          <p:spPr>
            <a:xfrm>
              <a:off x="7432340" y="1358718"/>
              <a:ext cx="1347403" cy="894532"/>
            </a:xfrm>
            <a:prstGeom prst="rect">
              <a:avLst/>
            </a:prstGeom>
          </p:spPr>
        </p:pic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B3BEB4E3-1A1D-078B-C671-3E0AF09131E6}"/>
              </a:ext>
            </a:extLst>
          </p:cNvPr>
          <p:cNvGrpSpPr/>
          <p:nvPr/>
        </p:nvGrpSpPr>
        <p:grpSpPr>
          <a:xfrm>
            <a:off x="622299" y="2197098"/>
            <a:ext cx="7896226" cy="3968752"/>
            <a:chOff x="622299" y="2197098"/>
            <a:chExt cx="7896226" cy="3968752"/>
          </a:xfrm>
        </p:grpSpPr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6030139C-9CF6-C437-BBFC-627E24E18929}"/>
                </a:ext>
              </a:extLst>
            </p:cNvPr>
            <p:cNvSpPr/>
            <p:nvPr/>
          </p:nvSpPr>
          <p:spPr>
            <a:xfrm>
              <a:off x="622299" y="2197100"/>
              <a:ext cx="7896226" cy="3968750"/>
            </a:xfrm>
            <a:prstGeom prst="roundRect">
              <a:avLst>
                <a:gd name="adj" fmla="val 1615"/>
              </a:avLst>
            </a:prstGeom>
            <a:solidFill>
              <a:schemeClr val="bg1"/>
            </a:solidFill>
            <a:ln w="19050">
              <a:solidFill>
                <a:srgbClr val="CBDCED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6" name="사각형: 둥근 위쪽 모서리 5">
              <a:extLst>
                <a:ext uri="{FF2B5EF4-FFF2-40B4-BE49-F238E27FC236}">
                  <a16:creationId xmlns:a16="http://schemas.microsoft.com/office/drawing/2014/main" id="{227096E8-F21E-3C76-0A95-065A961EF087}"/>
                </a:ext>
              </a:extLst>
            </p:cNvPr>
            <p:cNvSpPr/>
            <p:nvPr/>
          </p:nvSpPr>
          <p:spPr>
            <a:xfrm rot="16200000">
              <a:off x="-758827" y="3578225"/>
              <a:ext cx="3968751" cy="1206497"/>
            </a:xfrm>
            <a:prstGeom prst="round2SameRect">
              <a:avLst>
                <a:gd name="adj1" fmla="val 5086"/>
                <a:gd name="adj2" fmla="val 0"/>
              </a:avLst>
            </a:prstGeom>
            <a:gradFill>
              <a:gsLst>
                <a:gs pos="0">
                  <a:srgbClr val="0F958E">
                    <a:alpha val="19000"/>
                  </a:srgbClr>
                </a:gs>
                <a:gs pos="100000">
                  <a:srgbClr val="276DB5">
                    <a:alpha val="22000"/>
                  </a:srgb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aphicFrame>
        <p:nvGraphicFramePr>
          <p:cNvPr id="77" name="표 76">
            <a:extLst>
              <a:ext uri="{FF2B5EF4-FFF2-40B4-BE49-F238E27FC236}">
                <a16:creationId xmlns:a16="http://schemas.microsoft.com/office/drawing/2014/main" id="{C232B9B9-61B1-C12B-B0ED-9F712FE049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074833"/>
              </p:ext>
            </p:extLst>
          </p:nvPr>
        </p:nvGraphicFramePr>
        <p:xfrm>
          <a:off x="622299" y="2197098"/>
          <a:ext cx="7896226" cy="3968749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213397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5238204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1444625">
                  <a:extLst>
                    <a:ext uri="{9D8B030D-6E8A-4147-A177-3AD203B41FA5}">
                      <a16:colId xmlns:a16="http://schemas.microsoft.com/office/drawing/2014/main" val="2557666698"/>
                    </a:ext>
                  </a:extLst>
                </a:gridCol>
              </a:tblGrid>
              <a:tr h="4260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성취기준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[9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02-03] 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시대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사회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문화권의 음악을 듣고 음악의 배경과 역할을 비교한다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[9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02-04] 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생활 속에서 음악을 들으며 다양한 감성과 가치를 인식하고 존중한다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9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 중 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87913"/>
                  </a:ext>
                </a:extLst>
              </a:tr>
              <a:tr h="4260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과제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76DB5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일노래 역할과 가치에 대한 자신의 생각을 논리적으로 이야기하기</a:t>
                      </a:r>
                    </a:p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76DB5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나의 일노래를 선정하여 발표하기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  <a:tr h="2709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요소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76DB5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토의 내용의 논리성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2709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방법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자기 평가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동료 평가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토의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토론평가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191613"/>
                  </a:ext>
                </a:extLst>
              </a:tr>
              <a:tr h="4605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내용</a:t>
                      </a:r>
                      <a:endParaRPr lang="en-US" altLang="ko-KR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자기평가 예시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</a:t>
                      </a: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자기평가지와 자기성찰일지를 작성하며 자신의 수업 활동을 스스로 돌아보며 점검한다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122786"/>
                  </a:ext>
                </a:extLst>
              </a:tr>
              <a:tr h="253743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자기 평가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평가항목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74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21272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일노래의 역할과 가치에 대한 나의 생각을 모둠별 토의시간에 논리적으로 이야기하였다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 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1986014"/>
                  </a:ext>
                </a:extLst>
              </a:tr>
              <a:tr h="4260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21272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나의 삶 속에서 음악 활동을 되돌아보며 일노래를 선정하고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그 음악을 친구들에게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적극적으로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marR="0" lvl="0" indent="21272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소개하였다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6077354"/>
                  </a:ext>
                </a:extLst>
              </a:tr>
              <a:tr h="25374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21272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나는 오늘 수업 활동에 성실하게 협력적으로 참여했다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7608988"/>
                  </a:ext>
                </a:extLst>
              </a:tr>
              <a:tr h="6558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자기 성찰 일지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21272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내가 이 활동을 통해 무엇을 배우고 느꼈나요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?</a:t>
                      </a:r>
                    </a:p>
                    <a:p>
                      <a:pPr marL="0" marR="0" lvl="0" indent="21272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앞으로 더 필요하다고 느낀 지식이나 교과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해결하고 싶은 다른 과제가 있나요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?</a:t>
                      </a:r>
                    </a:p>
                    <a:p>
                      <a:pPr marL="0" marR="0" lvl="0" indent="21272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활동을 돌아보면서 하고 싶은 이야기를 적어보세요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 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좋았던 점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어려웠거나 아쉬웠던 점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활동을 통해 내가 성장한 내용 등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285750" marR="0" lvl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장면을 선정하고 장면에 어울리는 소리나 악기를 탐색하는 과정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연주를 하기 위한 계획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연주 연습 일지나 과정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연주의 완성도를 높이기 위해 수정 보완하는 과정에 대한 기록이나 자기 평가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동료 평가에 대한 누가 기록을 모아 평가에 반영한다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285750" marR="0" lvl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연주를 계획하고 연습하고 발표하는 전 과정에 대해 교사가 관찰하여 평가에 반영한다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78278577"/>
                  </a:ext>
                </a:extLst>
              </a:tr>
            </a:tbl>
          </a:graphicData>
        </a:graphic>
      </p:graphicFrame>
      <p:grpSp>
        <p:nvGrpSpPr>
          <p:cNvPr id="23" name="그룹 22">
            <a:extLst>
              <a:ext uri="{FF2B5EF4-FFF2-40B4-BE49-F238E27FC236}">
                <a16:creationId xmlns:a16="http://schemas.microsoft.com/office/drawing/2014/main" id="{8011EB0C-5094-9365-8B99-72D05D99965D}"/>
              </a:ext>
            </a:extLst>
          </p:cNvPr>
          <p:cNvGrpSpPr/>
          <p:nvPr/>
        </p:nvGrpSpPr>
        <p:grpSpPr>
          <a:xfrm>
            <a:off x="141243" y="277153"/>
            <a:ext cx="4681347" cy="662153"/>
            <a:chOff x="141243" y="277153"/>
            <a:chExt cx="4681347" cy="662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5710ABE-638C-9F01-4BE7-6DA43A424FD5}"/>
                </a:ext>
              </a:extLst>
            </p:cNvPr>
            <p:cNvSpPr txBox="1"/>
            <p:nvPr/>
          </p:nvSpPr>
          <p:spPr>
            <a:xfrm>
              <a:off x="1087593" y="569974"/>
              <a:ext cx="373499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교수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학습 방법 및 평가 예시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5D676A8-5D46-AA7F-F93E-FD56F9AAE493}"/>
                </a:ext>
              </a:extLst>
            </p:cNvPr>
            <p:cNvSpPr txBox="1"/>
            <p:nvPr/>
          </p:nvSpPr>
          <p:spPr>
            <a:xfrm>
              <a:off x="141243" y="524669"/>
              <a:ext cx="649217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5-6</a:t>
              </a:r>
            </a:p>
          </p:txBody>
        </p: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A889F24F-D949-4493-B2B2-ECE7BAD758CA}"/>
                </a:ext>
              </a:extLst>
            </p:cNvPr>
            <p:cNvGrpSpPr/>
            <p:nvPr/>
          </p:nvGrpSpPr>
          <p:grpSpPr>
            <a:xfrm>
              <a:off x="1119981" y="277153"/>
              <a:ext cx="3059987" cy="204923"/>
              <a:chOff x="1119981" y="277153"/>
              <a:chExt cx="3059987" cy="204923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C195C40-8DC7-E7E3-11AF-058BA8D6AE97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78281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학습 방법 및 평가 </a:t>
                </a:r>
              </a:p>
            </p:txBody>
          </p:sp>
          <p:grpSp>
            <p:nvGrpSpPr>
              <p:cNvPr id="28" name="그룹 27">
                <a:extLst>
                  <a:ext uri="{FF2B5EF4-FFF2-40B4-BE49-F238E27FC236}">
                    <a16:creationId xmlns:a16="http://schemas.microsoft.com/office/drawing/2014/main" id="{4B66B607-852A-2287-A279-E864DE074E1E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29" name="타원 28">
                  <a:extLst>
                    <a:ext uri="{FF2B5EF4-FFF2-40B4-BE49-F238E27FC236}">
                      <a16:creationId xmlns:a16="http://schemas.microsoft.com/office/drawing/2014/main" id="{62D75319-CFE9-2299-FF61-77BD30351B63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8547956F-E8E3-790E-2CE6-15A82CD26150}"/>
                    </a:ext>
                  </a:extLst>
                </p:cNvPr>
                <p:cNvSpPr txBox="1"/>
                <p:nvPr/>
              </p:nvSpPr>
              <p:spPr>
                <a:xfrm>
                  <a:off x="1163188" y="258397"/>
                  <a:ext cx="9297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5</a:t>
                  </a:r>
                </a:p>
              </p:txBody>
            </p:sp>
          </p:grpSp>
        </p:grpSp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B76AFD77-85FA-DF64-7095-216E252AF69E}"/>
              </a:ext>
            </a:extLst>
          </p:cNvPr>
          <p:cNvGrpSpPr/>
          <p:nvPr/>
        </p:nvGrpSpPr>
        <p:grpSpPr>
          <a:xfrm>
            <a:off x="539550" y="1821181"/>
            <a:ext cx="1628603" cy="402187"/>
            <a:chOff x="539550" y="1821181"/>
            <a:chExt cx="1628603" cy="40218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7546213-5F21-162F-414D-3E26F00F6810}"/>
                </a:ext>
              </a:extLst>
            </p:cNvPr>
            <p:cNvSpPr txBox="1"/>
            <p:nvPr/>
          </p:nvSpPr>
          <p:spPr>
            <a:xfrm>
              <a:off x="1475656" y="1893102"/>
              <a:ext cx="692497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평가예시</a:t>
              </a:r>
            </a:p>
          </p:txBody>
        </p:sp>
        <p:sp>
          <p:nvSpPr>
            <p:cNvPr id="70" name="사각형: 둥근 위쪽 모서리 69">
              <a:extLst>
                <a:ext uri="{FF2B5EF4-FFF2-40B4-BE49-F238E27FC236}">
                  <a16:creationId xmlns:a16="http://schemas.microsoft.com/office/drawing/2014/main" id="{E15F0D60-731B-886C-2087-7ADF82BB3BB7}"/>
                </a:ext>
              </a:extLst>
            </p:cNvPr>
            <p:cNvSpPr/>
            <p:nvPr/>
          </p:nvSpPr>
          <p:spPr>
            <a:xfrm flipH="1">
              <a:off x="539550" y="1821181"/>
              <a:ext cx="832049" cy="329088"/>
            </a:xfrm>
            <a:prstGeom prst="round2SameRect">
              <a:avLst>
                <a:gd name="adj1" fmla="val 26074"/>
                <a:gd name="adj2" fmla="val 0"/>
              </a:avLst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1" name="자유형: 도형 70">
              <a:extLst>
                <a:ext uri="{FF2B5EF4-FFF2-40B4-BE49-F238E27FC236}">
                  <a16:creationId xmlns:a16="http://schemas.microsoft.com/office/drawing/2014/main" id="{FBD4AC66-5EEB-CA8B-7370-6934414E844B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 flipV="1">
              <a:off x="539551" y="1943146"/>
              <a:ext cx="165846" cy="280222"/>
            </a:xfrm>
            <a:custGeom>
              <a:avLst/>
              <a:gdLst>
                <a:gd name="connsiteX0" fmla="*/ 0 w 179587"/>
                <a:gd name="connsiteY0" fmla="*/ 74092 h 291600"/>
                <a:gd name="connsiteX1" fmla="*/ 0 w 179587"/>
                <a:gd name="connsiteY1" fmla="*/ 217978 h 291600"/>
                <a:gd name="connsiteX2" fmla="*/ 40417 w 179587"/>
                <a:gd name="connsiteY2" fmla="*/ 286247 h 291600"/>
                <a:gd name="connsiteX3" fmla="*/ 64099 w 179587"/>
                <a:gd name="connsiteY3" fmla="*/ 291600 h 291600"/>
                <a:gd name="connsiteX4" fmla="*/ 64099 w 179587"/>
                <a:gd name="connsiteY4" fmla="*/ 283233 h 291600"/>
                <a:gd name="connsiteX5" fmla="*/ 126402 w 179587"/>
                <a:gd name="connsiteY5" fmla="*/ 213478 h 291600"/>
                <a:gd name="connsiteX6" fmla="*/ 179587 w 179587"/>
                <a:gd name="connsiteY6" fmla="*/ 213478 h 291600"/>
                <a:gd name="connsiteX7" fmla="*/ 179587 w 179587"/>
                <a:gd name="connsiteY7" fmla="*/ 0 h 291600"/>
                <a:gd name="connsiteX8" fmla="*/ 66176 w 179587"/>
                <a:gd name="connsiteY8" fmla="*/ 0 h 291600"/>
                <a:gd name="connsiteX9" fmla="*/ 0 w 179587"/>
                <a:gd name="connsiteY9" fmla="*/ 74092 h 29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587" h="291600">
                  <a:moveTo>
                    <a:pt x="0" y="74092"/>
                  </a:moveTo>
                  <a:lnTo>
                    <a:pt x="0" y="217978"/>
                  </a:lnTo>
                  <a:cubicBezTo>
                    <a:pt x="0" y="248668"/>
                    <a:pt x="16666" y="275000"/>
                    <a:pt x="40417" y="286247"/>
                  </a:cubicBezTo>
                  <a:lnTo>
                    <a:pt x="64099" y="291600"/>
                  </a:lnTo>
                  <a:lnTo>
                    <a:pt x="64099" y="283233"/>
                  </a:lnTo>
                  <a:cubicBezTo>
                    <a:pt x="64099" y="244708"/>
                    <a:pt x="91993" y="213478"/>
                    <a:pt x="126402" y="213478"/>
                  </a:cubicBezTo>
                  <a:lnTo>
                    <a:pt x="179587" y="213478"/>
                  </a:lnTo>
                  <a:lnTo>
                    <a:pt x="179587" y="0"/>
                  </a:lnTo>
                  <a:lnTo>
                    <a:pt x="66176" y="0"/>
                  </a:lnTo>
                  <a:cubicBezTo>
                    <a:pt x="29628" y="0"/>
                    <a:pt x="0" y="33172"/>
                    <a:pt x="0" y="74092"/>
                  </a:cubicBezTo>
                  <a:close/>
                </a:path>
              </a:pathLst>
            </a:cu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BE86132-5171-373D-B31C-FAB69446050A}"/>
                </a:ext>
              </a:extLst>
            </p:cNvPr>
            <p:cNvSpPr txBox="1"/>
            <p:nvPr/>
          </p:nvSpPr>
          <p:spPr>
            <a:xfrm>
              <a:off x="694457" y="1893102"/>
              <a:ext cx="519373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전학년</a:t>
              </a:r>
            </a:p>
          </p:txBody>
        </p:sp>
      </p:grpSp>
      <p:grpSp>
        <p:nvGrpSpPr>
          <p:cNvPr id="123" name="그룹 122">
            <a:extLst>
              <a:ext uri="{FF2B5EF4-FFF2-40B4-BE49-F238E27FC236}">
                <a16:creationId xmlns:a16="http://schemas.microsoft.com/office/drawing/2014/main" id="{A964512B-ED7A-A05E-E383-A6E31D26BC00}"/>
              </a:ext>
            </a:extLst>
          </p:cNvPr>
          <p:cNvGrpSpPr/>
          <p:nvPr/>
        </p:nvGrpSpPr>
        <p:grpSpPr>
          <a:xfrm>
            <a:off x="1929266" y="4638360"/>
            <a:ext cx="129940" cy="813749"/>
            <a:chOff x="1967366" y="4638360"/>
            <a:chExt cx="129940" cy="813749"/>
          </a:xfrm>
        </p:grpSpPr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63FA1F7B-2850-8200-083D-6FF2CD10B207}"/>
                </a:ext>
              </a:extLst>
            </p:cNvPr>
            <p:cNvGrpSpPr/>
            <p:nvPr/>
          </p:nvGrpSpPr>
          <p:grpSpPr>
            <a:xfrm>
              <a:off x="1967366" y="4638360"/>
              <a:ext cx="129940" cy="128904"/>
              <a:chOff x="4869185" y="3564340"/>
              <a:chExt cx="152877" cy="151657"/>
            </a:xfrm>
          </p:grpSpPr>
          <p:sp>
            <p:nvSpPr>
              <p:cNvPr id="78" name="타원 77">
                <a:extLst>
                  <a:ext uri="{FF2B5EF4-FFF2-40B4-BE49-F238E27FC236}">
                    <a16:creationId xmlns:a16="http://schemas.microsoft.com/office/drawing/2014/main" id="{4EF0FCC4-B9E6-0927-34E0-3780F2A59D18}"/>
                  </a:ext>
                </a:extLst>
              </p:cNvPr>
              <p:cNvSpPr/>
              <p:nvPr/>
            </p:nvSpPr>
            <p:spPr>
              <a:xfrm>
                <a:off x="4869185" y="3564340"/>
                <a:ext cx="152877" cy="151657"/>
              </a:xfrm>
              <a:prstGeom prst="ellipse">
                <a:avLst/>
              </a:prstGeom>
              <a:noFill/>
              <a:ln w="12700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FC86E947-F1DC-2616-79C5-5D609DA6AB65}"/>
                  </a:ext>
                </a:extLst>
              </p:cNvPr>
              <p:cNvSpPr txBox="1"/>
              <p:nvPr/>
            </p:nvSpPr>
            <p:spPr>
              <a:xfrm>
                <a:off x="4915966" y="3575635"/>
                <a:ext cx="5931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altLang="ko-KR" sz="8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1</a:t>
                </a:r>
              </a:p>
            </p:txBody>
          </p:sp>
        </p:grp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422FE54B-4C01-D28E-BEF4-0B9D270F3AB1}"/>
                </a:ext>
              </a:extLst>
            </p:cNvPr>
            <p:cNvGrpSpPr/>
            <p:nvPr/>
          </p:nvGrpSpPr>
          <p:grpSpPr>
            <a:xfrm>
              <a:off x="1967366" y="4895535"/>
              <a:ext cx="129940" cy="132711"/>
              <a:chOff x="4869185" y="3564340"/>
              <a:chExt cx="152877" cy="156136"/>
            </a:xfrm>
          </p:grpSpPr>
          <p:sp>
            <p:nvSpPr>
              <p:cNvPr id="82" name="타원 81">
                <a:extLst>
                  <a:ext uri="{FF2B5EF4-FFF2-40B4-BE49-F238E27FC236}">
                    <a16:creationId xmlns:a16="http://schemas.microsoft.com/office/drawing/2014/main" id="{DF5FD6DA-529C-DEA3-2F68-09EEBFF8C048}"/>
                  </a:ext>
                </a:extLst>
              </p:cNvPr>
              <p:cNvSpPr/>
              <p:nvPr/>
            </p:nvSpPr>
            <p:spPr>
              <a:xfrm>
                <a:off x="4869185" y="3564340"/>
                <a:ext cx="152877" cy="151657"/>
              </a:xfrm>
              <a:prstGeom prst="ellipse">
                <a:avLst/>
              </a:prstGeom>
              <a:noFill/>
              <a:ln w="12700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B7543184-1962-F3CE-12A2-62D1AD2C1A73}"/>
                  </a:ext>
                </a:extLst>
              </p:cNvPr>
              <p:cNvSpPr txBox="1"/>
              <p:nvPr/>
            </p:nvSpPr>
            <p:spPr>
              <a:xfrm>
                <a:off x="4910731" y="3575635"/>
                <a:ext cx="69782" cy="14484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altLang="ko-KR" sz="8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2</a:t>
                </a:r>
              </a:p>
            </p:txBody>
          </p:sp>
        </p:grpSp>
        <p:grpSp>
          <p:nvGrpSpPr>
            <p:cNvPr id="84" name="그룹 83">
              <a:extLst>
                <a:ext uri="{FF2B5EF4-FFF2-40B4-BE49-F238E27FC236}">
                  <a16:creationId xmlns:a16="http://schemas.microsoft.com/office/drawing/2014/main" id="{3819CC3A-D0BA-3E3B-B3EA-578E2912FE04}"/>
                </a:ext>
              </a:extLst>
            </p:cNvPr>
            <p:cNvGrpSpPr/>
            <p:nvPr/>
          </p:nvGrpSpPr>
          <p:grpSpPr>
            <a:xfrm>
              <a:off x="1967366" y="5319398"/>
              <a:ext cx="129940" cy="132711"/>
              <a:chOff x="4869185" y="3564340"/>
              <a:chExt cx="152877" cy="156136"/>
            </a:xfrm>
          </p:grpSpPr>
          <p:sp>
            <p:nvSpPr>
              <p:cNvPr id="85" name="타원 84">
                <a:extLst>
                  <a:ext uri="{FF2B5EF4-FFF2-40B4-BE49-F238E27FC236}">
                    <a16:creationId xmlns:a16="http://schemas.microsoft.com/office/drawing/2014/main" id="{B470839E-8DBE-E4EC-FE52-BA6A0BC875DD}"/>
                  </a:ext>
                </a:extLst>
              </p:cNvPr>
              <p:cNvSpPr/>
              <p:nvPr/>
            </p:nvSpPr>
            <p:spPr>
              <a:xfrm>
                <a:off x="4869185" y="3564340"/>
                <a:ext cx="152877" cy="151657"/>
              </a:xfrm>
              <a:prstGeom prst="ellipse">
                <a:avLst/>
              </a:prstGeom>
              <a:noFill/>
              <a:ln w="12700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B46F822D-53F9-E73E-6023-A67B6345E23A}"/>
                  </a:ext>
                </a:extLst>
              </p:cNvPr>
              <p:cNvSpPr txBox="1"/>
              <p:nvPr/>
            </p:nvSpPr>
            <p:spPr>
              <a:xfrm>
                <a:off x="4910731" y="3575635"/>
                <a:ext cx="69782" cy="14484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altLang="ko-KR" sz="8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3</a:t>
                </a:r>
              </a:p>
            </p:txBody>
          </p:sp>
        </p:grpSp>
      </p:grpSp>
      <p:grpSp>
        <p:nvGrpSpPr>
          <p:cNvPr id="122" name="그룹 121">
            <a:extLst>
              <a:ext uri="{FF2B5EF4-FFF2-40B4-BE49-F238E27FC236}">
                <a16:creationId xmlns:a16="http://schemas.microsoft.com/office/drawing/2014/main" id="{771C9F8D-6AC1-43EB-608A-96BC9A6606D7}"/>
              </a:ext>
            </a:extLst>
          </p:cNvPr>
          <p:cNvGrpSpPr/>
          <p:nvPr/>
        </p:nvGrpSpPr>
        <p:grpSpPr>
          <a:xfrm>
            <a:off x="1929266" y="5589240"/>
            <a:ext cx="129940" cy="499016"/>
            <a:chOff x="1967366" y="5589240"/>
            <a:chExt cx="129940" cy="499016"/>
          </a:xfrm>
        </p:grpSpPr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70707619-B176-3C72-0B7C-0257D49EF9AF}"/>
                </a:ext>
              </a:extLst>
            </p:cNvPr>
            <p:cNvGrpSpPr/>
            <p:nvPr/>
          </p:nvGrpSpPr>
          <p:grpSpPr>
            <a:xfrm>
              <a:off x="1967366" y="5589240"/>
              <a:ext cx="129940" cy="128904"/>
              <a:chOff x="4869185" y="3564340"/>
              <a:chExt cx="152877" cy="151657"/>
            </a:xfrm>
          </p:grpSpPr>
          <p:sp>
            <p:nvSpPr>
              <p:cNvPr id="88" name="타원 87">
                <a:extLst>
                  <a:ext uri="{FF2B5EF4-FFF2-40B4-BE49-F238E27FC236}">
                    <a16:creationId xmlns:a16="http://schemas.microsoft.com/office/drawing/2014/main" id="{8A666478-5730-231D-70FF-14144FEF44A3}"/>
                  </a:ext>
                </a:extLst>
              </p:cNvPr>
              <p:cNvSpPr/>
              <p:nvPr/>
            </p:nvSpPr>
            <p:spPr>
              <a:xfrm>
                <a:off x="4869185" y="3564340"/>
                <a:ext cx="152877" cy="151657"/>
              </a:xfrm>
              <a:prstGeom prst="ellipse">
                <a:avLst/>
              </a:prstGeom>
              <a:noFill/>
              <a:ln w="12700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9B23D779-26EA-360A-8C3B-ADDD600BEB4D}"/>
                  </a:ext>
                </a:extLst>
              </p:cNvPr>
              <p:cNvSpPr txBox="1"/>
              <p:nvPr/>
            </p:nvSpPr>
            <p:spPr>
              <a:xfrm>
                <a:off x="4915966" y="3575635"/>
                <a:ext cx="5931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altLang="ko-KR" sz="8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1</a:t>
                </a:r>
              </a:p>
            </p:txBody>
          </p:sp>
        </p:grp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215F55D4-6DE7-DDA8-960A-82D2ABB7AD86}"/>
                </a:ext>
              </a:extLst>
            </p:cNvPr>
            <p:cNvGrpSpPr/>
            <p:nvPr/>
          </p:nvGrpSpPr>
          <p:grpSpPr>
            <a:xfrm>
              <a:off x="1967366" y="5770489"/>
              <a:ext cx="129940" cy="132711"/>
              <a:chOff x="4869185" y="3564340"/>
              <a:chExt cx="152877" cy="156136"/>
            </a:xfrm>
          </p:grpSpPr>
          <p:sp>
            <p:nvSpPr>
              <p:cNvPr id="91" name="타원 90">
                <a:extLst>
                  <a:ext uri="{FF2B5EF4-FFF2-40B4-BE49-F238E27FC236}">
                    <a16:creationId xmlns:a16="http://schemas.microsoft.com/office/drawing/2014/main" id="{EBABC606-7BF8-FD36-6EA1-9792DFAC7BF7}"/>
                  </a:ext>
                </a:extLst>
              </p:cNvPr>
              <p:cNvSpPr/>
              <p:nvPr/>
            </p:nvSpPr>
            <p:spPr>
              <a:xfrm>
                <a:off x="4869185" y="3564340"/>
                <a:ext cx="152877" cy="151657"/>
              </a:xfrm>
              <a:prstGeom prst="ellipse">
                <a:avLst/>
              </a:prstGeom>
              <a:noFill/>
              <a:ln w="12700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DA8CC478-7ABD-210D-743C-3102B7D16007}"/>
                  </a:ext>
                </a:extLst>
              </p:cNvPr>
              <p:cNvSpPr txBox="1"/>
              <p:nvPr/>
            </p:nvSpPr>
            <p:spPr>
              <a:xfrm>
                <a:off x="4910731" y="3575635"/>
                <a:ext cx="69782" cy="14484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altLang="ko-KR" sz="8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2</a:t>
                </a:r>
              </a:p>
            </p:txBody>
          </p:sp>
        </p:grpSp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AC50B880-5D4B-7D03-F252-6D203B62747A}"/>
                </a:ext>
              </a:extLst>
            </p:cNvPr>
            <p:cNvGrpSpPr/>
            <p:nvPr/>
          </p:nvGrpSpPr>
          <p:grpSpPr>
            <a:xfrm>
              <a:off x="1967366" y="5955545"/>
              <a:ext cx="129940" cy="132711"/>
              <a:chOff x="4869185" y="3564340"/>
              <a:chExt cx="152877" cy="156136"/>
            </a:xfrm>
          </p:grpSpPr>
          <p:sp>
            <p:nvSpPr>
              <p:cNvPr id="94" name="타원 93">
                <a:extLst>
                  <a:ext uri="{FF2B5EF4-FFF2-40B4-BE49-F238E27FC236}">
                    <a16:creationId xmlns:a16="http://schemas.microsoft.com/office/drawing/2014/main" id="{2D80437A-EFCC-E086-4197-8C456C39E62C}"/>
                  </a:ext>
                </a:extLst>
              </p:cNvPr>
              <p:cNvSpPr/>
              <p:nvPr/>
            </p:nvSpPr>
            <p:spPr>
              <a:xfrm>
                <a:off x="4869185" y="3564340"/>
                <a:ext cx="152877" cy="151657"/>
              </a:xfrm>
              <a:prstGeom prst="ellipse">
                <a:avLst/>
              </a:prstGeom>
              <a:noFill/>
              <a:ln w="12700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3DD0448F-D6B2-B287-72F4-50A0B3566C9B}"/>
                  </a:ext>
                </a:extLst>
              </p:cNvPr>
              <p:cNvSpPr txBox="1"/>
              <p:nvPr/>
            </p:nvSpPr>
            <p:spPr>
              <a:xfrm>
                <a:off x="4910731" y="3575635"/>
                <a:ext cx="69782" cy="14484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altLang="ko-KR" sz="8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3</a:t>
                </a:r>
              </a:p>
            </p:txBody>
          </p:sp>
        </p:grp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BEE9C0E6-E563-6493-867A-672F5CBF2564}"/>
              </a:ext>
            </a:extLst>
          </p:cNvPr>
          <p:cNvGrpSpPr/>
          <p:nvPr/>
        </p:nvGrpSpPr>
        <p:grpSpPr>
          <a:xfrm>
            <a:off x="7278970" y="4604751"/>
            <a:ext cx="1039250" cy="858320"/>
            <a:chOff x="7308304" y="4604751"/>
            <a:chExt cx="1039250" cy="858320"/>
          </a:xfrm>
        </p:grpSpPr>
        <p:grpSp>
          <p:nvGrpSpPr>
            <p:cNvPr id="103" name="그룹 102">
              <a:extLst>
                <a:ext uri="{FF2B5EF4-FFF2-40B4-BE49-F238E27FC236}">
                  <a16:creationId xmlns:a16="http://schemas.microsoft.com/office/drawing/2014/main" id="{21D77688-2A50-59A8-BE5E-6A2C1E8BEB6B}"/>
                </a:ext>
              </a:extLst>
            </p:cNvPr>
            <p:cNvGrpSpPr/>
            <p:nvPr/>
          </p:nvGrpSpPr>
          <p:grpSpPr>
            <a:xfrm>
              <a:off x="7308304" y="4604751"/>
              <a:ext cx="1039250" cy="172396"/>
              <a:chOff x="7241588" y="4614082"/>
              <a:chExt cx="1039250" cy="172396"/>
            </a:xfrm>
          </p:grpSpPr>
          <p:sp>
            <p:nvSpPr>
              <p:cNvPr id="98" name="그래픽 96">
                <a:extLst>
                  <a:ext uri="{FF2B5EF4-FFF2-40B4-BE49-F238E27FC236}">
                    <a16:creationId xmlns:a16="http://schemas.microsoft.com/office/drawing/2014/main" id="{55E5CDB0-FC6C-490F-B0D1-06FB05097FE0}"/>
                  </a:ext>
                </a:extLst>
              </p:cNvPr>
              <p:cNvSpPr/>
              <p:nvPr/>
            </p:nvSpPr>
            <p:spPr>
              <a:xfrm>
                <a:off x="7241588" y="4614082"/>
                <a:ext cx="180446" cy="172396"/>
              </a:xfrm>
              <a:custGeom>
                <a:avLst/>
                <a:gdLst>
                  <a:gd name="connsiteX0" fmla="*/ 482628 w 894579"/>
                  <a:gd name="connsiteY0" fmla="*/ 22146 h 854680"/>
                  <a:gd name="connsiteX1" fmla="*/ 589117 w 894579"/>
                  <a:gd name="connsiteY1" fmla="*/ 241697 h 854680"/>
                  <a:gd name="connsiteX2" fmla="*/ 619026 w 894579"/>
                  <a:gd name="connsiteY2" fmla="*/ 263414 h 854680"/>
                  <a:gd name="connsiteX3" fmla="*/ 860675 w 894579"/>
                  <a:gd name="connsiteY3" fmla="*/ 296847 h 854680"/>
                  <a:gd name="connsiteX4" fmla="*/ 882487 w 894579"/>
                  <a:gd name="connsiteY4" fmla="*/ 363998 h 854680"/>
                  <a:gd name="connsiteX5" fmla="*/ 706560 w 894579"/>
                  <a:gd name="connsiteY5" fmla="*/ 533067 h 854680"/>
                  <a:gd name="connsiteX6" fmla="*/ 695131 w 894579"/>
                  <a:gd name="connsiteY6" fmla="*/ 568214 h 854680"/>
                  <a:gd name="connsiteX7" fmla="*/ 737993 w 894579"/>
                  <a:gd name="connsiteY7" fmla="*/ 808434 h 854680"/>
                  <a:gd name="connsiteX8" fmla="*/ 680843 w 894579"/>
                  <a:gd name="connsiteY8" fmla="*/ 849963 h 854680"/>
                  <a:gd name="connsiteX9" fmla="*/ 465673 w 894579"/>
                  <a:gd name="connsiteY9" fmla="*/ 734901 h 854680"/>
                  <a:gd name="connsiteX10" fmla="*/ 428716 w 894579"/>
                  <a:gd name="connsiteY10" fmla="*/ 734901 h 854680"/>
                  <a:gd name="connsiteX11" fmla="*/ 213546 w 894579"/>
                  <a:gd name="connsiteY11" fmla="*/ 849963 h 854680"/>
                  <a:gd name="connsiteX12" fmla="*/ 156396 w 894579"/>
                  <a:gd name="connsiteY12" fmla="*/ 808434 h 854680"/>
                  <a:gd name="connsiteX13" fmla="*/ 199259 w 894579"/>
                  <a:gd name="connsiteY13" fmla="*/ 568214 h 854680"/>
                  <a:gd name="connsiteX14" fmla="*/ 187829 w 894579"/>
                  <a:gd name="connsiteY14" fmla="*/ 533067 h 854680"/>
                  <a:gd name="connsiteX15" fmla="*/ 12093 w 894579"/>
                  <a:gd name="connsiteY15" fmla="*/ 363998 h 854680"/>
                  <a:gd name="connsiteX16" fmla="*/ 33905 w 894579"/>
                  <a:gd name="connsiteY16" fmla="*/ 296847 h 854680"/>
                  <a:gd name="connsiteX17" fmla="*/ 275554 w 894579"/>
                  <a:gd name="connsiteY17" fmla="*/ 263414 h 854680"/>
                  <a:gd name="connsiteX18" fmla="*/ 305463 w 894579"/>
                  <a:gd name="connsiteY18" fmla="*/ 241697 h 854680"/>
                  <a:gd name="connsiteX19" fmla="*/ 411952 w 894579"/>
                  <a:gd name="connsiteY19" fmla="*/ 22146 h 854680"/>
                  <a:gd name="connsiteX20" fmla="*/ 482532 w 894579"/>
                  <a:gd name="connsiteY20" fmla="*/ 22146 h 854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94579" h="854680">
                    <a:moveTo>
                      <a:pt x="482628" y="22146"/>
                    </a:moveTo>
                    <a:lnTo>
                      <a:pt x="589117" y="241697"/>
                    </a:lnTo>
                    <a:cubicBezTo>
                      <a:pt x="594832" y="253508"/>
                      <a:pt x="606072" y="261604"/>
                      <a:pt x="619026" y="263414"/>
                    </a:cubicBezTo>
                    <a:lnTo>
                      <a:pt x="860675" y="296847"/>
                    </a:lnTo>
                    <a:cubicBezTo>
                      <a:pt x="893155" y="301323"/>
                      <a:pt x="906109" y="341328"/>
                      <a:pt x="882487" y="363998"/>
                    </a:cubicBezTo>
                    <a:lnTo>
                      <a:pt x="706560" y="533067"/>
                    </a:lnTo>
                    <a:cubicBezTo>
                      <a:pt x="697131" y="542115"/>
                      <a:pt x="692844" y="555355"/>
                      <a:pt x="695131" y="568214"/>
                    </a:cubicBezTo>
                    <a:lnTo>
                      <a:pt x="737993" y="808434"/>
                    </a:lnTo>
                    <a:cubicBezTo>
                      <a:pt x="743708" y="840724"/>
                      <a:pt x="709799" y="865394"/>
                      <a:pt x="680843" y="849963"/>
                    </a:cubicBezTo>
                    <a:lnTo>
                      <a:pt x="465673" y="734901"/>
                    </a:lnTo>
                    <a:cubicBezTo>
                      <a:pt x="454148" y="728710"/>
                      <a:pt x="440241" y="728710"/>
                      <a:pt x="428716" y="734901"/>
                    </a:cubicBezTo>
                    <a:lnTo>
                      <a:pt x="213546" y="849963"/>
                    </a:lnTo>
                    <a:cubicBezTo>
                      <a:pt x="184686" y="865394"/>
                      <a:pt x="150681" y="840724"/>
                      <a:pt x="156396" y="808434"/>
                    </a:cubicBezTo>
                    <a:lnTo>
                      <a:pt x="199259" y="568214"/>
                    </a:lnTo>
                    <a:cubicBezTo>
                      <a:pt x="201545" y="555355"/>
                      <a:pt x="197259" y="542115"/>
                      <a:pt x="187829" y="533067"/>
                    </a:cubicBezTo>
                    <a:lnTo>
                      <a:pt x="12093" y="363998"/>
                    </a:lnTo>
                    <a:cubicBezTo>
                      <a:pt x="-11529" y="341328"/>
                      <a:pt x="1425" y="301323"/>
                      <a:pt x="33905" y="296847"/>
                    </a:cubicBezTo>
                    <a:lnTo>
                      <a:pt x="275554" y="263414"/>
                    </a:lnTo>
                    <a:cubicBezTo>
                      <a:pt x="288508" y="261604"/>
                      <a:pt x="299748" y="253508"/>
                      <a:pt x="305463" y="241697"/>
                    </a:cubicBezTo>
                    <a:lnTo>
                      <a:pt x="411952" y="22146"/>
                    </a:lnTo>
                    <a:cubicBezTo>
                      <a:pt x="426240" y="-7382"/>
                      <a:pt x="468245" y="-7382"/>
                      <a:pt x="482532" y="22146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99" name="그래픽 96">
                <a:extLst>
                  <a:ext uri="{FF2B5EF4-FFF2-40B4-BE49-F238E27FC236}">
                    <a16:creationId xmlns:a16="http://schemas.microsoft.com/office/drawing/2014/main" id="{2127C7DC-8DDD-038F-1E73-F6E63C29E1F9}"/>
                  </a:ext>
                </a:extLst>
              </p:cNvPr>
              <p:cNvSpPr/>
              <p:nvPr/>
            </p:nvSpPr>
            <p:spPr>
              <a:xfrm>
                <a:off x="7456289" y="4614082"/>
                <a:ext cx="180446" cy="172396"/>
              </a:xfrm>
              <a:custGeom>
                <a:avLst/>
                <a:gdLst>
                  <a:gd name="connsiteX0" fmla="*/ 482628 w 894579"/>
                  <a:gd name="connsiteY0" fmla="*/ 22146 h 854680"/>
                  <a:gd name="connsiteX1" fmla="*/ 589117 w 894579"/>
                  <a:gd name="connsiteY1" fmla="*/ 241697 h 854680"/>
                  <a:gd name="connsiteX2" fmla="*/ 619026 w 894579"/>
                  <a:gd name="connsiteY2" fmla="*/ 263414 h 854680"/>
                  <a:gd name="connsiteX3" fmla="*/ 860675 w 894579"/>
                  <a:gd name="connsiteY3" fmla="*/ 296847 h 854680"/>
                  <a:gd name="connsiteX4" fmla="*/ 882487 w 894579"/>
                  <a:gd name="connsiteY4" fmla="*/ 363998 h 854680"/>
                  <a:gd name="connsiteX5" fmla="*/ 706560 w 894579"/>
                  <a:gd name="connsiteY5" fmla="*/ 533067 h 854680"/>
                  <a:gd name="connsiteX6" fmla="*/ 695131 w 894579"/>
                  <a:gd name="connsiteY6" fmla="*/ 568214 h 854680"/>
                  <a:gd name="connsiteX7" fmla="*/ 737993 w 894579"/>
                  <a:gd name="connsiteY7" fmla="*/ 808434 h 854680"/>
                  <a:gd name="connsiteX8" fmla="*/ 680843 w 894579"/>
                  <a:gd name="connsiteY8" fmla="*/ 849963 h 854680"/>
                  <a:gd name="connsiteX9" fmla="*/ 465673 w 894579"/>
                  <a:gd name="connsiteY9" fmla="*/ 734901 h 854680"/>
                  <a:gd name="connsiteX10" fmla="*/ 428716 w 894579"/>
                  <a:gd name="connsiteY10" fmla="*/ 734901 h 854680"/>
                  <a:gd name="connsiteX11" fmla="*/ 213546 w 894579"/>
                  <a:gd name="connsiteY11" fmla="*/ 849963 h 854680"/>
                  <a:gd name="connsiteX12" fmla="*/ 156396 w 894579"/>
                  <a:gd name="connsiteY12" fmla="*/ 808434 h 854680"/>
                  <a:gd name="connsiteX13" fmla="*/ 199259 w 894579"/>
                  <a:gd name="connsiteY13" fmla="*/ 568214 h 854680"/>
                  <a:gd name="connsiteX14" fmla="*/ 187829 w 894579"/>
                  <a:gd name="connsiteY14" fmla="*/ 533067 h 854680"/>
                  <a:gd name="connsiteX15" fmla="*/ 12093 w 894579"/>
                  <a:gd name="connsiteY15" fmla="*/ 363998 h 854680"/>
                  <a:gd name="connsiteX16" fmla="*/ 33905 w 894579"/>
                  <a:gd name="connsiteY16" fmla="*/ 296847 h 854680"/>
                  <a:gd name="connsiteX17" fmla="*/ 275554 w 894579"/>
                  <a:gd name="connsiteY17" fmla="*/ 263414 h 854680"/>
                  <a:gd name="connsiteX18" fmla="*/ 305463 w 894579"/>
                  <a:gd name="connsiteY18" fmla="*/ 241697 h 854680"/>
                  <a:gd name="connsiteX19" fmla="*/ 411952 w 894579"/>
                  <a:gd name="connsiteY19" fmla="*/ 22146 h 854680"/>
                  <a:gd name="connsiteX20" fmla="*/ 482532 w 894579"/>
                  <a:gd name="connsiteY20" fmla="*/ 22146 h 854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94579" h="854680">
                    <a:moveTo>
                      <a:pt x="482628" y="22146"/>
                    </a:moveTo>
                    <a:lnTo>
                      <a:pt x="589117" y="241697"/>
                    </a:lnTo>
                    <a:cubicBezTo>
                      <a:pt x="594832" y="253508"/>
                      <a:pt x="606072" y="261604"/>
                      <a:pt x="619026" y="263414"/>
                    </a:cubicBezTo>
                    <a:lnTo>
                      <a:pt x="860675" y="296847"/>
                    </a:lnTo>
                    <a:cubicBezTo>
                      <a:pt x="893155" y="301323"/>
                      <a:pt x="906109" y="341328"/>
                      <a:pt x="882487" y="363998"/>
                    </a:cubicBezTo>
                    <a:lnTo>
                      <a:pt x="706560" y="533067"/>
                    </a:lnTo>
                    <a:cubicBezTo>
                      <a:pt x="697131" y="542115"/>
                      <a:pt x="692844" y="555355"/>
                      <a:pt x="695131" y="568214"/>
                    </a:cubicBezTo>
                    <a:lnTo>
                      <a:pt x="737993" y="808434"/>
                    </a:lnTo>
                    <a:cubicBezTo>
                      <a:pt x="743708" y="840724"/>
                      <a:pt x="709799" y="865394"/>
                      <a:pt x="680843" y="849963"/>
                    </a:cubicBezTo>
                    <a:lnTo>
                      <a:pt x="465673" y="734901"/>
                    </a:lnTo>
                    <a:cubicBezTo>
                      <a:pt x="454148" y="728710"/>
                      <a:pt x="440241" y="728710"/>
                      <a:pt x="428716" y="734901"/>
                    </a:cubicBezTo>
                    <a:lnTo>
                      <a:pt x="213546" y="849963"/>
                    </a:lnTo>
                    <a:cubicBezTo>
                      <a:pt x="184686" y="865394"/>
                      <a:pt x="150681" y="840724"/>
                      <a:pt x="156396" y="808434"/>
                    </a:cubicBezTo>
                    <a:lnTo>
                      <a:pt x="199259" y="568214"/>
                    </a:lnTo>
                    <a:cubicBezTo>
                      <a:pt x="201545" y="555355"/>
                      <a:pt x="197259" y="542115"/>
                      <a:pt x="187829" y="533067"/>
                    </a:cubicBezTo>
                    <a:lnTo>
                      <a:pt x="12093" y="363998"/>
                    </a:lnTo>
                    <a:cubicBezTo>
                      <a:pt x="-11529" y="341328"/>
                      <a:pt x="1425" y="301323"/>
                      <a:pt x="33905" y="296847"/>
                    </a:cubicBezTo>
                    <a:lnTo>
                      <a:pt x="275554" y="263414"/>
                    </a:lnTo>
                    <a:cubicBezTo>
                      <a:pt x="288508" y="261604"/>
                      <a:pt x="299748" y="253508"/>
                      <a:pt x="305463" y="241697"/>
                    </a:cubicBezTo>
                    <a:lnTo>
                      <a:pt x="411952" y="22146"/>
                    </a:lnTo>
                    <a:cubicBezTo>
                      <a:pt x="426240" y="-7382"/>
                      <a:pt x="468245" y="-7382"/>
                      <a:pt x="482532" y="22146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00" name="그래픽 96">
                <a:extLst>
                  <a:ext uri="{FF2B5EF4-FFF2-40B4-BE49-F238E27FC236}">
                    <a16:creationId xmlns:a16="http://schemas.microsoft.com/office/drawing/2014/main" id="{83A4E556-0EC2-2FCE-38D0-0BEDAE101D0D}"/>
                  </a:ext>
                </a:extLst>
              </p:cNvPr>
              <p:cNvSpPr/>
              <p:nvPr/>
            </p:nvSpPr>
            <p:spPr>
              <a:xfrm>
                <a:off x="7670990" y="4614082"/>
                <a:ext cx="180446" cy="172396"/>
              </a:xfrm>
              <a:custGeom>
                <a:avLst/>
                <a:gdLst>
                  <a:gd name="connsiteX0" fmla="*/ 482628 w 894579"/>
                  <a:gd name="connsiteY0" fmla="*/ 22146 h 854680"/>
                  <a:gd name="connsiteX1" fmla="*/ 589117 w 894579"/>
                  <a:gd name="connsiteY1" fmla="*/ 241697 h 854680"/>
                  <a:gd name="connsiteX2" fmla="*/ 619026 w 894579"/>
                  <a:gd name="connsiteY2" fmla="*/ 263414 h 854680"/>
                  <a:gd name="connsiteX3" fmla="*/ 860675 w 894579"/>
                  <a:gd name="connsiteY3" fmla="*/ 296847 h 854680"/>
                  <a:gd name="connsiteX4" fmla="*/ 882487 w 894579"/>
                  <a:gd name="connsiteY4" fmla="*/ 363998 h 854680"/>
                  <a:gd name="connsiteX5" fmla="*/ 706560 w 894579"/>
                  <a:gd name="connsiteY5" fmla="*/ 533067 h 854680"/>
                  <a:gd name="connsiteX6" fmla="*/ 695131 w 894579"/>
                  <a:gd name="connsiteY6" fmla="*/ 568214 h 854680"/>
                  <a:gd name="connsiteX7" fmla="*/ 737993 w 894579"/>
                  <a:gd name="connsiteY7" fmla="*/ 808434 h 854680"/>
                  <a:gd name="connsiteX8" fmla="*/ 680843 w 894579"/>
                  <a:gd name="connsiteY8" fmla="*/ 849963 h 854680"/>
                  <a:gd name="connsiteX9" fmla="*/ 465673 w 894579"/>
                  <a:gd name="connsiteY9" fmla="*/ 734901 h 854680"/>
                  <a:gd name="connsiteX10" fmla="*/ 428716 w 894579"/>
                  <a:gd name="connsiteY10" fmla="*/ 734901 h 854680"/>
                  <a:gd name="connsiteX11" fmla="*/ 213546 w 894579"/>
                  <a:gd name="connsiteY11" fmla="*/ 849963 h 854680"/>
                  <a:gd name="connsiteX12" fmla="*/ 156396 w 894579"/>
                  <a:gd name="connsiteY12" fmla="*/ 808434 h 854680"/>
                  <a:gd name="connsiteX13" fmla="*/ 199259 w 894579"/>
                  <a:gd name="connsiteY13" fmla="*/ 568214 h 854680"/>
                  <a:gd name="connsiteX14" fmla="*/ 187829 w 894579"/>
                  <a:gd name="connsiteY14" fmla="*/ 533067 h 854680"/>
                  <a:gd name="connsiteX15" fmla="*/ 12093 w 894579"/>
                  <a:gd name="connsiteY15" fmla="*/ 363998 h 854680"/>
                  <a:gd name="connsiteX16" fmla="*/ 33905 w 894579"/>
                  <a:gd name="connsiteY16" fmla="*/ 296847 h 854680"/>
                  <a:gd name="connsiteX17" fmla="*/ 275554 w 894579"/>
                  <a:gd name="connsiteY17" fmla="*/ 263414 h 854680"/>
                  <a:gd name="connsiteX18" fmla="*/ 305463 w 894579"/>
                  <a:gd name="connsiteY18" fmla="*/ 241697 h 854680"/>
                  <a:gd name="connsiteX19" fmla="*/ 411952 w 894579"/>
                  <a:gd name="connsiteY19" fmla="*/ 22146 h 854680"/>
                  <a:gd name="connsiteX20" fmla="*/ 482532 w 894579"/>
                  <a:gd name="connsiteY20" fmla="*/ 22146 h 854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94579" h="854680">
                    <a:moveTo>
                      <a:pt x="482628" y="22146"/>
                    </a:moveTo>
                    <a:lnTo>
                      <a:pt x="589117" y="241697"/>
                    </a:lnTo>
                    <a:cubicBezTo>
                      <a:pt x="594832" y="253508"/>
                      <a:pt x="606072" y="261604"/>
                      <a:pt x="619026" y="263414"/>
                    </a:cubicBezTo>
                    <a:lnTo>
                      <a:pt x="860675" y="296847"/>
                    </a:lnTo>
                    <a:cubicBezTo>
                      <a:pt x="893155" y="301323"/>
                      <a:pt x="906109" y="341328"/>
                      <a:pt x="882487" y="363998"/>
                    </a:cubicBezTo>
                    <a:lnTo>
                      <a:pt x="706560" y="533067"/>
                    </a:lnTo>
                    <a:cubicBezTo>
                      <a:pt x="697131" y="542115"/>
                      <a:pt x="692844" y="555355"/>
                      <a:pt x="695131" y="568214"/>
                    </a:cubicBezTo>
                    <a:lnTo>
                      <a:pt x="737993" y="808434"/>
                    </a:lnTo>
                    <a:cubicBezTo>
                      <a:pt x="743708" y="840724"/>
                      <a:pt x="709799" y="865394"/>
                      <a:pt x="680843" y="849963"/>
                    </a:cubicBezTo>
                    <a:lnTo>
                      <a:pt x="465673" y="734901"/>
                    </a:lnTo>
                    <a:cubicBezTo>
                      <a:pt x="454148" y="728710"/>
                      <a:pt x="440241" y="728710"/>
                      <a:pt x="428716" y="734901"/>
                    </a:cubicBezTo>
                    <a:lnTo>
                      <a:pt x="213546" y="849963"/>
                    </a:lnTo>
                    <a:cubicBezTo>
                      <a:pt x="184686" y="865394"/>
                      <a:pt x="150681" y="840724"/>
                      <a:pt x="156396" y="808434"/>
                    </a:cubicBezTo>
                    <a:lnTo>
                      <a:pt x="199259" y="568214"/>
                    </a:lnTo>
                    <a:cubicBezTo>
                      <a:pt x="201545" y="555355"/>
                      <a:pt x="197259" y="542115"/>
                      <a:pt x="187829" y="533067"/>
                    </a:cubicBezTo>
                    <a:lnTo>
                      <a:pt x="12093" y="363998"/>
                    </a:lnTo>
                    <a:cubicBezTo>
                      <a:pt x="-11529" y="341328"/>
                      <a:pt x="1425" y="301323"/>
                      <a:pt x="33905" y="296847"/>
                    </a:cubicBezTo>
                    <a:lnTo>
                      <a:pt x="275554" y="263414"/>
                    </a:lnTo>
                    <a:cubicBezTo>
                      <a:pt x="288508" y="261604"/>
                      <a:pt x="299748" y="253508"/>
                      <a:pt x="305463" y="241697"/>
                    </a:cubicBezTo>
                    <a:lnTo>
                      <a:pt x="411952" y="22146"/>
                    </a:lnTo>
                    <a:cubicBezTo>
                      <a:pt x="426240" y="-7382"/>
                      <a:pt x="468245" y="-7382"/>
                      <a:pt x="482532" y="22146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01" name="그래픽 96">
                <a:extLst>
                  <a:ext uri="{FF2B5EF4-FFF2-40B4-BE49-F238E27FC236}">
                    <a16:creationId xmlns:a16="http://schemas.microsoft.com/office/drawing/2014/main" id="{BD01F292-B303-FBA3-8F2D-82819BA25C6E}"/>
                  </a:ext>
                </a:extLst>
              </p:cNvPr>
              <p:cNvSpPr/>
              <p:nvPr/>
            </p:nvSpPr>
            <p:spPr>
              <a:xfrm>
                <a:off x="7885691" y="4614082"/>
                <a:ext cx="180446" cy="172396"/>
              </a:xfrm>
              <a:custGeom>
                <a:avLst/>
                <a:gdLst>
                  <a:gd name="connsiteX0" fmla="*/ 482628 w 894579"/>
                  <a:gd name="connsiteY0" fmla="*/ 22146 h 854680"/>
                  <a:gd name="connsiteX1" fmla="*/ 589117 w 894579"/>
                  <a:gd name="connsiteY1" fmla="*/ 241697 h 854680"/>
                  <a:gd name="connsiteX2" fmla="*/ 619026 w 894579"/>
                  <a:gd name="connsiteY2" fmla="*/ 263414 h 854680"/>
                  <a:gd name="connsiteX3" fmla="*/ 860675 w 894579"/>
                  <a:gd name="connsiteY3" fmla="*/ 296847 h 854680"/>
                  <a:gd name="connsiteX4" fmla="*/ 882487 w 894579"/>
                  <a:gd name="connsiteY4" fmla="*/ 363998 h 854680"/>
                  <a:gd name="connsiteX5" fmla="*/ 706560 w 894579"/>
                  <a:gd name="connsiteY5" fmla="*/ 533067 h 854680"/>
                  <a:gd name="connsiteX6" fmla="*/ 695131 w 894579"/>
                  <a:gd name="connsiteY6" fmla="*/ 568214 h 854680"/>
                  <a:gd name="connsiteX7" fmla="*/ 737993 w 894579"/>
                  <a:gd name="connsiteY7" fmla="*/ 808434 h 854680"/>
                  <a:gd name="connsiteX8" fmla="*/ 680843 w 894579"/>
                  <a:gd name="connsiteY8" fmla="*/ 849963 h 854680"/>
                  <a:gd name="connsiteX9" fmla="*/ 465673 w 894579"/>
                  <a:gd name="connsiteY9" fmla="*/ 734901 h 854680"/>
                  <a:gd name="connsiteX10" fmla="*/ 428716 w 894579"/>
                  <a:gd name="connsiteY10" fmla="*/ 734901 h 854680"/>
                  <a:gd name="connsiteX11" fmla="*/ 213546 w 894579"/>
                  <a:gd name="connsiteY11" fmla="*/ 849963 h 854680"/>
                  <a:gd name="connsiteX12" fmla="*/ 156396 w 894579"/>
                  <a:gd name="connsiteY12" fmla="*/ 808434 h 854680"/>
                  <a:gd name="connsiteX13" fmla="*/ 199259 w 894579"/>
                  <a:gd name="connsiteY13" fmla="*/ 568214 h 854680"/>
                  <a:gd name="connsiteX14" fmla="*/ 187829 w 894579"/>
                  <a:gd name="connsiteY14" fmla="*/ 533067 h 854680"/>
                  <a:gd name="connsiteX15" fmla="*/ 12093 w 894579"/>
                  <a:gd name="connsiteY15" fmla="*/ 363998 h 854680"/>
                  <a:gd name="connsiteX16" fmla="*/ 33905 w 894579"/>
                  <a:gd name="connsiteY16" fmla="*/ 296847 h 854680"/>
                  <a:gd name="connsiteX17" fmla="*/ 275554 w 894579"/>
                  <a:gd name="connsiteY17" fmla="*/ 263414 h 854680"/>
                  <a:gd name="connsiteX18" fmla="*/ 305463 w 894579"/>
                  <a:gd name="connsiteY18" fmla="*/ 241697 h 854680"/>
                  <a:gd name="connsiteX19" fmla="*/ 411952 w 894579"/>
                  <a:gd name="connsiteY19" fmla="*/ 22146 h 854680"/>
                  <a:gd name="connsiteX20" fmla="*/ 482532 w 894579"/>
                  <a:gd name="connsiteY20" fmla="*/ 22146 h 854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94579" h="854680">
                    <a:moveTo>
                      <a:pt x="482628" y="22146"/>
                    </a:moveTo>
                    <a:lnTo>
                      <a:pt x="589117" y="241697"/>
                    </a:lnTo>
                    <a:cubicBezTo>
                      <a:pt x="594832" y="253508"/>
                      <a:pt x="606072" y="261604"/>
                      <a:pt x="619026" y="263414"/>
                    </a:cubicBezTo>
                    <a:lnTo>
                      <a:pt x="860675" y="296847"/>
                    </a:lnTo>
                    <a:cubicBezTo>
                      <a:pt x="893155" y="301323"/>
                      <a:pt x="906109" y="341328"/>
                      <a:pt x="882487" y="363998"/>
                    </a:cubicBezTo>
                    <a:lnTo>
                      <a:pt x="706560" y="533067"/>
                    </a:lnTo>
                    <a:cubicBezTo>
                      <a:pt x="697131" y="542115"/>
                      <a:pt x="692844" y="555355"/>
                      <a:pt x="695131" y="568214"/>
                    </a:cubicBezTo>
                    <a:lnTo>
                      <a:pt x="737993" y="808434"/>
                    </a:lnTo>
                    <a:cubicBezTo>
                      <a:pt x="743708" y="840724"/>
                      <a:pt x="709799" y="865394"/>
                      <a:pt x="680843" y="849963"/>
                    </a:cubicBezTo>
                    <a:lnTo>
                      <a:pt x="465673" y="734901"/>
                    </a:lnTo>
                    <a:cubicBezTo>
                      <a:pt x="454148" y="728710"/>
                      <a:pt x="440241" y="728710"/>
                      <a:pt x="428716" y="734901"/>
                    </a:cubicBezTo>
                    <a:lnTo>
                      <a:pt x="213546" y="849963"/>
                    </a:lnTo>
                    <a:cubicBezTo>
                      <a:pt x="184686" y="865394"/>
                      <a:pt x="150681" y="840724"/>
                      <a:pt x="156396" y="808434"/>
                    </a:cubicBezTo>
                    <a:lnTo>
                      <a:pt x="199259" y="568214"/>
                    </a:lnTo>
                    <a:cubicBezTo>
                      <a:pt x="201545" y="555355"/>
                      <a:pt x="197259" y="542115"/>
                      <a:pt x="187829" y="533067"/>
                    </a:cubicBezTo>
                    <a:lnTo>
                      <a:pt x="12093" y="363998"/>
                    </a:lnTo>
                    <a:cubicBezTo>
                      <a:pt x="-11529" y="341328"/>
                      <a:pt x="1425" y="301323"/>
                      <a:pt x="33905" y="296847"/>
                    </a:cubicBezTo>
                    <a:lnTo>
                      <a:pt x="275554" y="263414"/>
                    </a:lnTo>
                    <a:cubicBezTo>
                      <a:pt x="288508" y="261604"/>
                      <a:pt x="299748" y="253508"/>
                      <a:pt x="305463" y="241697"/>
                    </a:cubicBezTo>
                    <a:lnTo>
                      <a:pt x="411952" y="22146"/>
                    </a:lnTo>
                    <a:cubicBezTo>
                      <a:pt x="426240" y="-7382"/>
                      <a:pt x="468245" y="-7382"/>
                      <a:pt x="482532" y="22146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02" name="그래픽 96">
                <a:extLst>
                  <a:ext uri="{FF2B5EF4-FFF2-40B4-BE49-F238E27FC236}">
                    <a16:creationId xmlns:a16="http://schemas.microsoft.com/office/drawing/2014/main" id="{37BB1735-C40F-7FDD-C117-06F64B5A5C46}"/>
                  </a:ext>
                </a:extLst>
              </p:cNvPr>
              <p:cNvSpPr/>
              <p:nvPr/>
            </p:nvSpPr>
            <p:spPr>
              <a:xfrm>
                <a:off x="8100392" y="4614082"/>
                <a:ext cx="180446" cy="172396"/>
              </a:xfrm>
              <a:custGeom>
                <a:avLst/>
                <a:gdLst>
                  <a:gd name="connsiteX0" fmla="*/ 482628 w 894579"/>
                  <a:gd name="connsiteY0" fmla="*/ 22146 h 854680"/>
                  <a:gd name="connsiteX1" fmla="*/ 589117 w 894579"/>
                  <a:gd name="connsiteY1" fmla="*/ 241697 h 854680"/>
                  <a:gd name="connsiteX2" fmla="*/ 619026 w 894579"/>
                  <a:gd name="connsiteY2" fmla="*/ 263414 h 854680"/>
                  <a:gd name="connsiteX3" fmla="*/ 860675 w 894579"/>
                  <a:gd name="connsiteY3" fmla="*/ 296847 h 854680"/>
                  <a:gd name="connsiteX4" fmla="*/ 882487 w 894579"/>
                  <a:gd name="connsiteY4" fmla="*/ 363998 h 854680"/>
                  <a:gd name="connsiteX5" fmla="*/ 706560 w 894579"/>
                  <a:gd name="connsiteY5" fmla="*/ 533067 h 854680"/>
                  <a:gd name="connsiteX6" fmla="*/ 695131 w 894579"/>
                  <a:gd name="connsiteY6" fmla="*/ 568214 h 854680"/>
                  <a:gd name="connsiteX7" fmla="*/ 737993 w 894579"/>
                  <a:gd name="connsiteY7" fmla="*/ 808434 h 854680"/>
                  <a:gd name="connsiteX8" fmla="*/ 680843 w 894579"/>
                  <a:gd name="connsiteY8" fmla="*/ 849963 h 854680"/>
                  <a:gd name="connsiteX9" fmla="*/ 465673 w 894579"/>
                  <a:gd name="connsiteY9" fmla="*/ 734901 h 854680"/>
                  <a:gd name="connsiteX10" fmla="*/ 428716 w 894579"/>
                  <a:gd name="connsiteY10" fmla="*/ 734901 h 854680"/>
                  <a:gd name="connsiteX11" fmla="*/ 213546 w 894579"/>
                  <a:gd name="connsiteY11" fmla="*/ 849963 h 854680"/>
                  <a:gd name="connsiteX12" fmla="*/ 156396 w 894579"/>
                  <a:gd name="connsiteY12" fmla="*/ 808434 h 854680"/>
                  <a:gd name="connsiteX13" fmla="*/ 199259 w 894579"/>
                  <a:gd name="connsiteY13" fmla="*/ 568214 h 854680"/>
                  <a:gd name="connsiteX14" fmla="*/ 187829 w 894579"/>
                  <a:gd name="connsiteY14" fmla="*/ 533067 h 854680"/>
                  <a:gd name="connsiteX15" fmla="*/ 12093 w 894579"/>
                  <a:gd name="connsiteY15" fmla="*/ 363998 h 854680"/>
                  <a:gd name="connsiteX16" fmla="*/ 33905 w 894579"/>
                  <a:gd name="connsiteY16" fmla="*/ 296847 h 854680"/>
                  <a:gd name="connsiteX17" fmla="*/ 275554 w 894579"/>
                  <a:gd name="connsiteY17" fmla="*/ 263414 h 854680"/>
                  <a:gd name="connsiteX18" fmla="*/ 305463 w 894579"/>
                  <a:gd name="connsiteY18" fmla="*/ 241697 h 854680"/>
                  <a:gd name="connsiteX19" fmla="*/ 411952 w 894579"/>
                  <a:gd name="connsiteY19" fmla="*/ 22146 h 854680"/>
                  <a:gd name="connsiteX20" fmla="*/ 482532 w 894579"/>
                  <a:gd name="connsiteY20" fmla="*/ 22146 h 854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94579" h="854680">
                    <a:moveTo>
                      <a:pt x="482628" y="22146"/>
                    </a:moveTo>
                    <a:lnTo>
                      <a:pt x="589117" y="241697"/>
                    </a:lnTo>
                    <a:cubicBezTo>
                      <a:pt x="594832" y="253508"/>
                      <a:pt x="606072" y="261604"/>
                      <a:pt x="619026" y="263414"/>
                    </a:cubicBezTo>
                    <a:lnTo>
                      <a:pt x="860675" y="296847"/>
                    </a:lnTo>
                    <a:cubicBezTo>
                      <a:pt x="893155" y="301323"/>
                      <a:pt x="906109" y="341328"/>
                      <a:pt x="882487" y="363998"/>
                    </a:cubicBezTo>
                    <a:lnTo>
                      <a:pt x="706560" y="533067"/>
                    </a:lnTo>
                    <a:cubicBezTo>
                      <a:pt x="697131" y="542115"/>
                      <a:pt x="692844" y="555355"/>
                      <a:pt x="695131" y="568214"/>
                    </a:cubicBezTo>
                    <a:lnTo>
                      <a:pt x="737993" y="808434"/>
                    </a:lnTo>
                    <a:cubicBezTo>
                      <a:pt x="743708" y="840724"/>
                      <a:pt x="709799" y="865394"/>
                      <a:pt x="680843" y="849963"/>
                    </a:cubicBezTo>
                    <a:lnTo>
                      <a:pt x="465673" y="734901"/>
                    </a:lnTo>
                    <a:cubicBezTo>
                      <a:pt x="454148" y="728710"/>
                      <a:pt x="440241" y="728710"/>
                      <a:pt x="428716" y="734901"/>
                    </a:cubicBezTo>
                    <a:lnTo>
                      <a:pt x="213546" y="849963"/>
                    </a:lnTo>
                    <a:cubicBezTo>
                      <a:pt x="184686" y="865394"/>
                      <a:pt x="150681" y="840724"/>
                      <a:pt x="156396" y="808434"/>
                    </a:cubicBezTo>
                    <a:lnTo>
                      <a:pt x="199259" y="568214"/>
                    </a:lnTo>
                    <a:cubicBezTo>
                      <a:pt x="201545" y="555355"/>
                      <a:pt x="197259" y="542115"/>
                      <a:pt x="187829" y="533067"/>
                    </a:cubicBezTo>
                    <a:lnTo>
                      <a:pt x="12093" y="363998"/>
                    </a:lnTo>
                    <a:cubicBezTo>
                      <a:pt x="-11529" y="341328"/>
                      <a:pt x="1425" y="301323"/>
                      <a:pt x="33905" y="296847"/>
                    </a:cubicBezTo>
                    <a:lnTo>
                      <a:pt x="275554" y="263414"/>
                    </a:lnTo>
                    <a:cubicBezTo>
                      <a:pt x="288508" y="261604"/>
                      <a:pt x="299748" y="253508"/>
                      <a:pt x="305463" y="241697"/>
                    </a:cubicBezTo>
                    <a:lnTo>
                      <a:pt x="411952" y="22146"/>
                    </a:lnTo>
                    <a:cubicBezTo>
                      <a:pt x="426240" y="-7382"/>
                      <a:pt x="468245" y="-7382"/>
                      <a:pt x="482532" y="22146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104" name="그룹 103">
              <a:extLst>
                <a:ext uri="{FF2B5EF4-FFF2-40B4-BE49-F238E27FC236}">
                  <a16:creationId xmlns:a16="http://schemas.microsoft.com/office/drawing/2014/main" id="{09115B6D-2B9D-8F4A-67A7-0E35844CC4A1}"/>
                </a:ext>
              </a:extLst>
            </p:cNvPr>
            <p:cNvGrpSpPr/>
            <p:nvPr/>
          </p:nvGrpSpPr>
          <p:grpSpPr>
            <a:xfrm>
              <a:off x="7308304" y="4944591"/>
              <a:ext cx="1039250" cy="172396"/>
              <a:chOff x="7241588" y="4614082"/>
              <a:chExt cx="1039250" cy="172396"/>
            </a:xfrm>
          </p:grpSpPr>
          <p:sp>
            <p:nvSpPr>
              <p:cNvPr id="105" name="그래픽 96">
                <a:extLst>
                  <a:ext uri="{FF2B5EF4-FFF2-40B4-BE49-F238E27FC236}">
                    <a16:creationId xmlns:a16="http://schemas.microsoft.com/office/drawing/2014/main" id="{C1170E79-85E3-A8DA-1BB7-64D108174425}"/>
                  </a:ext>
                </a:extLst>
              </p:cNvPr>
              <p:cNvSpPr/>
              <p:nvPr/>
            </p:nvSpPr>
            <p:spPr>
              <a:xfrm>
                <a:off x="7241588" y="4614082"/>
                <a:ext cx="180446" cy="172396"/>
              </a:xfrm>
              <a:custGeom>
                <a:avLst/>
                <a:gdLst>
                  <a:gd name="connsiteX0" fmla="*/ 482628 w 894579"/>
                  <a:gd name="connsiteY0" fmla="*/ 22146 h 854680"/>
                  <a:gd name="connsiteX1" fmla="*/ 589117 w 894579"/>
                  <a:gd name="connsiteY1" fmla="*/ 241697 h 854680"/>
                  <a:gd name="connsiteX2" fmla="*/ 619026 w 894579"/>
                  <a:gd name="connsiteY2" fmla="*/ 263414 h 854680"/>
                  <a:gd name="connsiteX3" fmla="*/ 860675 w 894579"/>
                  <a:gd name="connsiteY3" fmla="*/ 296847 h 854680"/>
                  <a:gd name="connsiteX4" fmla="*/ 882487 w 894579"/>
                  <a:gd name="connsiteY4" fmla="*/ 363998 h 854680"/>
                  <a:gd name="connsiteX5" fmla="*/ 706560 w 894579"/>
                  <a:gd name="connsiteY5" fmla="*/ 533067 h 854680"/>
                  <a:gd name="connsiteX6" fmla="*/ 695131 w 894579"/>
                  <a:gd name="connsiteY6" fmla="*/ 568214 h 854680"/>
                  <a:gd name="connsiteX7" fmla="*/ 737993 w 894579"/>
                  <a:gd name="connsiteY7" fmla="*/ 808434 h 854680"/>
                  <a:gd name="connsiteX8" fmla="*/ 680843 w 894579"/>
                  <a:gd name="connsiteY8" fmla="*/ 849963 h 854680"/>
                  <a:gd name="connsiteX9" fmla="*/ 465673 w 894579"/>
                  <a:gd name="connsiteY9" fmla="*/ 734901 h 854680"/>
                  <a:gd name="connsiteX10" fmla="*/ 428716 w 894579"/>
                  <a:gd name="connsiteY10" fmla="*/ 734901 h 854680"/>
                  <a:gd name="connsiteX11" fmla="*/ 213546 w 894579"/>
                  <a:gd name="connsiteY11" fmla="*/ 849963 h 854680"/>
                  <a:gd name="connsiteX12" fmla="*/ 156396 w 894579"/>
                  <a:gd name="connsiteY12" fmla="*/ 808434 h 854680"/>
                  <a:gd name="connsiteX13" fmla="*/ 199259 w 894579"/>
                  <a:gd name="connsiteY13" fmla="*/ 568214 h 854680"/>
                  <a:gd name="connsiteX14" fmla="*/ 187829 w 894579"/>
                  <a:gd name="connsiteY14" fmla="*/ 533067 h 854680"/>
                  <a:gd name="connsiteX15" fmla="*/ 12093 w 894579"/>
                  <a:gd name="connsiteY15" fmla="*/ 363998 h 854680"/>
                  <a:gd name="connsiteX16" fmla="*/ 33905 w 894579"/>
                  <a:gd name="connsiteY16" fmla="*/ 296847 h 854680"/>
                  <a:gd name="connsiteX17" fmla="*/ 275554 w 894579"/>
                  <a:gd name="connsiteY17" fmla="*/ 263414 h 854680"/>
                  <a:gd name="connsiteX18" fmla="*/ 305463 w 894579"/>
                  <a:gd name="connsiteY18" fmla="*/ 241697 h 854680"/>
                  <a:gd name="connsiteX19" fmla="*/ 411952 w 894579"/>
                  <a:gd name="connsiteY19" fmla="*/ 22146 h 854680"/>
                  <a:gd name="connsiteX20" fmla="*/ 482532 w 894579"/>
                  <a:gd name="connsiteY20" fmla="*/ 22146 h 854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94579" h="854680">
                    <a:moveTo>
                      <a:pt x="482628" y="22146"/>
                    </a:moveTo>
                    <a:lnTo>
                      <a:pt x="589117" y="241697"/>
                    </a:lnTo>
                    <a:cubicBezTo>
                      <a:pt x="594832" y="253508"/>
                      <a:pt x="606072" y="261604"/>
                      <a:pt x="619026" y="263414"/>
                    </a:cubicBezTo>
                    <a:lnTo>
                      <a:pt x="860675" y="296847"/>
                    </a:lnTo>
                    <a:cubicBezTo>
                      <a:pt x="893155" y="301323"/>
                      <a:pt x="906109" y="341328"/>
                      <a:pt x="882487" y="363998"/>
                    </a:cubicBezTo>
                    <a:lnTo>
                      <a:pt x="706560" y="533067"/>
                    </a:lnTo>
                    <a:cubicBezTo>
                      <a:pt x="697131" y="542115"/>
                      <a:pt x="692844" y="555355"/>
                      <a:pt x="695131" y="568214"/>
                    </a:cubicBezTo>
                    <a:lnTo>
                      <a:pt x="737993" y="808434"/>
                    </a:lnTo>
                    <a:cubicBezTo>
                      <a:pt x="743708" y="840724"/>
                      <a:pt x="709799" y="865394"/>
                      <a:pt x="680843" y="849963"/>
                    </a:cubicBezTo>
                    <a:lnTo>
                      <a:pt x="465673" y="734901"/>
                    </a:lnTo>
                    <a:cubicBezTo>
                      <a:pt x="454148" y="728710"/>
                      <a:pt x="440241" y="728710"/>
                      <a:pt x="428716" y="734901"/>
                    </a:cubicBezTo>
                    <a:lnTo>
                      <a:pt x="213546" y="849963"/>
                    </a:lnTo>
                    <a:cubicBezTo>
                      <a:pt x="184686" y="865394"/>
                      <a:pt x="150681" y="840724"/>
                      <a:pt x="156396" y="808434"/>
                    </a:cubicBezTo>
                    <a:lnTo>
                      <a:pt x="199259" y="568214"/>
                    </a:lnTo>
                    <a:cubicBezTo>
                      <a:pt x="201545" y="555355"/>
                      <a:pt x="197259" y="542115"/>
                      <a:pt x="187829" y="533067"/>
                    </a:cubicBezTo>
                    <a:lnTo>
                      <a:pt x="12093" y="363998"/>
                    </a:lnTo>
                    <a:cubicBezTo>
                      <a:pt x="-11529" y="341328"/>
                      <a:pt x="1425" y="301323"/>
                      <a:pt x="33905" y="296847"/>
                    </a:cubicBezTo>
                    <a:lnTo>
                      <a:pt x="275554" y="263414"/>
                    </a:lnTo>
                    <a:cubicBezTo>
                      <a:pt x="288508" y="261604"/>
                      <a:pt x="299748" y="253508"/>
                      <a:pt x="305463" y="241697"/>
                    </a:cubicBezTo>
                    <a:lnTo>
                      <a:pt x="411952" y="22146"/>
                    </a:lnTo>
                    <a:cubicBezTo>
                      <a:pt x="426240" y="-7382"/>
                      <a:pt x="468245" y="-7382"/>
                      <a:pt x="482532" y="22146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06" name="그래픽 96">
                <a:extLst>
                  <a:ext uri="{FF2B5EF4-FFF2-40B4-BE49-F238E27FC236}">
                    <a16:creationId xmlns:a16="http://schemas.microsoft.com/office/drawing/2014/main" id="{1C6BF1DF-1FCD-47BB-F02C-97EFB726A2AF}"/>
                  </a:ext>
                </a:extLst>
              </p:cNvPr>
              <p:cNvSpPr/>
              <p:nvPr/>
            </p:nvSpPr>
            <p:spPr>
              <a:xfrm>
                <a:off x="7456289" y="4614082"/>
                <a:ext cx="180446" cy="172396"/>
              </a:xfrm>
              <a:custGeom>
                <a:avLst/>
                <a:gdLst>
                  <a:gd name="connsiteX0" fmla="*/ 482628 w 894579"/>
                  <a:gd name="connsiteY0" fmla="*/ 22146 h 854680"/>
                  <a:gd name="connsiteX1" fmla="*/ 589117 w 894579"/>
                  <a:gd name="connsiteY1" fmla="*/ 241697 h 854680"/>
                  <a:gd name="connsiteX2" fmla="*/ 619026 w 894579"/>
                  <a:gd name="connsiteY2" fmla="*/ 263414 h 854680"/>
                  <a:gd name="connsiteX3" fmla="*/ 860675 w 894579"/>
                  <a:gd name="connsiteY3" fmla="*/ 296847 h 854680"/>
                  <a:gd name="connsiteX4" fmla="*/ 882487 w 894579"/>
                  <a:gd name="connsiteY4" fmla="*/ 363998 h 854680"/>
                  <a:gd name="connsiteX5" fmla="*/ 706560 w 894579"/>
                  <a:gd name="connsiteY5" fmla="*/ 533067 h 854680"/>
                  <a:gd name="connsiteX6" fmla="*/ 695131 w 894579"/>
                  <a:gd name="connsiteY6" fmla="*/ 568214 h 854680"/>
                  <a:gd name="connsiteX7" fmla="*/ 737993 w 894579"/>
                  <a:gd name="connsiteY7" fmla="*/ 808434 h 854680"/>
                  <a:gd name="connsiteX8" fmla="*/ 680843 w 894579"/>
                  <a:gd name="connsiteY8" fmla="*/ 849963 h 854680"/>
                  <a:gd name="connsiteX9" fmla="*/ 465673 w 894579"/>
                  <a:gd name="connsiteY9" fmla="*/ 734901 h 854680"/>
                  <a:gd name="connsiteX10" fmla="*/ 428716 w 894579"/>
                  <a:gd name="connsiteY10" fmla="*/ 734901 h 854680"/>
                  <a:gd name="connsiteX11" fmla="*/ 213546 w 894579"/>
                  <a:gd name="connsiteY11" fmla="*/ 849963 h 854680"/>
                  <a:gd name="connsiteX12" fmla="*/ 156396 w 894579"/>
                  <a:gd name="connsiteY12" fmla="*/ 808434 h 854680"/>
                  <a:gd name="connsiteX13" fmla="*/ 199259 w 894579"/>
                  <a:gd name="connsiteY13" fmla="*/ 568214 h 854680"/>
                  <a:gd name="connsiteX14" fmla="*/ 187829 w 894579"/>
                  <a:gd name="connsiteY14" fmla="*/ 533067 h 854680"/>
                  <a:gd name="connsiteX15" fmla="*/ 12093 w 894579"/>
                  <a:gd name="connsiteY15" fmla="*/ 363998 h 854680"/>
                  <a:gd name="connsiteX16" fmla="*/ 33905 w 894579"/>
                  <a:gd name="connsiteY16" fmla="*/ 296847 h 854680"/>
                  <a:gd name="connsiteX17" fmla="*/ 275554 w 894579"/>
                  <a:gd name="connsiteY17" fmla="*/ 263414 h 854680"/>
                  <a:gd name="connsiteX18" fmla="*/ 305463 w 894579"/>
                  <a:gd name="connsiteY18" fmla="*/ 241697 h 854680"/>
                  <a:gd name="connsiteX19" fmla="*/ 411952 w 894579"/>
                  <a:gd name="connsiteY19" fmla="*/ 22146 h 854680"/>
                  <a:gd name="connsiteX20" fmla="*/ 482532 w 894579"/>
                  <a:gd name="connsiteY20" fmla="*/ 22146 h 854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94579" h="854680">
                    <a:moveTo>
                      <a:pt x="482628" y="22146"/>
                    </a:moveTo>
                    <a:lnTo>
                      <a:pt x="589117" y="241697"/>
                    </a:lnTo>
                    <a:cubicBezTo>
                      <a:pt x="594832" y="253508"/>
                      <a:pt x="606072" y="261604"/>
                      <a:pt x="619026" y="263414"/>
                    </a:cubicBezTo>
                    <a:lnTo>
                      <a:pt x="860675" y="296847"/>
                    </a:lnTo>
                    <a:cubicBezTo>
                      <a:pt x="893155" y="301323"/>
                      <a:pt x="906109" y="341328"/>
                      <a:pt x="882487" y="363998"/>
                    </a:cubicBezTo>
                    <a:lnTo>
                      <a:pt x="706560" y="533067"/>
                    </a:lnTo>
                    <a:cubicBezTo>
                      <a:pt x="697131" y="542115"/>
                      <a:pt x="692844" y="555355"/>
                      <a:pt x="695131" y="568214"/>
                    </a:cubicBezTo>
                    <a:lnTo>
                      <a:pt x="737993" y="808434"/>
                    </a:lnTo>
                    <a:cubicBezTo>
                      <a:pt x="743708" y="840724"/>
                      <a:pt x="709799" y="865394"/>
                      <a:pt x="680843" y="849963"/>
                    </a:cubicBezTo>
                    <a:lnTo>
                      <a:pt x="465673" y="734901"/>
                    </a:lnTo>
                    <a:cubicBezTo>
                      <a:pt x="454148" y="728710"/>
                      <a:pt x="440241" y="728710"/>
                      <a:pt x="428716" y="734901"/>
                    </a:cubicBezTo>
                    <a:lnTo>
                      <a:pt x="213546" y="849963"/>
                    </a:lnTo>
                    <a:cubicBezTo>
                      <a:pt x="184686" y="865394"/>
                      <a:pt x="150681" y="840724"/>
                      <a:pt x="156396" y="808434"/>
                    </a:cubicBezTo>
                    <a:lnTo>
                      <a:pt x="199259" y="568214"/>
                    </a:lnTo>
                    <a:cubicBezTo>
                      <a:pt x="201545" y="555355"/>
                      <a:pt x="197259" y="542115"/>
                      <a:pt x="187829" y="533067"/>
                    </a:cubicBezTo>
                    <a:lnTo>
                      <a:pt x="12093" y="363998"/>
                    </a:lnTo>
                    <a:cubicBezTo>
                      <a:pt x="-11529" y="341328"/>
                      <a:pt x="1425" y="301323"/>
                      <a:pt x="33905" y="296847"/>
                    </a:cubicBezTo>
                    <a:lnTo>
                      <a:pt x="275554" y="263414"/>
                    </a:lnTo>
                    <a:cubicBezTo>
                      <a:pt x="288508" y="261604"/>
                      <a:pt x="299748" y="253508"/>
                      <a:pt x="305463" y="241697"/>
                    </a:cubicBezTo>
                    <a:lnTo>
                      <a:pt x="411952" y="22146"/>
                    </a:lnTo>
                    <a:cubicBezTo>
                      <a:pt x="426240" y="-7382"/>
                      <a:pt x="468245" y="-7382"/>
                      <a:pt x="482532" y="22146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07" name="그래픽 96">
                <a:extLst>
                  <a:ext uri="{FF2B5EF4-FFF2-40B4-BE49-F238E27FC236}">
                    <a16:creationId xmlns:a16="http://schemas.microsoft.com/office/drawing/2014/main" id="{F92B44B3-68C6-70FD-CEC2-EECEC4B9196C}"/>
                  </a:ext>
                </a:extLst>
              </p:cNvPr>
              <p:cNvSpPr/>
              <p:nvPr/>
            </p:nvSpPr>
            <p:spPr>
              <a:xfrm>
                <a:off x="7670990" y="4614082"/>
                <a:ext cx="180446" cy="172396"/>
              </a:xfrm>
              <a:custGeom>
                <a:avLst/>
                <a:gdLst>
                  <a:gd name="connsiteX0" fmla="*/ 482628 w 894579"/>
                  <a:gd name="connsiteY0" fmla="*/ 22146 h 854680"/>
                  <a:gd name="connsiteX1" fmla="*/ 589117 w 894579"/>
                  <a:gd name="connsiteY1" fmla="*/ 241697 h 854680"/>
                  <a:gd name="connsiteX2" fmla="*/ 619026 w 894579"/>
                  <a:gd name="connsiteY2" fmla="*/ 263414 h 854680"/>
                  <a:gd name="connsiteX3" fmla="*/ 860675 w 894579"/>
                  <a:gd name="connsiteY3" fmla="*/ 296847 h 854680"/>
                  <a:gd name="connsiteX4" fmla="*/ 882487 w 894579"/>
                  <a:gd name="connsiteY4" fmla="*/ 363998 h 854680"/>
                  <a:gd name="connsiteX5" fmla="*/ 706560 w 894579"/>
                  <a:gd name="connsiteY5" fmla="*/ 533067 h 854680"/>
                  <a:gd name="connsiteX6" fmla="*/ 695131 w 894579"/>
                  <a:gd name="connsiteY6" fmla="*/ 568214 h 854680"/>
                  <a:gd name="connsiteX7" fmla="*/ 737993 w 894579"/>
                  <a:gd name="connsiteY7" fmla="*/ 808434 h 854680"/>
                  <a:gd name="connsiteX8" fmla="*/ 680843 w 894579"/>
                  <a:gd name="connsiteY8" fmla="*/ 849963 h 854680"/>
                  <a:gd name="connsiteX9" fmla="*/ 465673 w 894579"/>
                  <a:gd name="connsiteY9" fmla="*/ 734901 h 854680"/>
                  <a:gd name="connsiteX10" fmla="*/ 428716 w 894579"/>
                  <a:gd name="connsiteY10" fmla="*/ 734901 h 854680"/>
                  <a:gd name="connsiteX11" fmla="*/ 213546 w 894579"/>
                  <a:gd name="connsiteY11" fmla="*/ 849963 h 854680"/>
                  <a:gd name="connsiteX12" fmla="*/ 156396 w 894579"/>
                  <a:gd name="connsiteY12" fmla="*/ 808434 h 854680"/>
                  <a:gd name="connsiteX13" fmla="*/ 199259 w 894579"/>
                  <a:gd name="connsiteY13" fmla="*/ 568214 h 854680"/>
                  <a:gd name="connsiteX14" fmla="*/ 187829 w 894579"/>
                  <a:gd name="connsiteY14" fmla="*/ 533067 h 854680"/>
                  <a:gd name="connsiteX15" fmla="*/ 12093 w 894579"/>
                  <a:gd name="connsiteY15" fmla="*/ 363998 h 854680"/>
                  <a:gd name="connsiteX16" fmla="*/ 33905 w 894579"/>
                  <a:gd name="connsiteY16" fmla="*/ 296847 h 854680"/>
                  <a:gd name="connsiteX17" fmla="*/ 275554 w 894579"/>
                  <a:gd name="connsiteY17" fmla="*/ 263414 h 854680"/>
                  <a:gd name="connsiteX18" fmla="*/ 305463 w 894579"/>
                  <a:gd name="connsiteY18" fmla="*/ 241697 h 854680"/>
                  <a:gd name="connsiteX19" fmla="*/ 411952 w 894579"/>
                  <a:gd name="connsiteY19" fmla="*/ 22146 h 854680"/>
                  <a:gd name="connsiteX20" fmla="*/ 482532 w 894579"/>
                  <a:gd name="connsiteY20" fmla="*/ 22146 h 854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94579" h="854680">
                    <a:moveTo>
                      <a:pt x="482628" y="22146"/>
                    </a:moveTo>
                    <a:lnTo>
                      <a:pt x="589117" y="241697"/>
                    </a:lnTo>
                    <a:cubicBezTo>
                      <a:pt x="594832" y="253508"/>
                      <a:pt x="606072" y="261604"/>
                      <a:pt x="619026" y="263414"/>
                    </a:cubicBezTo>
                    <a:lnTo>
                      <a:pt x="860675" y="296847"/>
                    </a:lnTo>
                    <a:cubicBezTo>
                      <a:pt x="893155" y="301323"/>
                      <a:pt x="906109" y="341328"/>
                      <a:pt x="882487" y="363998"/>
                    </a:cubicBezTo>
                    <a:lnTo>
                      <a:pt x="706560" y="533067"/>
                    </a:lnTo>
                    <a:cubicBezTo>
                      <a:pt x="697131" y="542115"/>
                      <a:pt x="692844" y="555355"/>
                      <a:pt x="695131" y="568214"/>
                    </a:cubicBezTo>
                    <a:lnTo>
                      <a:pt x="737993" y="808434"/>
                    </a:lnTo>
                    <a:cubicBezTo>
                      <a:pt x="743708" y="840724"/>
                      <a:pt x="709799" y="865394"/>
                      <a:pt x="680843" y="849963"/>
                    </a:cubicBezTo>
                    <a:lnTo>
                      <a:pt x="465673" y="734901"/>
                    </a:lnTo>
                    <a:cubicBezTo>
                      <a:pt x="454148" y="728710"/>
                      <a:pt x="440241" y="728710"/>
                      <a:pt x="428716" y="734901"/>
                    </a:cubicBezTo>
                    <a:lnTo>
                      <a:pt x="213546" y="849963"/>
                    </a:lnTo>
                    <a:cubicBezTo>
                      <a:pt x="184686" y="865394"/>
                      <a:pt x="150681" y="840724"/>
                      <a:pt x="156396" y="808434"/>
                    </a:cubicBezTo>
                    <a:lnTo>
                      <a:pt x="199259" y="568214"/>
                    </a:lnTo>
                    <a:cubicBezTo>
                      <a:pt x="201545" y="555355"/>
                      <a:pt x="197259" y="542115"/>
                      <a:pt x="187829" y="533067"/>
                    </a:cubicBezTo>
                    <a:lnTo>
                      <a:pt x="12093" y="363998"/>
                    </a:lnTo>
                    <a:cubicBezTo>
                      <a:pt x="-11529" y="341328"/>
                      <a:pt x="1425" y="301323"/>
                      <a:pt x="33905" y="296847"/>
                    </a:cubicBezTo>
                    <a:lnTo>
                      <a:pt x="275554" y="263414"/>
                    </a:lnTo>
                    <a:cubicBezTo>
                      <a:pt x="288508" y="261604"/>
                      <a:pt x="299748" y="253508"/>
                      <a:pt x="305463" y="241697"/>
                    </a:cubicBezTo>
                    <a:lnTo>
                      <a:pt x="411952" y="22146"/>
                    </a:lnTo>
                    <a:cubicBezTo>
                      <a:pt x="426240" y="-7382"/>
                      <a:pt x="468245" y="-7382"/>
                      <a:pt x="482532" y="22146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08" name="그래픽 96">
                <a:extLst>
                  <a:ext uri="{FF2B5EF4-FFF2-40B4-BE49-F238E27FC236}">
                    <a16:creationId xmlns:a16="http://schemas.microsoft.com/office/drawing/2014/main" id="{AB521905-2206-B4F8-AD52-86D69ADE05DA}"/>
                  </a:ext>
                </a:extLst>
              </p:cNvPr>
              <p:cNvSpPr/>
              <p:nvPr/>
            </p:nvSpPr>
            <p:spPr>
              <a:xfrm>
                <a:off x="7885691" y="4614082"/>
                <a:ext cx="180446" cy="172396"/>
              </a:xfrm>
              <a:custGeom>
                <a:avLst/>
                <a:gdLst>
                  <a:gd name="connsiteX0" fmla="*/ 482628 w 894579"/>
                  <a:gd name="connsiteY0" fmla="*/ 22146 h 854680"/>
                  <a:gd name="connsiteX1" fmla="*/ 589117 w 894579"/>
                  <a:gd name="connsiteY1" fmla="*/ 241697 h 854680"/>
                  <a:gd name="connsiteX2" fmla="*/ 619026 w 894579"/>
                  <a:gd name="connsiteY2" fmla="*/ 263414 h 854680"/>
                  <a:gd name="connsiteX3" fmla="*/ 860675 w 894579"/>
                  <a:gd name="connsiteY3" fmla="*/ 296847 h 854680"/>
                  <a:gd name="connsiteX4" fmla="*/ 882487 w 894579"/>
                  <a:gd name="connsiteY4" fmla="*/ 363998 h 854680"/>
                  <a:gd name="connsiteX5" fmla="*/ 706560 w 894579"/>
                  <a:gd name="connsiteY5" fmla="*/ 533067 h 854680"/>
                  <a:gd name="connsiteX6" fmla="*/ 695131 w 894579"/>
                  <a:gd name="connsiteY6" fmla="*/ 568214 h 854680"/>
                  <a:gd name="connsiteX7" fmla="*/ 737993 w 894579"/>
                  <a:gd name="connsiteY7" fmla="*/ 808434 h 854680"/>
                  <a:gd name="connsiteX8" fmla="*/ 680843 w 894579"/>
                  <a:gd name="connsiteY8" fmla="*/ 849963 h 854680"/>
                  <a:gd name="connsiteX9" fmla="*/ 465673 w 894579"/>
                  <a:gd name="connsiteY9" fmla="*/ 734901 h 854680"/>
                  <a:gd name="connsiteX10" fmla="*/ 428716 w 894579"/>
                  <a:gd name="connsiteY10" fmla="*/ 734901 h 854680"/>
                  <a:gd name="connsiteX11" fmla="*/ 213546 w 894579"/>
                  <a:gd name="connsiteY11" fmla="*/ 849963 h 854680"/>
                  <a:gd name="connsiteX12" fmla="*/ 156396 w 894579"/>
                  <a:gd name="connsiteY12" fmla="*/ 808434 h 854680"/>
                  <a:gd name="connsiteX13" fmla="*/ 199259 w 894579"/>
                  <a:gd name="connsiteY13" fmla="*/ 568214 h 854680"/>
                  <a:gd name="connsiteX14" fmla="*/ 187829 w 894579"/>
                  <a:gd name="connsiteY14" fmla="*/ 533067 h 854680"/>
                  <a:gd name="connsiteX15" fmla="*/ 12093 w 894579"/>
                  <a:gd name="connsiteY15" fmla="*/ 363998 h 854680"/>
                  <a:gd name="connsiteX16" fmla="*/ 33905 w 894579"/>
                  <a:gd name="connsiteY16" fmla="*/ 296847 h 854680"/>
                  <a:gd name="connsiteX17" fmla="*/ 275554 w 894579"/>
                  <a:gd name="connsiteY17" fmla="*/ 263414 h 854680"/>
                  <a:gd name="connsiteX18" fmla="*/ 305463 w 894579"/>
                  <a:gd name="connsiteY18" fmla="*/ 241697 h 854680"/>
                  <a:gd name="connsiteX19" fmla="*/ 411952 w 894579"/>
                  <a:gd name="connsiteY19" fmla="*/ 22146 h 854680"/>
                  <a:gd name="connsiteX20" fmla="*/ 482532 w 894579"/>
                  <a:gd name="connsiteY20" fmla="*/ 22146 h 854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94579" h="854680">
                    <a:moveTo>
                      <a:pt x="482628" y="22146"/>
                    </a:moveTo>
                    <a:lnTo>
                      <a:pt x="589117" y="241697"/>
                    </a:lnTo>
                    <a:cubicBezTo>
                      <a:pt x="594832" y="253508"/>
                      <a:pt x="606072" y="261604"/>
                      <a:pt x="619026" y="263414"/>
                    </a:cubicBezTo>
                    <a:lnTo>
                      <a:pt x="860675" y="296847"/>
                    </a:lnTo>
                    <a:cubicBezTo>
                      <a:pt x="893155" y="301323"/>
                      <a:pt x="906109" y="341328"/>
                      <a:pt x="882487" y="363998"/>
                    </a:cubicBezTo>
                    <a:lnTo>
                      <a:pt x="706560" y="533067"/>
                    </a:lnTo>
                    <a:cubicBezTo>
                      <a:pt x="697131" y="542115"/>
                      <a:pt x="692844" y="555355"/>
                      <a:pt x="695131" y="568214"/>
                    </a:cubicBezTo>
                    <a:lnTo>
                      <a:pt x="737993" y="808434"/>
                    </a:lnTo>
                    <a:cubicBezTo>
                      <a:pt x="743708" y="840724"/>
                      <a:pt x="709799" y="865394"/>
                      <a:pt x="680843" y="849963"/>
                    </a:cubicBezTo>
                    <a:lnTo>
                      <a:pt x="465673" y="734901"/>
                    </a:lnTo>
                    <a:cubicBezTo>
                      <a:pt x="454148" y="728710"/>
                      <a:pt x="440241" y="728710"/>
                      <a:pt x="428716" y="734901"/>
                    </a:cubicBezTo>
                    <a:lnTo>
                      <a:pt x="213546" y="849963"/>
                    </a:lnTo>
                    <a:cubicBezTo>
                      <a:pt x="184686" y="865394"/>
                      <a:pt x="150681" y="840724"/>
                      <a:pt x="156396" y="808434"/>
                    </a:cubicBezTo>
                    <a:lnTo>
                      <a:pt x="199259" y="568214"/>
                    </a:lnTo>
                    <a:cubicBezTo>
                      <a:pt x="201545" y="555355"/>
                      <a:pt x="197259" y="542115"/>
                      <a:pt x="187829" y="533067"/>
                    </a:cubicBezTo>
                    <a:lnTo>
                      <a:pt x="12093" y="363998"/>
                    </a:lnTo>
                    <a:cubicBezTo>
                      <a:pt x="-11529" y="341328"/>
                      <a:pt x="1425" y="301323"/>
                      <a:pt x="33905" y="296847"/>
                    </a:cubicBezTo>
                    <a:lnTo>
                      <a:pt x="275554" y="263414"/>
                    </a:lnTo>
                    <a:cubicBezTo>
                      <a:pt x="288508" y="261604"/>
                      <a:pt x="299748" y="253508"/>
                      <a:pt x="305463" y="241697"/>
                    </a:cubicBezTo>
                    <a:lnTo>
                      <a:pt x="411952" y="22146"/>
                    </a:lnTo>
                    <a:cubicBezTo>
                      <a:pt x="426240" y="-7382"/>
                      <a:pt x="468245" y="-7382"/>
                      <a:pt x="482532" y="22146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09" name="그래픽 96">
                <a:extLst>
                  <a:ext uri="{FF2B5EF4-FFF2-40B4-BE49-F238E27FC236}">
                    <a16:creationId xmlns:a16="http://schemas.microsoft.com/office/drawing/2014/main" id="{4A8B46A3-AC67-BE31-F7F1-1D0B46E10B66}"/>
                  </a:ext>
                </a:extLst>
              </p:cNvPr>
              <p:cNvSpPr/>
              <p:nvPr/>
            </p:nvSpPr>
            <p:spPr>
              <a:xfrm>
                <a:off x="8100392" y="4614082"/>
                <a:ext cx="180446" cy="172396"/>
              </a:xfrm>
              <a:custGeom>
                <a:avLst/>
                <a:gdLst>
                  <a:gd name="connsiteX0" fmla="*/ 482628 w 894579"/>
                  <a:gd name="connsiteY0" fmla="*/ 22146 h 854680"/>
                  <a:gd name="connsiteX1" fmla="*/ 589117 w 894579"/>
                  <a:gd name="connsiteY1" fmla="*/ 241697 h 854680"/>
                  <a:gd name="connsiteX2" fmla="*/ 619026 w 894579"/>
                  <a:gd name="connsiteY2" fmla="*/ 263414 h 854680"/>
                  <a:gd name="connsiteX3" fmla="*/ 860675 w 894579"/>
                  <a:gd name="connsiteY3" fmla="*/ 296847 h 854680"/>
                  <a:gd name="connsiteX4" fmla="*/ 882487 w 894579"/>
                  <a:gd name="connsiteY4" fmla="*/ 363998 h 854680"/>
                  <a:gd name="connsiteX5" fmla="*/ 706560 w 894579"/>
                  <a:gd name="connsiteY5" fmla="*/ 533067 h 854680"/>
                  <a:gd name="connsiteX6" fmla="*/ 695131 w 894579"/>
                  <a:gd name="connsiteY6" fmla="*/ 568214 h 854680"/>
                  <a:gd name="connsiteX7" fmla="*/ 737993 w 894579"/>
                  <a:gd name="connsiteY7" fmla="*/ 808434 h 854680"/>
                  <a:gd name="connsiteX8" fmla="*/ 680843 w 894579"/>
                  <a:gd name="connsiteY8" fmla="*/ 849963 h 854680"/>
                  <a:gd name="connsiteX9" fmla="*/ 465673 w 894579"/>
                  <a:gd name="connsiteY9" fmla="*/ 734901 h 854680"/>
                  <a:gd name="connsiteX10" fmla="*/ 428716 w 894579"/>
                  <a:gd name="connsiteY10" fmla="*/ 734901 h 854680"/>
                  <a:gd name="connsiteX11" fmla="*/ 213546 w 894579"/>
                  <a:gd name="connsiteY11" fmla="*/ 849963 h 854680"/>
                  <a:gd name="connsiteX12" fmla="*/ 156396 w 894579"/>
                  <a:gd name="connsiteY12" fmla="*/ 808434 h 854680"/>
                  <a:gd name="connsiteX13" fmla="*/ 199259 w 894579"/>
                  <a:gd name="connsiteY13" fmla="*/ 568214 h 854680"/>
                  <a:gd name="connsiteX14" fmla="*/ 187829 w 894579"/>
                  <a:gd name="connsiteY14" fmla="*/ 533067 h 854680"/>
                  <a:gd name="connsiteX15" fmla="*/ 12093 w 894579"/>
                  <a:gd name="connsiteY15" fmla="*/ 363998 h 854680"/>
                  <a:gd name="connsiteX16" fmla="*/ 33905 w 894579"/>
                  <a:gd name="connsiteY16" fmla="*/ 296847 h 854680"/>
                  <a:gd name="connsiteX17" fmla="*/ 275554 w 894579"/>
                  <a:gd name="connsiteY17" fmla="*/ 263414 h 854680"/>
                  <a:gd name="connsiteX18" fmla="*/ 305463 w 894579"/>
                  <a:gd name="connsiteY18" fmla="*/ 241697 h 854680"/>
                  <a:gd name="connsiteX19" fmla="*/ 411952 w 894579"/>
                  <a:gd name="connsiteY19" fmla="*/ 22146 h 854680"/>
                  <a:gd name="connsiteX20" fmla="*/ 482532 w 894579"/>
                  <a:gd name="connsiteY20" fmla="*/ 22146 h 854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94579" h="854680">
                    <a:moveTo>
                      <a:pt x="482628" y="22146"/>
                    </a:moveTo>
                    <a:lnTo>
                      <a:pt x="589117" y="241697"/>
                    </a:lnTo>
                    <a:cubicBezTo>
                      <a:pt x="594832" y="253508"/>
                      <a:pt x="606072" y="261604"/>
                      <a:pt x="619026" y="263414"/>
                    </a:cubicBezTo>
                    <a:lnTo>
                      <a:pt x="860675" y="296847"/>
                    </a:lnTo>
                    <a:cubicBezTo>
                      <a:pt x="893155" y="301323"/>
                      <a:pt x="906109" y="341328"/>
                      <a:pt x="882487" y="363998"/>
                    </a:cubicBezTo>
                    <a:lnTo>
                      <a:pt x="706560" y="533067"/>
                    </a:lnTo>
                    <a:cubicBezTo>
                      <a:pt x="697131" y="542115"/>
                      <a:pt x="692844" y="555355"/>
                      <a:pt x="695131" y="568214"/>
                    </a:cubicBezTo>
                    <a:lnTo>
                      <a:pt x="737993" y="808434"/>
                    </a:lnTo>
                    <a:cubicBezTo>
                      <a:pt x="743708" y="840724"/>
                      <a:pt x="709799" y="865394"/>
                      <a:pt x="680843" y="849963"/>
                    </a:cubicBezTo>
                    <a:lnTo>
                      <a:pt x="465673" y="734901"/>
                    </a:lnTo>
                    <a:cubicBezTo>
                      <a:pt x="454148" y="728710"/>
                      <a:pt x="440241" y="728710"/>
                      <a:pt x="428716" y="734901"/>
                    </a:cubicBezTo>
                    <a:lnTo>
                      <a:pt x="213546" y="849963"/>
                    </a:lnTo>
                    <a:cubicBezTo>
                      <a:pt x="184686" y="865394"/>
                      <a:pt x="150681" y="840724"/>
                      <a:pt x="156396" y="808434"/>
                    </a:cubicBezTo>
                    <a:lnTo>
                      <a:pt x="199259" y="568214"/>
                    </a:lnTo>
                    <a:cubicBezTo>
                      <a:pt x="201545" y="555355"/>
                      <a:pt x="197259" y="542115"/>
                      <a:pt x="187829" y="533067"/>
                    </a:cubicBezTo>
                    <a:lnTo>
                      <a:pt x="12093" y="363998"/>
                    </a:lnTo>
                    <a:cubicBezTo>
                      <a:pt x="-11529" y="341328"/>
                      <a:pt x="1425" y="301323"/>
                      <a:pt x="33905" y="296847"/>
                    </a:cubicBezTo>
                    <a:lnTo>
                      <a:pt x="275554" y="263414"/>
                    </a:lnTo>
                    <a:cubicBezTo>
                      <a:pt x="288508" y="261604"/>
                      <a:pt x="299748" y="253508"/>
                      <a:pt x="305463" y="241697"/>
                    </a:cubicBezTo>
                    <a:lnTo>
                      <a:pt x="411952" y="22146"/>
                    </a:lnTo>
                    <a:cubicBezTo>
                      <a:pt x="426240" y="-7382"/>
                      <a:pt x="468245" y="-7382"/>
                      <a:pt x="482532" y="22146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110" name="그룹 109">
              <a:extLst>
                <a:ext uri="{FF2B5EF4-FFF2-40B4-BE49-F238E27FC236}">
                  <a16:creationId xmlns:a16="http://schemas.microsoft.com/office/drawing/2014/main" id="{96464D89-D6C9-99AB-721D-35EE146CA82D}"/>
                </a:ext>
              </a:extLst>
            </p:cNvPr>
            <p:cNvGrpSpPr/>
            <p:nvPr/>
          </p:nvGrpSpPr>
          <p:grpSpPr>
            <a:xfrm>
              <a:off x="7308304" y="5290675"/>
              <a:ext cx="1039250" cy="172396"/>
              <a:chOff x="7241588" y="4614082"/>
              <a:chExt cx="1039250" cy="172396"/>
            </a:xfrm>
          </p:grpSpPr>
          <p:sp>
            <p:nvSpPr>
              <p:cNvPr id="111" name="그래픽 96">
                <a:extLst>
                  <a:ext uri="{FF2B5EF4-FFF2-40B4-BE49-F238E27FC236}">
                    <a16:creationId xmlns:a16="http://schemas.microsoft.com/office/drawing/2014/main" id="{C7E67B19-B5AC-F469-4529-93E28B1CDBF9}"/>
                  </a:ext>
                </a:extLst>
              </p:cNvPr>
              <p:cNvSpPr/>
              <p:nvPr/>
            </p:nvSpPr>
            <p:spPr>
              <a:xfrm>
                <a:off x="7241588" y="4614082"/>
                <a:ext cx="180446" cy="172396"/>
              </a:xfrm>
              <a:custGeom>
                <a:avLst/>
                <a:gdLst>
                  <a:gd name="connsiteX0" fmla="*/ 482628 w 894579"/>
                  <a:gd name="connsiteY0" fmla="*/ 22146 h 854680"/>
                  <a:gd name="connsiteX1" fmla="*/ 589117 w 894579"/>
                  <a:gd name="connsiteY1" fmla="*/ 241697 h 854680"/>
                  <a:gd name="connsiteX2" fmla="*/ 619026 w 894579"/>
                  <a:gd name="connsiteY2" fmla="*/ 263414 h 854680"/>
                  <a:gd name="connsiteX3" fmla="*/ 860675 w 894579"/>
                  <a:gd name="connsiteY3" fmla="*/ 296847 h 854680"/>
                  <a:gd name="connsiteX4" fmla="*/ 882487 w 894579"/>
                  <a:gd name="connsiteY4" fmla="*/ 363998 h 854680"/>
                  <a:gd name="connsiteX5" fmla="*/ 706560 w 894579"/>
                  <a:gd name="connsiteY5" fmla="*/ 533067 h 854680"/>
                  <a:gd name="connsiteX6" fmla="*/ 695131 w 894579"/>
                  <a:gd name="connsiteY6" fmla="*/ 568214 h 854680"/>
                  <a:gd name="connsiteX7" fmla="*/ 737993 w 894579"/>
                  <a:gd name="connsiteY7" fmla="*/ 808434 h 854680"/>
                  <a:gd name="connsiteX8" fmla="*/ 680843 w 894579"/>
                  <a:gd name="connsiteY8" fmla="*/ 849963 h 854680"/>
                  <a:gd name="connsiteX9" fmla="*/ 465673 w 894579"/>
                  <a:gd name="connsiteY9" fmla="*/ 734901 h 854680"/>
                  <a:gd name="connsiteX10" fmla="*/ 428716 w 894579"/>
                  <a:gd name="connsiteY10" fmla="*/ 734901 h 854680"/>
                  <a:gd name="connsiteX11" fmla="*/ 213546 w 894579"/>
                  <a:gd name="connsiteY11" fmla="*/ 849963 h 854680"/>
                  <a:gd name="connsiteX12" fmla="*/ 156396 w 894579"/>
                  <a:gd name="connsiteY12" fmla="*/ 808434 h 854680"/>
                  <a:gd name="connsiteX13" fmla="*/ 199259 w 894579"/>
                  <a:gd name="connsiteY13" fmla="*/ 568214 h 854680"/>
                  <a:gd name="connsiteX14" fmla="*/ 187829 w 894579"/>
                  <a:gd name="connsiteY14" fmla="*/ 533067 h 854680"/>
                  <a:gd name="connsiteX15" fmla="*/ 12093 w 894579"/>
                  <a:gd name="connsiteY15" fmla="*/ 363998 h 854680"/>
                  <a:gd name="connsiteX16" fmla="*/ 33905 w 894579"/>
                  <a:gd name="connsiteY16" fmla="*/ 296847 h 854680"/>
                  <a:gd name="connsiteX17" fmla="*/ 275554 w 894579"/>
                  <a:gd name="connsiteY17" fmla="*/ 263414 h 854680"/>
                  <a:gd name="connsiteX18" fmla="*/ 305463 w 894579"/>
                  <a:gd name="connsiteY18" fmla="*/ 241697 h 854680"/>
                  <a:gd name="connsiteX19" fmla="*/ 411952 w 894579"/>
                  <a:gd name="connsiteY19" fmla="*/ 22146 h 854680"/>
                  <a:gd name="connsiteX20" fmla="*/ 482532 w 894579"/>
                  <a:gd name="connsiteY20" fmla="*/ 22146 h 854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94579" h="854680">
                    <a:moveTo>
                      <a:pt x="482628" y="22146"/>
                    </a:moveTo>
                    <a:lnTo>
                      <a:pt x="589117" y="241697"/>
                    </a:lnTo>
                    <a:cubicBezTo>
                      <a:pt x="594832" y="253508"/>
                      <a:pt x="606072" y="261604"/>
                      <a:pt x="619026" y="263414"/>
                    </a:cubicBezTo>
                    <a:lnTo>
                      <a:pt x="860675" y="296847"/>
                    </a:lnTo>
                    <a:cubicBezTo>
                      <a:pt x="893155" y="301323"/>
                      <a:pt x="906109" y="341328"/>
                      <a:pt x="882487" y="363998"/>
                    </a:cubicBezTo>
                    <a:lnTo>
                      <a:pt x="706560" y="533067"/>
                    </a:lnTo>
                    <a:cubicBezTo>
                      <a:pt x="697131" y="542115"/>
                      <a:pt x="692844" y="555355"/>
                      <a:pt x="695131" y="568214"/>
                    </a:cubicBezTo>
                    <a:lnTo>
                      <a:pt x="737993" y="808434"/>
                    </a:lnTo>
                    <a:cubicBezTo>
                      <a:pt x="743708" y="840724"/>
                      <a:pt x="709799" y="865394"/>
                      <a:pt x="680843" y="849963"/>
                    </a:cubicBezTo>
                    <a:lnTo>
                      <a:pt x="465673" y="734901"/>
                    </a:lnTo>
                    <a:cubicBezTo>
                      <a:pt x="454148" y="728710"/>
                      <a:pt x="440241" y="728710"/>
                      <a:pt x="428716" y="734901"/>
                    </a:cubicBezTo>
                    <a:lnTo>
                      <a:pt x="213546" y="849963"/>
                    </a:lnTo>
                    <a:cubicBezTo>
                      <a:pt x="184686" y="865394"/>
                      <a:pt x="150681" y="840724"/>
                      <a:pt x="156396" y="808434"/>
                    </a:cubicBezTo>
                    <a:lnTo>
                      <a:pt x="199259" y="568214"/>
                    </a:lnTo>
                    <a:cubicBezTo>
                      <a:pt x="201545" y="555355"/>
                      <a:pt x="197259" y="542115"/>
                      <a:pt x="187829" y="533067"/>
                    </a:cubicBezTo>
                    <a:lnTo>
                      <a:pt x="12093" y="363998"/>
                    </a:lnTo>
                    <a:cubicBezTo>
                      <a:pt x="-11529" y="341328"/>
                      <a:pt x="1425" y="301323"/>
                      <a:pt x="33905" y="296847"/>
                    </a:cubicBezTo>
                    <a:lnTo>
                      <a:pt x="275554" y="263414"/>
                    </a:lnTo>
                    <a:cubicBezTo>
                      <a:pt x="288508" y="261604"/>
                      <a:pt x="299748" y="253508"/>
                      <a:pt x="305463" y="241697"/>
                    </a:cubicBezTo>
                    <a:lnTo>
                      <a:pt x="411952" y="22146"/>
                    </a:lnTo>
                    <a:cubicBezTo>
                      <a:pt x="426240" y="-7382"/>
                      <a:pt x="468245" y="-7382"/>
                      <a:pt x="482532" y="22146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12" name="그래픽 96">
                <a:extLst>
                  <a:ext uri="{FF2B5EF4-FFF2-40B4-BE49-F238E27FC236}">
                    <a16:creationId xmlns:a16="http://schemas.microsoft.com/office/drawing/2014/main" id="{98096370-187E-8E3B-A771-0685D75AEA9A}"/>
                  </a:ext>
                </a:extLst>
              </p:cNvPr>
              <p:cNvSpPr/>
              <p:nvPr/>
            </p:nvSpPr>
            <p:spPr>
              <a:xfrm>
                <a:off x="7456289" y="4614082"/>
                <a:ext cx="180446" cy="172396"/>
              </a:xfrm>
              <a:custGeom>
                <a:avLst/>
                <a:gdLst>
                  <a:gd name="connsiteX0" fmla="*/ 482628 w 894579"/>
                  <a:gd name="connsiteY0" fmla="*/ 22146 h 854680"/>
                  <a:gd name="connsiteX1" fmla="*/ 589117 w 894579"/>
                  <a:gd name="connsiteY1" fmla="*/ 241697 h 854680"/>
                  <a:gd name="connsiteX2" fmla="*/ 619026 w 894579"/>
                  <a:gd name="connsiteY2" fmla="*/ 263414 h 854680"/>
                  <a:gd name="connsiteX3" fmla="*/ 860675 w 894579"/>
                  <a:gd name="connsiteY3" fmla="*/ 296847 h 854680"/>
                  <a:gd name="connsiteX4" fmla="*/ 882487 w 894579"/>
                  <a:gd name="connsiteY4" fmla="*/ 363998 h 854680"/>
                  <a:gd name="connsiteX5" fmla="*/ 706560 w 894579"/>
                  <a:gd name="connsiteY5" fmla="*/ 533067 h 854680"/>
                  <a:gd name="connsiteX6" fmla="*/ 695131 w 894579"/>
                  <a:gd name="connsiteY6" fmla="*/ 568214 h 854680"/>
                  <a:gd name="connsiteX7" fmla="*/ 737993 w 894579"/>
                  <a:gd name="connsiteY7" fmla="*/ 808434 h 854680"/>
                  <a:gd name="connsiteX8" fmla="*/ 680843 w 894579"/>
                  <a:gd name="connsiteY8" fmla="*/ 849963 h 854680"/>
                  <a:gd name="connsiteX9" fmla="*/ 465673 w 894579"/>
                  <a:gd name="connsiteY9" fmla="*/ 734901 h 854680"/>
                  <a:gd name="connsiteX10" fmla="*/ 428716 w 894579"/>
                  <a:gd name="connsiteY10" fmla="*/ 734901 h 854680"/>
                  <a:gd name="connsiteX11" fmla="*/ 213546 w 894579"/>
                  <a:gd name="connsiteY11" fmla="*/ 849963 h 854680"/>
                  <a:gd name="connsiteX12" fmla="*/ 156396 w 894579"/>
                  <a:gd name="connsiteY12" fmla="*/ 808434 h 854680"/>
                  <a:gd name="connsiteX13" fmla="*/ 199259 w 894579"/>
                  <a:gd name="connsiteY13" fmla="*/ 568214 h 854680"/>
                  <a:gd name="connsiteX14" fmla="*/ 187829 w 894579"/>
                  <a:gd name="connsiteY14" fmla="*/ 533067 h 854680"/>
                  <a:gd name="connsiteX15" fmla="*/ 12093 w 894579"/>
                  <a:gd name="connsiteY15" fmla="*/ 363998 h 854680"/>
                  <a:gd name="connsiteX16" fmla="*/ 33905 w 894579"/>
                  <a:gd name="connsiteY16" fmla="*/ 296847 h 854680"/>
                  <a:gd name="connsiteX17" fmla="*/ 275554 w 894579"/>
                  <a:gd name="connsiteY17" fmla="*/ 263414 h 854680"/>
                  <a:gd name="connsiteX18" fmla="*/ 305463 w 894579"/>
                  <a:gd name="connsiteY18" fmla="*/ 241697 h 854680"/>
                  <a:gd name="connsiteX19" fmla="*/ 411952 w 894579"/>
                  <a:gd name="connsiteY19" fmla="*/ 22146 h 854680"/>
                  <a:gd name="connsiteX20" fmla="*/ 482532 w 894579"/>
                  <a:gd name="connsiteY20" fmla="*/ 22146 h 854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94579" h="854680">
                    <a:moveTo>
                      <a:pt x="482628" y="22146"/>
                    </a:moveTo>
                    <a:lnTo>
                      <a:pt x="589117" y="241697"/>
                    </a:lnTo>
                    <a:cubicBezTo>
                      <a:pt x="594832" y="253508"/>
                      <a:pt x="606072" y="261604"/>
                      <a:pt x="619026" y="263414"/>
                    </a:cubicBezTo>
                    <a:lnTo>
                      <a:pt x="860675" y="296847"/>
                    </a:lnTo>
                    <a:cubicBezTo>
                      <a:pt x="893155" y="301323"/>
                      <a:pt x="906109" y="341328"/>
                      <a:pt x="882487" y="363998"/>
                    </a:cubicBezTo>
                    <a:lnTo>
                      <a:pt x="706560" y="533067"/>
                    </a:lnTo>
                    <a:cubicBezTo>
                      <a:pt x="697131" y="542115"/>
                      <a:pt x="692844" y="555355"/>
                      <a:pt x="695131" y="568214"/>
                    </a:cubicBezTo>
                    <a:lnTo>
                      <a:pt x="737993" y="808434"/>
                    </a:lnTo>
                    <a:cubicBezTo>
                      <a:pt x="743708" y="840724"/>
                      <a:pt x="709799" y="865394"/>
                      <a:pt x="680843" y="849963"/>
                    </a:cubicBezTo>
                    <a:lnTo>
                      <a:pt x="465673" y="734901"/>
                    </a:lnTo>
                    <a:cubicBezTo>
                      <a:pt x="454148" y="728710"/>
                      <a:pt x="440241" y="728710"/>
                      <a:pt x="428716" y="734901"/>
                    </a:cubicBezTo>
                    <a:lnTo>
                      <a:pt x="213546" y="849963"/>
                    </a:lnTo>
                    <a:cubicBezTo>
                      <a:pt x="184686" y="865394"/>
                      <a:pt x="150681" y="840724"/>
                      <a:pt x="156396" y="808434"/>
                    </a:cubicBezTo>
                    <a:lnTo>
                      <a:pt x="199259" y="568214"/>
                    </a:lnTo>
                    <a:cubicBezTo>
                      <a:pt x="201545" y="555355"/>
                      <a:pt x="197259" y="542115"/>
                      <a:pt x="187829" y="533067"/>
                    </a:cubicBezTo>
                    <a:lnTo>
                      <a:pt x="12093" y="363998"/>
                    </a:lnTo>
                    <a:cubicBezTo>
                      <a:pt x="-11529" y="341328"/>
                      <a:pt x="1425" y="301323"/>
                      <a:pt x="33905" y="296847"/>
                    </a:cubicBezTo>
                    <a:lnTo>
                      <a:pt x="275554" y="263414"/>
                    </a:lnTo>
                    <a:cubicBezTo>
                      <a:pt x="288508" y="261604"/>
                      <a:pt x="299748" y="253508"/>
                      <a:pt x="305463" y="241697"/>
                    </a:cubicBezTo>
                    <a:lnTo>
                      <a:pt x="411952" y="22146"/>
                    </a:lnTo>
                    <a:cubicBezTo>
                      <a:pt x="426240" y="-7382"/>
                      <a:pt x="468245" y="-7382"/>
                      <a:pt x="482532" y="22146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13" name="그래픽 96">
                <a:extLst>
                  <a:ext uri="{FF2B5EF4-FFF2-40B4-BE49-F238E27FC236}">
                    <a16:creationId xmlns:a16="http://schemas.microsoft.com/office/drawing/2014/main" id="{9D49A3F8-E7EB-2772-4B4C-B812EB27E675}"/>
                  </a:ext>
                </a:extLst>
              </p:cNvPr>
              <p:cNvSpPr/>
              <p:nvPr/>
            </p:nvSpPr>
            <p:spPr>
              <a:xfrm>
                <a:off x="7670990" y="4614082"/>
                <a:ext cx="180446" cy="172396"/>
              </a:xfrm>
              <a:custGeom>
                <a:avLst/>
                <a:gdLst>
                  <a:gd name="connsiteX0" fmla="*/ 482628 w 894579"/>
                  <a:gd name="connsiteY0" fmla="*/ 22146 h 854680"/>
                  <a:gd name="connsiteX1" fmla="*/ 589117 w 894579"/>
                  <a:gd name="connsiteY1" fmla="*/ 241697 h 854680"/>
                  <a:gd name="connsiteX2" fmla="*/ 619026 w 894579"/>
                  <a:gd name="connsiteY2" fmla="*/ 263414 h 854680"/>
                  <a:gd name="connsiteX3" fmla="*/ 860675 w 894579"/>
                  <a:gd name="connsiteY3" fmla="*/ 296847 h 854680"/>
                  <a:gd name="connsiteX4" fmla="*/ 882487 w 894579"/>
                  <a:gd name="connsiteY4" fmla="*/ 363998 h 854680"/>
                  <a:gd name="connsiteX5" fmla="*/ 706560 w 894579"/>
                  <a:gd name="connsiteY5" fmla="*/ 533067 h 854680"/>
                  <a:gd name="connsiteX6" fmla="*/ 695131 w 894579"/>
                  <a:gd name="connsiteY6" fmla="*/ 568214 h 854680"/>
                  <a:gd name="connsiteX7" fmla="*/ 737993 w 894579"/>
                  <a:gd name="connsiteY7" fmla="*/ 808434 h 854680"/>
                  <a:gd name="connsiteX8" fmla="*/ 680843 w 894579"/>
                  <a:gd name="connsiteY8" fmla="*/ 849963 h 854680"/>
                  <a:gd name="connsiteX9" fmla="*/ 465673 w 894579"/>
                  <a:gd name="connsiteY9" fmla="*/ 734901 h 854680"/>
                  <a:gd name="connsiteX10" fmla="*/ 428716 w 894579"/>
                  <a:gd name="connsiteY10" fmla="*/ 734901 h 854680"/>
                  <a:gd name="connsiteX11" fmla="*/ 213546 w 894579"/>
                  <a:gd name="connsiteY11" fmla="*/ 849963 h 854680"/>
                  <a:gd name="connsiteX12" fmla="*/ 156396 w 894579"/>
                  <a:gd name="connsiteY12" fmla="*/ 808434 h 854680"/>
                  <a:gd name="connsiteX13" fmla="*/ 199259 w 894579"/>
                  <a:gd name="connsiteY13" fmla="*/ 568214 h 854680"/>
                  <a:gd name="connsiteX14" fmla="*/ 187829 w 894579"/>
                  <a:gd name="connsiteY14" fmla="*/ 533067 h 854680"/>
                  <a:gd name="connsiteX15" fmla="*/ 12093 w 894579"/>
                  <a:gd name="connsiteY15" fmla="*/ 363998 h 854680"/>
                  <a:gd name="connsiteX16" fmla="*/ 33905 w 894579"/>
                  <a:gd name="connsiteY16" fmla="*/ 296847 h 854680"/>
                  <a:gd name="connsiteX17" fmla="*/ 275554 w 894579"/>
                  <a:gd name="connsiteY17" fmla="*/ 263414 h 854680"/>
                  <a:gd name="connsiteX18" fmla="*/ 305463 w 894579"/>
                  <a:gd name="connsiteY18" fmla="*/ 241697 h 854680"/>
                  <a:gd name="connsiteX19" fmla="*/ 411952 w 894579"/>
                  <a:gd name="connsiteY19" fmla="*/ 22146 h 854680"/>
                  <a:gd name="connsiteX20" fmla="*/ 482532 w 894579"/>
                  <a:gd name="connsiteY20" fmla="*/ 22146 h 854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94579" h="854680">
                    <a:moveTo>
                      <a:pt x="482628" y="22146"/>
                    </a:moveTo>
                    <a:lnTo>
                      <a:pt x="589117" y="241697"/>
                    </a:lnTo>
                    <a:cubicBezTo>
                      <a:pt x="594832" y="253508"/>
                      <a:pt x="606072" y="261604"/>
                      <a:pt x="619026" y="263414"/>
                    </a:cubicBezTo>
                    <a:lnTo>
                      <a:pt x="860675" y="296847"/>
                    </a:lnTo>
                    <a:cubicBezTo>
                      <a:pt x="893155" y="301323"/>
                      <a:pt x="906109" y="341328"/>
                      <a:pt x="882487" y="363998"/>
                    </a:cubicBezTo>
                    <a:lnTo>
                      <a:pt x="706560" y="533067"/>
                    </a:lnTo>
                    <a:cubicBezTo>
                      <a:pt x="697131" y="542115"/>
                      <a:pt x="692844" y="555355"/>
                      <a:pt x="695131" y="568214"/>
                    </a:cubicBezTo>
                    <a:lnTo>
                      <a:pt x="737993" y="808434"/>
                    </a:lnTo>
                    <a:cubicBezTo>
                      <a:pt x="743708" y="840724"/>
                      <a:pt x="709799" y="865394"/>
                      <a:pt x="680843" y="849963"/>
                    </a:cubicBezTo>
                    <a:lnTo>
                      <a:pt x="465673" y="734901"/>
                    </a:lnTo>
                    <a:cubicBezTo>
                      <a:pt x="454148" y="728710"/>
                      <a:pt x="440241" y="728710"/>
                      <a:pt x="428716" y="734901"/>
                    </a:cubicBezTo>
                    <a:lnTo>
                      <a:pt x="213546" y="849963"/>
                    </a:lnTo>
                    <a:cubicBezTo>
                      <a:pt x="184686" y="865394"/>
                      <a:pt x="150681" y="840724"/>
                      <a:pt x="156396" y="808434"/>
                    </a:cubicBezTo>
                    <a:lnTo>
                      <a:pt x="199259" y="568214"/>
                    </a:lnTo>
                    <a:cubicBezTo>
                      <a:pt x="201545" y="555355"/>
                      <a:pt x="197259" y="542115"/>
                      <a:pt x="187829" y="533067"/>
                    </a:cubicBezTo>
                    <a:lnTo>
                      <a:pt x="12093" y="363998"/>
                    </a:lnTo>
                    <a:cubicBezTo>
                      <a:pt x="-11529" y="341328"/>
                      <a:pt x="1425" y="301323"/>
                      <a:pt x="33905" y="296847"/>
                    </a:cubicBezTo>
                    <a:lnTo>
                      <a:pt x="275554" y="263414"/>
                    </a:lnTo>
                    <a:cubicBezTo>
                      <a:pt x="288508" y="261604"/>
                      <a:pt x="299748" y="253508"/>
                      <a:pt x="305463" y="241697"/>
                    </a:cubicBezTo>
                    <a:lnTo>
                      <a:pt x="411952" y="22146"/>
                    </a:lnTo>
                    <a:cubicBezTo>
                      <a:pt x="426240" y="-7382"/>
                      <a:pt x="468245" y="-7382"/>
                      <a:pt x="482532" y="22146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14" name="그래픽 96">
                <a:extLst>
                  <a:ext uri="{FF2B5EF4-FFF2-40B4-BE49-F238E27FC236}">
                    <a16:creationId xmlns:a16="http://schemas.microsoft.com/office/drawing/2014/main" id="{12AED389-5025-CB07-6B48-8D7EA91506C5}"/>
                  </a:ext>
                </a:extLst>
              </p:cNvPr>
              <p:cNvSpPr/>
              <p:nvPr/>
            </p:nvSpPr>
            <p:spPr>
              <a:xfrm>
                <a:off x="7885691" y="4614082"/>
                <a:ext cx="180446" cy="172396"/>
              </a:xfrm>
              <a:custGeom>
                <a:avLst/>
                <a:gdLst>
                  <a:gd name="connsiteX0" fmla="*/ 482628 w 894579"/>
                  <a:gd name="connsiteY0" fmla="*/ 22146 h 854680"/>
                  <a:gd name="connsiteX1" fmla="*/ 589117 w 894579"/>
                  <a:gd name="connsiteY1" fmla="*/ 241697 h 854680"/>
                  <a:gd name="connsiteX2" fmla="*/ 619026 w 894579"/>
                  <a:gd name="connsiteY2" fmla="*/ 263414 h 854680"/>
                  <a:gd name="connsiteX3" fmla="*/ 860675 w 894579"/>
                  <a:gd name="connsiteY3" fmla="*/ 296847 h 854680"/>
                  <a:gd name="connsiteX4" fmla="*/ 882487 w 894579"/>
                  <a:gd name="connsiteY4" fmla="*/ 363998 h 854680"/>
                  <a:gd name="connsiteX5" fmla="*/ 706560 w 894579"/>
                  <a:gd name="connsiteY5" fmla="*/ 533067 h 854680"/>
                  <a:gd name="connsiteX6" fmla="*/ 695131 w 894579"/>
                  <a:gd name="connsiteY6" fmla="*/ 568214 h 854680"/>
                  <a:gd name="connsiteX7" fmla="*/ 737993 w 894579"/>
                  <a:gd name="connsiteY7" fmla="*/ 808434 h 854680"/>
                  <a:gd name="connsiteX8" fmla="*/ 680843 w 894579"/>
                  <a:gd name="connsiteY8" fmla="*/ 849963 h 854680"/>
                  <a:gd name="connsiteX9" fmla="*/ 465673 w 894579"/>
                  <a:gd name="connsiteY9" fmla="*/ 734901 h 854680"/>
                  <a:gd name="connsiteX10" fmla="*/ 428716 w 894579"/>
                  <a:gd name="connsiteY10" fmla="*/ 734901 h 854680"/>
                  <a:gd name="connsiteX11" fmla="*/ 213546 w 894579"/>
                  <a:gd name="connsiteY11" fmla="*/ 849963 h 854680"/>
                  <a:gd name="connsiteX12" fmla="*/ 156396 w 894579"/>
                  <a:gd name="connsiteY12" fmla="*/ 808434 h 854680"/>
                  <a:gd name="connsiteX13" fmla="*/ 199259 w 894579"/>
                  <a:gd name="connsiteY13" fmla="*/ 568214 h 854680"/>
                  <a:gd name="connsiteX14" fmla="*/ 187829 w 894579"/>
                  <a:gd name="connsiteY14" fmla="*/ 533067 h 854680"/>
                  <a:gd name="connsiteX15" fmla="*/ 12093 w 894579"/>
                  <a:gd name="connsiteY15" fmla="*/ 363998 h 854680"/>
                  <a:gd name="connsiteX16" fmla="*/ 33905 w 894579"/>
                  <a:gd name="connsiteY16" fmla="*/ 296847 h 854680"/>
                  <a:gd name="connsiteX17" fmla="*/ 275554 w 894579"/>
                  <a:gd name="connsiteY17" fmla="*/ 263414 h 854680"/>
                  <a:gd name="connsiteX18" fmla="*/ 305463 w 894579"/>
                  <a:gd name="connsiteY18" fmla="*/ 241697 h 854680"/>
                  <a:gd name="connsiteX19" fmla="*/ 411952 w 894579"/>
                  <a:gd name="connsiteY19" fmla="*/ 22146 h 854680"/>
                  <a:gd name="connsiteX20" fmla="*/ 482532 w 894579"/>
                  <a:gd name="connsiteY20" fmla="*/ 22146 h 854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94579" h="854680">
                    <a:moveTo>
                      <a:pt x="482628" y="22146"/>
                    </a:moveTo>
                    <a:lnTo>
                      <a:pt x="589117" y="241697"/>
                    </a:lnTo>
                    <a:cubicBezTo>
                      <a:pt x="594832" y="253508"/>
                      <a:pt x="606072" y="261604"/>
                      <a:pt x="619026" y="263414"/>
                    </a:cubicBezTo>
                    <a:lnTo>
                      <a:pt x="860675" y="296847"/>
                    </a:lnTo>
                    <a:cubicBezTo>
                      <a:pt x="893155" y="301323"/>
                      <a:pt x="906109" y="341328"/>
                      <a:pt x="882487" y="363998"/>
                    </a:cubicBezTo>
                    <a:lnTo>
                      <a:pt x="706560" y="533067"/>
                    </a:lnTo>
                    <a:cubicBezTo>
                      <a:pt x="697131" y="542115"/>
                      <a:pt x="692844" y="555355"/>
                      <a:pt x="695131" y="568214"/>
                    </a:cubicBezTo>
                    <a:lnTo>
                      <a:pt x="737993" y="808434"/>
                    </a:lnTo>
                    <a:cubicBezTo>
                      <a:pt x="743708" y="840724"/>
                      <a:pt x="709799" y="865394"/>
                      <a:pt x="680843" y="849963"/>
                    </a:cubicBezTo>
                    <a:lnTo>
                      <a:pt x="465673" y="734901"/>
                    </a:lnTo>
                    <a:cubicBezTo>
                      <a:pt x="454148" y="728710"/>
                      <a:pt x="440241" y="728710"/>
                      <a:pt x="428716" y="734901"/>
                    </a:cubicBezTo>
                    <a:lnTo>
                      <a:pt x="213546" y="849963"/>
                    </a:lnTo>
                    <a:cubicBezTo>
                      <a:pt x="184686" y="865394"/>
                      <a:pt x="150681" y="840724"/>
                      <a:pt x="156396" y="808434"/>
                    </a:cubicBezTo>
                    <a:lnTo>
                      <a:pt x="199259" y="568214"/>
                    </a:lnTo>
                    <a:cubicBezTo>
                      <a:pt x="201545" y="555355"/>
                      <a:pt x="197259" y="542115"/>
                      <a:pt x="187829" y="533067"/>
                    </a:cubicBezTo>
                    <a:lnTo>
                      <a:pt x="12093" y="363998"/>
                    </a:lnTo>
                    <a:cubicBezTo>
                      <a:pt x="-11529" y="341328"/>
                      <a:pt x="1425" y="301323"/>
                      <a:pt x="33905" y="296847"/>
                    </a:cubicBezTo>
                    <a:lnTo>
                      <a:pt x="275554" y="263414"/>
                    </a:lnTo>
                    <a:cubicBezTo>
                      <a:pt x="288508" y="261604"/>
                      <a:pt x="299748" y="253508"/>
                      <a:pt x="305463" y="241697"/>
                    </a:cubicBezTo>
                    <a:lnTo>
                      <a:pt x="411952" y="22146"/>
                    </a:lnTo>
                    <a:cubicBezTo>
                      <a:pt x="426240" y="-7382"/>
                      <a:pt x="468245" y="-7382"/>
                      <a:pt x="482532" y="22146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15" name="그래픽 96">
                <a:extLst>
                  <a:ext uri="{FF2B5EF4-FFF2-40B4-BE49-F238E27FC236}">
                    <a16:creationId xmlns:a16="http://schemas.microsoft.com/office/drawing/2014/main" id="{3B140C63-C56C-7FBF-DE8A-DFAE6BA54703}"/>
                  </a:ext>
                </a:extLst>
              </p:cNvPr>
              <p:cNvSpPr/>
              <p:nvPr/>
            </p:nvSpPr>
            <p:spPr>
              <a:xfrm>
                <a:off x="8100392" y="4614082"/>
                <a:ext cx="180446" cy="172396"/>
              </a:xfrm>
              <a:custGeom>
                <a:avLst/>
                <a:gdLst>
                  <a:gd name="connsiteX0" fmla="*/ 482628 w 894579"/>
                  <a:gd name="connsiteY0" fmla="*/ 22146 h 854680"/>
                  <a:gd name="connsiteX1" fmla="*/ 589117 w 894579"/>
                  <a:gd name="connsiteY1" fmla="*/ 241697 h 854680"/>
                  <a:gd name="connsiteX2" fmla="*/ 619026 w 894579"/>
                  <a:gd name="connsiteY2" fmla="*/ 263414 h 854680"/>
                  <a:gd name="connsiteX3" fmla="*/ 860675 w 894579"/>
                  <a:gd name="connsiteY3" fmla="*/ 296847 h 854680"/>
                  <a:gd name="connsiteX4" fmla="*/ 882487 w 894579"/>
                  <a:gd name="connsiteY4" fmla="*/ 363998 h 854680"/>
                  <a:gd name="connsiteX5" fmla="*/ 706560 w 894579"/>
                  <a:gd name="connsiteY5" fmla="*/ 533067 h 854680"/>
                  <a:gd name="connsiteX6" fmla="*/ 695131 w 894579"/>
                  <a:gd name="connsiteY6" fmla="*/ 568214 h 854680"/>
                  <a:gd name="connsiteX7" fmla="*/ 737993 w 894579"/>
                  <a:gd name="connsiteY7" fmla="*/ 808434 h 854680"/>
                  <a:gd name="connsiteX8" fmla="*/ 680843 w 894579"/>
                  <a:gd name="connsiteY8" fmla="*/ 849963 h 854680"/>
                  <a:gd name="connsiteX9" fmla="*/ 465673 w 894579"/>
                  <a:gd name="connsiteY9" fmla="*/ 734901 h 854680"/>
                  <a:gd name="connsiteX10" fmla="*/ 428716 w 894579"/>
                  <a:gd name="connsiteY10" fmla="*/ 734901 h 854680"/>
                  <a:gd name="connsiteX11" fmla="*/ 213546 w 894579"/>
                  <a:gd name="connsiteY11" fmla="*/ 849963 h 854680"/>
                  <a:gd name="connsiteX12" fmla="*/ 156396 w 894579"/>
                  <a:gd name="connsiteY12" fmla="*/ 808434 h 854680"/>
                  <a:gd name="connsiteX13" fmla="*/ 199259 w 894579"/>
                  <a:gd name="connsiteY13" fmla="*/ 568214 h 854680"/>
                  <a:gd name="connsiteX14" fmla="*/ 187829 w 894579"/>
                  <a:gd name="connsiteY14" fmla="*/ 533067 h 854680"/>
                  <a:gd name="connsiteX15" fmla="*/ 12093 w 894579"/>
                  <a:gd name="connsiteY15" fmla="*/ 363998 h 854680"/>
                  <a:gd name="connsiteX16" fmla="*/ 33905 w 894579"/>
                  <a:gd name="connsiteY16" fmla="*/ 296847 h 854680"/>
                  <a:gd name="connsiteX17" fmla="*/ 275554 w 894579"/>
                  <a:gd name="connsiteY17" fmla="*/ 263414 h 854680"/>
                  <a:gd name="connsiteX18" fmla="*/ 305463 w 894579"/>
                  <a:gd name="connsiteY18" fmla="*/ 241697 h 854680"/>
                  <a:gd name="connsiteX19" fmla="*/ 411952 w 894579"/>
                  <a:gd name="connsiteY19" fmla="*/ 22146 h 854680"/>
                  <a:gd name="connsiteX20" fmla="*/ 482532 w 894579"/>
                  <a:gd name="connsiteY20" fmla="*/ 22146 h 854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94579" h="854680">
                    <a:moveTo>
                      <a:pt x="482628" y="22146"/>
                    </a:moveTo>
                    <a:lnTo>
                      <a:pt x="589117" y="241697"/>
                    </a:lnTo>
                    <a:cubicBezTo>
                      <a:pt x="594832" y="253508"/>
                      <a:pt x="606072" y="261604"/>
                      <a:pt x="619026" y="263414"/>
                    </a:cubicBezTo>
                    <a:lnTo>
                      <a:pt x="860675" y="296847"/>
                    </a:lnTo>
                    <a:cubicBezTo>
                      <a:pt x="893155" y="301323"/>
                      <a:pt x="906109" y="341328"/>
                      <a:pt x="882487" y="363998"/>
                    </a:cubicBezTo>
                    <a:lnTo>
                      <a:pt x="706560" y="533067"/>
                    </a:lnTo>
                    <a:cubicBezTo>
                      <a:pt x="697131" y="542115"/>
                      <a:pt x="692844" y="555355"/>
                      <a:pt x="695131" y="568214"/>
                    </a:cubicBezTo>
                    <a:lnTo>
                      <a:pt x="737993" y="808434"/>
                    </a:lnTo>
                    <a:cubicBezTo>
                      <a:pt x="743708" y="840724"/>
                      <a:pt x="709799" y="865394"/>
                      <a:pt x="680843" y="849963"/>
                    </a:cubicBezTo>
                    <a:lnTo>
                      <a:pt x="465673" y="734901"/>
                    </a:lnTo>
                    <a:cubicBezTo>
                      <a:pt x="454148" y="728710"/>
                      <a:pt x="440241" y="728710"/>
                      <a:pt x="428716" y="734901"/>
                    </a:cubicBezTo>
                    <a:lnTo>
                      <a:pt x="213546" y="849963"/>
                    </a:lnTo>
                    <a:cubicBezTo>
                      <a:pt x="184686" y="865394"/>
                      <a:pt x="150681" y="840724"/>
                      <a:pt x="156396" y="808434"/>
                    </a:cubicBezTo>
                    <a:lnTo>
                      <a:pt x="199259" y="568214"/>
                    </a:lnTo>
                    <a:cubicBezTo>
                      <a:pt x="201545" y="555355"/>
                      <a:pt x="197259" y="542115"/>
                      <a:pt x="187829" y="533067"/>
                    </a:cubicBezTo>
                    <a:lnTo>
                      <a:pt x="12093" y="363998"/>
                    </a:lnTo>
                    <a:cubicBezTo>
                      <a:pt x="-11529" y="341328"/>
                      <a:pt x="1425" y="301323"/>
                      <a:pt x="33905" y="296847"/>
                    </a:cubicBezTo>
                    <a:lnTo>
                      <a:pt x="275554" y="263414"/>
                    </a:lnTo>
                    <a:cubicBezTo>
                      <a:pt x="288508" y="261604"/>
                      <a:pt x="299748" y="253508"/>
                      <a:pt x="305463" y="241697"/>
                    </a:cubicBezTo>
                    <a:lnTo>
                      <a:pt x="411952" y="22146"/>
                    </a:lnTo>
                    <a:cubicBezTo>
                      <a:pt x="426240" y="-7382"/>
                      <a:pt x="468245" y="-7382"/>
                      <a:pt x="482532" y="22146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125" name="그룹 124">
            <a:extLst>
              <a:ext uri="{FF2B5EF4-FFF2-40B4-BE49-F238E27FC236}">
                <a16:creationId xmlns:a16="http://schemas.microsoft.com/office/drawing/2014/main" id="{7C57EA8B-CFFA-504F-6223-B84C31B4B1C2}"/>
              </a:ext>
            </a:extLst>
          </p:cNvPr>
          <p:cNvGrpSpPr/>
          <p:nvPr/>
        </p:nvGrpSpPr>
        <p:grpSpPr>
          <a:xfrm>
            <a:off x="4246782" y="3382536"/>
            <a:ext cx="3013675" cy="153888"/>
            <a:chOff x="4246782" y="3382536"/>
            <a:chExt cx="3013675" cy="153888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44A24222-CCD4-FA02-881F-321C5B7270D5}"/>
                </a:ext>
              </a:extLst>
            </p:cNvPr>
            <p:cNvSpPr txBox="1"/>
            <p:nvPr/>
          </p:nvSpPr>
          <p:spPr>
            <a:xfrm>
              <a:off x="4246782" y="3382536"/>
              <a:ext cx="958917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103188" indent="-103188">
                <a:spcAft>
                  <a:spcPts val="200"/>
                </a:spcAft>
                <a:buClr>
                  <a:srgbClr val="276DB5"/>
                </a:buClr>
                <a:buFont typeface="Arial" panose="020B0604020202020204" pitchFamily="34" charset="0"/>
                <a:buChar char="•"/>
                <a:defRPr/>
              </a:pPr>
              <a:r>
                <a:rPr lang="ko-KR" altLang="en-US" sz="1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발표 내용과 태도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3179A12A-814B-E33C-6F3D-5E2A204500AF}"/>
                </a:ext>
              </a:extLst>
            </p:cNvPr>
            <p:cNvSpPr txBox="1"/>
            <p:nvPr/>
          </p:nvSpPr>
          <p:spPr>
            <a:xfrm>
              <a:off x="6444208" y="3382536"/>
              <a:ext cx="816249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103188" indent="-103188">
                <a:spcAft>
                  <a:spcPts val="200"/>
                </a:spcAft>
                <a:buClr>
                  <a:srgbClr val="276DB5"/>
                </a:buClr>
                <a:buFont typeface="Arial" panose="020B0604020202020204" pitchFamily="34" charset="0"/>
                <a:buChar char="•"/>
                <a:defRPr/>
              </a:pPr>
              <a:r>
                <a:rPr lang="ko-KR" altLang="en-US" sz="1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활동의 참여도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758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그룹 24">
            <a:extLst>
              <a:ext uri="{FF2B5EF4-FFF2-40B4-BE49-F238E27FC236}">
                <a16:creationId xmlns:a16="http://schemas.microsoft.com/office/drawing/2014/main" id="{5677C871-4762-8603-BA54-DC806C652A9D}"/>
              </a:ext>
            </a:extLst>
          </p:cNvPr>
          <p:cNvGrpSpPr/>
          <p:nvPr/>
        </p:nvGrpSpPr>
        <p:grpSpPr>
          <a:xfrm>
            <a:off x="431581" y="1310857"/>
            <a:ext cx="8244105" cy="431913"/>
            <a:chOff x="442897" y="1371859"/>
            <a:chExt cx="8244105" cy="431913"/>
          </a:xfrm>
        </p:grpSpPr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7856A237-D030-EA26-6FCB-610DD1EC8C20}"/>
                </a:ext>
              </a:extLst>
            </p:cNvPr>
            <p:cNvSpPr/>
            <p:nvPr/>
          </p:nvSpPr>
          <p:spPr>
            <a:xfrm rot="10800000" flipH="1">
              <a:off x="468313" y="1419720"/>
              <a:ext cx="8218689" cy="336189"/>
            </a:xfrm>
            <a:prstGeom prst="roundRect">
              <a:avLst>
                <a:gd name="adj" fmla="val 50000"/>
              </a:avLst>
            </a:prstGeom>
            <a:solidFill>
              <a:srgbClr val="935A9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3C984D7-CAE4-716B-901A-258D8757E7D6}"/>
                </a:ext>
              </a:extLst>
            </p:cNvPr>
            <p:cNvSpPr txBox="1"/>
            <p:nvPr/>
          </p:nvSpPr>
          <p:spPr>
            <a:xfrm>
              <a:off x="961064" y="1476611"/>
              <a:ext cx="788677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고등학교</a:t>
              </a:r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2308D434-03EB-BEBF-4AD8-EFBAA23A4F1E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927C88E4-4E5D-580F-CB96-BDA90E7E3C5B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33" name="원호 32">
                  <a:extLst>
                    <a:ext uri="{FF2B5EF4-FFF2-40B4-BE49-F238E27FC236}">
                      <a16:creationId xmlns:a16="http://schemas.microsoft.com/office/drawing/2014/main" id="{16632035-E493-6478-02AB-D40241D3D5F4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4" name="원호 33">
                  <a:extLst>
                    <a:ext uri="{FF2B5EF4-FFF2-40B4-BE49-F238E27FC236}">
                      <a16:creationId xmlns:a16="http://schemas.microsoft.com/office/drawing/2014/main" id="{ACE97524-0B8A-0CD0-85CE-B7E2FDA8F285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74106C11-70E9-6F1E-B424-608A1F99407C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31" name="타원 30">
                  <a:extLst>
                    <a:ext uri="{FF2B5EF4-FFF2-40B4-BE49-F238E27FC236}">
                      <a16:creationId xmlns:a16="http://schemas.microsoft.com/office/drawing/2014/main" id="{0CF8324F-CDC1-A439-D434-0F5D2D34A7AB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935A9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941135C0-D674-CEA5-6110-E518C63E1581}"/>
                    </a:ext>
                  </a:extLst>
                </p:cNvPr>
                <p:cNvSpPr txBox="1"/>
                <p:nvPr/>
              </p:nvSpPr>
              <p:spPr>
                <a:xfrm>
                  <a:off x="573498" y="1487564"/>
                  <a:ext cx="251672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DFCCE2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935A9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3</a:t>
                  </a:r>
                </a:p>
              </p:txBody>
            </p:sp>
          </p:grp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A4DE58F-5146-0E3A-E437-8B755FC30E3B}"/>
              </a:ext>
            </a:extLst>
          </p:cNvPr>
          <p:cNvGrpSpPr/>
          <p:nvPr/>
        </p:nvGrpSpPr>
        <p:grpSpPr>
          <a:xfrm>
            <a:off x="7332983" y="1473743"/>
            <a:ext cx="1268290" cy="1307705"/>
            <a:chOff x="7396951" y="1454693"/>
            <a:chExt cx="1268290" cy="1307705"/>
          </a:xfrm>
        </p:grpSpPr>
        <p:pic>
          <p:nvPicPr>
            <p:cNvPr id="14" name="그림 13" descr="의류, 사람, 만화 영화, 스탠딩이(가) 표시된 사진&#10;&#10;자동 생성된 설명">
              <a:extLst>
                <a:ext uri="{FF2B5EF4-FFF2-40B4-BE49-F238E27FC236}">
                  <a16:creationId xmlns:a16="http://schemas.microsoft.com/office/drawing/2014/main" id="{FE089A32-49B8-E98F-05BD-726727EDB1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87186"/>
            <a:stretch/>
          </p:blipFill>
          <p:spPr>
            <a:xfrm>
              <a:off x="7396951" y="1454693"/>
              <a:ext cx="1268290" cy="252663"/>
            </a:xfrm>
            <a:prstGeom prst="rect">
              <a:avLst/>
            </a:prstGeom>
            <a:effectLst>
              <a:outerShdw blurRad="25400" dist="25400" dir="162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5" name="그림 14" descr="의류, 사람, 만화 영화, 스탠딩이(가) 표시된 사진&#10;&#10;자동 생성된 설명">
              <a:extLst>
                <a:ext uri="{FF2B5EF4-FFF2-40B4-BE49-F238E27FC236}">
                  <a16:creationId xmlns:a16="http://schemas.microsoft.com/office/drawing/2014/main" id="{6623DC9D-838E-8455-DF5F-1B79428D1E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33682"/>
            <a:stretch/>
          </p:blipFill>
          <p:spPr>
            <a:xfrm>
              <a:off x="7396951" y="1454694"/>
              <a:ext cx="1268290" cy="1307704"/>
            </a:xfrm>
            <a:prstGeom prst="rect">
              <a:avLst/>
            </a:prstGeom>
          </p:spPr>
        </p:pic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1EA555C5-F005-23AD-DCC2-364EA09C4EB2}"/>
              </a:ext>
            </a:extLst>
          </p:cNvPr>
          <p:cNvGrpSpPr/>
          <p:nvPr/>
        </p:nvGrpSpPr>
        <p:grpSpPr>
          <a:xfrm>
            <a:off x="622300" y="2197099"/>
            <a:ext cx="7899400" cy="1285235"/>
            <a:chOff x="622300" y="2197100"/>
            <a:chExt cx="7899400" cy="1010920"/>
          </a:xfrm>
        </p:grpSpPr>
        <p:sp>
          <p:nvSpPr>
            <p:cNvPr id="42" name="사각형: 둥근 모서리 41">
              <a:extLst>
                <a:ext uri="{FF2B5EF4-FFF2-40B4-BE49-F238E27FC236}">
                  <a16:creationId xmlns:a16="http://schemas.microsoft.com/office/drawing/2014/main" id="{C2387D23-FCA8-045E-E415-9A7456438D52}"/>
                </a:ext>
              </a:extLst>
            </p:cNvPr>
            <p:cNvSpPr/>
            <p:nvPr/>
          </p:nvSpPr>
          <p:spPr>
            <a:xfrm>
              <a:off x="622300" y="2197100"/>
              <a:ext cx="7899400" cy="1010920"/>
            </a:xfrm>
            <a:prstGeom prst="roundRect">
              <a:avLst>
                <a:gd name="adj" fmla="val 6706"/>
              </a:avLst>
            </a:prstGeom>
            <a:solidFill>
              <a:schemeClr val="bg1"/>
            </a:solidFill>
            <a:ln w="19050">
              <a:solidFill>
                <a:srgbClr val="E1D1E4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41" name="사각형: 둥근 위쪽 모서리 40">
              <a:extLst>
                <a:ext uri="{FF2B5EF4-FFF2-40B4-BE49-F238E27FC236}">
                  <a16:creationId xmlns:a16="http://schemas.microsoft.com/office/drawing/2014/main" id="{0E93C089-D4CB-BA22-2C71-62DAD8259EEC}"/>
                </a:ext>
              </a:extLst>
            </p:cNvPr>
            <p:cNvSpPr/>
            <p:nvPr/>
          </p:nvSpPr>
          <p:spPr>
            <a:xfrm rot="16200000">
              <a:off x="720090" y="2099311"/>
              <a:ext cx="1010920" cy="1206497"/>
            </a:xfrm>
            <a:prstGeom prst="round2SameRect">
              <a:avLst>
                <a:gd name="adj1" fmla="val 8733"/>
                <a:gd name="adj2" fmla="val 0"/>
              </a:avLst>
            </a:prstGeom>
            <a:solidFill>
              <a:srgbClr val="EBE0ED">
                <a:alpha val="6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C2DBC3A2-D9E6-781B-E1C6-86E246698171}"/>
              </a:ext>
            </a:extLst>
          </p:cNvPr>
          <p:cNvSpPr/>
          <p:nvPr/>
        </p:nvSpPr>
        <p:spPr>
          <a:xfrm>
            <a:off x="613080" y="3873446"/>
            <a:ext cx="7912320" cy="236893"/>
          </a:xfrm>
          <a:prstGeom prst="rect">
            <a:avLst/>
          </a:prstGeom>
          <a:gradFill>
            <a:gsLst>
              <a:gs pos="0">
                <a:srgbClr val="935A9E">
                  <a:alpha val="19000"/>
                </a:srgbClr>
              </a:gs>
              <a:gs pos="100000">
                <a:srgbClr val="276DB5">
                  <a:alpha val="2200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F4581FC9-E098-3663-8BF3-45B5E65D0F0B}"/>
              </a:ext>
            </a:extLst>
          </p:cNvPr>
          <p:cNvGrpSpPr/>
          <p:nvPr/>
        </p:nvGrpSpPr>
        <p:grpSpPr>
          <a:xfrm>
            <a:off x="141243" y="277153"/>
            <a:ext cx="4681347" cy="662153"/>
            <a:chOff x="141243" y="277153"/>
            <a:chExt cx="4681347" cy="66215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7871457-140A-DC0F-C2C8-83366D35FBF8}"/>
                </a:ext>
              </a:extLst>
            </p:cNvPr>
            <p:cNvSpPr txBox="1"/>
            <p:nvPr/>
          </p:nvSpPr>
          <p:spPr>
            <a:xfrm>
              <a:off x="1087593" y="569974"/>
              <a:ext cx="373499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교수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학습 방법 및 평가 예시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54D11ED-25D6-9FC8-DD64-681D184523FD}"/>
                </a:ext>
              </a:extLst>
            </p:cNvPr>
            <p:cNvSpPr txBox="1"/>
            <p:nvPr/>
          </p:nvSpPr>
          <p:spPr>
            <a:xfrm>
              <a:off x="141243" y="524669"/>
              <a:ext cx="649217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5-6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E2D81B60-FDDD-E544-6B4F-043AF17CB90A}"/>
                </a:ext>
              </a:extLst>
            </p:cNvPr>
            <p:cNvGrpSpPr/>
            <p:nvPr/>
          </p:nvGrpSpPr>
          <p:grpSpPr>
            <a:xfrm>
              <a:off x="1119981" y="277153"/>
              <a:ext cx="3059987" cy="204923"/>
              <a:chOff x="1119981" y="277153"/>
              <a:chExt cx="3059987" cy="204923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BB4C32F-8F46-254A-4DD1-A688D09D871D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78281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학습 방법 및 평가 </a:t>
                </a:r>
              </a:p>
            </p:txBody>
          </p: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B060CA6A-7960-D277-590A-3A76B4C59769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8" name="타원 7">
                  <a:extLst>
                    <a:ext uri="{FF2B5EF4-FFF2-40B4-BE49-F238E27FC236}">
                      <a16:creationId xmlns:a16="http://schemas.microsoft.com/office/drawing/2014/main" id="{6512A931-0371-44FE-EC97-5907130FBC4D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D0779FEA-B6CD-EEA1-560F-1F177E98EAF8}"/>
                    </a:ext>
                  </a:extLst>
                </p:cNvPr>
                <p:cNvSpPr txBox="1"/>
                <p:nvPr/>
              </p:nvSpPr>
              <p:spPr>
                <a:xfrm>
                  <a:off x="1163188" y="258397"/>
                  <a:ext cx="9297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5</a:t>
                  </a:r>
                </a:p>
              </p:txBody>
            </p:sp>
          </p:grpSp>
        </p:grp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6C91250-9B71-026B-6985-59DFCDA7D9BE}"/>
              </a:ext>
            </a:extLst>
          </p:cNvPr>
          <p:cNvGrpSpPr/>
          <p:nvPr/>
        </p:nvGrpSpPr>
        <p:grpSpPr>
          <a:xfrm>
            <a:off x="617221" y="3609976"/>
            <a:ext cx="1001678" cy="184666"/>
            <a:chOff x="639920" y="3406344"/>
            <a:chExt cx="1001678" cy="18466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CC1CB47-542E-6257-1043-7EC456C5FBE0}"/>
                </a:ext>
              </a:extLst>
            </p:cNvPr>
            <p:cNvSpPr txBox="1"/>
            <p:nvPr/>
          </p:nvSpPr>
          <p:spPr>
            <a:xfrm>
              <a:off x="881775" y="3406344"/>
              <a:ext cx="75982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차시 별 내용</a:t>
              </a: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DA61AEC4-8763-20E4-B02C-481F2FB2C227}"/>
                </a:ext>
              </a:extLst>
            </p:cNvPr>
            <p:cNvGrpSpPr/>
            <p:nvPr/>
          </p:nvGrpSpPr>
          <p:grpSpPr>
            <a:xfrm>
              <a:off x="639920" y="3414775"/>
              <a:ext cx="167816" cy="167804"/>
              <a:chOff x="622299" y="3397156"/>
              <a:chExt cx="203058" cy="203042"/>
            </a:xfrm>
          </p:grpSpPr>
          <p:sp>
            <p:nvSpPr>
              <p:cNvPr id="21" name="자유형: 도형 20">
                <a:extLst>
                  <a:ext uri="{FF2B5EF4-FFF2-40B4-BE49-F238E27FC236}">
                    <a16:creationId xmlns:a16="http://schemas.microsoft.com/office/drawing/2014/main" id="{88604154-345E-8B06-EBC1-08DBF04A1B88}"/>
                  </a:ext>
                </a:extLst>
              </p:cNvPr>
              <p:cNvSpPr/>
              <p:nvPr/>
            </p:nvSpPr>
            <p:spPr>
              <a:xfrm>
                <a:off x="622299" y="3397156"/>
                <a:ext cx="203058" cy="203042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935A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2" name="자유형: 도형 21">
                <a:extLst>
                  <a:ext uri="{FF2B5EF4-FFF2-40B4-BE49-F238E27FC236}">
                    <a16:creationId xmlns:a16="http://schemas.microsoft.com/office/drawing/2014/main" id="{5E82D28C-9584-D244-5804-909DBE9B5668}"/>
                  </a:ext>
                </a:extLst>
              </p:cNvPr>
              <p:cNvSpPr/>
              <p:nvPr/>
            </p:nvSpPr>
            <p:spPr>
              <a:xfrm>
                <a:off x="659034" y="3433891"/>
                <a:ext cx="129588" cy="129588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551F0069-7A65-71A2-8084-7597DCD072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296145"/>
              </p:ext>
            </p:extLst>
          </p:nvPr>
        </p:nvGraphicFramePr>
        <p:xfrm>
          <a:off x="617222" y="3872533"/>
          <a:ext cx="7912320" cy="2294761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64400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925200">
                  <a:extLst>
                    <a:ext uri="{9D8B030D-6E8A-4147-A177-3AD203B41FA5}">
                      <a16:colId xmlns:a16="http://schemas.microsoft.com/office/drawing/2014/main" val="375454398"/>
                    </a:ext>
                  </a:extLst>
                </a:gridCol>
                <a:gridCol w="2174240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2174240">
                  <a:extLst>
                    <a:ext uri="{9D8B030D-6E8A-4147-A177-3AD203B41FA5}">
                      <a16:colId xmlns:a16="http://schemas.microsoft.com/office/drawing/2014/main" val="2117693572"/>
                    </a:ext>
                  </a:extLst>
                </a:gridCol>
                <a:gridCol w="2174240">
                  <a:extLst>
                    <a:ext uri="{9D8B030D-6E8A-4147-A177-3AD203B41FA5}">
                      <a16:colId xmlns:a16="http://schemas.microsoft.com/office/drawing/2014/main" val="2220809251"/>
                    </a:ext>
                  </a:extLst>
                </a:gridCol>
              </a:tblGrid>
              <a:tr h="238197"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935A9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R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1 - 2</a:t>
                      </a: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3 - 6</a:t>
                      </a: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7 - 8</a:t>
                      </a: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25324"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 주제</a:t>
                      </a:r>
                    </a:p>
                  </a:txBody>
                  <a:tcPr marL="72000" marR="72000" marT="36000" marB="360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작곡 프로그램 익히기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주제별 가사와 릴레이 가락 만들기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창작 작품을 발표하고 비평하기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  <a:tr h="225324"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핵심역량</a:t>
                      </a:r>
                    </a:p>
                  </a:txBody>
                  <a:tcPr marL="72000" marR="72000" marT="36000" marB="360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자기주도성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감성</a:t>
                      </a:r>
                      <a:r>
                        <a:rPr lang="en-US" altLang="ko-KR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창의성</a:t>
                      </a:r>
                      <a:r>
                        <a:rPr lang="en-US" altLang="ko-KR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공동체</a:t>
                      </a:r>
                      <a:r>
                        <a:rPr lang="en-US" altLang="ko-KR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소통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감성</a:t>
                      </a:r>
                      <a:r>
                        <a:rPr lang="en-US" altLang="ko-KR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소통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375807">
                <a:tc rowSpan="3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</a:t>
                      </a:r>
                      <a:endParaRPr lang="en-US" altLang="ko-KR" sz="900" b="1" kern="120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900" b="1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체계 </a:t>
                      </a:r>
                      <a:endParaRPr lang="en-US" altLang="ko-KR" sz="900" b="1" kern="120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900" b="1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900" b="1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기보법</a:t>
                      </a:r>
                      <a:r>
                        <a:rPr lang="en-US" altLang="ko-KR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</a:t>
                      </a:r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음악 매체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의도</a:t>
                      </a:r>
                      <a:r>
                        <a:rPr lang="en-US" altLang="ko-KR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아이디어</a:t>
                      </a:r>
                      <a:endParaRPr lang="en-US" altLang="ko-KR" sz="900" b="0" kern="120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algn="l" latinLnBrk="1"/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창작에서의 맥락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연주 상황과 맥락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8148555"/>
                  </a:ext>
                </a:extLst>
              </a:tr>
              <a:tr h="22532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900" b="1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적용하여 표현하기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적용하여 창작하기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발표하고 비평하기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6006650"/>
                  </a:ext>
                </a:extLst>
              </a:tr>
              <a:tr h="22532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900" b="1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-</a:t>
                      </a:r>
                      <a:endParaRPr lang="ko-KR" altLang="en-US" sz="900" b="0" kern="120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음악으로 소통하는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연주 문화 존중과 실천</a:t>
                      </a:r>
                      <a:endParaRPr lang="en-US" altLang="ko-KR" sz="900" b="0" kern="120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1032181"/>
                  </a:ext>
                </a:extLst>
              </a:tr>
              <a:tr h="55269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교수학습내용</a:t>
                      </a:r>
                    </a:p>
                  </a:txBody>
                  <a:tcPr marL="72000" marR="72000" marT="36000" marB="360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작곡 프로그램 익히기</a:t>
                      </a:r>
                      <a:endParaRPr lang="en-US" altLang="ko-KR" sz="900" b="0" kern="120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수행과제로 다양한 기보법 익히기</a:t>
                      </a:r>
                      <a:endParaRPr lang="en-US" altLang="ko-KR" sz="900" b="0" kern="120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주제에 따라 가사 만들고</a:t>
                      </a:r>
                      <a:br>
                        <a:rPr lang="en-US" altLang="ko-KR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연주 순서 정하기</a:t>
                      </a:r>
                      <a:endParaRPr lang="en-US" altLang="ko-KR" sz="900" b="0" kern="120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가락 만들고 악곡 수정하기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창작 작품 발표하고 비평하기</a:t>
                      </a:r>
                      <a:endParaRPr lang="en-US" altLang="ko-KR" sz="900" b="0" kern="120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생활 속 연주 실천하며 음악으로</a:t>
                      </a:r>
                      <a:br>
                        <a:rPr lang="en-US" altLang="ko-KR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소통하기</a:t>
                      </a:r>
                      <a:endParaRPr lang="en-US" altLang="ko-KR" sz="900" b="0" kern="120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430977"/>
                  </a:ext>
                </a:extLst>
              </a:tr>
              <a:tr h="22532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교수학습방법</a:t>
                      </a:r>
                    </a:p>
                  </a:txBody>
                  <a:tcPr marL="72000" marR="72000" marT="36000" marB="360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실기</a:t>
                      </a:r>
                      <a:r>
                        <a:rPr lang="en-US" altLang="ko-KR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스마트 러닝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프로젝트</a:t>
                      </a:r>
                      <a:r>
                        <a:rPr lang="en-US" altLang="ko-KR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협동</a:t>
                      </a:r>
                      <a:r>
                        <a:rPr lang="en-US" altLang="ko-KR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협력수업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문제해결학습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0010937"/>
                  </a:ext>
                </a:extLst>
              </a:tr>
            </a:tbl>
          </a:graphicData>
        </a:graphic>
      </p:graphicFrame>
      <p:grpSp>
        <p:nvGrpSpPr>
          <p:cNvPr id="35" name="그룹 34">
            <a:extLst>
              <a:ext uri="{FF2B5EF4-FFF2-40B4-BE49-F238E27FC236}">
                <a16:creationId xmlns:a16="http://schemas.microsoft.com/office/drawing/2014/main" id="{FE19EF86-8C92-9391-3634-A010F4D7454E}"/>
              </a:ext>
            </a:extLst>
          </p:cNvPr>
          <p:cNvGrpSpPr/>
          <p:nvPr/>
        </p:nvGrpSpPr>
        <p:grpSpPr>
          <a:xfrm>
            <a:off x="539550" y="1821181"/>
            <a:ext cx="3206685" cy="402187"/>
            <a:chOff x="539550" y="1821181"/>
            <a:chExt cx="3206685" cy="40218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632F2D0-B235-8AA0-0692-804901D8822E}"/>
                </a:ext>
              </a:extLst>
            </p:cNvPr>
            <p:cNvSpPr txBox="1"/>
            <p:nvPr/>
          </p:nvSpPr>
          <p:spPr>
            <a:xfrm>
              <a:off x="2188116" y="1893102"/>
              <a:ext cx="155811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935A9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교수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935A9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935A9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학습 방법 예시</a:t>
              </a:r>
            </a:p>
          </p:txBody>
        </p:sp>
        <p:sp>
          <p:nvSpPr>
            <p:cNvPr id="37" name="사각형: 둥근 위쪽 모서리 36">
              <a:extLst>
                <a:ext uri="{FF2B5EF4-FFF2-40B4-BE49-F238E27FC236}">
                  <a16:creationId xmlns:a16="http://schemas.microsoft.com/office/drawing/2014/main" id="{BEE3521B-E9A4-D349-4A22-C2EECC8183D6}"/>
                </a:ext>
              </a:extLst>
            </p:cNvPr>
            <p:cNvSpPr/>
            <p:nvPr/>
          </p:nvSpPr>
          <p:spPr>
            <a:xfrm flipH="1">
              <a:off x="539550" y="1821181"/>
              <a:ext cx="1512170" cy="329088"/>
            </a:xfrm>
            <a:prstGeom prst="round2SameRect">
              <a:avLst>
                <a:gd name="adj1" fmla="val 26074"/>
                <a:gd name="adj2" fmla="val 0"/>
              </a:avLst>
            </a:prstGeom>
            <a:solidFill>
              <a:srgbClr val="935A9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38" name="자유형: 도형 37">
              <a:extLst>
                <a:ext uri="{FF2B5EF4-FFF2-40B4-BE49-F238E27FC236}">
                  <a16:creationId xmlns:a16="http://schemas.microsoft.com/office/drawing/2014/main" id="{1A334C9B-144A-4F66-E3F6-9616F40FF667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 flipV="1">
              <a:off x="539551" y="1943146"/>
              <a:ext cx="165846" cy="280222"/>
            </a:xfrm>
            <a:custGeom>
              <a:avLst/>
              <a:gdLst>
                <a:gd name="connsiteX0" fmla="*/ 0 w 179587"/>
                <a:gd name="connsiteY0" fmla="*/ 74092 h 291600"/>
                <a:gd name="connsiteX1" fmla="*/ 0 w 179587"/>
                <a:gd name="connsiteY1" fmla="*/ 217978 h 291600"/>
                <a:gd name="connsiteX2" fmla="*/ 40417 w 179587"/>
                <a:gd name="connsiteY2" fmla="*/ 286247 h 291600"/>
                <a:gd name="connsiteX3" fmla="*/ 64099 w 179587"/>
                <a:gd name="connsiteY3" fmla="*/ 291600 h 291600"/>
                <a:gd name="connsiteX4" fmla="*/ 64099 w 179587"/>
                <a:gd name="connsiteY4" fmla="*/ 283233 h 291600"/>
                <a:gd name="connsiteX5" fmla="*/ 126402 w 179587"/>
                <a:gd name="connsiteY5" fmla="*/ 213478 h 291600"/>
                <a:gd name="connsiteX6" fmla="*/ 179587 w 179587"/>
                <a:gd name="connsiteY6" fmla="*/ 213478 h 291600"/>
                <a:gd name="connsiteX7" fmla="*/ 179587 w 179587"/>
                <a:gd name="connsiteY7" fmla="*/ 0 h 291600"/>
                <a:gd name="connsiteX8" fmla="*/ 66176 w 179587"/>
                <a:gd name="connsiteY8" fmla="*/ 0 h 291600"/>
                <a:gd name="connsiteX9" fmla="*/ 0 w 179587"/>
                <a:gd name="connsiteY9" fmla="*/ 74092 h 29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587" h="291600">
                  <a:moveTo>
                    <a:pt x="0" y="74092"/>
                  </a:moveTo>
                  <a:lnTo>
                    <a:pt x="0" y="217978"/>
                  </a:lnTo>
                  <a:cubicBezTo>
                    <a:pt x="0" y="248668"/>
                    <a:pt x="16666" y="275000"/>
                    <a:pt x="40417" y="286247"/>
                  </a:cubicBezTo>
                  <a:lnTo>
                    <a:pt x="64099" y="291600"/>
                  </a:lnTo>
                  <a:lnTo>
                    <a:pt x="64099" y="283233"/>
                  </a:lnTo>
                  <a:cubicBezTo>
                    <a:pt x="64099" y="244708"/>
                    <a:pt x="91993" y="213478"/>
                    <a:pt x="126402" y="213478"/>
                  </a:cubicBezTo>
                  <a:lnTo>
                    <a:pt x="179587" y="213478"/>
                  </a:lnTo>
                  <a:lnTo>
                    <a:pt x="179587" y="0"/>
                  </a:lnTo>
                  <a:lnTo>
                    <a:pt x="66176" y="0"/>
                  </a:lnTo>
                  <a:cubicBezTo>
                    <a:pt x="29628" y="0"/>
                    <a:pt x="0" y="33172"/>
                    <a:pt x="0" y="74092"/>
                  </a:cubicBezTo>
                  <a:close/>
                </a:path>
              </a:pathLst>
            </a:custGeom>
            <a:solidFill>
              <a:srgbClr val="935A9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5D27960-F4A5-2C62-9AFD-366027176BC7}"/>
                </a:ext>
              </a:extLst>
            </p:cNvPr>
            <p:cNvSpPr txBox="1"/>
            <p:nvPr/>
          </p:nvSpPr>
          <p:spPr>
            <a:xfrm>
              <a:off x="691233" y="1893102"/>
              <a:ext cx="114614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일반선택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: 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</a:t>
              </a:r>
            </a:p>
          </p:txBody>
        </p:sp>
      </p:grpSp>
      <p:graphicFrame>
        <p:nvGraphicFramePr>
          <p:cNvPr id="18" name="표 17">
            <a:extLst>
              <a:ext uri="{FF2B5EF4-FFF2-40B4-BE49-F238E27FC236}">
                <a16:creationId xmlns:a16="http://schemas.microsoft.com/office/drawing/2014/main" id="{8C5EC4A1-3EA1-34FC-B1C2-5CA9BBC4CB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6540627"/>
              </p:ext>
            </p:extLst>
          </p:nvPr>
        </p:nvGraphicFramePr>
        <p:xfrm>
          <a:off x="622300" y="2197100"/>
          <a:ext cx="7896226" cy="1285235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213397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6682829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</a:tblGrid>
              <a:tr h="3030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주제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DFCC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릴레이 음악 만들어 활용하기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0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성취기준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CC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CC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[12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01-04]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상황과 맥락을 고려하여 연주를 생활 속에서 실천하며 서로 다른 연주 문화를 존중한다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algn="l" latinLnBrk="1"/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[12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03-01]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맥락과 연계되는 음악적 의도나 아이디어를 여러 매체나 방법에 적용하여 창작하고 성찰한다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algn="l" latinLnBrk="1"/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[12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03-03]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요소와 음악적 특징의 변화를 활용하여 다양한 형식의 음악을 만든다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87913"/>
                  </a:ext>
                </a:extLst>
              </a:tr>
              <a:tr h="40484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학습목표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CC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매체를 적용하여 ‘나의 삶’과 관련된 주제로 릴레이로 음악을 만들어 생활 속에서 실천하고</a:t>
                      </a:r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음악으로 소통할 수 있다</a:t>
                      </a:r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7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그룹 85">
            <a:extLst>
              <a:ext uri="{FF2B5EF4-FFF2-40B4-BE49-F238E27FC236}">
                <a16:creationId xmlns:a16="http://schemas.microsoft.com/office/drawing/2014/main" id="{74A7A860-439F-694B-DF08-D9DCD362629D}"/>
              </a:ext>
            </a:extLst>
          </p:cNvPr>
          <p:cNvGrpSpPr/>
          <p:nvPr/>
        </p:nvGrpSpPr>
        <p:grpSpPr>
          <a:xfrm>
            <a:off x="431581" y="1310857"/>
            <a:ext cx="8244105" cy="431913"/>
            <a:chOff x="442897" y="1371859"/>
            <a:chExt cx="8244105" cy="431913"/>
          </a:xfrm>
        </p:grpSpPr>
        <p:sp>
          <p:nvSpPr>
            <p:cNvPr id="87" name="사각형: 둥근 모서리 86">
              <a:extLst>
                <a:ext uri="{FF2B5EF4-FFF2-40B4-BE49-F238E27FC236}">
                  <a16:creationId xmlns:a16="http://schemas.microsoft.com/office/drawing/2014/main" id="{06580761-F4D8-9747-A72C-161787EA0CAC}"/>
                </a:ext>
              </a:extLst>
            </p:cNvPr>
            <p:cNvSpPr/>
            <p:nvPr/>
          </p:nvSpPr>
          <p:spPr>
            <a:xfrm rot="10800000" flipH="1">
              <a:off x="468313" y="1419720"/>
              <a:ext cx="8218689" cy="336189"/>
            </a:xfrm>
            <a:prstGeom prst="roundRect">
              <a:avLst>
                <a:gd name="adj" fmla="val 50000"/>
              </a:avLst>
            </a:prstGeom>
            <a:solidFill>
              <a:srgbClr val="935A9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54A464B-5D7F-D088-74BF-BC10754D8590}"/>
                </a:ext>
              </a:extLst>
            </p:cNvPr>
            <p:cNvSpPr txBox="1"/>
            <p:nvPr/>
          </p:nvSpPr>
          <p:spPr>
            <a:xfrm>
              <a:off x="961064" y="1476611"/>
              <a:ext cx="788677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고등학교</a:t>
              </a:r>
            </a:p>
          </p:txBody>
        </p:sp>
        <p:grpSp>
          <p:nvGrpSpPr>
            <p:cNvPr id="89" name="그룹 88">
              <a:extLst>
                <a:ext uri="{FF2B5EF4-FFF2-40B4-BE49-F238E27FC236}">
                  <a16:creationId xmlns:a16="http://schemas.microsoft.com/office/drawing/2014/main" id="{C3E68AD9-46BF-F66F-97B2-A05A09941C9F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90" name="그룹 89">
                <a:extLst>
                  <a:ext uri="{FF2B5EF4-FFF2-40B4-BE49-F238E27FC236}">
                    <a16:creationId xmlns:a16="http://schemas.microsoft.com/office/drawing/2014/main" id="{15F0ADE0-BA0F-3E49-5443-0BF85B1E376E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94" name="원호 93">
                  <a:extLst>
                    <a:ext uri="{FF2B5EF4-FFF2-40B4-BE49-F238E27FC236}">
                      <a16:creationId xmlns:a16="http://schemas.microsoft.com/office/drawing/2014/main" id="{14CBCF90-2C1A-AD48-6B5E-4F00258ACD7A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5" name="원호 94">
                  <a:extLst>
                    <a:ext uri="{FF2B5EF4-FFF2-40B4-BE49-F238E27FC236}">
                      <a16:creationId xmlns:a16="http://schemas.microsoft.com/office/drawing/2014/main" id="{9EE43B40-41E1-BFE0-9F53-F7201995AA3E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91" name="그룹 90">
                <a:extLst>
                  <a:ext uri="{FF2B5EF4-FFF2-40B4-BE49-F238E27FC236}">
                    <a16:creationId xmlns:a16="http://schemas.microsoft.com/office/drawing/2014/main" id="{FDE66645-3638-837D-54E2-9964D2AB380C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92" name="타원 91">
                  <a:extLst>
                    <a:ext uri="{FF2B5EF4-FFF2-40B4-BE49-F238E27FC236}">
                      <a16:creationId xmlns:a16="http://schemas.microsoft.com/office/drawing/2014/main" id="{7D671761-1AAA-216B-C755-528BD7131893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935A9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D296EFA3-C515-9260-C74B-BBB420083D21}"/>
                    </a:ext>
                  </a:extLst>
                </p:cNvPr>
                <p:cNvSpPr txBox="1"/>
                <p:nvPr/>
              </p:nvSpPr>
              <p:spPr>
                <a:xfrm>
                  <a:off x="573498" y="1487564"/>
                  <a:ext cx="251672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DFCCE2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935A9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3</a:t>
                  </a:r>
                </a:p>
              </p:txBody>
            </p:sp>
          </p:grpSp>
        </p:grpSp>
      </p:grpSp>
      <p:grpSp>
        <p:nvGrpSpPr>
          <p:cNvPr id="101" name="그룹 100">
            <a:extLst>
              <a:ext uri="{FF2B5EF4-FFF2-40B4-BE49-F238E27FC236}">
                <a16:creationId xmlns:a16="http://schemas.microsoft.com/office/drawing/2014/main" id="{5BF741C1-EC6E-8E05-FD84-68166BA2A8D2}"/>
              </a:ext>
            </a:extLst>
          </p:cNvPr>
          <p:cNvGrpSpPr/>
          <p:nvPr/>
        </p:nvGrpSpPr>
        <p:grpSpPr>
          <a:xfrm>
            <a:off x="7332983" y="1473743"/>
            <a:ext cx="1268290" cy="1307705"/>
            <a:chOff x="7396951" y="1454693"/>
            <a:chExt cx="1268290" cy="1307705"/>
          </a:xfrm>
        </p:grpSpPr>
        <p:pic>
          <p:nvPicPr>
            <p:cNvPr id="102" name="그림 101" descr="의류, 사람, 만화 영화, 스탠딩이(가) 표시된 사진&#10;&#10;자동 생성된 설명">
              <a:extLst>
                <a:ext uri="{FF2B5EF4-FFF2-40B4-BE49-F238E27FC236}">
                  <a16:creationId xmlns:a16="http://schemas.microsoft.com/office/drawing/2014/main" id="{71CC881A-122E-D1A3-A7E4-2BC09F3D13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87186"/>
            <a:stretch/>
          </p:blipFill>
          <p:spPr>
            <a:xfrm>
              <a:off x="7396951" y="1454693"/>
              <a:ext cx="1268290" cy="252663"/>
            </a:xfrm>
            <a:prstGeom prst="rect">
              <a:avLst/>
            </a:prstGeom>
            <a:effectLst>
              <a:outerShdw blurRad="25400" dist="25400" dir="162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3" name="그림 102" descr="의류, 사람, 만화 영화, 스탠딩이(가) 표시된 사진&#10;&#10;자동 생성된 설명">
              <a:extLst>
                <a:ext uri="{FF2B5EF4-FFF2-40B4-BE49-F238E27FC236}">
                  <a16:creationId xmlns:a16="http://schemas.microsoft.com/office/drawing/2014/main" id="{B1EF8E23-5275-73D8-9AD5-184EDC4A15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33682"/>
            <a:stretch/>
          </p:blipFill>
          <p:spPr>
            <a:xfrm>
              <a:off x="7396951" y="1454694"/>
              <a:ext cx="1268290" cy="1307704"/>
            </a:xfrm>
            <a:prstGeom prst="rect">
              <a:avLst/>
            </a:prstGeom>
          </p:spPr>
        </p:pic>
      </p:grp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20A3BB5D-8A2E-ABF6-0558-320B757BF14A}"/>
              </a:ext>
            </a:extLst>
          </p:cNvPr>
          <p:cNvGrpSpPr/>
          <p:nvPr/>
        </p:nvGrpSpPr>
        <p:grpSpPr>
          <a:xfrm>
            <a:off x="622299" y="2199889"/>
            <a:ext cx="7896226" cy="3968752"/>
            <a:chOff x="622299" y="2197098"/>
            <a:chExt cx="7896226" cy="3968752"/>
          </a:xfrm>
        </p:grpSpPr>
        <p:sp>
          <p:nvSpPr>
            <p:cNvPr id="79" name="사각형: 둥근 모서리 78">
              <a:extLst>
                <a:ext uri="{FF2B5EF4-FFF2-40B4-BE49-F238E27FC236}">
                  <a16:creationId xmlns:a16="http://schemas.microsoft.com/office/drawing/2014/main" id="{631131AF-597B-4FB1-BE98-58FC3DE2DA8A}"/>
                </a:ext>
              </a:extLst>
            </p:cNvPr>
            <p:cNvSpPr/>
            <p:nvPr/>
          </p:nvSpPr>
          <p:spPr>
            <a:xfrm>
              <a:off x="622299" y="2197100"/>
              <a:ext cx="7896226" cy="3968750"/>
            </a:xfrm>
            <a:prstGeom prst="roundRect">
              <a:avLst>
                <a:gd name="adj" fmla="val 1615"/>
              </a:avLst>
            </a:prstGeom>
            <a:solidFill>
              <a:schemeClr val="bg1"/>
            </a:solidFill>
            <a:ln w="19050">
              <a:solidFill>
                <a:srgbClr val="E1D1E4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80" name="사각형: 둥근 위쪽 모서리 79">
              <a:extLst>
                <a:ext uri="{FF2B5EF4-FFF2-40B4-BE49-F238E27FC236}">
                  <a16:creationId xmlns:a16="http://schemas.microsoft.com/office/drawing/2014/main" id="{87945548-A74C-5298-DE4D-50D836C33ABA}"/>
                </a:ext>
              </a:extLst>
            </p:cNvPr>
            <p:cNvSpPr/>
            <p:nvPr/>
          </p:nvSpPr>
          <p:spPr>
            <a:xfrm rot="16200000">
              <a:off x="-758827" y="3578225"/>
              <a:ext cx="3968751" cy="1206497"/>
            </a:xfrm>
            <a:prstGeom prst="round2SameRect">
              <a:avLst>
                <a:gd name="adj1" fmla="val 5086"/>
                <a:gd name="adj2" fmla="val 0"/>
              </a:avLst>
            </a:prstGeom>
            <a:gradFill>
              <a:gsLst>
                <a:gs pos="100000">
                  <a:srgbClr val="935A9E">
                    <a:alpha val="19000"/>
                  </a:srgbClr>
                </a:gs>
                <a:gs pos="0">
                  <a:srgbClr val="276DB5">
                    <a:alpha val="22000"/>
                  </a:srgb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FF04ECB3-6AC7-0941-2B0D-8B038E1412CA}"/>
              </a:ext>
            </a:extLst>
          </p:cNvPr>
          <p:cNvGrpSpPr/>
          <p:nvPr/>
        </p:nvGrpSpPr>
        <p:grpSpPr>
          <a:xfrm>
            <a:off x="141243" y="277153"/>
            <a:ext cx="4681347" cy="662153"/>
            <a:chOff x="141243" y="277153"/>
            <a:chExt cx="4681347" cy="66215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49E54B2-ED88-20ED-5899-10D0A759C68E}"/>
                </a:ext>
              </a:extLst>
            </p:cNvPr>
            <p:cNvSpPr txBox="1"/>
            <p:nvPr/>
          </p:nvSpPr>
          <p:spPr>
            <a:xfrm>
              <a:off x="1087593" y="569974"/>
              <a:ext cx="373499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교수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학습 방법 및 평가 예시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21F65F0-93CB-A135-0FEC-26A8E4244BA7}"/>
                </a:ext>
              </a:extLst>
            </p:cNvPr>
            <p:cNvSpPr txBox="1"/>
            <p:nvPr/>
          </p:nvSpPr>
          <p:spPr>
            <a:xfrm>
              <a:off x="141243" y="524669"/>
              <a:ext cx="649217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5-6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9F28EE3F-3CB2-6000-4AB5-242E39126A60}"/>
                </a:ext>
              </a:extLst>
            </p:cNvPr>
            <p:cNvGrpSpPr/>
            <p:nvPr/>
          </p:nvGrpSpPr>
          <p:grpSpPr>
            <a:xfrm>
              <a:off x="1119981" y="277153"/>
              <a:ext cx="3059987" cy="204923"/>
              <a:chOff x="1119981" y="277153"/>
              <a:chExt cx="3059987" cy="204923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77D1008-987C-0B0B-9F8D-E4FF9A013E81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78281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학습 방법 및 평가 </a:t>
                </a:r>
              </a:p>
            </p:txBody>
          </p: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53FA3092-A1BB-826C-88E8-FA31965B82E9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8" name="타원 7">
                  <a:extLst>
                    <a:ext uri="{FF2B5EF4-FFF2-40B4-BE49-F238E27FC236}">
                      <a16:creationId xmlns:a16="http://schemas.microsoft.com/office/drawing/2014/main" id="{A4271509-57C5-1618-7A2A-A2E456B509F7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090C8C91-1A14-CCC5-3423-C7CE65F73504}"/>
                    </a:ext>
                  </a:extLst>
                </p:cNvPr>
                <p:cNvSpPr txBox="1"/>
                <p:nvPr/>
              </p:nvSpPr>
              <p:spPr>
                <a:xfrm>
                  <a:off x="1163188" y="258397"/>
                  <a:ext cx="9297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5</a:t>
                  </a:r>
                </a:p>
              </p:txBody>
            </p:sp>
          </p:grpSp>
        </p:grpSp>
      </p:grp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ADC45B7B-32B4-CCF9-4AE8-CC180216320F}"/>
              </a:ext>
            </a:extLst>
          </p:cNvPr>
          <p:cNvGrpSpPr/>
          <p:nvPr/>
        </p:nvGrpSpPr>
        <p:grpSpPr>
          <a:xfrm>
            <a:off x="539550" y="1821181"/>
            <a:ext cx="2398771" cy="402187"/>
            <a:chOff x="539550" y="1821181"/>
            <a:chExt cx="2398771" cy="402187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D88E656-63D4-B985-97C5-74AB3DBAD24D}"/>
                </a:ext>
              </a:extLst>
            </p:cNvPr>
            <p:cNvSpPr txBox="1"/>
            <p:nvPr/>
          </p:nvSpPr>
          <p:spPr>
            <a:xfrm>
              <a:off x="2188116" y="1893102"/>
              <a:ext cx="75020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935A9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평가 예시</a:t>
              </a:r>
            </a:p>
          </p:txBody>
        </p:sp>
        <p:sp>
          <p:nvSpPr>
            <p:cNvPr id="98" name="사각형: 둥근 위쪽 모서리 97">
              <a:extLst>
                <a:ext uri="{FF2B5EF4-FFF2-40B4-BE49-F238E27FC236}">
                  <a16:creationId xmlns:a16="http://schemas.microsoft.com/office/drawing/2014/main" id="{3390C550-E4C6-D079-294D-BEA9BB6A85CD}"/>
                </a:ext>
              </a:extLst>
            </p:cNvPr>
            <p:cNvSpPr/>
            <p:nvPr/>
          </p:nvSpPr>
          <p:spPr>
            <a:xfrm flipH="1">
              <a:off x="539550" y="1821181"/>
              <a:ext cx="1512170" cy="329088"/>
            </a:xfrm>
            <a:prstGeom prst="round2SameRect">
              <a:avLst>
                <a:gd name="adj1" fmla="val 26074"/>
                <a:gd name="adj2" fmla="val 0"/>
              </a:avLst>
            </a:prstGeom>
            <a:solidFill>
              <a:srgbClr val="935A9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99" name="자유형: 도형 98">
              <a:extLst>
                <a:ext uri="{FF2B5EF4-FFF2-40B4-BE49-F238E27FC236}">
                  <a16:creationId xmlns:a16="http://schemas.microsoft.com/office/drawing/2014/main" id="{56191E04-3471-F0BB-1A70-7FBDC50B67AE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 flipV="1">
              <a:off x="539551" y="1943146"/>
              <a:ext cx="165846" cy="280222"/>
            </a:xfrm>
            <a:custGeom>
              <a:avLst/>
              <a:gdLst>
                <a:gd name="connsiteX0" fmla="*/ 0 w 179587"/>
                <a:gd name="connsiteY0" fmla="*/ 74092 h 291600"/>
                <a:gd name="connsiteX1" fmla="*/ 0 w 179587"/>
                <a:gd name="connsiteY1" fmla="*/ 217978 h 291600"/>
                <a:gd name="connsiteX2" fmla="*/ 40417 w 179587"/>
                <a:gd name="connsiteY2" fmla="*/ 286247 h 291600"/>
                <a:gd name="connsiteX3" fmla="*/ 64099 w 179587"/>
                <a:gd name="connsiteY3" fmla="*/ 291600 h 291600"/>
                <a:gd name="connsiteX4" fmla="*/ 64099 w 179587"/>
                <a:gd name="connsiteY4" fmla="*/ 283233 h 291600"/>
                <a:gd name="connsiteX5" fmla="*/ 126402 w 179587"/>
                <a:gd name="connsiteY5" fmla="*/ 213478 h 291600"/>
                <a:gd name="connsiteX6" fmla="*/ 179587 w 179587"/>
                <a:gd name="connsiteY6" fmla="*/ 213478 h 291600"/>
                <a:gd name="connsiteX7" fmla="*/ 179587 w 179587"/>
                <a:gd name="connsiteY7" fmla="*/ 0 h 291600"/>
                <a:gd name="connsiteX8" fmla="*/ 66176 w 179587"/>
                <a:gd name="connsiteY8" fmla="*/ 0 h 291600"/>
                <a:gd name="connsiteX9" fmla="*/ 0 w 179587"/>
                <a:gd name="connsiteY9" fmla="*/ 74092 h 29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587" h="291600">
                  <a:moveTo>
                    <a:pt x="0" y="74092"/>
                  </a:moveTo>
                  <a:lnTo>
                    <a:pt x="0" y="217978"/>
                  </a:lnTo>
                  <a:cubicBezTo>
                    <a:pt x="0" y="248668"/>
                    <a:pt x="16666" y="275000"/>
                    <a:pt x="40417" y="286247"/>
                  </a:cubicBezTo>
                  <a:lnTo>
                    <a:pt x="64099" y="291600"/>
                  </a:lnTo>
                  <a:lnTo>
                    <a:pt x="64099" y="283233"/>
                  </a:lnTo>
                  <a:cubicBezTo>
                    <a:pt x="64099" y="244708"/>
                    <a:pt x="91993" y="213478"/>
                    <a:pt x="126402" y="213478"/>
                  </a:cubicBezTo>
                  <a:lnTo>
                    <a:pt x="179587" y="213478"/>
                  </a:lnTo>
                  <a:lnTo>
                    <a:pt x="179587" y="0"/>
                  </a:lnTo>
                  <a:lnTo>
                    <a:pt x="66176" y="0"/>
                  </a:lnTo>
                  <a:cubicBezTo>
                    <a:pt x="29628" y="0"/>
                    <a:pt x="0" y="33172"/>
                    <a:pt x="0" y="74092"/>
                  </a:cubicBezTo>
                  <a:close/>
                </a:path>
              </a:pathLst>
            </a:custGeom>
            <a:solidFill>
              <a:srgbClr val="935A9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F4AB9FE-86B6-E3AB-D433-8D8C431A9710}"/>
                </a:ext>
              </a:extLst>
            </p:cNvPr>
            <p:cNvSpPr txBox="1"/>
            <p:nvPr/>
          </p:nvSpPr>
          <p:spPr>
            <a:xfrm>
              <a:off x="691233" y="1893102"/>
              <a:ext cx="114614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일반선택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: 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</a:t>
              </a:r>
            </a:p>
          </p:txBody>
        </p:sp>
      </p:grp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127CE629-575A-13AA-CB88-7F61F7ADC0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3028344"/>
              </p:ext>
            </p:extLst>
          </p:nvPr>
        </p:nvGraphicFramePr>
        <p:xfrm>
          <a:off x="622299" y="2205801"/>
          <a:ext cx="7896226" cy="395448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213397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463004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6219825">
                  <a:extLst>
                    <a:ext uri="{9D8B030D-6E8A-4147-A177-3AD203B41FA5}">
                      <a16:colId xmlns:a16="http://schemas.microsoft.com/office/drawing/2014/main" val="2557666698"/>
                    </a:ext>
                  </a:extLst>
                </a:gridCol>
              </a:tblGrid>
              <a:tr h="57349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성취기준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[12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01-04] 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상황과 맥락을 고려하여 연주를 생활 속에서 실천하며 서로 다른 연주 문화를 존중한다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[12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03-01] 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맥락과 연계되는 음악적 의도나 아이디어를 여러 매체나 방법에 적용하여 창작하고 성찰한다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[12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03-03] 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요소와 음악적 특징의 변화를 활용하여 다양한 형식의 음악을 만든다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4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8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 중 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3 - 6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87913"/>
                  </a:ext>
                </a:extLst>
              </a:tr>
              <a:tr h="2666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과제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935A9E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모둠별로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나의 삶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’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과 관련된 주제의 가사로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마디씩 릴레이 음악 만들기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  <a:tr h="5837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요소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모둠원과 함께 주제에 어울리는 가사 창작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가사에 어울리는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마디 선율 창작 후 릴레이 악곡 완성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수행과제를 해결하기 위한 태도와 참여도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2374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방법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프로젝트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관찰평가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191613"/>
                  </a:ext>
                </a:extLst>
              </a:tr>
              <a:tr h="724183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기준</a:t>
                      </a:r>
                      <a:endParaRPr lang="en-US" altLang="ko-KR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상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935A9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가사에 대한 다양한 아이디어를 표현하고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주제에 어울리는 가사의 내용을 창의적으로 만든다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935A9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가사의 내용에 어울리는 음악 요소를 선택하고 활용하여 창의적으로 선율을 창작하고 모둠원이 만든 악곡을 들어보고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악곡 전체의 분위기에 어울리도록 악곡을 수정하여 릴레이로 악곡을 완성한다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935A9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모둠원간 협의에 주도적으로 참여하여 수행과제를 적극적으로 해결한다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418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중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935A9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가사에 대한 아이디어를 표현하고</a:t>
                      </a: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주제에 따른 가사의 내용을 만든다</a:t>
                      </a: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935A9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가사의 내용에 어울리는 음악 요소를 선택하여 선율을 창작하고 모둠원이 만든 악곡을 들어보고 수정하여 릴레이로 </a:t>
                      </a:r>
                      <a:br>
                        <a:rPr kumimoji="0" lang="en-US" altLang="ko-KR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악곡을 완성한다</a:t>
                      </a: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935A9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모둠원간 협의에 참여하여 수행과제를 해결한다</a:t>
                      </a: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1986014"/>
                  </a:ext>
                </a:extLst>
              </a:tr>
              <a:tr h="5734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하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935A9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가사에 대한 아이디어를 표현하고</a:t>
                      </a: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가사를 만든다</a:t>
                      </a: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935A9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가사에 따른 선율을 창작하고 모둠원이 만든 악곡을 들어보고 수정하여 릴레이로 악곡을 완성한다</a:t>
                      </a: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103188" marR="0" lvl="0" indent="-1031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935A9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모둠원간 협의에 참여하여 수행과제를 해결하려고 노력한다</a:t>
                      </a: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76089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0474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그룹 27">
            <a:extLst>
              <a:ext uri="{FF2B5EF4-FFF2-40B4-BE49-F238E27FC236}">
                <a16:creationId xmlns:a16="http://schemas.microsoft.com/office/drawing/2014/main" id="{3265CF03-337B-2580-626A-B3E6D7F24EB0}"/>
              </a:ext>
            </a:extLst>
          </p:cNvPr>
          <p:cNvGrpSpPr/>
          <p:nvPr/>
        </p:nvGrpSpPr>
        <p:grpSpPr>
          <a:xfrm>
            <a:off x="431581" y="1310857"/>
            <a:ext cx="8244105" cy="431913"/>
            <a:chOff x="442897" y="1371859"/>
            <a:chExt cx="8244105" cy="431913"/>
          </a:xfrm>
        </p:grpSpPr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BCE45FC4-3866-F03D-06DC-02DD8E02A439}"/>
                </a:ext>
              </a:extLst>
            </p:cNvPr>
            <p:cNvSpPr/>
            <p:nvPr/>
          </p:nvSpPr>
          <p:spPr>
            <a:xfrm rot="10800000" flipH="1">
              <a:off x="468313" y="1419720"/>
              <a:ext cx="8218689" cy="336189"/>
            </a:xfrm>
            <a:prstGeom prst="roundRect">
              <a:avLst>
                <a:gd name="adj" fmla="val 50000"/>
              </a:avLst>
            </a:prstGeom>
            <a:solidFill>
              <a:srgbClr val="935A9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ED7C3AF-6FF2-1D33-1D9A-ADA26A40B052}"/>
                </a:ext>
              </a:extLst>
            </p:cNvPr>
            <p:cNvSpPr txBox="1"/>
            <p:nvPr/>
          </p:nvSpPr>
          <p:spPr>
            <a:xfrm>
              <a:off x="961064" y="1476611"/>
              <a:ext cx="788677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고등학교</a:t>
              </a:r>
            </a:p>
          </p:txBody>
        </p: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539933CA-B1E0-BD99-74CF-481D82067566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71629C8B-9CEC-9737-61DB-2F515CABECFA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36" name="원호 35">
                  <a:extLst>
                    <a:ext uri="{FF2B5EF4-FFF2-40B4-BE49-F238E27FC236}">
                      <a16:creationId xmlns:a16="http://schemas.microsoft.com/office/drawing/2014/main" id="{1EB65EC7-A562-C70D-0CFC-DEC376349B4F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7" name="원호 36">
                  <a:extLst>
                    <a:ext uri="{FF2B5EF4-FFF2-40B4-BE49-F238E27FC236}">
                      <a16:creationId xmlns:a16="http://schemas.microsoft.com/office/drawing/2014/main" id="{F6AD0B76-85BA-A63C-5E30-0434B77B0AF1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744C1C06-E528-CBD2-2C24-60910B35F953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34" name="타원 33">
                  <a:extLst>
                    <a:ext uri="{FF2B5EF4-FFF2-40B4-BE49-F238E27FC236}">
                      <a16:creationId xmlns:a16="http://schemas.microsoft.com/office/drawing/2014/main" id="{7C1E9054-D335-2911-A6EA-7488DA9F6216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935A9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71AA1F99-ED63-E040-27D1-4DF4004A8447}"/>
                    </a:ext>
                  </a:extLst>
                </p:cNvPr>
                <p:cNvSpPr txBox="1"/>
                <p:nvPr/>
              </p:nvSpPr>
              <p:spPr>
                <a:xfrm>
                  <a:off x="573498" y="1487564"/>
                  <a:ext cx="251672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DFCCE2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935A9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3</a:t>
                  </a:r>
                </a:p>
              </p:txBody>
            </p:sp>
          </p:grp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2C6C6BB-9BD2-8AE9-3DBF-F8165E7C0B5F}"/>
              </a:ext>
            </a:extLst>
          </p:cNvPr>
          <p:cNvGrpSpPr/>
          <p:nvPr/>
        </p:nvGrpSpPr>
        <p:grpSpPr>
          <a:xfrm>
            <a:off x="7332983" y="1473743"/>
            <a:ext cx="1268290" cy="1307705"/>
            <a:chOff x="7396951" y="1454693"/>
            <a:chExt cx="1268290" cy="1307705"/>
          </a:xfrm>
        </p:grpSpPr>
        <p:pic>
          <p:nvPicPr>
            <p:cNvPr id="14" name="그림 13" descr="의류, 사람, 만화 영화, 스탠딩이(가) 표시된 사진&#10;&#10;자동 생성된 설명">
              <a:extLst>
                <a:ext uri="{FF2B5EF4-FFF2-40B4-BE49-F238E27FC236}">
                  <a16:creationId xmlns:a16="http://schemas.microsoft.com/office/drawing/2014/main" id="{44EAE508-75E2-B906-9F2D-F2797804A3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87186"/>
            <a:stretch/>
          </p:blipFill>
          <p:spPr>
            <a:xfrm>
              <a:off x="7396951" y="1454693"/>
              <a:ext cx="1268290" cy="252663"/>
            </a:xfrm>
            <a:prstGeom prst="rect">
              <a:avLst/>
            </a:prstGeom>
            <a:effectLst>
              <a:outerShdw blurRad="25400" dist="25400" dir="162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5" name="그림 14" descr="의류, 사람, 만화 영화, 스탠딩이(가) 표시된 사진&#10;&#10;자동 생성된 설명">
              <a:extLst>
                <a:ext uri="{FF2B5EF4-FFF2-40B4-BE49-F238E27FC236}">
                  <a16:creationId xmlns:a16="http://schemas.microsoft.com/office/drawing/2014/main" id="{F53B3FF2-5BD6-8A82-F991-61DD4ACBA9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33682"/>
            <a:stretch/>
          </p:blipFill>
          <p:spPr>
            <a:xfrm>
              <a:off x="7396951" y="1454694"/>
              <a:ext cx="1268290" cy="1307704"/>
            </a:xfrm>
            <a:prstGeom prst="rect">
              <a:avLst/>
            </a:prstGeom>
          </p:spPr>
        </p:pic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19CCA63-3A5D-1FE2-D9C0-DDDEB7B94154}"/>
              </a:ext>
            </a:extLst>
          </p:cNvPr>
          <p:cNvGrpSpPr/>
          <p:nvPr/>
        </p:nvGrpSpPr>
        <p:grpSpPr>
          <a:xfrm>
            <a:off x="622299" y="2197099"/>
            <a:ext cx="7899401" cy="1081225"/>
            <a:chOff x="622299" y="2197100"/>
            <a:chExt cx="7899401" cy="1010920"/>
          </a:xfrm>
        </p:grpSpPr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4394A0DB-EA1B-FEF6-EA92-8A131A50F146}"/>
                </a:ext>
              </a:extLst>
            </p:cNvPr>
            <p:cNvSpPr/>
            <p:nvPr/>
          </p:nvSpPr>
          <p:spPr>
            <a:xfrm>
              <a:off x="622300" y="2197100"/>
              <a:ext cx="7899400" cy="1010920"/>
            </a:xfrm>
            <a:prstGeom prst="roundRect">
              <a:avLst>
                <a:gd name="adj" fmla="val 6706"/>
              </a:avLst>
            </a:prstGeom>
            <a:solidFill>
              <a:schemeClr val="bg1"/>
            </a:solidFill>
            <a:ln w="19050">
              <a:solidFill>
                <a:srgbClr val="E1D1E4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3" name="사각형: 둥근 위쪽 모서리 2">
              <a:extLst>
                <a:ext uri="{FF2B5EF4-FFF2-40B4-BE49-F238E27FC236}">
                  <a16:creationId xmlns:a16="http://schemas.microsoft.com/office/drawing/2014/main" id="{B5C524E6-2478-4FC0-44E9-7DB5C713CECB}"/>
                </a:ext>
              </a:extLst>
            </p:cNvPr>
            <p:cNvSpPr/>
            <p:nvPr/>
          </p:nvSpPr>
          <p:spPr>
            <a:xfrm rot="16200000">
              <a:off x="720088" y="2099311"/>
              <a:ext cx="1010920" cy="1206497"/>
            </a:xfrm>
            <a:prstGeom prst="round2SameRect">
              <a:avLst>
                <a:gd name="adj1" fmla="val 8733"/>
                <a:gd name="adj2" fmla="val 0"/>
              </a:avLst>
            </a:prstGeom>
            <a:solidFill>
              <a:srgbClr val="EBE0ED">
                <a:alpha val="6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DB48FAD4-ED47-F289-26FA-77A25F44F334}"/>
              </a:ext>
            </a:extLst>
          </p:cNvPr>
          <p:cNvGrpSpPr/>
          <p:nvPr/>
        </p:nvGrpSpPr>
        <p:grpSpPr>
          <a:xfrm>
            <a:off x="141243" y="277153"/>
            <a:ext cx="4681347" cy="662153"/>
            <a:chOff x="141243" y="277153"/>
            <a:chExt cx="4681347" cy="66215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062F3DA-6704-C410-D601-3763BCF75FEC}"/>
                </a:ext>
              </a:extLst>
            </p:cNvPr>
            <p:cNvSpPr txBox="1"/>
            <p:nvPr/>
          </p:nvSpPr>
          <p:spPr>
            <a:xfrm>
              <a:off x="1087593" y="569974"/>
              <a:ext cx="373499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교수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학습 방법 및 평가 예시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A1BCBA9-717D-2DAA-BFA0-45E3D4FB6B91}"/>
                </a:ext>
              </a:extLst>
            </p:cNvPr>
            <p:cNvSpPr txBox="1"/>
            <p:nvPr/>
          </p:nvSpPr>
          <p:spPr>
            <a:xfrm>
              <a:off x="141243" y="524669"/>
              <a:ext cx="649217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5-6</a:t>
              </a: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14C6C06D-691D-BB8C-5A4D-324EB4398BB1}"/>
                </a:ext>
              </a:extLst>
            </p:cNvPr>
            <p:cNvGrpSpPr/>
            <p:nvPr/>
          </p:nvGrpSpPr>
          <p:grpSpPr>
            <a:xfrm>
              <a:off x="1119981" y="277153"/>
              <a:ext cx="3059987" cy="204923"/>
              <a:chOff x="1119981" y="277153"/>
              <a:chExt cx="3059987" cy="204923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1A33A73-37DD-F4FE-A6DE-BBE982FB6711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78281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학습 방법 및 평가 </a:t>
                </a:r>
              </a:p>
            </p:txBody>
          </p: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DECA0FB7-9B35-71A7-7C27-2F1608393469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11" name="타원 10">
                  <a:extLst>
                    <a:ext uri="{FF2B5EF4-FFF2-40B4-BE49-F238E27FC236}">
                      <a16:creationId xmlns:a16="http://schemas.microsoft.com/office/drawing/2014/main" id="{042FA6AD-3A69-FEB8-DFF8-4C10C82BD234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C9DB9420-B1B5-3A0C-7666-ADABEE9F3B0D}"/>
                    </a:ext>
                  </a:extLst>
                </p:cNvPr>
                <p:cNvSpPr txBox="1"/>
                <p:nvPr/>
              </p:nvSpPr>
              <p:spPr>
                <a:xfrm>
                  <a:off x="1163188" y="258397"/>
                  <a:ext cx="9297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5</a:t>
                  </a:r>
                </a:p>
              </p:txBody>
            </p:sp>
          </p:grpSp>
        </p:grp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1781D626-53F0-BE5F-F96C-BDB6E1AEA08A}"/>
              </a:ext>
            </a:extLst>
          </p:cNvPr>
          <p:cNvGrpSpPr/>
          <p:nvPr/>
        </p:nvGrpSpPr>
        <p:grpSpPr>
          <a:xfrm>
            <a:off x="617221" y="3429000"/>
            <a:ext cx="1001678" cy="184666"/>
            <a:chOff x="639920" y="3406344"/>
            <a:chExt cx="1001678" cy="18466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662DBCF-A725-9230-84CC-882DB2C280EA}"/>
                </a:ext>
              </a:extLst>
            </p:cNvPr>
            <p:cNvSpPr txBox="1"/>
            <p:nvPr/>
          </p:nvSpPr>
          <p:spPr>
            <a:xfrm>
              <a:off x="881775" y="3406344"/>
              <a:ext cx="75982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차시 별 내용</a:t>
              </a:r>
            </a:p>
          </p:txBody>
        </p: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E34251CD-6372-2F48-618B-D7F85B586C04}"/>
                </a:ext>
              </a:extLst>
            </p:cNvPr>
            <p:cNvGrpSpPr/>
            <p:nvPr/>
          </p:nvGrpSpPr>
          <p:grpSpPr>
            <a:xfrm>
              <a:off x="639920" y="3414775"/>
              <a:ext cx="167816" cy="167804"/>
              <a:chOff x="622299" y="3397156"/>
              <a:chExt cx="203058" cy="203042"/>
            </a:xfrm>
          </p:grpSpPr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C9D2ADFC-5DFC-5932-375A-2F653AF41461}"/>
                  </a:ext>
                </a:extLst>
              </p:cNvPr>
              <p:cNvSpPr/>
              <p:nvPr/>
            </p:nvSpPr>
            <p:spPr>
              <a:xfrm>
                <a:off x="622299" y="3397156"/>
                <a:ext cx="203058" cy="203042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935A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E8FF8FF8-C807-9D63-34D4-C1BE4F7B1318}"/>
                  </a:ext>
                </a:extLst>
              </p:cNvPr>
              <p:cNvSpPr/>
              <p:nvPr/>
            </p:nvSpPr>
            <p:spPr>
              <a:xfrm>
                <a:off x="659034" y="3433891"/>
                <a:ext cx="129588" cy="129588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35B99FE5-3006-7203-F617-F031E62E7122}"/>
              </a:ext>
            </a:extLst>
          </p:cNvPr>
          <p:cNvSpPr/>
          <p:nvPr/>
        </p:nvSpPr>
        <p:spPr>
          <a:xfrm>
            <a:off x="613080" y="3692470"/>
            <a:ext cx="7917840" cy="236893"/>
          </a:xfrm>
          <a:prstGeom prst="rect">
            <a:avLst/>
          </a:prstGeom>
          <a:gradFill>
            <a:gsLst>
              <a:gs pos="0">
                <a:srgbClr val="935A9E">
                  <a:alpha val="19000"/>
                </a:srgbClr>
              </a:gs>
              <a:gs pos="100000">
                <a:srgbClr val="276DB5">
                  <a:alpha val="2200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45ADEEB0-2104-A645-FEFE-175DD717F3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059835"/>
              </p:ext>
            </p:extLst>
          </p:nvPr>
        </p:nvGraphicFramePr>
        <p:xfrm>
          <a:off x="617222" y="3692472"/>
          <a:ext cx="7912320" cy="2480408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64400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925200">
                  <a:extLst>
                    <a:ext uri="{9D8B030D-6E8A-4147-A177-3AD203B41FA5}">
                      <a16:colId xmlns:a16="http://schemas.microsoft.com/office/drawing/2014/main" val="375454398"/>
                    </a:ext>
                  </a:extLst>
                </a:gridCol>
                <a:gridCol w="2174240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2174240">
                  <a:extLst>
                    <a:ext uri="{9D8B030D-6E8A-4147-A177-3AD203B41FA5}">
                      <a16:colId xmlns:a16="http://schemas.microsoft.com/office/drawing/2014/main" val="2117693572"/>
                    </a:ext>
                  </a:extLst>
                </a:gridCol>
                <a:gridCol w="2174240">
                  <a:extLst>
                    <a:ext uri="{9D8B030D-6E8A-4147-A177-3AD203B41FA5}">
                      <a16:colId xmlns:a16="http://schemas.microsoft.com/office/drawing/2014/main" val="2220809251"/>
                    </a:ext>
                  </a:extLst>
                </a:gridCol>
              </a:tblGrid>
              <a:tr h="238348"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935A9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R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2 - 4</a:t>
                      </a: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5 - 6</a:t>
                      </a: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320403"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 주제</a:t>
                      </a:r>
                    </a:p>
                  </a:txBody>
                  <a:tcPr marL="72000" marR="72000" marT="36000" marB="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지역 사회 연계 음악회 프로그램 기획하기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기획한 프로그램에 맞도록</a:t>
                      </a:r>
                      <a:r>
                        <a:rPr lang="en-US" altLang="ko-KR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음악회 연습하기 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음악회 홍보하기 및 음악회 시행하기 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  <a:tr h="267801"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핵심역량</a:t>
                      </a:r>
                    </a:p>
                  </a:txBody>
                  <a:tcPr marL="72000" marR="72000" marT="36000" marB="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자기주도성</a:t>
                      </a:r>
                      <a:r>
                        <a:rPr lang="en-US" altLang="ko-KR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창의성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감성</a:t>
                      </a:r>
                      <a:r>
                        <a:rPr lang="en-US" altLang="ko-KR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공동체</a:t>
                      </a:r>
                      <a:r>
                        <a:rPr lang="en-US" altLang="ko-KR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소통</a:t>
                      </a:r>
                      <a:r>
                        <a:rPr lang="en-US" altLang="ko-KR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자기주도성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자기주도성</a:t>
                      </a:r>
                      <a:r>
                        <a:rPr lang="en-US" altLang="ko-KR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공동체</a:t>
                      </a:r>
                      <a:r>
                        <a:rPr lang="en-US" altLang="ko-KR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소통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344453">
                <a:tc rowSpan="3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</a:t>
                      </a:r>
                      <a:endParaRPr lang="en-US" altLang="ko-KR" sz="900" b="1" kern="1200" spc="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900" b="1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체계 </a:t>
                      </a:r>
                      <a:endParaRPr lang="en-US" altLang="ko-KR" sz="900" b="1" kern="1200" spc="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900" b="1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900" b="1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연주 형태</a:t>
                      </a:r>
                      <a:r>
                        <a:rPr lang="en-US" altLang="ko-KR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형식</a:t>
                      </a:r>
                      <a:r>
                        <a:rPr lang="en-US" altLang="ko-KR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장르</a:t>
                      </a:r>
                      <a:r>
                        <a:rPr lang="en-US" altLang="ko-KR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양식의 악곡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요소</a:t>
                      </a:r>
                      <a:r>
                        <a:rPr lang="en-US" altLang="ko-KR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악곡의 구조와 특징</a:t>
                      </a:r>
                      <a:r>
                        <a:rPr lang="en-US" altLang="ko-KR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</a:t>
                      </a:r>
                    </a:p>
                    <a:p>
                      <a:pPr marL="0" algn="l" defTabSz="914400" rtl="0" eaLnBrk="1" latinLnBrk="1" hangingPunct="1"/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음악적 표현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사회</a:t>
                      </a:r>
                      <a:r>
                        <a:rPr lang="en-US" altLang="ko-KR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문화 속 연주</a:t>
                      </a:r>
                      <a:r>
                        <a:rPr lang="en-US" altLang="ko-KR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창작 활동</a:t>
                      </a:r>
                      <a:endParaRPr lang="en-US" altLang="ko-KR" sz="900" b="0" kern="1200" spc="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algn="l" defTabSz="914400" rtl="0" eaLnBrk="1" latinLnBrk="1" hangingPunct="1"/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양상과 실제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8148555"/>
                  </a:ext>
                </a:extLst>
              </a:tr>
              <a:tr h="26780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900" b="1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공연으로 구상하거나 발전시키기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해석하여 연주하기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연계</a:t>
                      </a:r>
                      <a:r>
                        <a:rPr lang="en-US" altLang="ko-KR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활용하여 공연 기획하기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6006650"/>
                  </a:ext>
                </a:extLst>
              </a:tr>
              <a:tr h="344453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900" b="1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-</a:t>
                      </a:r>
                      <a:endParaRPr lang="ko-KR" altLang="en-US" sz="900" b="0" kern="1200" spc="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-</a:t>
                      </a:r>
                      <a:endParaRPr lang="ko-KR" altLang="en-US" sz="900" b="0" kern="1200" spc="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음악에서 협업을 통한 포용</a:t>
                      </a:r>
                      <a:endParaRPr lang="en-US" altLang="ko-KR" sz="900" b="0" kern="1200" spc="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algn="l" defTabSz="914400" rtl="0" eaLnBrk="1" latinLnBrk="1" hangingPunct="1"/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능동적인 음악 참여와 실천</a:t>
                      </a:r>
                      <a:endParaRPr lang="en-US" altLang="ko-KR" sz="900" b="0" kern="1200" spc="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1032181"/>
                  </a:ext>
                </a:extLst>
              </a:tr>
              <a:tr h="36971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교수학습내용</a:t>
                      </a:r>
                    </a:p>
                  </a:txBody>
                  <a:tcPr marL="72000" marR="72000" marT="36000" marB="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eaLnBrk="1" latinLnBrk="1" hangingPunct="1">
                        <a:spcAft>
                          <a:spcPts val="2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지역의 음악 수요 및 동향을 파악하여</a:t>
                      </a:r>
                      <a:br>
                        <a:rPr lang="en-US" altLang="ko-KR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음악회 프로그램 구상하기</a:t>
                      </a:r>
                      <a:endParaRPr lang="en-US" altLang="ko-KR" sz="900" b="0" kern="1200" spc="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프로그램별 연주자 선정하기</a:t>
                      </a:r>
                      <a:endParaRPr lang="en-US" altLang="ko-KR" sz="900" b="0" kern="1200" spc="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독주</a:t>
                      </a:r>
                      <a:r>
                        <a:rPr lang="en-US" altLang="ko-KR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중주</a:t>
                      </a:r>
                      <a:r>
                        <a:rPr lang="en-US" altLang="ko-KR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합주로 나누어 연습하기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음악회 홍보 방안 마련하여 홍보하기</a:t>
                      </a:r>
                      <a:endParaRPr lang="en-US" altLang="ko-KR" sz="900" b="0" kern="1200" spc="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음악회 시행하기</a:t>
                      </a:r>
                      <a:endParaRPr lang="en-US" altLang="ko-KR" sz="900" b="0" kern="1200" spc="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430977"/>
                  </a:ext>
                </a:extLst>
              </a:tr>
              <a:tr h="32040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교수학습방법</a:t>
                      </a:r>
                    </a:p>
                  </a:txBody>
                  <a:tcPr marL="72000" marR="72000" marT="36000" marB="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프로젝트 학습</a:t>
                      </a:r>
                      <a:r>
                        <a:rPr lang="en-US" altLang="ko-KR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토의</a:t>
                      </a:r>
                      <a:r>
                        <a:rPr lang="en-US" altLang="ko-KR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토론 학습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프로젝트 학습</a:t>
                      </a:r>
                      <a:r>
                        <a:rPr lang="en-US" altLang="ko-KR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실기 수업</a:t>
                      </a:r>
                      <a:r>
                        <a:rPr lang="en-US" altLang="ko-KR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협동</a:t>
                      </a:r>
                      <a:r>
                        <a:rPr lang="en-US" altLang="ko-KR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협력 수업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프로젝트 학습</a:t>
                      </a:r>
                      <a:r>
                        <a:rPr lang="en-US" altLang="ko-KR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협동</a:t>
                      </a:r>
                      <a:r>
                        <a:rPr lang="en-US" altLang="ko-KR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협력 수업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0010937"/>
                  </a:ext>
                </a:extLst>
              </a:tr>
            </a:tbl>
          </a:graphicData>
        </a:graphic>
      </p:graphicFrame>
      <p:grpSp>
        <p:nvGrpSpPr>
          <p:cNvPr id="38" name="그룹 37">
            <a:extLst>
              <a:ext uri="{FF2B5EF4-FFF2-40B4-BE49-F238E27FC236}">
                <a16:creationId xmlns:a16="http://schemas.microsoft.com/office/drawing/2014/main" id="{9E6CB238-E90B-1825-5ABF-BFA88F54914E}"/>
              </a:ext>
            </a:extLst>
          </p:cNvPr>
          <p:cNvGrpSpPr/>
          <p:nvPr/>
        </p:nvGrpSpPr>
        <p:grpSpPr>
          <a:xfrm>
            <a:off x="539550" y="1821181"/>
            <a:ext cx="4195233" cy="402187"/>
            <a:chOff x="539550" y="1821181"/>
            <a:chExt cx="4195233" cy="40218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DFC162D-519F-543D-3737-FA87C748077A}"/>
                </a:ext>
              </a:extLst>
            </p:cNvPr>
            <p:cNvSpPr txBox="1"/>
            <p:nvPr/>
          </p:nvSpPr>
          <p:spPr>
            <a:xfrm>
              <a:off x="3176664" y="1893102"/>
              <a:ext cx="155811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935A9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교수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935A9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935A9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학습 방법 예시</a:t>
              </a:r>
            </a:p>
          </p:txBody>
        </p:sp>
        <p:sp>
          <p:nvSpPr>
            <p:cNvPr id="40" name="사각형: 둥근 위쪽 모서리 39">
              <a:extLst>
                <a:ext uri="{FF2B5EF4-FFF2-40B4-BE49-F238E27FC236}">
                  <a16:creationId xmlns:a16="http://schemas.microsoft.com/office/drawing/2014/main" id="{8E3E2DE0-07C9-EE1E-85CC-BF77958DE10B}"/>
                </a:ext>
              </a:extLst>
            </p:cNvPr>
            <p:cNvSpPr/>
            <p:nvPr/>
          </p:nvSpPr>
          <p:spPr>
            <a:xfrm flipH="1">
              <a:off x="539550" y="1821181"/>
              <a:ext cx="2494163" cy="329088"/>
            </a:xfrm>
            <a:prstGeom prst="round2SameRect">
              <a:avLst>
                <a:gd name="adj1" fmla="val 26074"/>
                <a:gd name="adj2" fmla="val 0"/>
              </a:avLst>
            </a:prstGeom>
            <a:solidFill>
              <a:srgbClr val="935A9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41" name="자유형: 도형 40">
              <a:extLst>
                <a:ext uri="{FF2B5EF4-FFF2-40B4-BE49-F238E27FC236}">
                  <a16:creationId xmlns:a16="http://schemas.microsoft.com/office/drawing/2014/main" id="{61B71457-2489-6239-E0F8-01548735A23D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 flipV="1">
              <a:off x="539551" y="1943146"/>
              <a:ext cx="165846" cy="280222"/>
            </a:xfrm>
            <a:custGeom>
              <a:avLst/>
              <a:gdLst>
                <a:gd name="connsiteX0" fmla="*/ 0 w 179587"/>
                <a:gd name="connsiteY0" fmla="*/ 74092 h 291600"/>
                <a:gd name="connsiteX1" fmla="*/ 0 w 179587"/>
                <a:gd name="connsiteY1" fmla="*/ 217978 h 291600"/>
                <a:gd name="connsiteX2" fmla="*/ 40417 w 179587"/>
                <a:gd name="connsiteY2" fmla="*/ 286247 h 291600"/>
                <a:gd name="connsiteX3" fmla="*/ 64099 w 179587"/>
                <a:gd name="connsiteY3" fmla="*/ 291600 h 291600"/>
                <a:gd name="connsiteX4" fmla="*/ 64099 w 179587"/>
                <a:gd name="connsiteY4" fmla="*/ 283233 h 291600"/>
                <a:gd name="connsiteX5" fmla="*/ 126402 w 179587"/>
                <a:gd name="connsiteY5" fmla="*/ 213478 h 291600"/>
                <a:gd name="connsiteX6" fmla="*/ 179587 w 179587"/>
                <a:gd name="connsiteY6" fmla="*/ 213478 h 291600"/>
                <a:gd name="connsiteX7" fmla="*/ 179587 w 179587"/>
                <a:gd name="connsiteY7" fmla="*/ 0 h 291600"/>
                <a:gd name="connsiteX8" fmla="*/ 66176 w 179587"/>
                <a:gd name="connsiteY8" fmla="*/ 0 h 291600"/>
                <a:gd name="connsiteX9" fmla="*/ 0 w 179587"/>
                <a:gd name="connsiteY9" fmla="*/ 74092 h 29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587" h="291600">
                  <a:moveTo>
                    <a:pt x="0" y="74092"/>
                  </a:moveTo>
                  <a:lnTo>
                    <a:pt x="0" y="217978"/>
                  </a:lnTo>
                  <a:cubicBezTo>
                    <a:pt x="0" y="248668"/>
                    <a:pt x="16666" y="275000"/>
                    <a:pt x="40417" y="286247"/>
                  </a:cubicBezTo>
                  <a:lnTo>
                    <a:pt x="64099" y="291600"/>
                  </a:lnTo>
                  <a:lnTo>
                    <a:pt x="64099" y="283233"/>
                  </a:lnTo>
                  <a:cubicBezTo>
                    <a:pt x="64099" y="244708"/>
                    <a:pt x="91993" y="213478"/>
                    <a:pt x="126402" y="213478"/>
                  </a:cubicBezTo>
                  <a:lnTo>
                    <a:pt x="179587" y="213478"/>
                  </a:lnTo>
                  <a:lnTo>
                    <a:pt x="179587" y="0"/>
                  </a:lnTo>
                  <a:lnTo>
                    <a:pt x="66176" y="0"/>
                  </a:lnTo>
                  <a:cubicBezTo>
                    <a:pt x="29628" y="0"/>
                    <a:pt x="0" y="33172"/>
                    <a:pt x="0" y="74092"/>
                  </a:cubicBezTo>
                  <a:close/>
                </a:path>
              </a:pathLst>
            </a:custGeom>
            <a:solidFill>
              <a:srgbClr val="935A9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5999E4B-5BC5-51C0-909D-B64F81FC9C6F}"/>
                </a:ext>
              </a:extLst>
            </p:cNvPr>
            <p:cNvSpPr txBox="1"/>
            <p:nvPr/>
          </p:nvSpPr>
          <p:spPr>
            <a:xfrm>
              <a:off x="691233" y="1893102"/>
              <a:ext cx="2184893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진로선택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: 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 연주와 창작</a:t>
              </a:r>
            </a:p>
          </p:txBody>
        </p:sp>
      </p:grp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AFF0C2DC-ABC3-D167-C05D-F94A7C1493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932093"/>
              </p:ext>
            </p:extLst>
          </p:nvPr>
        </p:nvGraphicFramePr>
        <p:xfrm>
          <a:off x="622299" y="2197099"/>
          <a:ext cx="7896226" cy="1081226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213397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6682829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</a:tblGrid>
              <a:tr h="3369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주제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DFCC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지역 사회 연계 음악회 제작하기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9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성취기준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CC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CC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[12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연창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01-03]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음악에 대한 개인적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사회적 윤리의식을 갖추고 다양한 표현을 담아 공연을 구상하거나 발전시킨다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algn="l" latinLnBrk="1"/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[12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연창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02-02]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음악의 가치와 역할을 이해하여 연주 및 창작 활동에 능동적으로 참여한다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87913"/>
                  </a:ext>
                </a:extLst>
              </a:tr>
              <a:tr h="33697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학습목표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CC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지역 사회와 함께 하는 음악회를 기획하여 시행할 수 있다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815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그룹 24">
            <a:extLst>
              <a:ext uri="{FF2B5EF4-FFF2-40B4-BE49-F238E27FC236}">
                <a16:creationId xmlns:a16="http://schemas.microsoft.com/office/drawing/2014/main" id="{B7C558CC-B28B-3326-B93F-277A8C0CD508}"/>
              </a:ext>
            </a:extLst>
          </p:cNvPr>
          <p:cNvGrpSpPr/>
          <p:nvPr/>
        </p:nvGrpSpPr>
        <p:grpSpPr>
          <a:xfrm>
            <a:off x="431581" y="1310857"/>
            <a:ext cx="8244105" cy="431913"/>
            <a:chOff x="442897" y="1371859"/>
            <a:chExt cx="8244105" cy="431913"/>
          </a:xfrm>
        </p:grpSpPr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DE393523-B203-E34D-6DF9-7B755702EB3A}"/>
                </a:ext>
              </a:extLst>
            </p:cNvPr>
            <p:cNvSpPr/>
            <p:nvPr/>
          </p:nvSpPr>
          <p:spPr>
            <a:xfrm rot="10800000" flipH="1">
              <a:off x="468313" y="1419720"/>
              <a:ext cx="8218689" cy="336189"/>
            </a:xfrm>
            <a:prstGeom prst="roundRect">
              <a:avLst>
                <a:gd name="adj" fmla="val 50000"/>
              </a:avLst>
            </a:prstGeom>
            <a:solidFill>
              <a:srgbClr val="935A9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AEE62DA-3CE8-54D4-CA45-A7D6FAC65637}"/>
                </a:ext>
              </a:extLst>
            </p:cNvPr>
            <p:cNvSpPr txBox="1"/>
            <p:nvPr/>
          </p:nvSpPr>
          <p:spPr>
            <a:xfrm>
              <a:off x="961064" y="1476611"/>
              <a:ext cx="788677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고등학교</a:t>
              </a:r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75AFB157-D99A-8058-94FF-AD877FE26D08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67942F39-817F-3B7C-FE4B-CF4949D58BB0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33" name="원호 32">
                  <a:extLst>
                    <a:ext uri="{FF2B5EF4-FFF2-40B4-BE49-F238E27FC236}">
                      <a16:creationId xmlns:a16="http://schemas.microsoft.com/office/drawing/2014/main" id="{D4BB5E1B-1F60-6663-35E5-CFE09A54EEBF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4" name="원호 33">
                  <a:extLst>
                    <a:ext uri="{FF2B5EF4-FFF2-40B4-BE49-F238E27FC236}">
                      <a16:creationId xmlns:a16="http://schemas.microsoft.com/office/drawing/2014/main" id="{1833E7B6-92D7-7BA4-F867-C442231A88B3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7D5DCF65-199E-D076-E462-1DC336F75A81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31" name="타원 30">
                  <a:extLst>
                    <a:ext uri="{FF2B5EF4-FFF2-40B4-BE49-F238E27FC236}">
                      <a16:creationId xmlns:a16="http://schemas.microsoft.com/office/drawing/2014/main" id="{85D1F290-5AA4-4C36-2724-6D832DBE6820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935A9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8D34F41D-2916-91FC-EE49-FBED2F4F5CE5}"/>
                    </a:ext>
                  </a:extLst>
                </p:cNvPr>
                <p:cNvSpPr txBox="1"/>
                <p:nvPr/>
              </p:nvSpPr>
              <p:spPr>
                <a:xfrm>
                  <a:off x="573498" y="1487564"/>
                  <a:ext cx="251672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DFCCE2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935A9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3</a:t>
                  </a:r>
                </a:p>
              </p:txBody>
            </p:sp>
          </p:grpSp>
        </p:grp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850FC57D-E497-E864-7047-B522CF75C474}"/>
              </a:ext>
            </a:extLst>
          </p:cNvPr>
          <p:cNvGrpSpPr/>
          <p:nvPr/>
        </p:nvGrpSpPr>
        <p:grpSpPr>
          <a:xfrm>
            <a:off x="7332983" y="1473743"/>
            <a:ext cx="1268290" cy="1307705"/>
            <a:chOff x="7396951" y="1454693"/>
            <a:chExt cx="1268290" cy="1307705"/>
          </a:xfrm>
        </p:grpSpPr>
        <p:pic>
          <p:nvPicPr>
            <p:cNvPr id="36" name="그림 35" descr="의류, 사람, 만화 영화, 스탠딩이(가) 표시된 사진&#10;&#10;자동 생성된 설명">
              <a:extLst>
                <a:ext uri="{FF2B5EF4-FFF2-40B4-BE49-F238E27FC236}">
                  <a16:creationId xmlns:a16="http://schemas.microsoft.com/office/drawing/2014/main" id="{828188FE-1672-BAF9-9626-A3013B6F72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87186"/>
            <a:stretch/>
          </p:blipFill>
          <p:spPr>
            <a:xfrm>
              <a:off x="7396951" y="1454693"/>
              <a:ext cx="1268290" cy="252663"/>
            </a:xfrm>
            <a:prstGeom prst="rect">
              <a:avLst/>
            </a:prstGeom>
            <a:effectLst>
              <a:outerShdw blurRad="25400" dist="25400" dir="162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7" name="그림 36" descr="의류, 사람, 만화 영화, 스탠딩이(가) 표시된 사진&#10;&#10;자동 생성된 설명">
              <a:extLst>
                <a:ext uri="{FF2B5EF4-FFF2-40B4-BE49-F238E27FC236}">
                  <a16:creationId xmlns:a16="http://schemas.microsoft.com/office/drawing/2014/main" id="{0B4BA87B-D351-D302-8467-FAC25061FB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33682"/>
            <a:stretch/>
          </p:blipFill>
          <p:spPr>
            <a:xfrm>
              <a:off x="7396951" y="1454694"/>
              <a:ext cx="1268290" cy="1307704"/>
            </a:xfrm>
            <a:prstGeom prst="rect">
              <a:avLst/>
            </a:prstGeom>
          </p:spPr>
        </p:pic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31B5A840-23C8-ABA1-3D13-CA496124D45C}"/>
              </a:ext>
            </a:extLst>
          </p:cNvPr>
          <p:cNvGrpSpPr/>
          <p:nvPr/>
        </p:nvGrpSpPr>
        <p:grpSpPr>
          <a:xfrm>
            <a:off x="622299" y="2199889"/>
            <a:ext cx="7896226" cy="3968752"/>
            <a:chOff x="622299" y="2197098"/>
            <a:chExt cx="7896226" cy="3968752"/>
          </a:xfrm>
        </p:grpSpPr>
        <p:sp>
          <p:nvSpPr>
            <p:cNvPr id="39" name="사각형: 둥근 모서리 38">
              <a:extLst>
                <a:ext uri="{FF2B5EF4-FFF2-40B4-BE49-F238E27FC236}">
                  <a16:creationId xmlns:a16="http://schemas.microsoft.com/office/drawing/2014/main" id="{9BA95C99-8ECE-D991-8819-84BF4103BE84}"/>
                </a:ext>
              </a:extLst>
            </p:cNvPr>
            <p:cNvSpPr/>
            <p:nvPr/>
          </p:nvSpPr>
          <p:spPr>
            <a:xfrm>
              <a:off x="622299" y="2197100"/>
              <a:ext cx="7896226" cy="3968750"/>
            </a:xfrm>
            <a:prstGeom prst="roundRect">
              <a:avLst>
                <a:gd name="adj" fmla="val 1615"/>
              </a:avLst>
            </a:prstGeom>
            <a:solidFill>
              <a:schemeClr val="bg1"/>
            </a:solidFill>
            <a:ln w="19050">
              <a:solidFill>
                <a:srgbClr val="E1D1E4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40" name="사각형: 둥근 위쪽 모서리 39">
              <a:extLst>
                <a:ext uri="{FF2B5EF4-FFF2-40B4-BE49-F238E27FC236}">
                  <a16:creationId xmlns:a16="http://schemas.microsoft.com/office/drawing/2014/main" id="{8F1DB3DA-D5BA-E7F8-C521-454C1F60153D}"/>
                </a:ext>
              </a:extLst>
            </p:cNvPr>
            <p:cNvSpPr/>
            <p:nvPr/>
          </p:nvSpPr>
          <p:spPr>
            <a:xfrm rot="16200000">
              <a:off x="-758827" y="3578225"/>
              <a:ext cx="3968751" cy="1206497"/>
            </a:xfrm>
            <a:prstGeom prst="round2SameRect">
              <a:avLst>
                <a:gd name="adj1" fmla="val 5086"/>
                <a:gd name="adj2" fmla="val 0"/>
              </a:avLst>
            </a:prstGeom>
            <a:gradFill>
              <a:gsLst>
                <a:gs pos="100000">
                  <a:srgbClr val="935A9E">
                    <a:alpha val="19000"/>
                  </a:srgbClr>
                </a:gs>
                <a:gs pos="0">
                  <a:srgbClr val="276DB5">
                    <a:alpha val="22000"/>
                  </a:srgb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D610FFA6-B4D8-0E26-8812-51A41562D53A}"/>
              </a:ext>
            </a:extLst>
          </p:cNvPr>
          <p:cNvGrpSpPr/>
          <p:nvPr/>
        </p:nvGrpSpPr>
        <p:grpSpPr>
          <a:xfrm>
            <a:off x="141243" y="277153"/>
            <a:ext cx="4681347" cy="662153"/>
            <a:chOff x="141243" y="277153"/>
            <a:chExt cx="4681347" cy="662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29779DD-7DB2-B752-85C3-ED6D3AD117C1}"/>
                </a:ext>
              </a:extLst>
            </p:cNvPr>
            <p:cNvSpPr txBox="1"/>
            <p:nvPr/>
          </p:nvSpPr>
          <p:spPr>
            <a:xfrm>
              <a:off x="1087593" y="569974"/>
              <a:ext cx="373499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교수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학습 방법 및 평가 예시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6CF4840-991B-FEBD-39D4-098892512C56}"/>
                </a:ext>
              </a:extLst>
            </p:cNvPr>
            <p:cNvSpPr txBox="1"/>
            <p:nvPr/>
          </p:nvSpPr>
          <p:spPr>
            <a:xfrm>
              <a:off x="141243" y="524669"/>
              <a:ext cx="649217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5-6</a:t>
              </a:r>
            </a:p>
          </p:txBody>
        </p: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34FAF4FF-B7F8-566A-0EB5-6EAB7BDFCB83}"/>
                </a:ext>
              </a:extLst>
            </p:cNvPr>
            <p:cNvGrpSpPr/>
            <p:nvPr/>
          </p:nvGrpSpPr>
          <p:grpSpPr>
            <a:xfrm>
              <a:off x="1119981" y="277153"/>
              <a:ext cx="3059987" cy="204923"/>
              <a:chOff x="1119981" y="277153"/>
              <a:chExt cx="3059987" cy="204923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BFC342B-1EA3-E87C-E5FE-3E58DC06A757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78281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학습 방법 및 평가 </a:t>
                </a:r>
              </a:p>
            </p:txBody>
          </p:sp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id="{D394E033-78C5-398A-7A7E-6C1D207A53C0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47" name="타원 46">
                  <a:extLst>
                    <a:ext uri="{FF2B5EF4-FFF2-40B4-BE49-F238E27FC236}">
                      <a16:creationId xmlns:a16="http://schemas.microsoft.com/office/drawing/2014/main" id="{ADE8585E-CB86-5DA5-1BA4-80F17E33BDC5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4DD89828-15CC-A9FE-90D2-57B2CC8508C0}"/>
                    </a:ext>
                  </a:extLst>
                </p:cNvPr>
                <p:cNvSpPr txBox="1"/>
                <p:nvPr/>
              </p:nvSpPr>
              <p:spPr>
                <a:xfrm>
                  <a:off x="1163188" y="258397"/>
                  <a:ext cx="9297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5</a:t>
                  </a:r>
                </a:p>
              </p:txBody>
            </p:sp>
          </p:grpSp>
        </p:grpSp>
      </p:grpSp>
      <p:graphicFrame>
        <p:nvGraphicFramePr>
          <p:cNvPr id="54" name="표 53">
            <a:extLst>
              <a:ext uri="{FF2B5EF4-FFF2-40B4-BE49-F238E27FC236}">
                <a16:creationId xmlns:a16="http://schemas.microsoft.com/office/drawing/2014/main" id="{87D093C8-4BB3-9659-3464-4C8946B83B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003599"/>
              </p:ext>
            </p:extLst>
          </p:nvPr>
        </p:nvGraphicFramePr>
        <p:xfrm>
          <a:off x="622299" y="2205800"/>
          <a:ext cx="7896227" cy="3962842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213397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463004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2878411">
                  <a:extLst>
                    <a:ext uri="{9D8B030D-6E8A-4147-A177-3AD203B41FA5}">
                      <a16:colId xmlns:a16="http://schemas.microsoft.com/office/drawing/2014/main" val="2557666698"/>
                    </a:ext>
                  </a:extLst>
                </a:gridCol>
                <a:gridCol w="3341415">
                  <a:extLst>
                    <a:ext uri="{9D8B030D-6E8A-4147-A177-3AD203B41FA5}">
                      <a16:colId xmlns:a16="http://schemas.microsoft.com/office/drawing/2014/main" val="3773881784"/>
                    </a:ext>
                  </a:extLst>
                </a:gridCol>
              </a:tblGrid>
              <a:tr h="9225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성취기준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[12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연창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01-03]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음악에 대한 개인적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사회적 윤리의식을 갖추고 다양한 표현을 담아 공연을 구상하거나 발전시킨다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[12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연창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02-02] 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음악의 가치와 역할을 이해하여 연주 및 창작 활동에 능동적으로 참여한다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1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6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 중 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6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 중 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5 - 6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87913"/>
                  </a:ext>
                </a:extLst>
              </a:tr>
              <a:tr h="3811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과제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935A9E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지역 사회와 함께 하는 음악회를 기획하여 시행하기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  <a:tr h="8260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요소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지역의 음악 수요 및 동향 파악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공연 기획서 작성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공연 홍보 방안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공연 실연 과정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3811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방법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자기 평가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동료 평가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프로젝트 평가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191613"/>
                  </a:ext>
                </a:extLst>
              </a:tr>
              <a:tr h="35692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기준</a:t>
                      </a:r>
                      <a:endParaRPr lang="en-US" altLang="ko-KR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상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935A9E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지역사회와 직접적으로 연계된 공연을 기획하고 효과적인 홍보를 거쳐 능동적으로 공연을 실시한다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92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중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935A9E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지역사회와 연계된 공연을 기획하고 홍보를 거쳐 능동적으로 공연을 실시한다</a:t>
                      </a: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986014"/>
                  </a:ext>
                </a:extLst>
              </a:tr>
              <a:tr h="35692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하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935A9E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지역사회의 동향을 파악하고 홍보를 거쳐 공연을 실시한다</a:t>
                      </a: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608988"/>
                  </a:ext>
                </a:extLst>
              </a:tr>
            </a:tbl>
          </a:graphicData>
        </a:graphic>
      </p:graphicFrame>
      <p:grpSp>
        <p:nvGrpSpPr>
          <p:cNvPr id="55" name="그룹 54">
            <a:extLst>
              <a:ext uri="{FF2B5EF4-FFF2-40B4-BE49-F238E27FC236}">
                <a16:creationId xmlns:a16="http://schemas.microsoft.com/office/drawing/2014/main" id="{A6F4E83A-40B8-3EDE-F460-0B47ECD64A4C}"/>
              </a:ext>
            </a:extLst>
          </p:cNvPr>
          <p:cNvGrpSpPr/>
          <p:nvPr/>
        </p:nvGrpSpPr>
        <p:grpSpPr>
          <a:xfrm>
            <a:off x="539550" y="1821181"/>
            <a:ext cx="3387319" cy="402187"/>
            <a:chOff x="539550" y="1821181"/>
            <a:chExt cx="3387319" cy="40218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610D95F-40BA-E891-FEE2-94C0BC2BD50D}"/>
                </a:ext>
              </a:extLst>
            </p:cNvPr>
            <p:cNvSpPr txBox="1"/>
            <p:nvPr/>
          </p:nvSpPr>
          <p:spPr>
            <a:xfrm>
              <a:off x="3176664" y="1893102"/>
              <a:ext cx="75020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935A9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평가 예시</a:t>
              </a:r>
            </a:p>
          </p:txBody>
        </p:sp>
        <p:sp>
          <p:nvSpPr>
            <p:cNvPr id="57" name="사각형: 둥근 위쪽 모서리 56">
              <a:extLst>
                <a:ext uri="{FF2B5EF4-FFF2-40B4-BE49-F238E27FC236}">
                  <a16:creationId xmlns:a16="http://schemas.microsoft.com/office/drawing/2014/main" id="{D1AE0C37-1DDF-E858-87FD-BD5955988B73}"/>
                </a:ext>
              </a:extLst>
            </p:cNvPr>
            <p:cNvSpPr/>
            <p:nvPr/>
          </p:nvSpPr>
          <p:spPr>
            <a:xfrm flipH="1">
              <a:off x="539550" y="1821181"/>
              <a:ext cx="2494163" cy="329088"/>
            </a:xfrm>
            <a:prstGeom prst="round2SameRect">
              <a:avLst>
                <a:gd name="adj1" fmla="val 26074"/>
                <a:gd name="adj2" fmla="val 0"/>
              </a:avLst>
            </a:prstGeom>
            <a:solidFill>
              <a:srgbClr val="935A9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58" name="자유형: 도형 57">
              <a:extLst>
                <a:ext uri="{FF2B5EF4-FFF2-40B4-BE49-F238E27FC236}">
                  <a16:creationId xmlns:a16="http://schemas.microsoft.com/office/drawing/2014/main" id="{E1A5A1D3-CFC2-BA55-64FD-F83DCD61F01F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 flipV="1">
              <a:off x="539551" y="1943146"/>
              <a:ext cx="165846" cy="280222"/>
            </a:xfrm>
            <a:custGeom>
              <a:avLst/>
              <a:gdLst>
                <a:gd name="connsiteX0" fmla="*/ 0 w 179587"/>
                <a:gd name="connsiteY0" fmla="*/ 74092 h 291600"/>
                <a:gd name="connsiteX1" fmla="*/ 0 w 179587"/>
                <a:gd name="connsiteY1" fmla="*/ 217978 h 291600"/>
                <a:gd name="connsiteX2" fmla="*/ 40417 w 179587"/>
                <a:gd name="connsiteY2" fmla="*/ 286247 h 291600"/>
                <a:gd name="connsiteX3" fmla="*/ 64099 w 179587"/>
                <a:gd name="connsiteY3" fmla="*/ 291600 h 291600"/>
                <a:gd name="connsiteX4" fmla="*/ 64099 w 179587"/>
                <a:gd name="connsiteY4" fmla="*/ 283233 h 291600"/>
                <a:gd name="connsiteX5" fmla="*/ 126402 w 179587"/>
                <a:gd name="connsiteY5" fmla="*/ 213478 h 291600"/>
                <a:gd name="connsiteX6" fmla="*/ 179587 w 179587"/>
                <a:gd name="connsiteY6" fmla="*/ 213478 h 291600"/>
                <a:gd name="connsiteX7" fmla="*/ 179587 w 179587"/>
                <a:gd name="connsiteY7" fmla="*/ 0 h 291600"/>
                <a:gd name="connsiteX8" fmla="*/ 66176 w 179587"/>
                <a:gd name="connsiteY8" fmla="*/ 0 h 291600"/>
                <a:gd name="connsiteX9" fmla="*/ 0 w 179587"/>
                <a:gd name="connsiteY9" fmla="*/ 74092 h 29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587" h="291600">
                  <a:moveTo>
                    <a:pt x="0" y="74092"/>
                  </a:moveTo>
                  <a:lnTo>
                    <a:pt x="0" y="217978"/>
                  </a:lnTo>
                  <a:cubicBezTo>
                    <a:pt x="0" y="248668"/>
                    <a:pt x="16666" y="275000"/>
                    <a:pt x="40417" y="286247"/>
                  </a:cubicBezTo>
                  <a:lnTo>
                    <a:pt x="64099" y="291600"/>
                  </a:lnTo>
                  <a:lnTo>
                    <a:pt x="64099" y="283233"/>
                  </a:lnTo>
                  <a:cubicBezTo>
                    <a:pt x="64099" y="244708"/>
                    <a:pt x="91993" y="213478"/>
                    <a:pt x="126402" y="213478"/>
                  </a:cubicBezTo>
                  <a:lnTo>
                    <a:pt x="179587" y="213478"/>
                  </a:lnTo>
                  <a:lnTo>
                    <a:pt x="179587" y="0"/>
                  </a:lnTo>
                  <a:lnTo>
                    <a:pt x="66176" y="0"/>
                  </a:lnTo>
                  <a:cubicBezTo>
                    <a:pt x="29628" y="0"/>
                    <a:pt x="0" y="33172"/>
                    <a:pt x="0" y="74092"/>
                  </a:cubicBezTo>
                  <a:close/>
                </a:path>
              </a:pathLst>
            </a:custGeom>
            <a:solidFill>
              <a:srgbClr val="935A9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10E8E1E-DFC5-F643-B61E-7A184BD82A99}"/>
                </a:ext>
              </a:extLst>
            </p:cNvPr>
            <p:cNvSpPr txBox="1"/>
            <p:nvPr/>
          </p:nvSpPr>
          <p:spPr>
            <a:xfrm>
              <a:off x="691233" y="1893102"/>
              <a:ext cx="2184893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진로선택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: 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 연주와 창작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779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그룹 27">
            <a:extLst>
              <a:ext uri="{FF2B5EF4-FFF2-40B4-BE49-F238E27FC236}">
                <a16:creationId xmlns:a16="http://schemas.microsoft.com/office/drawing/2014/main" id="{7205744F-52B9-FACE-FA65-AE434968B58C}"/>
              </a:ext>
            </a:extLst>
          </p:cNvPr>
          <p:cNvGrpSpPr/>
          <p:nvPr/>
        </p:nvGrpSpPr>
        <p:grpSpPr>
          <a:xfrm>
            <a:off x="431581" y="1310857"/>
            <a:ext cx="8244105" cy="431913"/>
            <a:chOff x="442897" y="1371859"/>
            <a:chExt cx="8244105" cy="431913"/>
          </a:xfrm>
        </p:grpSpPr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C47813EB-9620-3AE0-F930-DD79A9FBA089}"/>
                </a:ext>
              </a:extLst>
            </p:cNvPr>
            <p:cNvSpPr/>
            <p:nvPr/>
          </p:nvSpPr>
          <p:spPr>
            <a:xfrm rot="10800000" flipH="1">
              <a:off x="468313" y="1419720"/>
              <a:ext cx="8218689" cy="336189"/>
            </a:xfrm>
            <a:prstGeom prst="roundRect">
              <a:avLst>
                <a:gd name="adj" fmla="val 50000"/>
              </a:avLst>
            </a:prstGeom>
            <a:solidFill>
              <a:srgbClr val="935A9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D85E4F5-027F-6BB4-3239-10073E5F4DA4}"/>
                </a:ext>
              </a:extLst>
            </p:cNvPr>
            <p:cNvSpPr txBox="1"/>
            <p:nvPr/>
          </p:nvSpPr>
          <p:spPr>
            <a:xfrm>
              <a:off x="961064" y="1476611"/>
              <a:ext cx="788677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고등학교</a:t>
              </a:r>
            </a:p>
          </p:txBody>
        </p: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A077189B-8E91-FB59-3AE2-88744B8C584D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D8A523F8-2A83-B1E2-F6EE-3B2D4B8333B9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36" name="원호 35">
                  <a:extLst>
                    <a:ext uri="{FF2B5EF4-FFF2-40B4-BE49-F238E27FC236}">
                      <a16:creationId xmlns:a16="http://schemas.microsoft.com/office/drawing/2014/main" id="{4E0533FD-1316-A2FB-48BA-C0CFE3E5B8A0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7" name="원호 36">
                  <a:extLst>
                    <a:ext uri="{FF2B5EF4-FFF2-40B4-BE49-F238E27FC236}">
                      <a16:creationId xmlns:a16="http://schemas.microsoft.com/office/drawing/2014/main" id="{171ECF07-89DB-58FC-E452-C58A8C7F6E01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4A9C7CFE-B983-FD87-A04F-2D27C37F7522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34" name="타원 33">
                  <a:extLst>
                    <a:ext uri="{FF2B5EF4-FFF2-40B4-BE49-F238E27FC236}">
                      <a16:creationId xmlns:a16="http://schemas.microsoft.com/office/drawing/2014/main" id="{0190F830-433F-6083-7F84-0A81BC7B9D27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935A9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878FE3D4-61A5-A0AA-F9E7-264B2F58E2C6}"/>
                    </a:ext>
                  </a:extLst>
                </p:cNvPr>
                <p:cNvSpPr txBox="1"/>
                <p:nvPr/>
              </p:nvSpPr>
              <p:spPr>
                <a:xfrm>
                  <a:off x="573498" y="1487564"/>
                  <a:ext cx="251672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DFCCE2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935A9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3</a:t>
                  </a:r>
                </a:p>
              </p:txBody>
            </p:sp>
          </p:grp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9DFBE69-865B-2B62-EBD0-EAE460DFBACE}"/>
              </a:ext>
            </a:extLst>
          </p:cNvPr>
          <p:cNvGrpSpPr/>
          <p:nvPr/>
        </p:nvGrpSpPr>
        <p:grpSpPr>
          <a:xfrm>
            <a:off x="7332983" y="1473743"/>
            <a:ext cx="1268290" cy="1307705"/>
            <a:chOff x="7396951" y="1454693"/>
            <a:chExt cx="1268290" cy="1307705"/>
          </a:xfrm>
        </p:grpSpPr>
        <p:pic>
          <p:nvPicPr>
            <p:cNvPr id="14" name="그림 13" descr="의류, 사람, 만화 영화, 스탠딩이(가) 표시된 사진&#10;&#10;자동 생성된 설명">
              <a:extLst>
                <a:ext uri="{FF2B5EF4-FFF2-40B4-BE49-F238E27FC236}">
                  <a16:creationId xmlns:a16="http://schemas.microsoft.com/office/drawing/2014/main" id="{CCD3BF7C-6EA4-2267-ED92-7AC0A651F9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87186"/>
            <a:stretch/>
          </p:blipFill>
          <p:spPr>
            <a:xfrm>
              <a:off x="7396951" y="1454693"/>
              <a:ext cx="1268290" cy="252663"/>
            </a:xfrm>
            <a:prstGeom prst="rect">
              <a:avLst/>
            </a:prstGeom>
            <a:effectLst>
              <a:outerShdw blurRad="25400" dist="25400" dir="162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5" name="그림 14" descr="의류, 사람, 만화 영화, 스탠딩이(가) 표시된 사진&#10;&#10;자동 생성된 설명">
              <a:extLst>
                <a:ext uri="{FF2B5EF4-FFF2-40B4-BE49-F238E27FC236}">
                  <a16:creationId xmlns:a16="http://schemas.microsoft.com/office/drawing/2014/main" id="{9900F7BC-6306-806C-F03D-F87F0A0896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33682"/>
            <a:stretch/>
          </p:blipFill>
          <p:spPr>
            <a:xfrm>
              <a:off x="7396951" y="1454694"/>
              <a:ext cx="1268290" cy="1307704"/>
            </a:xfrm>
            <a:prstGeom prst="rect">
              <a:avLst/>
            </a:prstGeom>
          </p:spPr>
        </p:pic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56AB0CA4-35F5-51B7-304B-DDC8B4F95BC4}"/>
              </a:ext>
            </a:extLst>
          </p:cNvPr>
          <p:cNvGrpSpPr/>
          <p:nvPr/>
        </p:nvGrpSpPr>
        <p:grpSpPr>
          <a:xfrm>
            <a:off x="622299" y="2197099"/>
            <a:ext cx="7899401" cy="1081225"/>
            <a:chOff x="622299" y="2197100"/>
            <a:chExt cx="7899401" cy="1010920"/>
          </a:xfrm>
        </p:grpSpPr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8A3CD9BB-9E1E-B18E-D732-5C82E72551A6}"/>
                </a:ext>
              </a:extLst>
            </p:cNvPr>
            <p:cNvSpPr/>
            <p:nvPr/>
          </p:nvSpPr>
          <p:spPr>
            <a:xfrm>
              <a:off x="622300" y="2197100"/>
              <a:ext cx="7899400" cy="1010920"/>
            </a:xfrm>
            <a:prstGeom prst="roundRect">
              <a:avLst>
                <a:gd name="adj" fmla="val 6706"/>
              </a:avLst>
            </a:prstGeom>
            <a:solidFill>
              <a:schemeClr val="bg1"/>
            </a:solidFill>
            <a:ln w="19050">
              <a:solidFill>
                <a:srgbClr val="935A9E">
                  <a:alpha val="28000"/>
                </a:srgbClr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3" name="사각형: 둥근 위쪽 모서리 2">
              <a:extLst>
                <a:ext uri="{FF2B5EF4-FFF2-40B4-BE49-F238E27FC236}">
                  <a16:creationId xmlns:a16="http://schemas.microsoft.com/office/drawing/2014/main" id="{34E0D907-70E8-E3AC-A44A-1C5445E92ED4}"/>
                </a:ext>
              </a:extLst>
            </p:cNvPr>
            <p:cNvSpPr/>
            <p:nvPr/>
          </p:nvSpPr>
          <p:spPr>
            <a:xfrm rot="16200000">
              <a:off x="720088" y="2099311"/>
              <a:ext cx="1010920" cy="1206497"/>
            </a:xfrm>
            <a:prstGeom prst="round2SameRect">
              <a:avLst>
                <a:gd name="adj1" fmla="val 8733"/>
                <a:gd name="adj2" fmla="val 0"/>
              </a:avLst>
            </a:prstGeom>
            <a:solidFill>
              <a:srgbClr val="EBE0ED">
                <a:alpha val="6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id="{C92B104B-1302-C08F-1513-3984501CD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15899"/>
              </p:ext>
            </p:extLst>
          </p:nvPr>
        </p:nvGraphicFramePr>
        <p:xfrm>
          <a:off x="622299" y="2197099"/>
          <a:ext cx="7896226" cy="1081226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213397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6682829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</a:tblGrid>
              <a:tr h="3369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주제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DFCC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판소리의 대목과 장단 연계하여 감상하기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9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성취기준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CC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CC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[12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감비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01-01]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요소와 악곡 구성의 원리를 이해하며 음악을 듣고 특징을 비교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분석하여 설명한다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algn="l" latinLnBrk="1"/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[12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감비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02-01]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사회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문화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시대적 의미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음악적 특징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맥락 등의 관점에서 음악을 듣고 비평한다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87913"/>
                  </a:ext>
                </a:extLst>
              </a:tr>
              <a:tr h="33697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학습목표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CC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장단의 특징을 이해하고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판소리에서 장단의 쓰임새를 구별하며 감상할 수 있다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</a:tbl>
          </a:graphicData>
        </a:graphic>
      </p:graphicFrame>
      <p:sp>
        <p:nvSpPr>
          <p:cNvPr id="26" name="직사각형 25">
            <a:extLst>
              <a:ext uri="{FF2B5EF4-FFF2-40B4-BE49-F238E27FC236}">
                <a16:creationId xmlns:a16="http://schemas.microsoft.com/office/drawing/2014/main" id="{8F427196-8103-F9A0-91A3-3D34BB7F8C1C}"/>
              </a:ext>
            </a:extLst>
          </p:cNvPr>
          <p:cNvSpPr/>
          <p:nvPr/>
        </p:nvSpPr>
        <p:spPr>
          <a:xfrm>
            <a:off x="613080" y="3692470"/>
            <a:ext cx="7917840" cy="236893"/>
          </a:xfrm>
          <a:prstGeom prst="rect">
            <a:avLst/>
          </a:prstGeom>
          <a:gradFill>
            <a:gsLst>
              <a:gs pos="0">
                <a:srgbClr val="935A9E">
                  <a:alpha val="19000"/>
                </a:srgbClr>
              </a:gs>
              <a:gs pos="100000">
                <a:srgbClr val="276DB5">
                  <a:alpha val="2200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D489BEAD-E764-1E85-4FBF-2B4B1D897B73}"/>
              </a:ext>
            </a:extLst>
          </p:cNvPr>
          <p:cNvGrpSpPr/>
          <p:nvPr/>
        </p:nvGrpSpPr>
        <p:grpSpPr>
          <a:xfrm>
            <a:off x="141243" y="277153"/>
            <a:ext cx="4681347" cy="662153"/>
            <a:chOff x="141243" y="277153"/>
            <a:chExt cx="4681347" cy="66215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7204EB2-5FDF-3E0E-4E4E-5216AC775456}"/>
                </a:ext>
              </a:extLst>
            </p:cNvPr>
            <p:cNvSpPr txBox="1"/>
            <p:nvPr/>
          </p:nvSpPr>
          <p:spPr>
            <a:xfrm>
              <a:off x="1087593" y="569974"/>
              <a:ext cx="373499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교수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학습 방법 및 평가 예시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FAAA018-4D7D-64FF-E9A5-B8C7D97AF4C3}"/>
                </a:ext>
              </a:extLst>
            </p:cNvPr>
            <p:cNvSpPr txBox="1"/>
            <p:nvPr/>
          </p:nvSpPr>
          <p:spPr>
            <a:xfrm>
              <a:off x="141243" y="524669"/>
              <a:ext cx="649217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5-6</a:t>
              </a: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4A38D89C-23EC-9F20-3FA7-92673373ED87}"/>
                </a:ext>
              </a:extLst>
            </p:cNvPr>
            <p:cNvGrpSpPr/>
            <p:nvPr/>
          </p:nvGrpSpPr>
          <p:grpSpPr>
            <a:xfrm>
              <a:off x="1119981" y="277153"/>
              <a:ext cx="3059987" cy="204923"/>
              <a:chOff x="1119981" y="277153"/>
              <a:chExt cx="3059987" cy="204923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92B07B1-B01F-C700-C5B7-DD6D4DE65E04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78281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학습 방법 및 평가 </a:t>
                </a:r>
              </a:p>
            </p:txBody>
          </p: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FA26DD2A-5532-6DF4-4DAA-EAB0DBDBDB5C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11" name="타원 10">
                  <a:extLst>
                    <a:ext uri="{FF2B5EF4-FFF2-40B4-BE49-F238E27FC236}">
                      <a16:creationId xmlns:a16="http://schemas.microsoft.com/office/drawing/2014/main" id="{5CE98720-64FA-9BAC-AD55-AEAC5CE1DA55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8B84CB23-2605-0331-6ADD-3770E1715636}"/>
                    </a:ext>
                  </a:extLst>
                </p:cNvPr>
                <p:cNvSpPr txBox="1"/>
                <p:nvPr/>
              </p:nvSpPr>
              <p:spPr>
                <a:xfrm>
                  <a:off x="1163188" y="258397"/>
                  <a:ext cx="9297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5</a:t>
                  </a:r>
                </a:p>
              </p:txBody>
            </p:sp>
          </p:grpSp>
        </p:grp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710E43A-B48D-D393-3C7D-70CBBE06CB65}"/>
              </a:ext>
            </a:extLst>
          </p:cNvPr>
          <p:cNvGrpSpPr/>
          <p:nvPr/>
        </p:nvGrpSpPr>
        <p:grpSpPr>
          <a:xfrm>
            <a:off x="617221" y="3429000"/>
            <a:ext cx="1001678" cy="184666"/>
            <a:chOff x="639920" y="3406344"/>
            <a:chExt cx="1001678" cy="18466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A55DDCE-BD99-7485-E62C-8D18BC2CE96D}"/>
                </a:ext>
              </a:extLst>
            </p:cNvPr>
            <p:cNvSpPr txBox="1"/>
            <p:nvPr/>
          </p:nvSpPr>
          <p:spPr>
            <a:xfrm>
              <a:off x="881775" y="3406344"/>
              <a:ext cx="75982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차시 별 내용</a:t>
              </a:r>
            </a:p>
          </p:txBody>
        </p: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17F3D4ED-FAFD-5EC4-C43B-1A955919C2C9}"/>
                </a:ext>
              </a:extLst>
            </p:cNvPr>
            <p:cNvGrpSpPr/>
            <p:nvPr/>
          </p:nvGrpSpPr>
          <p:grpSpPr>
            <a:xfrm>
              <a:off x="639920" y="3414775"/>
              <a:ext cx="167816" cy="167804"/>
              <a:chOff x="622299" y="3397156"/>
              <a:chExt cx="203058" cy="203042"/>
            </a:xfrm>
          </p:grpSpPr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3F0DE6DD-1C22-ACC5-0328-B205B8B01F1A}"/>
                  </a:ext>
                </a:extLst>
              </p:cNvPr>
              <p:cNvSpPr/>
              <p:nvPr/>
            </p:nvSpPr>
            <p:spPr>
              <a:xfrm>
                <a:off x="622299" y="3397156"/>
                <a:ext cx="203058" cy="203042"/>
              </a:xfrm>
              <a:custGeom>
                <a:avLst/>
                <a:gdLst>
                  <a:gd name="connsiteX0" fmla="*/ 615125 w 1230249"/>
                  <a:gd name="connsiteY0" fmla="*/ 1230154 h 1230153"/>
                  <a:gd name="connsiteX1" fmla="*/ 0 w 1230249"/>
                  <a:gd name="connsiteY1" fmla="*/ 615125 h 1230153"/>
                  <a:gd name="connsiteX2" fmla="*/ 615125 w 1230249"/>
                  <a:gd name="connsiteY2" fmla="*/ 0 h 1230153"/>
                  <a:gd name="connsiteX3" fmla="*/ 1230249 w 1230249"/>
                  <a:gd name="connsiteY3" fmla="*/ 615125 h 1230153"/>
                  <a:gd name="connsiteX4" fmla="*/ 615125 w 1230249"/>
                  <a:gd name="connsiteY4" fmla="*/ 1230154 h 1230153"/>
                  <a:gd name="connsiteX5" fmla="*/ 615125 w 1230249"/>
                  <a:gd name="connsiteY5" fmla="*/ 1230154 h 123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249" h="1230153">
                    <a:moveTo>
                      <a:pt x="615125" y="1230154"/>
                    </a:moveTo>
                    <a:cubicBezTo>
                      <a:pt x="275368" y="1230154"/>
                      <a:pt x="0" y="954786"/>
                      <a:pt x="0" y="615125"/>
                    </a:cubicBezTo>
                    <a:cubicBezTo>
                      <a:pt x="0" y="275368"/>
                      <a:pt x="275368" y="0"/>
                      <a:pt x="615125" y="0"/>
                    </a:cubicBezTo>
                    <a:cubicBezTo>
                      <a:pt x="954786" y="0"/>
                      <a:pt x="1230249" y="275368"/>
                      <a:pt x="1230249" y="615125"/>
                    </a:cubicBezTo>
                    <a:cubicBezTo>
                      <a:pt x="1230154" y="954786"/>
                      <a:pt x="954786" y="1230154"/>
                      <a:pt x="615125" y="1230154"/>
                    </a:cubicBezTo>
                    <a:lnTo>
                      <a:pt x="615125" y="1230154"/>
                    </a:lnTo>
                    <a:close/>
                  </a:path>
                </a:pathLst>
              </a:custGeom>
              <a:solidFill>
                <a:srgbClr val="935A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913A3CA5-641F-AA41-2020-CAB5F8FEF0E4}"/>
                  </a:ext>
                </a:extLst>
              </p:cNvPr>
              <p:cNvSpPr/>
              <p:nvPr/>
            </p:nvSpPr>
            <p:spPr>
              <a:xfrm>
                <a:off x="659034" y="3433891"/>
                <a:ext cx="129588" cy="129588"/>
              </a:xfrm>
              <a:custGeom>
                <a:avLst/>
                <a:gdLst>
                  <a:gd name="connsiteX0" fmla="*/ 455200 w 634174"/>
                  <a:gd name="connsiteY0" fmla="*/ 317087 h 634174"/>
                  <a:gd name="connsiteX1" fmla="*/ 227171 w 634174"/>
                  <a:gd name="connsiteY1" fmla="*/ 492538 h 634174"/>
                  <a:gd name="connsiteX2" fmla="*/ 227171 w 634174"/>
                  <a:gd name="connsiteY2" fmla="*/ 141637 h 634174"/>
                  <a:gd name="connsiteX3" fmla="*/ 455200 w 634174"/>
                  <a:gd name="connsiteY3" fmla="*/ 317087 h 634174"/>
                  <a:gd name="connsiteX4" fmla="*/ 455200 w 634174"/>
                  <a:gd name="connsiteY4" fmla="*/ 317087 h 634174"/>
                  <a:gd name="connsiteX5" fmla="*/ 317087 w 634174"/>
                  <a:gd name="connsiteY5" fmla="*/ 634175 h 634174"/>
                  <a:gd name="connsiteX6" fmla="*/ 0 w 634174"/>
                  <a:gd name="connsiteY6" fmla="*/ 317087 h 634174"/>
                  <a:gd name="connsiteX7" fmla="*/ 317087 w 634174"/>
                  <a:gd name="connsiteY7" fmla="*/ 0 h 634174"/>
                  <a:gd name="connsiteX8" fmla="*/ 634175 w 634174"/>
                  <a:gd name="connsiteY8" fmla="*/ 317087 h 634174"/>
                  <a:gd name="connsiteX9" fmla="*/ 317087 w 634174"/>
                  <a:gd name="connsiteY9" fmla="*/ 634175 h 634174"/>
                  <a:gd name="connsiteX10" fmla="*/ 317087 w 634174"/>
                  <a:gd name="connsiteY10" fmla="*/ 634175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34174" h="634174">
                    <a:moveTo>
                      <a:pt x="455200" y="317087"/>
                    </a:moveTo>
                    <a:lnTo>
                      <a:pt x="227171" y="492538"/>
                    </a:lnTo>
                    <a:lnTo>
                      <a:pt x="227171" y="141637"/>
                    </a:lnTo>
                    <a:lnTo>
                      <a:pt x="455200" y="317087"/>
                    </a:lnTo>
                    <a:lnTo>
                      <a:pt x="455200" y="317087"/>
                    </a:lnTo>
                    <a:close/>
                    <a:moveTo>
                      <a:pt x="317087" y="634175"/>
                    </a:moveTo>
                    <a:cubicBezTo>
                      <a:pt x="141922" y="634175"/>
                      <a:pt x="0" y="492157"/>
                      <a:pt x="0" y="317087"/>
                    </a:cubicBezTo>
                    <a:cubicBezTo>
                      <a:pt x="0" y="141922"/>
                      <a:pt x="141922" y="0"/>
                      <a:pt x="317087" y="0"/>
                    </a:cubicBezTo>
                    <a:cubicBezTo>
                      <a:pt x="492252" y="0"/>
                      <a:pt x="634175" y="141922"/>
                      <a:pt x="634175" y="317087"/>
                    </a:cubicBezTo>
                    <a:cubicBezTo>
                      <a:pt x="634175" y="492157"/>
                      <a:pt x="492157" y="634175"/>
                      <a:pt x="317087" y="634175"/>
                    </a:cubicBezTo>
                    <a:lnTo>
                      <a:pt x="317087" y="634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25B1CB4B-7049-B42B-77FE-FC843BC07B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511912"/>
              </p:ext>
            </p:extLst>
          </p:nvPr>
        </p:nvGraphicFramePr>
        <p:xfrm>
          <a:off x="617222" y="3692471"/>
          <a:ext cx="7912320" cy="2486115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64400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925200">
                  <a:extLst>
                    <a:ext uri="{9D8B030D-6E8A-4147-A177-3AD203B41FA5}">
                      <a16:colId xmlns:a16="http://schemas.microsoft.com/office/drawing/2014/main" val="375454398"/>
                    </a:ext>
                  </a:extLst>
                </a:gridCol>
                <a:gridCol w="2174240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2174240">
                  <a:extLst>
                    <a:ext uri="{9D8B030D-6E8A-4147-A177-3AD203B41FA5}">
                      <a16:colId xmlns:a16="http://schemas.microsoft.com/office/drawing/2014/main" val="2117693572"/>
                    </a:ext>
                  </a:extLst>
                </a:gridCol>
                <a:gridCol w="2174240">
                  <a:extLst>
                    <a:ext uri="{9D8B030D-6E8A-4147-A177-3AD203B41FA5}">
                      <a16:colId xmlns:a16="http://schemas.microsoft.com/office/drawing/2014/main" val="2220809251"/>
                    </a:ext>
                  </a:extLst>
                </a:gridCol>
              </a:tblGrid>
              <a:tr h="230582"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935A9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R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319375"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 주제</a:t>
                      </a:r>
                    </a:p>
                  </a:txBody>
                  <a:tcPr marL="72000" marR="72000" marT="28800" marB="288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판소리 다섯 마당의 줄거리 파악하기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판소리에서 사용하는 주요 장단의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종류와 쓰임 살펴보기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판소리 한 마당을 골라 노랫말의 내용을</a:t>
                      </a:r>
                      <a:endParaRPr lang="en-US" altLang="ko-KR" sz="900" b="0" kern="1200" spc="-5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algn="l" latinLnBrk="1"/>
                      <a:r>
                        <a:rPr lang="ko-KR" altLang="en-US" sz="9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파악하고 어울리는 장단 연결하기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  <a:tr h="187399"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핵심역량</a:t>
                      </a:r>
                    </a:p>
                  </a:txBody>
                  <a:tcPr marL="72000" marR="72000" marT="28800" marB="288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자기주도성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감성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소통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자기주도성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감성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창의성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187399">
                <a:tc rowSpan="3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</a:t>
                      </a:r>
                      <a:endParaRPr lang="en-US" altLang="ko-KR" sz="9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체계 </a:t>
                      </a:r>
                      <a:endParaRPr lang="en-US" altLang="ko-KR" sz="9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28800" marB="288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시대</a:t>
                      </a:r>
                      <a:r>
                        <a:rPr lang="en-US" altLang="ko-KR" sz="9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지역</a:t>
                      </a:r>
                      <a:r>
                        <a:rPr lang="en-US" altLang="ko-KR" sz="9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사회</a:t>
                      </a:r>
                      <a:r>
                        <a:rPr lang="en-US" altLang="ko-KR" sz="9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문화</a:t>
                      </a:r>
                      <a:r>
                        <a:rPr lang="en-US" altLang="ko-KR" sz="9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공동체의 악곡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요소</a:t>
                      </a:r>
                      <a:r>
                        <a:rPr lang="en-US" altLang="ko-KR" sz="9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구성</a:t>
                      </a:r>
                      <a:r>
                        <a:rPr lang="en-US" altLang="ko-KR" sz="9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원리</a:t>
                      </a:r>
                      <a:r>
                        <a:rPr lang="en-US" altLang="ko-KR" sz="9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특징과 변화</a:t>
                      </a:r>
                      <a:r>
                        <a:rPr lang="en-US" altLang="ko-KR" sz="9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발전 양상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사회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문화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시대적 의미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음악적 특징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맥락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8148555"/>
                  </a:ext>
                </a:extLst>
              </a:tr>
              <a:tr h="31937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비교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분석하여 설명하기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집중하여 듣고 파악하기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algn="l"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비교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분석하여 설명하기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집중하여 듣고 파악하기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algn="l"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관점에서 듣고 비평하기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6006650"/>
                  </a:ext>
                </a:extLst>
              </a:tr>
              <a:tr h="31937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-</a:t>
                      </a: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음악에 대한 수용과 공감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음악에 대한 수용과 공감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algn="l"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감상자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비평자로서의 태도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1032181"/>
                  </a:ext>
                </a:extLst>
              </a:tr>
              <a:tr h="60776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교수학습내용</a:t>
                      </a:r>
                    </a:p>
                  </a:txBody>
                  <a:tcPr marL="72000" marR="72000" marT="28800" marB="288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판소리 다섯 마당 줄거리 파악하기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1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다섯 마당의 줄거리 비교하여 이야기하기</a:t>
                      </a:r>
                      <a:endParaRPr lang="en-US" altLang="ko-KR" sz="900" b="0" kern="1200" spc="-1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장단의 특징 이해하기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판소리에서 사용되는 주요 장단의</a:t>
                      </a:r>
                      <a:b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종류와 각 장단의 쓰임 파악하기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모둠별로 판소리 한 마당을 골라</a:t>
                      </a:r>
                      <a:b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주요 대목 탐색하기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주요 대목을 감상하며 노랫말의 내용과 </a:t>
                      </a:r>
                      <a:b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</a:b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장단연결해보기 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430977"/>
                  </a:ext>
                </a:extLst>
              </a:tr>
              <a:tr h="22955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교수학습방법</a:t>
                      </a:r>
                    </a:p>
                  </a:txBody>
                  <a:tcPr marL="72000" marR="72000" marT="28800" marB="288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토의</a:t>
                      </a:r>
                      <a:r>
                        <a:rPr lang="en-US" altLang="ko-KR" sz="9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토론 학습</a:t>
                      </a:r>
                      <a:r>
                        <a:rPr lang="en-US" altLang="ko-KR" sz="9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탐구 학습</a:t>
                      </a:r>
                      <a:r>
                        <a:rPr lang="en-US" altLang="ko-KR" sz="9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스토리텔링 기반 학습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토의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토론 학습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탐구 학습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토의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토론 학습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발견 학습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문제 해결 학습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5A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0010937"/>
                  </a:ext>
                </a:extLst>
              </a:tr>
            </a:tbl>
          </a:graphicData>
        </a:graphic>
      </p:graphicFrame>
      <p:grpSp>
        <p:nvGrpSpPr>
          <p:cNvPr id="16" name="그룹 15">
            <a:extLst>
              <a:ext uri="{FF2B5EF4-FFF2-40B4-BE49-F238E27FC236}">
                <a16:creationId xmlns:a16="http://schemas.microsoft.com/office/drawing/2014/main" id="{0353BB17-5DA9-CBF5-9D21-10DAF5F3C341}"/>
              </a:ext>
            </a:extLst>
          </p:cNvPr>
          <p:cNvGrpSpPr/>
          <p:nvPr/>
        </p:nvGrpSpPr>
        <p:grpSpPr>
          <a:xfrm>
            <a:off x="539550" y="1821181"/>
            <a:ext cx="4195233" cy="402187"/>
            <a:chOff x="539550" y="1821181"/>
            <a:chExt cx="4195233" cy="40218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4834077-2EBB-6E79-8068-CCF35290600E}"/>
                </a:ext>
              </a:extLst>
            </p:cNvPr>
            <p:cNvSpPr txBox="1"/>
            <p:nvPr/>
          </p:nvSpPr>
          <p:spPr>
            <a:xfrm>
              <a:off x="3176664" y="1893102"/>
              <a:ext cx="155811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935A9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교수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935A9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935A9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학습 방법 예시</a:t>
              </a:r>
            </a:p>
          </p:txBody>
        </p:sp>
        <p:sp>
          <p:nvSpPr>
            <p:cNvPr id="18" name="사각형: 둥근 위쪽 모서리 17">
              <a:extLst>
                <a:ext uri="{FF2B5EF4-FFF2-40B4-BE49-F238E27FC236}">
                  <a16:creationId xmlns:a16="http://schemas.microsoft.com/office/drawing/2014/main" id="{99E63F82-0E3E-582C-099F-60F5A49DED4E}"/>
                </a:ext>
              </a:extLst>
            </p:cNvPr>
            <p:cNvSpPr/>
            <p:nvPr/>
          </p:nvSpPr>
          <p:spPr>
            <a:xfrm flipH="1">
              <a:off x="539550" y="1821181"/>
              <a:ext cx="2494163" cy="329088"/>
            </a:xfrm>
            <a:prstGeom prst="round2SameRect">
              <a:avLst>
                <a:gd name="adj1" fmla="val 26074"/>
                <a:gd name="adj2" fmla="val 0"/>
              </a:avLst>
            </a:prstGeom>
            <a:solidFill>
              <a:srgbClr val="935A9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F7B88CC5-DF6C-DC9F-131B-A603FC641C38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 flipV="1">
              <a:off x="539551" y="1943146"/>
              <a:ext cx="165846" cy="280222"/>
            </a:xfrm>
            <a:custGeom>
              <a:avLst/>
              <a:gdLst>
                <a:gd name="connsiteX0" fmla="*/ 0 w 179587"/>
                <a:gd name="connsiteY0" fmla="*/ 74092 h 291600"/>
                <a:gd name="connsiteX1" fmla="*/ 0 w 179587"/>
                <a:gd name="connsiteY1" fmla="*/ 217978 h 291600"/>
                <a:gd name="connsiteX2" fmla="*/ 40417 w 179587"/>
                <a:gd name="connsiteY2" fmla="*/ 286247 h 291600"/>
                <a:gd name="connsiteX3" fmla="*/ 64099 w 179587"/>
                <a:gd name="connsiteY3" fmla="*/ 291600 h 291600"/>
                <a:gd name="connsiteX4" fmla="*/ 64099 w 179587"/>
                <a:gd name="connsiteY4" fmla="*/ 283233 h 291600"/>
                <a:gd name="connsiteX5" fmla="*/ 126402 w 179587"/>
                <a:gd name="connsiteY5" fmla="*/ 213478 h 291600"/>
                <a:gd name="connsiteX6" fmla="*/ 179587 w 179587"/>
                <a:gd name="connsiteY6" fmla="*/ 213478 h 291600"/>
                <a:gd name="connsiteX7" fmla="*/ 179587 w 179587"/>
                <a:gd name="connsiteY7" fmla="*/ 0 h 291600"/>
                <a:gd name="connsiteX8" fmla="*/ 66176 w 179587"/>
                <a:gd name="connsiteY8" fmla="*/ 0 h 291600"/>
                <a:gd name="connsiteX9" fmla="*/ 0 w 179587"/>
                <a:gd name="connsiteY9" fmla="*/ 74092 h 29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587" h="291600">
                  <a:moveTo>
                    <a:pt x="0" y="74092"/>
                  </a:moveTo>
                  <a:lnTo>
                    <a:pt x="0" y="217978"/>
                  </a:lnTo>
                  <a:cubicBezTo>
                    <a:pt x="0" y="248668"/>
                    <a:pt x="16666" y="275000"/>
                    <a:pt x="40417" y="286247"/>
                  </a:cubicBezTo>
                  <a:lnTo>
                    <a:pt x="64099" y="291600"/>
                  </a:lnTo>
                  <a:lnTo>
                    <a:pt x="64099" y="283233"/>
                  </a:lnTo>
                  <a:cubicBezTo>
                    <a:pt x="64099" y="244708"/>
                    <a:pt x="91993" y="213478"/>
                    <a:pt x="126402" y="213478"/>
                  </a:cubicBezTo>
                  <a:lnTo>
                    <a:pt x="179587" y="213478"/>
                  </a:lnTo>
                  <a:lnTo>
                    <a:pt x="179587" y="0"/>
                  </a:lnTo>
                  <a:lnTo>
                    <a:pt x="66176" y="0"/>
                  </a:lnTo>
                  <a:cubicBezTo>
                    <a:pt x="29628" y="0"/>
                    <a:pt x="0" y="33172"/>
                    <a:pt x="0" y="74092"/>
                  </a:cubicBezTo>
                  <a:close/>
                </a:path>
              </a:pathLst>
            </a:custGeom>
            <a:solidFill>
              <a:srgbClr val="935A9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77FF37A-B18A-B431-0D38-28CBD65104A0}"/>
                </a:ext>
              </a:extLst>
            </p:cNvPr>
            <p:cNvSpPr txBox="1"/>
            <p:nvPr/>
          </p:nvSpPr>
          <p:spPr>
            <a:xfrm>
              <a:off x="691233" y="1893102"/>
              <a:ext cx="212718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진로선택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: 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 감상과 비평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21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>
            <a:extLst>
              <a:ext uri="{FF2B5EF4-FFF2-40B4-BE49-F238E27FC236}">
                <a16:creationId xmlns:a16="http://schemas.microsoft.com/office/drawing/2014/main" id="{3D5F0B4C-6B2C-D0E3-ADC8-FF4CD841F0B8}"/>
              </a:ext>
            </a:extLst>
          </p:cNvPr>
          <p:cNvGrpSpPr/>
          <p:nvPr/>
        </p:nvGrpSpPr>
        <p:grpSpPr>
          <a:xfrm>
            <a:off x="431581" y="1310857"/>
            <a:ext cx="8244105" cy="431913"/>
            <a:chOff x="442897" y="1371859"/>
            <a:chExt cx="8244105" cy="431913"/>
          </a:xfrm>
        </p:grpSpPr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29E29B56-96A5-DA94-355E-30DD19BE866A}"/>
                </a:ext>
              </a:extLst>
            </p:cNvPr>
            <p:cNvSpPr/>
            <p:nvPr/>
          </p:nvSpPr>
          <p:spPr>
            <a:xfrm rot="10800000" flipH="1">
              <a:off x="468313" y="1419720"/>
              <a:ext cx="8218689" cy="336189"/>
            </a:xfrm>
            <a:prstGeom prst="roundRect">
              <a:avLst>
                <a:gd name="adj" fmla="val 50000"/>
              </a:avLst>
            </a:prstGeom>
            <a:solidFill>
              <a:srgbClr val="935A9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9594A27-8C52-2DF9-4808-9806C4353FF7}"/>
                </a:ext>
              </a:extLst>
            </p:cNvPr>
            <p:cNvSpPr txBox="1"/>
            <p:nvPr/>
          </p:nvSpPr>
          <p:spPr>
            <a:xfrm>
              <a:off x="961064" y="1476611"/>
              <a:ext cx="788677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고등학교</a:t>
              </a: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A015F72-2BBF-FEB4-D805-9B912E3E9F2B}"/>
                </a:ext>
              </a:extLst>
            </p:cNvPr>
            <p:cNvGrpSpPr/>
            <p:nvPr/>
          </p:nvGrpSpPr>
          <p:grpSpPr>
            <a:xfrm>
              <a:off x="442897" y="1371859"/>
              <a:ext cx="431913" cy="431913"/>
              <a:chOff x="442897" y="1371859"/>
              <a:chExt cx="431913" cy="431913"/>
            </a:xfrm>
          </p:grpSpPr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2EB8FC1B-FE80-4857-81F2-C6C783EF7A39}"/>
                  </a:ext>
                </a:extLst>
              </p:cNvPr>
              <p:cNvGrpSpPr/>
              <p:nvPr/>
            </p:nvGrpSpPr>
            <p:grpSpPr>
              <a:xfrm>
                <a:off x="442897" y="1371859"/>
                <a:ext cx="431913" cy="431913"/>
                <a:chOff x="440037" y="1328518"/>
                <a:chExt cx="518594" cy="518594"/>
              </a:xfrm>
            </p:grpSpPr>
            <p:sp>
              <p:nvSpPr>
                <p:cNvPr id="20" name="원호 19">
                  <a:extLst>
                    <a:ext uri="{FF2B5EF4-FFF2-40B4-BE49-F238E27FC236}">
                      <a16:creationId xmlns:a16="http://schemas.microsoft.com/office/drawing/2014/main" id="{21A54A76-B4BB-36F6-A305-40CB082A283F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7884458"/>
                    <a:gd name="adj2" fmla="val 20871137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1" name="원호 20">
                  <a:extLst>
                    <a:ext uri="{FF2B5EF4-FFF2-40B4-BE49-F238E27FC236}">
                      <a16:creationId xmlns:a16="http://schemas.microsoft.com/office/drawing/2014/main" id="{E96B7082-07CB-4E5B-1B7F-9523F1455F3D}"/>
                    </a:ext>
                  </a:extLst>
                </p:cNvPr>
                <p:cNvSpPr/>
                <p:nvPr/>
              </p:nvSpPr>
              <p:spPr>
                <a:xfrm>
                  <a:off x="440037" y="1328518"/>
                  <a:ext cx="518594" cy="518594"/>
                </a:xfrm>
                <a:prstGeom prst="arc">
                  <a:avLst>
                    <a:gd name="adj1" fmla="val 112313"/>
                    <a:gd name="adj2" fmla="val 354585"/>
                  </a:avLst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CD2B0FB6-B07E-E670-3154-0A53437BB64B}"/>
                  </a:ext>
                </a:extLst>
              </p:cNvPr>
              <p:cNvGrpSpPr/>
              <p:nvPr/>
            </p:nvGrpSpPr>
            <p:grpSpPr>
              <a:xfrm>
                <a:off x="467851" y="1396813"/>
                <a:ext cx="382005" cy="382005"/>
                <a:chOff x="508331" y="1396813"/>
                <a:chExt cx="382005" cy="382005"/>
              </a:xfrm>
            </p:grpSpPr>
            <p:sp>
              <p:nvSpPr>
                <p:cNvPr id="18" name="타원 17">
                  <a:extLst>
                    <a:ext uri="{FF2B5EF4-FFF2-40B4-BE49-F238E27FC236}">
                      <a16:creationId xmlns:a16="http://schemas.microsoft.com/office/drawing/2014/main" id="{07026EA9-0F21-7777-FCFF-F67AFBDEC8C0}"/>
                    </a:ext>
                  </a:extLst>
                </p:cNvPr>
                <p:cNvSpPr/>
                <p:nvPr/>
              </p:nvSpPr>
              <p:spPr>
                <a:xfrm>
                  <a:off x="508331" y="1396813"/>
                  <a:ext cx="382005" cy="38200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935A9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B36E0F46-35A6-936C-4AF4-46DA45847ACC}"/>
                    </a:ext>
                  </a:extLst>
                </p:cNvPr>
                <p:cNvSpPr txBox="1"/>
                <p:nvPr/>
              </p:nvSpPr>
              <p:spPr>
                <a:xfrm>
                  <a:off x="573498" y="1487564"/>
                  <a:ext cx="251672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DFCCE2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0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935A9E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3</a:t>
                  </a:r>
                </a:p>
              </p:txBody>
            </p:sp>
          </p:grpSp>
        </p:grp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3973627-50D9-2D2D-E6F7-5CBC2951276D}"/>
              </a:ext>
            </a:extLst>
          </p:cNvPr>
          <p:cNvGrpSpPr/>
          <p:nvPr/>
        </p:nvGrpSpPr>
        <p:grpSpPr>
          <a:xfrm>
            <a:off x="7332983" y="1473743"/>
            <a:ext cx="1268290" cy="1307705"/>
            <a:chOff x="7396951" y="1454693"/>
            <a:chExt cx="1268290" cy="1307705"/>
          </a:xfrm>
        </p:grpSpPr>
        <p:pic>
          <p:nvPicPr>
            <p:cNvPr id="23" name="그림 22" descr="의류, 사람, 만화 영화, 스탠딩이(가) 표시된 사진&#10;&#10;자동 생성된 설명">
              <a:extLst>
                <a:ext uri="{FF2B5EF4-FFF2-40B4-BE49-F238E27FC236}">
                  <a16:creationId xmlns:a16="http://schemas.microsoft.com/office/drawing/2014/main" id="{D37F2143-D129-5A9A-65FB-37985E55CB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87186"/>
            <a:stretch/>
          </p:blipFill>
          <p:spPr>
            <a:xfrm>
              <a:off x="7396951" y="1454693"/>
              <a:ext cx="1268290" cy="252663"/>
            </a:xfrm>
            <a:prstGeom prst="rect">
              <a:avLst/>
            </a:prstGeom>
            <a:effectLst>
              <a:outerShdw blurRad="25400" dist="25400" dir="162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그림 23" descr="의류, 사람, 만화 영화, 스탠딩이(가) 표시된 사진&#10;&#10;자동 생성된 설명">
              <a:extLst>
                <a:ext uri="{FF2B5EF4-FFF2-40B4-BE49-F238E27FC236}">
                  <a16:creationId xmlns:a16="http://schemas.microsoft.com/office/drawing/2014/main" id="{D8FA230C-BF8C-A32B-97FE-5803E4224F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33682"/>
            <a:stretch/>
          </p:blipFill>
          <p:spPr>
            <a:xfrm>
              <a:off x="7396951" y="1454694"/>
              <a:ext cx="1268290" cy="1307704"/>
            </a:xfrm>
            <a:prstGeom prst="rect">
              <a:avLst/>
            </a:prstGeom>
          </p:spPr>
        </p:pic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C126ABC2-10B8-FD0F-4657-06CE79872830}"/>
              </a:ext>
            </a:extLst>
          </p:cNvPr>
          <p:cNvGrpSpPr/>
          <p:nvPr/>
        </p:nvGrpSpPr>
        <p:grpSpPr>
          <a:xfrm>
            <a:off x="622299" y="2199889"/>
            <a:ext cx="7896226" cy="3968752"/>
            <a:chOff x="622299" y="2197098"/>
            <a:chExt cx="7896226" cy="3968752"/>
          </a:xfrm>
        </p:grpSpPr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6C2D0EE4-26F2-086E-0D58-8018FBBD1FCF}"/>
                </a:ext>
              </a:extLst>
            </p:cNvPr>
            <p:cNvSpPr/>
            <p:nvPr/>
          </p:nvSpPr>
          <p:spPr>
            <a:xfrm>
              <a:off x="622299" y="2197100"/>
              <a:ext cx="7896226" cy="3968750"/>
            </a:xfrm>
            <a:prstGeom prst="roundRect">
              <a:avLst>
                <a:gd name="adj" fmla="val 1615"/>
              </a:avLst>
            </a:prstGeom>
            <a:solidFill>
              <a:schemeClr val="bg1"/>
            </a:solidFill>
            <a:ln w="19050">
              <a:solidFill>
                <a:srgbClr val="E1D1E4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27" name="사각형: 둥근 위쪽 모서리 26">
              <a:extLst>
                <a:ext uri="{FF2B5EF4-FFF2-40B4-BE49-F238E27FC236}">
                  <a16:creationId xmlns:a16="http://schemas.microsoft.com/office/drawing/2014/main" id="{5D0892EA-9F8D-548D-13A4-518B050C0A87}"/>
                </a:ext>
              </a:extLst>
            </p:cNvPr>
            <p:cNvSpPr/>
            <p:nvPr/>
          </p:nvSpPr>
          <p:spPr>
            <a:xfrm rot="16200000">
              <a:off x="-758827" y="3578225"/>
              <a:ext cx="3968751" cy="1206497"/>
            </a:xfrm>
            <a:prstGeom prst="round2SameRect">
              <a:avLst>
                <a:gd name="adj1" fmla="val 5086"/>
                <a:gd name="adj2" fmla="val 0"/>
              </a:avLst>
            </a:prstGeom>
            <a:gradFill>
              <a:gsLst>
                <a:gs pos="100000">
                  <a:srgbClr val="935A9E">
                    <a:alpha val="19000"/>
                  </a:srgbClr>
                </a:gs>
                <a:gs pos="0">
                  <a:srgbClr val="276DB5">
                    <a:alpha val="22000"/>
                  </a:srgb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E6CBBF87-F655-1723-7F27-B673626619D2}"/>
              </a:ext>
            </a:extLst>
          </p:cNvPr>
          <p:cNvGrpSpPr/>
          <p:nvPr/>
        </p:nvGrpSpPr>
        <p:grpSpPr>
          <a:xfrm>
            <a:off x="141243" y="277153"/>
            <a:ext cx="4681347" cy="662153"/>
            <a:chOff x="141243" y="277153"/>
            <a:chExt cx="4681347" cy="662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BFB5EDF-DB8A-9E3E-24E4-D6F5C305625F}"/>
                </a:ext>
              </a:extLst>
            </p:cNvPr>
            <p:cNvSpPr txBox="1"/>
            <p:nvPr/>
          </p:nvSpPr>
          <p:spPr>
            <a:xfrm>
              <a:off x="1087593" y="569974"/>
              <a:ext cx="373499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교수</a:t>
              </a:r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학습 방법 및 평가 예시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7284743-4706-AEA6-3361-7944C6F05CA7}"/>
                </a:ext>
              </a:extLst>
            </p:cNvPr>
            <p:cNvSpPr txBox="1"/>
            <p:nvPr/>
          </p:nvSpPr>
          <p:spPr>
            <a:xfrm>
              <a:off x="141243" y="524669"/>
              <a:ext cx="649217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5-6</a:t>
              </a:r>
            </a:p>
          </p:txBody>
        </p: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04C197FC-B584-A4A7-025B-6131B767C46D}"/>
                </a:ext>
              </a:extLst>
            </p:cNvPr>
            <p:cNvGrpSpPr/>
            <p:nvPr/>
          </p:nvGrpSpPr>
          <p:grpSpPr>
            <a:xfrm>
              <a:off x="1119981" y="277153"/>
              <a:ext cx="3059987" cy="204923"/>
              <a:chOff x="1119981" y="277153"/>
              <a:chExt cx="3059987" cy="204923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D271285-9A31-177D-6E72-134623BD8164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278281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음악과 개정 교육과정 교수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학습 방법 및 평가 </a:t>
                </a:r>
              </a:p>
            </p:txBody>
          </p:sp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88D4458E-08DD-07E5-252C-C7D8E222B2F6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34" name="타원 33">
                  <a:extLst>
                    <a:ext uri="{FF2B5EF4-FFF2-40B4-BE49-F238E27FC236}">
                      <a16:creationId xmlns:a16="http://schemas.microsoft.com/office/drawing/2014/main" id="{91A63222-E325-09B2-7496-13FF04FE9A25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1F438879-E4BF-01B1-2010-D8D4C3B479AD}"/>
                    </a:ext>
                  </a:extLst>
                </p:cNvPr>
                <p:cNvSpPr txBox="1"/>
                <p:nvPr/>
              </p:nvSpPr>
              <p:spPr>
                <a:xfrm>
                  <a:off x="1163188" y="258397"/>
                  <a:ext cx="9297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5</a:t>
                  </a:r>
                </a:p>
              </p:txBody>
            </p:sp>
          </p:grpSp>
        </p:grpSp>
      </p:grp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61AE2454-26B0-82C9-C6A0-ADBB9E43AA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2274920"/>
              </p:ext>
            </p:extLst>
          </p:nvPr>
        </p:nvGraphicFramePr>
        <p:xfrm>
          <a:off x="622299" y="2205800"/>
          <a:ext cx="7896227" cy="3962842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213397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463004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2878411">
                  <a:extLst>
                    <a:ext uri="{9D8B030D-6E8A-4147-A177-3AD203B41FA5}">
                      <a16:colId xmlns:a16="http://schemas.microsoft.com/office/drawing/2014/main" val="2557666698"/>
                    </a:ext>
                  </a:extLst>
                </a:gridCol>
                <a:gridCol w="3341415">
                  <a:extLst>
                    <a:ext uri="{9D8B030D-6E8A-4147-A177-3AD203B41FA5}">
                      <a16:colId xmlns:a16="http://schemas.microsoft.com/office/drawing/2014/main" val="3773881784"/>
                    </a:ext>
                  </a:extLst>
                </a:gridCol>
              </a:tblGrid>
              <a:tr h="9225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성취기준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[12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감비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01-01] 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요소와 악곡 구성의 원리를 이해하며 음악을 듣고 특징을 비교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분석하여 설명한다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[12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감비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02-01] 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사회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문화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시대적 의미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음악적 특징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맥락 등의 관점에서 음악을 듣고 비평한다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1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 중 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5-6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차시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87913"/>
                  </a:ext>
                </a:extLst>
              </a:tr>
              <a:tr h="3811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과제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935A9E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판소리 한 마당을 골라 주요 대목을 감상하며 노랫말의 내용과 장단 연결해보기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927907"/>
                  </a:ext>
                </a:extLst>
              </a:tr>
              <a:tr h="8260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요소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판소리 대목의 노랫말 파악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3188" indent="-103188" algn="l" defTabSz="914400" rtl="0" eaLnBrk="1" latinLnBrk="1" hangingPunct="1">
                        <a:spcAft>
                          <a:spcPts val="200"/>
                        </a:spcAft>
                        <a:buClr>
                          <a:srgbClr val="935A9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노랫말의 내용에 알맞은 장단 연결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3811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방법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관찰 평가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토의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토론 평가 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191613"/>
                  </a:ext>
                </a:extLst>
              </a:tr>
              <a:tr h="35692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평가 기준</a:t>
                      </a:r>
                      <a:endParaRPr lang="en-US" altLang="ko-KR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A2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상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935A9E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선정한 판소리 대목의 내용과 분위기를 명확하게 파악하고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어울리는 장단을 알맞게 연결한다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92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중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935A9E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선정한 판소리 대목의 내용과 분위기를 대략적으로 파악하고</a:t>
                      </a: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어울리는 장단을 적절히 연결한다</a:t>
                      </a: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986014"/>
                  </a:ext>
                </a:extLst>
              </a:tr>
              <a:tr h="35692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하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935A9E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선정한 판소리 대목의 분위기를 대략적으로 파악하고</a:t>
                      </a: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어울리는 장단을 비교적 적절히 연결한다</a:t>
                      </a: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608988"/>
                  </a:ext>
                </a:extLst>
              </a:tr>
            </a:tbl>
          </a:graphicData>
        </a:graphic>
      </p:graphicFrame>
      <p:grpSp>
        <p:nvGrpSpPr>
          <p:cNvPr id="42" name="그룹 41">
            <a:extLst>
              <a:ext uri="{FF2B5EF4-FFF2-40B4-BE49-F238E27FC236}">
                <a16:creationId xmlns:a16="http://schemas.microsoft.com/office/drawing/2014/main" id="{C4282B0B-C838-83C9-4517-304B000931FC}"/>
              </a:ext>
            </a:extLst>
          </p:cNvPr>
          <p:cNvGrpSpPr/>
          <p:nvPr/>
        </p:nvGrpSpPr>
        <p:grpSpPr>
          <a:xfrm>
            <a:off x="539550" y="1821181"/>
            <a:ext cx="3387319" cy="402187"/>
            <a:chOff x="539550" y="1821181"/>
            <a:chExt cx="3387319" cy="40218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B4409FC-7781-F4E4-ECE3-9A77E5061022}"/>
                </a:ext>
              </a:extLst>
            </p:cNvPr>
            <p:cNvSpPr txBox="1"/>
            <p:nvPr/>
          </p:nvSpPr>
          <p:spPr>
            <a:xfrm>
              <a:off x="3176664" y="1893102"/>
              <a:ext cx="75020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935A9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평가 예시</a:t>
              </a:r>
            </a:p>
          </p:txBody>
        </p:sp>
        <p:sp>
          <p:nvSpPr>
            <p:cNvPr id="44" name="사각형: 둥근 위쪽 모서리 43">
              <a:extLst>
                <a:ext uri="{FF2B5EF4-FFF2-40B4-BE49-F238E27FC236}">
                  <a16:creationId xmlns:a16="http://schemas.microsoft.com/office/drawing/2014/main" id="{3E767435-EBE5-8E75-A257-CA13CB75777A}"/>
                </a:ext>
              </a:extLst>
            </p:cNvPr>
            <p:cNvSpPr/>
            <p:nvPr/>
          </p:nvSpPr>
          <p:spPr>
            <a:xfrm flipH="1">
              <a:off x="539550" y="1821181"/>
              <a:ext cx="2494163" cy="329088"/>
            </a:xfrm>
            <a:prstGeom prst="round2SameRect">
              <a:avLst>
                <a:gd name="adj1" fmla="val 26074"/>
                <a:gd name="adj2" fmla="val 0"/>
              </a:avLst>
            </a:prstGeom>
            <a:solidFill>
              <a:srgbClr val="935A9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13EFD431-4FDD-4540-DC50-17A927D80844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 flipV="1">
              <a:off x="539551" y="1943146"/>
              <a:ext cx="165846" cy="280222"/>
            </a:xfrm>
            <a:custGeom>
              <a:avLst/>
              <a:gdLst>
                <a:gd name="connsiteX0" fmla="*/ 0 w 179587"/>
                <a:gd name="connsiteY0" fmla="*/ 74092 h 291600"/>
                <a:gd name="connsiteX1" fmla="*/ 0 w 179587"/>
                <a:gd name="connsiteY1" fmla="*/ 217978 h 291600"/>
                <a:gd name="connsiteX2" fmla="*/ 40417 w 179587"/>
                <a:gd name="connsiteY2" fmla="*/ 286247 h 291600"/>
                <a:gd name="connsiteX3" fmla="*/ 64099 w 179587"/>
                <a:gd name="connsiteY3" fmla="*/ 291600 h 291600"/>
                <a:gd name="connsiteX4" fmla="*/ 64099 w 179587"/>
                <a:gd name="connsiteY4" fmla="*/ 283233 h 291600"/>
                <a:gd name="connsiteX5" fmla="*/ 126402 w 179587"/>
                <a:gd name="connsiteY5" fmla="*/ 213478 h 291600"/>
                <a:gd name="connsiteX6" fmla="*/ 179587 w 179587"/>
                <a:gd name="connsiteY6" fmla="*/ 213478 h 291600"/>
                <a:gd name="connsiteX7" fmla="*/ 179587 w 179587"/>
                <a:gd name="connsiteY7" fmla="*/ 0 h 291600"/>
                <a:gd name="connsiteX8" fmla="*/ 66176 w 179587"/>
                <a:gd name="connsiteY8" fmla="*/ 0 h 291600"/>
                <a:gd name="connsiteX9" fmla="*/ 0 w 179587"/>
                <a:gd name="connsiteY9" fmla="*/ 74092 h 29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587" h="291600">
                  <a:moveTo>
                    <a:pt x="0" y="74092"/>
                  </a:moveTo>
                  <a:lnTo>
                    <a:pt x="0" y="217978"/>
                  </a:lnTo>
                  <a:cubicBezTo>
                    <a:pt x="0" y="248668"/>
                    <a:pt x="16666" y="275000"/>
                    <a:pt x="40417" y="286247"/>
                  </a:cubicBezTo>
                  <a:lnTo>
                    <a:pt x="64099" y="291600"/>
                  </a:lnTo>
                  <a:lnTo>
                    <a:pt x="64099" y="283233"/>
                  </a:lnTo>
                  <a:cubicBezTo>
                    <a:pt x="64099" y="244708"/>
                    <a:pt x="91993" y="213478"/>
                    <a:pt x="126402" y="213478"/>
                  </a:cubicBezTo>
                  <a:lnTo>
                    <a:pt x="179587" y="213478"/>
                  </a:lnTo>
                  <a:lnTo>
                    <a:pt x="179587" y="0"/>
                  </a:lnTo>
                  <a:lnTo>
                    <a:pt x="66176" y="0"/>
                  </a:lnTo>
                  <a:cubicBezTo>
                    <a:pt x="29628" y="0"/>
                    <a:pt x="0" y="33172"/>
                    <a:pt x="0" y="74092"/>
                  </a:cubicBezTo>
                  <a:close/>
                </a:path>
              </a:pathLst>
            </a:custGeom>
            <a:solidFill>
              <a:srgbClr val="935A9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F958E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7475A0C-AE39-AE75-AA6C-64A8AB7A514E}"/>
                </a:ext>
              </a:extLst>
            </p:cNvPr>
            <p:cNvSpPr txBox="1"/>
            <p:nvPr/>
          </p:nvSpPr>
          <p:spPr>
            <a:xfrm>
              <a:off x="691233" y="1893102"/>
              <a:ext cx="212718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진로선택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: </a:t>
              </a:r>
              <a:r>
                <a:rPr lang="ko-KR" altLang="en-US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 감상과 비평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305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A6B5B19C-CB7D-7A4A-E536-156DB644E046}"/>
              </a:ext>
            </a:extLst>
          </p:cNvPr>
          <p:cNvGrpSpPr/>
          <p:nvPr/>
        </p:nvGrpSpPr>
        <p:grpSpPr>
          <a:xfrm>
            <a:off x="459185" y="1767483"/>
            <a:ext cx="4717504" cy="1010533"/>
            <a:chOff x="459185" y="1776271"/>
            <a:chExt cx="4717504" cy="101053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4CBB577-F7EF-FD9B-D046-B3B2B16A6520}"/>
                </a:ext>
              </a:extLst>
            </p:cNvPr>
            <p:cNvSpPr txBox="1"/>
            <p:nvPr/>
          </p:nvSpPr>
          <p:spPr>
            <a:xfrm>
              <a:off x="1627641" y="1776271"/>
              <a:ext cx="3549048" cy="1010533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altLang="ko-KR" sz="3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(</a:t>
              </a:r>
              <a:r>
                <a:rPr lang="ko-KR" altLang="en-US" sz="3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고등학교</a:t>
              </a:r>
              <a:r>
                <a:rPr lang="en-US" altLang="ko-KR" sz="3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) </a:t>
              </a:r>
            </a:p>
            <a:p>
              <a:pPr>
                <a:spcAft>
                  <a:spcPts val="200"/>
                </a:spcAft>
              </a:pPr>
              <a:r>
                <a:rPr lang="ko-KR" altLang="en-US" sz="3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선택 중심 교육과정 </a:t>
              </a:r>
              <a:endParaRPr lang="en-US" altLang="ko-KR" sz="3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B230A595-5E41-2364-7E97-CF87D48219F8}"/>
                </a:ext>
              </a:extLst>
            </p:cNvPr>
            <p:cNvGrpSpPr/>
            <p:nvPr/>
          </p:nvGrpSpPr>
          <p:grpSpPr>
            <a:xfrm>
              <a:off x="459185" y="1820482"/>
              <a:ext cx="922105" cy="922110"/>
              <a:chOff x="688900" y="1786028"/>
              <a:chExt cx="1014315" cy="1014321"/>
            </a:xfrm>
          </p:grpSpPr>
          <p:sp>
            <p:nvSpPr>
              <p:cNvPr id="11" name="타원 10">
                <a:extLst>
                  <a:ext uri="{FF2B5EF4-FFF2-40B4-BE49-F238E27FC236}">
                    <a16:creationId xmlns:a16="http://schemas.microsoft.com/office/drawing/2014/main" id="{63F7F992-B911-90FE-1876-681871D17894}"/>
                  </a:ext>
                </a:extLst>
              </p:cNvPr>
              <p:cNvSpPr/>
              <p:nvPr/>
            </p:nvSpPr>
            <p:spPr>
              <a:xfrm>
                <a:off x="688900" y="1786028"/>
                <a:ext cx="1014315" cy="1014321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95D4D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A23C455-72A7-5DC3-95D0-D3785FCAE63F}"/>
                  </a:ext>
                </a:extLst>
              </p:cNvPr>
              <p:cNvSpPr txBox="1"/>
              <p:nvPr/>
            </p:nvSpPr>
            <p:spPr>
              <a:xfrm>
                <a:off x="980934" y="1968405"/>
                <a:ext cx="430247" cy="74481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4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6</a:t>
                </a: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9DC66AA-8B8F-4C70-A459-FC3BA60FB68A}"/>
              </a:ext>
            </a:extLst>
          </p:cNvPr>
          <p:cNvGrpSpPr/>
          <p:nvPr/>
        </p:nvGrpSpPr>
        <p:grpSpPr>
          <a:xfrm>
            <a:off x="488894" y="1138597"/>
            <a:ext cx="3683056" cy="309041"/>
            <a:chOff x="4511424" y="1860310"/>
            <a:chExt cx="3683056" cy="309041"/>
          </a:xfrm>
        </p:grpSpPr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06FA1436-C9F7-DDB5-4D06-859628CE8F77}"/>
                </a:ext>
              </a:extLst>
            </p:cNvPr>
            <p:cNvSpPr/>
            <p:nvPr/>
          </p:nvSpPr>
          <p:spPr>
            <a:xfrm>
              <a:off x="4511424" y="1860310"/>
              <a:ext cx="3683056" cy="309041"/>
            </a:xfrm>
            <a:prstGeom prst="roundRect">
              <a:avLst>
                <a:gd name="adj" fmla="val 50000"/>
              </a:avLst>
            </a:prstGeom>
            <a:solidFill>
              <a:srgbClr val="019E9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8F0D8D1-93D3-B702-8B8B-3D9057B19965}"/>
                </a:ext>
              </a:extLst>
            </p:cNvPr>
            <p:cNvSpPr txBox="1"/>
            <p:nvPr/>
          </p:nvSpPr>
          <p:spPr>
            <a:xfrm>
              <a:off x="4836511" y="1923947"/>
              <a:ext cx="3032882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2022 </a:t>
              </a:r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개정 교육과정 음악과 교원연수자료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367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그룹 139">
            <a:extLst>
              <a:ext uri="{FF2B5EF4-FFF2-40B4-BE49-F238E27FC236}">
                <a16:creationId xmlns:a16="http://schemas.microsoft.com/office/drawing/2014/main" id="{9697807D-19BC-04F1-72BE-D870BEAC0748}"/>
              </a:ext>
            </a:extLst>
          </p:cNvPr>
          <p:cNvGrpSpPr/>
          <p:nvPr/>
        </p:nvGrpSpPr>
        <p:grpSpPr>
          <a:xfrm>
            <a:off x="180517" y="277153"/>
            <a:ext cx="6299578" cy="662153"/>
            <a:chOff x="180517" y="277153"/>
            <a:chExt cx="6299578" cy="662153"/>
          </a:xfrm>
        </p:grpSpPr>
        <p:grpSp>
          <p:nvGrpSpPr>
            <p:cNvPr id="141" name="그룹 140">
              <a:extLst>
                <a:ext uri="{FF2B5EF4-FFF2-40B4-BE49-F238E27FC236}">
                  <a16:creationId xmlns:a16="http://schemas.microsoft.com/office/drawing/2014/main" id="{089394E0-DCB0-B4FA-EAAE-6B14BC1A0A0A}"/>
                </a:ext>
              </a:extLst>
            </p:cNvPr>
            <p:cNvGrpSpPr/>
            <p:nvPr/>
          </p:nvGrpSpPr>
          <p:grpSpPr>
            <a:xfrm>
              <a:off x="1119981" y="277153"/>
              <a:ext cx="2114215" cy="204923"/>
              <a:chOff x="1119981" y="277153"/>
              <a:chExt cx="2114215" cy="204923"/>
            </a:xfrm>
          </p:grpSpPr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D7CEF2D7-C875-ED22-FE9E-669379BC0633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183704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(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고등학교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)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선택 중심 교육과정</a:t>
                </a:r>
              </a:p>
            </p:txBody>
          </p:sp>
          <p:grpSp>
            <p:nvGrpSpPr>
              <p:cNvPr id="145" name="그룹 144">
                <a:extLst>
                  <a:ext uri="{FF2B5EF4-FFF2-40B4-BE49-F238E27FC236}">
                    <a16:creationId xmlns:a16="http://schemas.microsoft.com/office/drawing/2014/main" id="{59A7DA26-5B3A-D711-D0A8-A2FDC5D4AE1E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146" name="타원 145">
                  <a:extLst>
                    <a:ext uri="{FF2B5EF4-FFF2-40B4-BE49-F238E27FC236}">
                      <a16:creationId xmlns:a16="http://schemas.microsoft.com/office/drawing/2014/main" id="{FE3FABAF-DF09-E642-5DAB-4B17F62E52A5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B3799999-9240-C052-63EC-2024F849001B}"/>
                    </a:ext>
                  </a:extLst>
                </p:cNvPr>
                <p:cNvSpPr txBox="1"/>
                <p:nvPr/>
              </p:nvSpPr>
              <p:spPr>
                <a:xfrm>
                  <a:off x="1160783" y="258397"/>
                  <a:ext cx="9778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6</a:t>
                  </a:r>
                </a:p>
              </p:txBody>
            </p:sp>
          </p:grpSp>
        </p:grp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66B3CFB9-F903-1E65-BA71-1BCB60F619AD}"/>
                </a:ext>
              </a:extLst>
            </p:cNvPr>
            <p:cNvSpPr txBox="1"/>
            <p:nvPr/>
          </p:nvSpPr>
          <p:spPr>
            <a:xfrm>
              <a:off x="1087593" y="569974"/>
              <a:ext cx="539250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2022 </a:t>
              </a:r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개정 음악과 교육과정의 선택 과목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794C77D7-A728-5355-87BE-95CEE88094D6}"/>
                </a:ext>
              </a:extLst>
            </p:cNvPr>
            <p:cNvSpPr txBox="1"/>
            <p:nvPr/>
          </p:nvSpPr>
          <p:spPr>
            <a:xfrm>
              <a:off x="180517" y="524669"/>
              <a:ext cx="57066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ko-KR"/>
              </a:defPPr>
              <a:lvl1pPr algn="ctr">
                <a:defRPr sz="26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en-US" altLang="ko-KR" dirty="0"/>
                <a:t>6-1</a:t>
              </a:r>
            </a:p>
          </p:txBody>
        </p:sp>
      </p:grpSp>
      <p:grpSp>
        <p:nvGrpSpPr>
          <p:cNvPr id="518" name="그룹 517">
            <a:extLst>
              <a:ext uri="{FF2B5EF4-FFF2-40B4-BE49-F238E27FC236}">
                <a16:creationId xmlns:a16="http://schemas.microsoft.com/office/drawing/2014/main" id="{9B258A09-8C9C-D500-FDCE-1C11B346FBDB}"/>
              </a:ext>
            </a:extLst>
          </p:cNvPr>
          <p:cNvGrpSpPr/>
          <p:nvPr/>
        </p:nvGrpSpPr>
        <p:grpSpPr>
          <a:xfrm>
            <a:off x="468313" y="1268760"/>
            <a:ext cx="8168024" cy="2071298"/>
            <a:chOff x="468313" y="1268760"/>
            <a:chExt cx="8168024" cy="2071298"/>
          </a:xfrm>
        </p:grpSpPr>
        <p:grpSp>
          <p:nvGrpSpPr>
            <p:cNvPr id="414" name="그룹 413">
              <a:extLst>
                <a:ext uri="{FF2B5EF4-FFF2-40B4-BE49-F238E27FC236}">
                  <a16:creationId xmlns:a16="http://schemas.microsoft.com/office/drawing/2014/main" id="{B5DFD168-D763-1405-35B2-DA5A6F2ED1D7}"/>
                </a:ext>
              </a:extLst>
            </p:cNvPr>
            <p:cNvGrpSpPr/>
            <p:nvPr/>
          </p:nvGrpSpPr>
          <p:grpSpPr>
            <a:xfrm>
              <a:off x="468313" y="1268760"/>
              <a:ext cx="7632621" cy="274162"/>
              <a:chOff x="468313" y="1357064"/>
              <a:chExt cx="7632621" cy="274162"/>
            </a:xfrm>
          </p:grpSpPr>
          <p:grpSp>
            <p:nvGrpSpPr>
              <p:cNvPr id="415" name="그룹 414">
                <a:extLst>
                  <a:ext uri="{FF2B5EF4-FFF2-40B4-BE49-F238E27FC236}">
                    <a16:creationId xmlns:a16="http://schemas.microsoft.com/office/drawing/2014/main" id="{88EF0BBA-B4E3-9AD8-32EE-C6AE5619494D}"/>
                  </a:ext>
                </a:extLst>
              </p:cNvPr>
              <p:cNvGrpSpPr/>
              <p:nvPr/>
            </p:nvGrpSpPr>
            <p:grpSpPr>
              <a:xfrm>
                <a:off x="468313" y="1357064"/>
                <a:ext cx="292697" cy="271712"/>
                <a:chOff x="480080" y="1326455"/>
                <a:chExt cx="439242" cy="407751"/>
              </a:xfrm>
            </p:grpSpPr>
            <p:grpSp>
              <p:nvGrpSpPr>
                <p:cNvPr id="417" name="그룹 416">
                  <a:extLst>
                    <a:ext uri="{FF2B5EF4-FFF2-40B4-BE49-F238E27FC236}">
                      <a16:creationId xmlns:a16="http://schemas.microsoft.com/office/drawing/2014/main" id="{3682B5DD-0ED1-326B-2FF9-C9CB3DE82221}"/>
                    </a:ext>
                  </a:extLst>
                </p:cNvPr>
                <p:cNvGrpSpPr/>
                <p:nvPr/>
              </p:nvGrpSpPr>
              <p:grpSpPr>
                <a:xfrm>
                  <a:off x="480080" y="1326455"/>
                  <a:ext cx="439242" cy="407751"/>
                  <a:chOff x="480080" y="1326455"/>
                  <a:chExt cx="439242" cy="407751"/>
                </a:xfrm>
              </p:grpSpPr>
              <p:sp>
                <p:nvSpPr>
                  <p:cNvPr id="420" name="타원 419">
                    <a:extLst>
                      <a:ext uri="{FF2B5EF4-FFF2-40B4-BE49-F238E27FC236}">
                        <a16:creationId xmlns:a16="http://schemas.microsoft.com/office/drawing/2014/main" id="{F5AD487F-DEA7-C1E8-20DC-2FA0EDA11C71}"/>
                      </a:ext>
                    </a:extLst>
                  </p:cNvPr>
                  <p:cNvSpPr/>
                  <p:nvPr/>
                </p:nvSpPr>
                <p:spPr>
                  <a:xfrm>
                    <a:off x="578902" y="1326455"/>
                    <a:ext cx="241598" cy="241598"/>
                  </a:xfrm>
                  <a:prstGeom prst="ellipse">
                    <a:avLst/>
                  </a:pr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21" name="타원 420">
                    <a:extLst>
                      <a:ext uri="{FF2B5EF4-FFF2-40B4-BE49-F238E27FC236}">
                        <a16:creationId xmlns:a16="http://schemas.microsoft.com/office/drawing/2014/main" id="{EADCD0EF-EF7F-B6BD-7CAC-6421F497AE10}"/>
                      </a:ext>
                    </a:extLst>
                  </p:cNvPr>
                  <p:cNvSpPr/>
                  <p:nvPr/>
                </p:nvSpPr>
                <p:spPr>
                  <a:xfrm>
                    <a:off x="480080" y="1492608"/>
                    <a:ext cx="241598" cy="241598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22" name="타원 421">
                    <a:extLst>
                      <a:ext uri="{FF2B5EF4-FFF2-40B4-BE49-F238E27FC236}">
                        <a16:creationId xmlns:a16="http://schemas.microsoft.com/office/drawing/2014/main" id="{2F86DB92-8303-F33A-2B2A-2FFBC928D981}"/>
                      </a:ext>
                    </a:extLst>
                  </p:cNvPr>
                  <p:cNvSpPr/>
                  <p:nvPr/>
                </p:nvSpPr>
                <p:spPr>
                  <a:xfrm>
                    <a:off x="677724" y="1492608"/>
                    <a:ext cx="241598" cy="241598"/>
                  </a:xfrm>
                  <a:prstGeom prst="ellipse">
                    <a:avLst/>
                  </a:prstGeom>
                  <a:solidFill>
                    <a:srgbClr val="935A9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418" name="타원 417">
                  <a:extLst>
                    <a:ext uri="{FF2B5EF4-FFF2-40B4-BE49-F238E27FC236}">
                      <a16:creationId xmlns:a16="http://schemas.microsoft.com/office/drawing/2014/main" id="{83E5C0AF-83B4-D5DC-62D7-643468D53653}"/>
                    </a:ext>
                  </a:extLst>
                </p:cNvPr>
                <p:cNvSpPr/>
                <p:nvPr/>
              </p:nvSpPr>
              <p:spPr>
                <a:xfrm>
                  <a:off x="566500" y="1423591"/>
                  <a:ext cx="266401" cy="26640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19" name="타원 418">
                  <a:extLst>
                    <a:ext uri="{FF2B5EF4-FFF2-40B4-BE49-F238E27FC236}">
                      <a16:creationId xmlns:a16="http://schemas.microsoft.com/office/drawing/2014/main" id="{17F2521A-749C-ED9A-39DF-5DEB3D920ABD}"/>
                    </a:ext>
                  </a:extLst>
                </p:cNvPr>
                <p:cNvSpPr/>
                <p:nvPr/>
              </p:nvSpPr>
              <p:spPr>
                <a:xfrm>
                  <a:off x="616110" y="1473201"/>
                  <a:ext cx="167182" cy="167182"/>
                </a:xfrm>
                <a:prstGeom prst="ellipse">
                  <a:avLst/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416" name="TextBox 415">
                <a:extLst>
                  <a:ext uri="{FF2B5EF4-FFF2-40B4-BE49-F238E27FC236}">
                    <a16:creationId xmlns:a16="http://schemas.microsoft.com/office/drawing/2014/main" id="{4CDCE824-0AE2-0807-859A-56CCDA3D84F5}"/>
                  </a:ext>
                </a:extLst>
              </p:cNvPr>
              <p:cNvSpPr txBox="1"/>
              <p:nvPr/>
            </p:nvSpPr>
            <p:spPr>
              <a:xfrm>
                <a:off x="839331" y="1385005"/>
                <a:ext cx="726160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총론의 인간상 및 핵심 역량을 반영하고 공통 교육과정의 ‘음악’ 과목을 연계 확장하여 구성</a:t>
                </a:r>
              </a:p>
            </p:txBody>
          </p:sp>
        </p:grpSp>
        <p:grpSp>
          <p:nvGrpSpPr>
            <p:cNvPr id="423" name="그룹 422">
              <a:extLst>
                <a:ext uri="{FF2B5EF4-FFF2-40B4-BE49-F238E27FC236}">
                  <a16:creationId xmlns:a16="http://schemas.microsoft.com/office/drawing/2014/main" id="{F4B749E4-6E20-DCA8-3134-FEF34FD413EB}"/>
                </a:ext>
              </a:extLst>
            </p:cNvPr>
            <p:cNvGrpSpPr/>
            <p:nvPr/>
          </p:nvGrpSpPr>
          <p:grpSpPr>
            <a:xfrm>
              <a:off x="468313" y="1656488"/>
              <a:ext cx="6409531" cy="274162"/>
              <a:chOff x="468313" y="1357064"/>
              <a:chExt cx="6409531" cy="274162"/>
            </a:xfrm>
          </p:grpSpPr>
          <p:grpSp>
            <p:nvGrpSpPr>
              <p:cNvPr id="424" name="그룹 423">
                <a:extLst>
                  <a:ext uri="{FF2B5EF4-FFF2-40B4-BE49-F238E27FC236}">
                    <a16:creationId xmlns:a16="http://schemas.microsoft.com/office/drawing/2014/main" id="{9824E3AA-87CA-D4B8-5E83-C53F9BC88F8B}"/>
                  </a:ext>
                </a:extLst>
              </p:cNvPr>
              <p:cNvGrpSpPr/>
              <p:nvPr/>
            </p:nvGrpSpPr>
            <p:grpSpPr>
              <a:xfrm>
                <a:off x="468313" y="1357064"/>
                <a:ext cx="292697" cy="271712"/>
                <a:chOff x="480080" y="1326455"/>
                <a:chExt cx="439242" cy="407751"/>
              </a:xfrm>
            </p:grpSpPr>
            <p:grpSp>
              <p:nvGrpSpPr>
                <p:cNvPr id="426" name="그룹 425">
                  <a:extLst>
                    <a:ext uri="{FF2B5EF4-FFF2-40B4-BE49-F238E27FC236}">
                      <a16:creationId xmlns:a16="http://schemas.microsoft.com/office/drawing/2014/main" id="{611AB458-FAA8-E6FE-EED6-DA30C946A849}"/>
                    </a:ext>
                  </a:extLst>
                </p:cNvPr>
                <p:cNvGrpSpPr/>
                <p:nvPr/>
              </p:nvGrpSpPr>
              <p:grpSpPr>
                <a:xfrm>
                  <a:off x="480080" y="1326455"/>
                  <a:ext cx="439242" cy="407751"/>
                  <a:chOff x="480080" y="1326455"/>
                  <a:chExt cx="439242" cy="407751"/>
                </a:xfrm>
              </p:grpSpPr>
              <p:sp>
                <p:nvSpPr>
                  <p:cNvPr id="429" name="타원 428">
                    <a:extLst>
                      <a:ext uri="{FF2B5EF4-FFF2-40B4-BE49-F238E27FC236}">
                        <a16:creationId xmlns:a16="http://schemas.microsoft.com/office/drawing/2014/main" id="{5D93E330-2A3B-1D88-6367-1FD7126F85CF}"/>
                      </a:ext>
                    </a:extLst>
                  </p:cNvPr>
                  <p:cNvSpPr/>
                  <p:nvPr/>
                </p:nvSpPr>
                <p:spPr>
                  <a:xfrm>
                    <a:off x="578902" y="1326455"/>
                    <a:ext cx="241598" cy="241598"/>
                  </a:xfrm>
                  <a:prstGeom prst="ellipse">
                    <a:avLst/>
                  </a:pr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30" name="타원 429">
                    <a:extLst>
                      <a:ext uri="{FF2B5EF4-FFF2-40B4-BE49-F238E27FC236}">
                        <a16:creationId xmlns:a16="http://schemas.microsoft.com/office/drawing/2014/main" id="{F5522622-BD9D-3CD3-4DDB-1E27BD42BC41}"/>
                      </a:ext>
                    </a:extLst>
                  </p:cNvPr>
                  <p:cNvSpPr/>
                  <p:nvPr/>
                </p:nvSpPr>
                <p:spPr>
                  <a:xfrm>
                    <a:off x="480080" y="1492608"/>
                    <a:ext cx="241598" cy="241598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31" name="타원 430">
                    <a:extLst>
                      <a:ext uri="{FF2B5EF4-FFF2-40B4-BE49-F238E27FC236}">
                        <a16:creationId xmlns:a16="http://schemas.microsoft.com/office/drawing/2014/main" id="{5800AC67-FEEB-F2A9-A013-A2DD95C6D4BE}"/>
                      </a:ext>
                    </a:extLst>
                  </p:cNvPr>
                  <p:cNvSpPr/>
                  <p:nvPr/>
                </p:nvSpPr>
                <p:spPr>
                  <a:xfrm>
                    <a:off x="677724" y="1492608"/>
                    <a:ext cx="241598" cy="241598"/>
                  </a:xfrm>
                  <a:prstGeom prst="ellipse">
                    <a:avLst/>
                  </a:prstGeom>
                  <a:solidFill>
                    <a:srgbClr val="935A9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427" name="타원 426">
                  <a:extLst>
                    <a:ext uri="{FF2B5EF4-FFF2-40B4-BE49-F238E27FC236}">
                      <a16:creationId xmlns:a16="http://schemas.microsoft.com/office/drawing/2014/main" id="{605F7F9A-2200-9890-C048-AEDE2A517497}"/>
                    </a:ext>
                  </a:extLst>
                </p:cNvPr>
                <p:cNvSpPr/>
                <p:nvPr/>
              </p:nvSpPr>
              <p:spPr>
                <a:xfrm>
                  <a:off x="566500" y="1423591"/>
                  <a:ext cx="266401" cy="26640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28" name="타원 427">
                  <a:extLst>
                    <a:ext uri="{FF2B5EF4-FFF2-40B4-BE49-F238E27FC236}">
                      <a16:creationId xmlns:a16="http://schemas.microsoft.com/office/drawing/2014/main" id="{705F91A4-5327-1310-9D02-1DDEFACE30E8}"/>
                    </a:ext>
                  </a:extLst>
                </p:cNvPr>
                <p:cNvSpPr/>
                <p:nvPr/>
              </p:nvSpPr>
              <p:spPr>
                <a:xfrm>
                  <a:off x="616110" y="1473201"/>
                  <a:ext cx="167182" cy="167182"/>
                </a:xfrm>
                <a:prstGeom prst="ellipse">
                  <a:avLst/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425" name="TextBox 424">
                <a:extLst>
                  <a:ext uri="{FF2B5EF4-FFF2-40B4-BE49-F238E27FC236}">
                    <a16:creationId xmlns:a16="http://schemas.microsoft.com/office/drawing/2014/main" id="{2BD71DD4-DC35-A078-A476-7EA26FE433CA}"/>
                  </a:ext>
                </a:extLst>
              </p:cNvPr>
              <p:cNvSpPr txBox="1"/>
              <p:nvPr/>
            </p:nvSpPr>
            <p:spPr>
              <a:xfrm>
                <a:off x="839331" y="1385005"/>
                <a:ext cx="603851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일반 선택 과목 </a:t>
                </a:r>
                <a:r>
                  <a:rPr lang="en-US" altLang="ko-KR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&lt;</a:t>
                </a:r>
                <a:r>
                  <a:rPr lang="ko-KR" altLang="en-US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</a:t>
                </a:r>
                <a:r>
                  <a:rPr lang="en-US" altLang="ko-KR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&gt;</a:t>
                </a:r>
                <a:r>
                  <a:rPr lang="ko-KR" altLang="en-US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의 체계는 초</a:t>
                </a:r>
                <a:r>
                  <a:rPr lang="en-US" altLang="ko-KR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중등 공통 교과 </a:t>
                </a:r>
                <a:r>
                  <a:rPr lang="en-US" altLang="ko-KR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&lt;</a:t>
                </a:r>
                <a:r>
                  <a:rPr lang="ko-KR" altLang="en-US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</a:t>
                </a:r>
                <a:r>
                  <a:rPr lang="en-US" altLang="ko-KR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&gt;</a:t>
                </a:r>
                <a:r>
                  <a:rPr lang="ko-KR" altLang="en-US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과 동일하게 운영</a:t>
                </a:r>
              </a:p>
            </p:txBody>
          </p:sp>
        </p:grpSp>
        <p:grpSp>
          <p:nvGrpSpPr>
            <p:cNvPr id="432" name="그룹 431">
              <a:extLst>
                <a:ext uri="{FF2B5EF4-FFF2-40B4-BE49-F238E27FC236}">
                  <a16:creationId xmlns:a16="http://schemas.microsoft.com/office/drawing/2014/main" id="{ADCEB87C-504D-829A-B28F-248F26861F16}"/>
                </a:ext>
              </a:extLst>
            </p:cNvPr>
            <p:cNvGrpSpPr/>
            <p:nvPr/>
          </p:nvGrpSpPr>
          <p:grpSpPr>
            <a:xfrm>
              <a:off x="468313" y="2044216"/>
              <a:ext cx="8168024" cy="520384"/>
              <a:chOff x="468313" y="1357064"/>
              <a:chExt cx="8168024" cy="520384"/>
            </a:xfrm>
          </p:grpSpPr>
          <p:grpSp>
            <p:nvGrpSpPr>
              <p:cNvPr id="433" name="그룹 432">
                <a:extLst>
                  <a:ext uri="{FF2B5EF4-FFF2-40B4-BE49-F238E27FC236}">
                    <a16:creationId xmlns:a16="http://schemas.microsoft.com/office/drawing/2014/main" id="{802AAC9F-5483-317D-B9DE-5D78F3767E56}"/>
                  </a:ext>
                </a:extLst>
              </p:cNvPr>
              <p:cNvGrpSpPr/>
              <p:nvPr/>
            </p:nvGrpSpPr>
            <p:grpSpPr>
              <a:xfrm>
                <a:off x="468313" y="1357064"/>
                <a:ext cx="292697" cy="271712"/>
                <a:chOff x="480080" y="1326455"/>
                <a:chExt cx="439242" cy="407751"/>
              </a:xfrm>
            </p:grpSpPr>
            <p:grpSp>
              <p:nvGrpSpPr>
                <p:cNvPr id="435" name="그룹 434">
                  <a:extLst>
                    <a:ext uri="{FF2B5EF4-FFF2-40B4-BE49-F238E27FC236}">
                      <a16:creationId xmlns:a16="http://schemas.microsoft.com/office/drawing/2014/main" id="{F46B08B5-EA77-B898-E51E-9E0247B9A2D0}"/>
                    </a:ext>
                  </a:extLst>
                </p:cNvPr>
                <p:cNvGrpSpPr/>
                <p:nvPr/>
              </p:nvGrpSpPr>
              <p:grpSpPr>
                <a:xfrm>
                  <a:off x="480080" y="1326455"/>
                  <a:ext cx="439242" cy="407751"/>
                  <a:chOff x="480080" y="1326455"/>
                  <a:chExt cx="439242" cy="407751"/>
                </a:xfrm>
              </p:grpSpPr>
              <p:sp>
                <p:nvSpPr>
                  <p:cNvPr id="438" name="타원 437">
                    <a:extLst>
                      <a:ext uri="{FF2B5EF4-FFF2-40B4-BE49-F238E27FC236}">
                        <a16:creationId xmlns:a16="http://schemas.microsoft.com/office/drawing/2014/main" id="{4016B53A-2265-7A5F-856A-BAFD7BD134CA}"/>
                      </a:ext>
                    </a:extLst>
                  </p:cNvPr>
                  <p:cNvSpPr/>
                  <p:nvPr/>
                </p:nvSpPr>
                <p:spPr>
                  <a:xfrm>
                    <a:off x="578902" y="1326455"/>
                    <a:ext cx="241598" cy="241598"/>
                  </a:xfrm>
                  <a:prstGeom prst="ellipse">
                    <a:avLst/>
                  </a:pr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39" name="타원 438">
                    <a:extLst>
                      <a:ext uri="{FF2B5EF4-FFF2-40B4-BE49-F238E27FC236}">
                        <a16:creationId xmlns:a16="http://schemas.microsoft.com/office/drawing/2014/main" id="{DC49F496-D528-8C81-40E0-122D3A2E9970}"/>
                      </a:ext>
                    </a:extLst>
                  </p:cNvPr>
                  <p:cNvSpPr/>
                  <p:nvPr/>
                </p:nvSpPr>
                <p:spPr>
                  <a:xfrm>
                    <a:off x="480080" y="1492608"/>
                    <a:ext cx="241598" cy="241598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40" name="타원 439">
                    <a:extLst>
                      <a:ext uri="{FF2B5EF4-FFF2-40B4-BE49-F238E27FC236}">
                        <a16:creationId xmlns:a16="http://schemas.microsoft.com/office/drawing/2014/main" id="{A0C966EC-9A8D-62DF-A14D-7FD4E8A6D3FC}"/>
                      </a:ext>
                    </a:extLst>
                  </p:cNvPr>
                  <p:cNvSpPr/>
                  <p:nvPr/>
                </p:nvSpPr>
                <p:spPr>
                  <a:xfrm>
                    <a:off x="677724" y="1492608"/>
                    <a:ext cx="241598" cy="241598"/>
                  </a:xfrm>
                  <a:prstGeom prst="ellipse">
                    <a:avLst/>
                  </a:prstGeom>
                  <a:solidFill>
                    <a:srgbClr val="935A9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436" name="타원 435">
                  <a:extLst>
                    <a:ext uri="{FF2B5EF4-FFF2-40B4-BE49-F238E27FC236}">
                      <a16:creationId xmlns:a16="http://schemas.microsoft.com/office/drawing/2014/main" id="{3F80E402-14DC-9315-455E-AEDB73E89D3C}"/>
                    </a:ext>
                  </a:extLst>
                </p:cNvPr>
                <p:cNvSpPr/>
                <p:nvPr/>
              </p:nvSpPr>
              <p:spPr>
                <a:xfrm>
                  <a:off x="566500" y="1423591"/>
                  <a:ext cx="266401" cy="26640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37" name="타원 436">
                  <a:extLst>
                    <a:ext uri="{FF2B5EF4-FFF2-40B4-BE49-F238E27FC236}">
                      <a16:creationId xmlns:a16="http://schemas.microsoft.com/office/drawing/2014/main" id="{F3F27FCC-FC58-EE83-1673-B3DBC6ED76D7}"/>
                    </a:ext>
                  </a:extLst>
                </p:cNvPr>
                <p:cNvSpPr/>
                <p:nvPr/>
              </p:nvSpPr>
              <p:spPr>
                <a:xfrm>
                  <a:off x="616110" y="1473201"/>
                  <a:ext cx="167182" cy="167182"/>
                </a:xfrm>
                <a:prstGeom prst="ellipse">
                  <a:avLst/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434" name="TextBox 433">
                <a:extLst>
                  <a:ext uri="{FF2B5EF4-FFF2-40B4-BE49-F238E27FC236}">
                    <a16:creationId xmlns:a16="http://schemas.microsoft.com/office/drawing/2014/main" id="{107B5967-EF6D-F593-F25E-0BF2C185DC52}"/>
                  </a:ext>
                </a:extLst>
              </p:cNvPr>
              <p:cNvSpPr txBox="1"/>
              <p:nvPr/>
            </p:nvSpPr>
            <p:spPr>
              <a:xfrm>
                <a:off x="839331" y="1385005"/>
                <a:ext cx="779700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 영역의 내용과 방법의 다양성을 고려하여 ‘진로 선택’과 ‘융합 선택</a:t>
                </a:r>
                <a:r>
                  <a:rPr lang="en-US" altLang="ko-KR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신설</a:t>
                </a:r>
                <a:r>
                  <a:rPr lang="en-US" altLang="ko-KR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  <a:r>
                  <a:rPr lang="en-US" altLang="ko-KR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’</a:t>
                </a:r>
                <a:r>
                  <a:rPr lang="ko-KR" altLang="en-US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으로 세분화하고 </a:t>
                </a:r>
                <a:endParaRPr lang="en-US" altLang="ko-KR" sz="1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교과목 확장</a:t>
                </a:r>
              </a:p>
            </p:txBody>
          </p:sp>
        </p:grpSp>
        <p:grpSp>
          <p:nvGrpSpPr>
            <p:cNvPr id="441" name="그룹 440">
              <a:extLst>
                <a:ext uri="{FF2B5EF4-FFF2-40B4-BE49-F238E27FC236}">
                  <a16:creationId xmlns:a16="http://schemas.microsoft.com/office/drawing/2014/main" id="{8561F7AB-91AD-A886-0BED-C3826648E5C5}"/>
                </a:ext>
              </a:extLst>
            </p:cNvPr>
            <p:cNvGrpSpPr/>
            <p:nvPr/>
          </p:nvGrpSpPr>
          <p:grpSpPr>
            <a:xfrm>
              <a:off x="468313" y="2678166"/>
              <a:ext cx="5082244" cy="274162"/>
              <a:chOff x="468313" y="1357064"/>
              <a:chExt cx="5082244" cy="274162"/>
            </a:xfrm>
          </p:grpSpPr>
          <p:grpSp>
            <p:nvGrpSpPr>
              <p:cNvPr id="442" name="그룹 441">
                <a:extLst>
                  <a:ext uri="{FF2B5EF4-FFF2-40B4-BE49-F238E27FC236}">
                    <a16:creationId xmlns:a16="http://schemas.microsoft.com/office/drawing/2014/main" id="{D673DEC6-A37B-2B34-4F9F-AA9A04CDD777}"/>
                  </a:ext>
                </a:extLst>
              </p:cNvPr>
              <p:cNvGrpSpPr/>
              <p:nvPr/>
            </p:nvGrpSpPr>
            <p:grpSpPr>
              <a:xfrm>
                <a:off x="468313" y="1357064"/>
                <a:ext cx="292697" cy="271712"/>
                <a:chOff x="480080" y="1326455"/>
                <a:chExt cx="439242" cy="407751"/>
              </a:xfrm>
            </p:grpSpPr>
            <p:grpSp>
              <p:nvGrpSpPr>
                <p:cNvPr id="444" name="그룹 443">
                  <a:extLst>
                    <a:ext uri="{FF2B5EF4-FFF2-40B4-BE49-F238E27FC236}">
                      <a16:creationId xmlns:a16="http://schemas.microsoft.com/office/drawing/2014/main" id="{95441C55-03AE-92BE-615B-C03E2F950079}"/>
                    </a:ext>
                  </a:extLst>
                </p:cNvPr>
                <p:cNvGrpSpPr/>
                <p:nvPr/>
              </p:nvGrpSpPr>
              <p:grpSpPr>
                <a:xfrm>
                  <a:off x="480080" y="1326455"/>
                  <a:ext cx="439242" cy="407751"/>
                  <a:chOff x="480080" y="1326455"/>
                  <a:chExt cx="439242" cy="407751"/>
                </a:xfrm>
              </p:grpSpPr>
              <p:sp>
                <p:nvSpPr>
                  <p:cNvPr id="447" name="타원 446">
                    <a:extLst>
                      <a:ext uri="{FF2B5EF4-FFF2-40B4-BE49-F238E27FC236}">
                        <a16:creationId xmlns:a16="http://schemas.microsoft.com/office/drawing/2014/main" id="{145CC827-880D-1F6E-A4A8-1A3BE2E1BE8D}"/>
                      </a:ext>
                    </a:extLst>
                  </p:cNvPr>
                  <p:cNvSpPr/>
                  <p:nvPr/>
                </p:nvSpPr>
                <p:spPr>
                  <a:xfrm>
                    <a:off x="578902" y="1326455"/>
                    <a:ext cx="241598" cy="241598"/>
                  </a:xfrm>
                  <a:prstGeom prst="ellipse">
                    <a:avLst/>
                  </a:pr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48" name="타원 447">
                    <a:extLst>
                      <a:ext uri="{FF2B5EF4-FFF2-40B4-BE49-F238E27FC236}">
                        <a16:creationId xmlns:a16="http://schemas.microsoft.com/office/drawing/2014/main" id="{07E25042-977B-DA5C-E4A0-8D1EB5EA5DF2}"/>
                      </a:ext>
                    </a:extLst>
                  </p:cNvPr>
                  <p:cNvSpPr/>
                  <p:nvPr/>
                </p:nvSpPr>
                <p:spPr>
                  <a:xfrm>
                    <a:off x="480080" y="1492608"/>
                    <a:ext cx="241598" cy="241598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49" name="타원 448">
                    <a:extLst>
                      <a:ext uri="{FF2B5EF4-FFF2-40B4-BE49-F238E27FC236}">
                        <a16:creationId xmlns:a16="http://schemas.microsoft.com/office/drawing/2014/main" id="{93F70F2F-156D-859D-ECF2-A1F71915990F}"/>
                      </a:ext>
                    </a:extLst>
                  </p:cNvPr>
                  <p:cNvSpPr/>
                  <p:nvPr/>
                </p:nvSpPr>
                <p:spPr>
                  <a:xfrm>
                    <a:off x="677724" y="1492608"/>
                    <a:ext cx="241598" cy="241598"/>
                  </a:xfrm>
                  <a:prstGeom prst="ellipse">
                    <a:avLst/>
                  </a:prstGeom>
                  <a:solidFill>
                    <a:srgbClr val="935A9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445" name="타원 444">
                  <a:extLst>
                    <a:ext uri="{FF2B5EF4-FFF2-40B4-BE49-F238E27FC236}">
                      <a16:creationId xmlns:a16="http://schemas.microsoft.com/office/drawing/2014/main" id="{655625E3-747F-9EF9-E929-6F0B1E2CB515}"/>
                    </a:ext>
                  </a:extLst>
                </p:cNvPr>
                <p:cNvSpPr/>
                <p:nvPr/>
              </p:nvSpPr>
              <p:spPr>
                <a:xfrm>
                  <a:off x="566500" y="1423591"/>
                  <a:ext cx="266401" cy="26640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46" name="타원 445">
                  <a:extLst>
                    <a:ext uri="{FF2B5EF4-FFF2-40B4-BE49-F238E27FC236}">
                      <a16:creationId xmlns:a16="http://schemas.microsoft.com/office/drawing/2014/main" id="{F2D600B1-B33B-2323-14C3-80F69DAEA56F}"/>
                    </a:ext>
                  </a:extLst>
                </p:cNvPr>
                <p:cNvSpPr/>
                <p:nvPr/>
              </p:nvSpPr>
              <p:spPr>
                <a:xfrm>
                  <a:off x="616110" y="1473201"/>
                  <a:ext cx="167182" cy="167182"/>
                </a:xfrm>
                <a:prstGeom prst="ellipse">
                  <a:avLst/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443" name="TextBox 442">
                <a:extLst>
                  <a:ext uri="{FF2B5EF4-FFF2-40B4-BE49-F238E27FC236}">
                    <a16:creationId xmlns:a16="http://schemas.microsoft.com/office/drawing/2014/main" id="{CF809E9D-1ED1-0910-BF15-14303C27C03B}"/>
                  </a:ext>
                </a:extLst>
              </p:cNvPr>
              <p:cNvSpPr txBox="1"/>
              <p:nvPr/>
            </p:nvSpPr>
            <p:spPr>
              <a:xfrm>
                <a:off x="839331" y="1385005"/>
                <a:ext cx="471122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기존 예술 계열 전문 교과를 진로 선택</a:t>
                </a:r>
                <a:r>
                  <a:rPr lang="en-US" altLang="ko-KR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예술계열</a:t>
                </a:r>
                <a:r>
                  <a:rPr lang="en-US" altLang="ko-KR" sz="16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  <a:r>
                  <a:rPr lang="ko-KR" altLang="en-US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으로 편성</a:t>
                </a:r>
              </a:p>
            </p:txBody>
          </p:sp>
        </p:grpSp>
        <p:grpSp>
          <p:nvGrpSpPr>
            <p:cNvPr id="450" name="그룹 449">
              <a:extLst>
                <a:ext uri="{FF2B5EF4-FFF2-40B4-BE49-F238E27FC236}">
                  <a16:creationId xmlns:a16="http://schemas.microsoft.com/office/drawing/2014/main" id="{DBEE0DFD-D6FA-E928-3892-50AABCD75F40}"/>
                </a:ext>
              </a:extLst>
            </p:cNvPr>
            <p:cNvGrpSpPr/>
            <p:nvPr/>
          </p:nvGrpSpPr>
          <p:grpSpPr>
            <a:xfrm>
              <a:off x="468313" y="3065896"/>
              <a:ext cx="7188590" cy="274162"/>
              <a:chOff x="468313" y="1357064"/>
              <a:chExt cx="7188590" cy="274162"/>
            </a:xfrm>
          </p:grpSpPr>
          <p:grpSp>
            <p:nvGrpSpPr>
              <p:cNvPr id="451" name="그룹 450">
                <a:extLst>
                  <a:ext uri="{FF2B5EF4-FFF2-40B4-BE49-F238E27FC236}">
                    <a16:creationId xmlns:a16="http://schemas.microsoft.com/office/drawing/2014/main" id="{CDE6E995-6351-F14C-C54C-B6475AF14E2A}"/>
                  </a:ext>
                </a:extLst>
              </p:cNvPr>
              <p:cNvGrpSpPr/>
              <p:nvPr/>
            </p:nvGrpSpPr>
            <p:grpSpPr>
              <a:xfrm>
                <a:off x="468313" y="1357064"/>
                <a:ext cx="292697" cy="271712"/>
                <a:chOff x="480080" y="1326455"/>
                <a:chExt cx="439242" cy="407751"/>
              </a:xfrm>
            </p:grpSpPr>
            <p:grpSp>
              <p:nvGrpSpPr>
                <p:cNvPr id="453" name="그룹 452">
                  <a:extLst>
                    <a:ext uri="{FF2B5EF4-FFF2-40B4-BE49-F238E27FC236}">
                      <a16:creationId xmlns:a16="http://schemas.microsoft.com/office/drawing/2014/main" id="{1653F545-CE55-77FC-B73F-CC3C20F91099}"/>
                    </a:ext>
                  </a:extLst>
                </p:cNvPr>
                <p:cNvGrpSpPr/>
                <p:nvPr/>
              </p:nvGrpSpPr>
              <p:grpSpPr>
                <a:xfrm>
                  <a:off x="480080" y="1326455"/>
                  <a:ext cx="439242" cy="407751"/>
                  <a:chOff x="480080" y="1326455"/>
                  <a:chExt cx="439242" cy="407751"/>
                </a:xfrm>
              </p:grpSpPr>
              <p:sp>
                <p:nvSpPr>
                  <p:cNvPr id="456" name="타원 455">
                    <a:extLst>
                      <a:ext uri="{FF2B5EF4-FFF2-40B4-BE49-F238E27FC236}">
                        <a16:creationId xmlns:a16="http://schemas.microsoft.com/office/drawing/2014/main" id="{5B50FC1F-0D9B-72E3-2345-F2B65BC45CF8}"/>
                      </a:ext>
                    </a:extLst>
                  </p:cNvPr>
                  <p:cNvSpPr/>
                  <p:nvPr/>
                </p:nvSpPr>
                <p:spPr>
                  <a:xfrm>
                    <a:off x="578902" y="1326455"/>
                    <a:ext cx="241598" cy="241598"/>
                  </a:xfrm>
                  <a:prstGeom prst="ellipse">
                    <a:avLst/>
                  </a:pr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57" name="타원 456">
                    <a:extLst>
                      <a:ext uri="{FF2B5EF4-FFF2-40B4-BE49-F238E27FC236}">
                        <a16:creationId xmlns:a16="http://schemas.microsoft.com/office/drawing/2014/main" id="{947C5BFA-F433-DA76-6F3C-3853811EECFE}"/>
                      </a:ext>
                    </a:extLst>
                  </p:cNvPr>
                  <p:cNvSpPr/>
                  <p:nvPr/>
                </p:nvSpPr>
                <p:spPr>
                  <a:xfrm>
                    <a:off x="480080" y="1492608"/>
                    <a:ext cx="241598" cy="241598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58" name="타원 457">
                    <a:extLst>
                      <a:ext uri="{FF2B5EF4-FFF2-40B4-BE49-F238E27FC236}">
                        <a16:creationId xmlns:a16="http://schemas.microsoft.com/office/drawing/2014/main" id="{145C7E97-696D-700D-B104-F2D90B13D2A4}"/>
                      </a:ext>
                    </a:extLst>
                  </p:cNvPr>
                  <p:cNvSpPr/>
                  <p:nvPr/>
                </p:nvSpPr>
                <p:spPr>
                  <a:xfrm>
                    <a:off x="677724" y="1492608"/>
                    <a:ext cx="241598" cy="241598"/>
                  </a:xfrm>
                  <a:prstGeom prst="ellipse">
                    <a:avLst/>
                  </a:prstGeom>
                  <a:solidFill>
                    <a:srgbClr val="935A9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454" name="타원 453">
                  <a:extLst>
                    <a:ext uri="{FF2B5EF4-FFF2-40B4-BE49-F238E27FC236}">
                      <a16:creationId xmlns:a16="http://schemas.microsoft.com/office/drawing/2014/main" id="{7550A14F-71A6-F4CD-6DAF-9A59B0066B57}"/>
                    </a:ext>
                  </a:extLst>
                </p:cNvPr>
                <p:cNvSpPr/>
                <p:nvPr/>
              </p:nvSpPr>
              <p:spPr>
                <a:xfrm>
                  <a:off x="566500" y="1423591"/>
                  <a:ext cx="266401" cy="26640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55" name="타원 454">
                  <a:extLst>
                    <a:ext uri="{FF2B5EF4-FFF2-40B4-BE49-F238E27FC236}">
                      <a16:creationId xmlns:a16="http://schemas.microsoft.com/office/drawing/2014/main" id="{D6A98F6F-49D8-E255-0070-FAD8B37EDFEE}"/>
                    </a:ext>
                  </a:extLst>
                </p:cNvPr>
                <p:cNvSpPr/>
                <p:nvPr/>
              </p:nvSpPr>
              <p:spPr>
                <a:xfrm>
                  <a:off x="616110" y="1473201"/>
                  <a:ext cx="167182" cy="167182"/>
                </a:xfrm>
                <a:prstGeom prst="ellipse">
                  <a:avLst/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452" name="TextBox 451">
                <a:extLst>
                  <a:ext uri="{FF2B5EF4-FFF2-40B4-BE49-F238E27FC236}">
                    <a16:creationId xmlns:a16="http://schemas.microsoft.com/office/drawing/2014/main" id="{5219F376-30AC-7BFF-AB2B-43424124E04B}"/>
                  </a:ext>
                </a:extLst>
              </p:cNvPr>
              <p:cNvSpPr txBox="1"/>
              <p:nvPr/>
            </p:nvSpPr>
            <p:spPr>
              <a:xfrm>
                <a:off x="839331" y="1385005"/>
                <a:ext cx="681757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6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학점 기반 과목 선택권 확보 차원에 따라 일반 학교에서 예술 계열 선택 과목 개설 가능</a:t>
                </a:r>
              </a:p>
            </p:txBody>
          </p:sp>
        </p:grp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CC516C04-6C77-E508-1106-7BB2924176DD}"/>
              </a:ext>
            </a:extLst>
          </p:cNvPr>
          <p:cNvGrpSpPr/>
          <p:nvPr/>
        </p:nvGrpSpPr>
        <p:grpSpPr>
          <a:xfrm>
            <a:off x="468313" y="3727002"/>
            <a:ext cx="8207375" cy="2457269"/>
            <a:chOff x="468313" y="3727002"/>
            <a:chExt cx="8207375" cy="2457269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840161C7-11E5-3D6D-29FD-80FC2F7E3A5E}"/>
                </a:ext>
              </a:extLst>
            </p:cNvPr>
            <p:cNvGrpSpPr/>
            <p:nvPr/>
          </p:nvGrpSpPr>
          <p:grpSpPr>
            <a:xfrm>
              <a:off x="468313" y="3727002"/>
              <a:ext cx="4607745" cy="2449092"/>
              <a:chOff x="468313" y="3727002"/>
              <a:chExt cx="4607745" cy="2449092"/>
            </a:xfrm>
          </p:grpSpPr>
          <p:sp>
            <p:nvSpPr>
              <p:cNvPr id="459" name="사각형: 둥근 모서리 458">
                <a:extLst>
                  <a:ext uri="{FF2B5EF4-FFF2-40B4-BE49-F238E27FC236}">
                    <a16:creationId xmlns:a16="http://schemas.microsoft.com/office/drawing/2014/main" id="{B7C31A16-A9C5-F178-BB39-4FB7F80D4BA9}"/>
                  </a:ext>
                </a:extLst>
              </p:cNvPr>
              <p:cNvSpPr/>
              <p:nvPr/>
            </p:nvSpPr>
            <p:spPr>
              <a:xfrm>
                <a:off x="1491916" y="3727002"/>
                <a:ext cx="2560538" cy="2449092"/>
              </a:xfrm>
              <a:prstGeom prst="roundRect">
                <a:avLst>
                  <a:gd name="adj" fmla="val 3838"/>
                </a:avLst>
              </a:prstGeom>
              <a:solidFill>
                <a:srgbClr val="0F958E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465" name="그룹 464">
                <a:extLst>
                  <a:ext uri="{FF2B5EF4-FFF2-40B4-BE49-F238E27FC236}">
                    <a16:creationId xmlns:a16="http://schemas.microsoft.com/office/drawing/2014/main" id="{FC7D8CB4-C5E9-FB40-6F96-A68049450EC9}"/>
                  </a:ext>
                </a:extLst>
              </p:cNvPr>
              <p:cNvGrpSpPr/>
              <p:nvPr/>
            </p:nvGrpSpPr>
            <p:grpSpPr>
              <a:xfrm>
                <a:off x="2348363" y="3819138"/>
                <a:ext cx="847647" cy="269299"/>
                <a:chOff x="2555776" y="3887079"/>
                <a:chExt cx="761959" cy="269299"/>
              </a:xfrm>
            </p:grpSpPr>
            <p:sp>
              <p:nvSpPr>
                <p:cNvPr id="463" name="사각형: 둥근 모서리 462">
                  <a:extLst>
                    <a:ext uri="{FF2B5EF4-FFF2-40B4-BE49-F238E27FC236}">
                      <a16:creationId xmlns:a16="http://schemas.microsoft.com/office/drawing/2014/main" id="{CAA0E579-0FF1-2E23-755D-5E1EA0CDF803}"/>
                    </a:ext>
                  </a:extLst>
                </p:cNvPr>
                <p:cNvSpPr/>
                <p:nvPr/>
              </p:nvSpPr>
              <p:spPr>
                <a:xfrm>
                  <a:off x="2555776" y="3887079"/>
                  <a:ext cx="761959" cy="26929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64" name="TextBox 463">
                  <a:extLst>
                    <a:ext uri="{FF2B5EF4-FFF2-40B4-BE49-F238E27FC236}">
                      <a16:creationId xmlns:a16="http://schemas.microsoft.com/office/drawing/2014/main" id="{DB638CBB-F9B0-2F5E-16DF-88B292509316}"/>
                    </a:ext>
                  </a:extLst>
                </p:cNvPr>
                <p:cNvSpPr txBox="1"/>
                <p:nvPr/>
              </p:nvSpPr>
              <p:spPr>
                <a:xfrm>
                  <a:off x="2802745" y="3921701"/>
                  <a:ext cx="268018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400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sz="1300" dirty="0"/>
                    <a:t>음악</a:t>
                  </a:r>
                </a:p>
              </p:txBody>
            </p:sp>
          </p:grpSp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9E0AD76B-26BA-A216-C8D7-3220F6350DBB}"/>
                  </a:ext>
                </a:extLst>
              </p:cNvPr>
              <p:cNvGrpSpPr/>
              <p:nvPr/>
            </p:nvGrpSpPr>
            <p:grpSpPr>
              <a:xfrm>
                <a:off x="468313" y="4186334"/>
                <a:ext cx="2240934" cy="1890512"/>
                <a:chOff x="468313" y="4186334"/>
                <a:chExt cx="2240934" cy="1890512"/>
              </a:xfrm>
            </p:grpSpPr>
            <p:sp>
              <p:nvSpPr>
                <p:cNvPr id="460" name="사각형: 둥근 모서리 459">
                  <a:extLst>
                    <a:ext uri="{FF2B5EF4-FFF2-40B4-BE49-F238E27FC236}">
                      <a16:creationId xmlns:a16="http://schemas.microsoft.com/office/drawing/2014/main" id="{ABFC6097-673E-E135-1F36-DA71E3165822}"/>
                    </a:ext>
                  </a:extLst>
                </p:cNvPr>
                <p:cNvSpPr/>
                <p:nvPr/>
              </p:nvSpPr>
              <p:spPr>
                <a:xfrm>
                  <a:off x="1621098" y="4186334"/>
                  <a:ext cx="1088149" cy="1890512"/>
                </a:xfrm>
                <a:prstGeom prst="roundRect">
                  <a:avLst>
                    <a:gd name="adj" fmla="val 7890"/>
                  </a:avLst>
                </a:prstGeom>
                <a:solidFill>
                  <a:schemeClr val="bg1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67" name="TextBox 466">
                  <a:extLst>
                    <a:ext uri="{FF2B5EF4-FFF2-40B4-BE49-F238E27FC236}">
                      <a16:creationId xmlns:a16="http://schemas.microsoft.com/office/drawing/2014/main" id="{D20636D4-EDD1-D9B8-E870-88B112F47E5D}"/>
                    </a:ext>
                  </a:extLst>
                </p:cNvPr>
                <p:cNvSpPr txBox="1"/>
                <p:nvPr/>
              </p:nvSpPr>
              <p:spPr>
                <a:xfrm>
                  <a:off x="1871821" y="4263511"/>
                  <a:ext cx="586699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음악 영역</a:t>
                  </a:r>
                </a:p>
              </p:txBody>
            </p:sp>
            <p:grpSp>
              <p:nvGrpSpPr>
                <p:cNvPr id="469" name="그룹 468">
                  <a:extLst>
                    <a:ext uri="{FF2B5EF4-FFF2-40B4-BE49-F238E27FC236}">
                      <a16:creationId xmlns:a16="http://schemas.microsoft.com/office/drawing/2014/main" id="{7A00B761-2B50-794D-A7D5-74D91D480685}"/>
                    </a:ext>
                  </a:extLst>
                </p:cNvPr>
                <p:cNvGrpSpPr/>
                <p:nvPr/>
              </p:nvGrpSpPr>
              <p:grpSpPr>
                <a:xfrm>
                  <a:off x="2006483" y="4691447"/>
                  <a:ext cx="306723" cy="1236827"/>
                  <a:chOff x="2217261" y="7298645"/>
                  <a:chExt cx="308052" cy="1344362"/>
                </a:xfrm>
              </p:grpSpPr>
              <p:sp>
                <p:nvSpPr>
                  <p:cNvPr id="293" name="TextBox 292">
                    <a:extLst>
                      <a:ext uri="{FF2B5EF4-FFF2-40B4-BE49-F238E27FC236}">
                        <a16:creationId xmlns:a16="http://schemas.microsoft.com/office/drawing/2014/main" id="{569C2511-9B85-DC51-B6EB-D86115C3C9DF}"/>
                      </a:ext>
                    </a:extLst>
                  </p:cNvPr>
                  <p:cNvSpPr txBox="1"/>
                  <p:nvPr/>
                </p:nvSpPr>
                <p:spPr>
                  <a:xfrm>
                    <a:off x="2217261" y="7298645"/>
                    <a:ext cx="308052" cy="20072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연주</a:t>
                    </a:r>
                  </a:p>
                </p:txBody>
              </p:sp>
              <p:sp>
                <p:nvSpPr>
                  <p:cNvPr id="283" name="TextBox 282">
                    <a:extLst>
                      <a:ext uri="{FF2B5EF4-FFF2-40B4-BE49-F238E27FC236}">
                        <a16:creationId xmlns:a16="http://schemas.microsoft.com/office/drawing/2014/main" id="{63E0F467-5BFA-D8E0-86FC-4E26DB5B985A}"/>
                      </a:ext>
                    </a:extLst>
                  </p:cNvPr>
                  <p:cNvSpPr txBox="1"/>
                  <p:nvPr/>
                </p:nvSpPr>
                <p:spPr>
                  <a:xfrm>
                    <a:off x="2217261" y="7869173"/>
                    <a:ext cx="308052" cy="20072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창작</a:t>
                    </a:r>
                  </a:p>
                </p:txBody>
              </p:sp>
              <p:sp>
                <p:nvSpPr>
                  <p:cNvPr id="286" name="TextBox 285">
                    <a:extLst>
                      <a:ext uri="{FF2B5EF4-FFF2-40B4-BE49-F238E27FC236}">
                        <a16:creationId xmlns:a16="http://schemas.microsoft.com/office/drawing/2014/main" id="{E2236CDD-14EB-57B3-8A76-14E6CD7D8489}"/>
                      </a:ext>
                    </a:extLst>
                  </p:cNvPr>
                  <p:cNvSpPr txBox="1"/>
                  <p:nvPr/>
                </p:nvSpPr>
                <p:spPr>
                  <a:xfrm>
                    <a:off x="2217261" y="8442287"/>
                    <a:ext cx="308052" cy="20072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감상</a:t>
                    </a:r>
                  </a:p>
                </p:txBody>
              </p:sp>
            </p:grpSp>
            <p:sp>
              <p:nvSpPr>
                <p:cNvPr id="474" name="사각형: 둥근 모서리 473">
                  <a:extLst>
                    <a:ext uri="{FF2B5EF4-FFF2-40B4-BE49-F238E27FC236}">
                      <a16:creationId xmlns:a16="http://schemas.microsoft.com/office/drawing/2014/main" id="{2FD7EEBF-CE2C-EBC2-9A59-D56C28BD587B}"/>
                    </a:ext>
                  </a:extLst>
                </p:cNvPr>
                <p:cNvSpPr/>
                <p:nvPr/>
              </p:nvSpPr>
              <p:spPr>
                <a:xfrm>
                  <a:off x="468313" y="5590509"/>
                  <a:ext cx="2240934" cy="486336"/>
                </a:xfrm>
                <a:prstGeom prst="roundRect">
                  <a:avLst>
                    <a:gd name="adj" fmla="val 12995"/>
                  </a:avLst>
                </a:prstGeom>
                <a:noFill/>
                <a:ln w="19050">
                  <a:solidFill>
                    <a:srgbClr val="0F958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>
                    <a:solidFill>
                      <a:srgbClr val="276DB5"/>
                    </a:solidFill>
                  </a:endParaRPr>
                </a:p>
              </p:txBody>
            </p:sp>
            <p:grpSp>
              <p:nvGrpSpPr>
                <p:cNvPr id="488" name="그룹 487">
                  <a:extLst>
                    <a:ext uri="{FF2B5EF4-FFF2-40B4-BE49-F238E27FC236}">
                      <a16:creationId xmlns:a16="http://schemas.microsoft.com/office/drawing/2014/main" id="{C50DBF44-CAF6-19A4-B05B-BA54B9F65741}"/>
                    </a:ext>
                  </a:extLst>
                </p:cNvPr>
                <p:cNvGrpSpPr/>
                <p:nvPr/>
              </p:nvGrpSpPr>
              <p:grpSpPr>
                <a:xfrm>
                  <a:off x="468313" y="4521820"/>
                  <a:ext cx="2240934" cy="1023205"/>
                  <a:chOff x="899592" y="4521820"/>
                  <a:chExt cx="2014400" cy="1023205"/>
                </a:xfrm>
              </p:grpSpPr>
              <p:sp>
                <p:nvSpPr>
                  <p:cNvPr id="466" name="사각형: 둥근 모서리 465">
                    <a:extLst>
                      <a:ext uri="{FF2B5EF4-FFF2-40B4-BE49-F238E27FC236}">
                        <a16:creationId xmlns:a16="http://schemas.microsoft.com/office/drawing/2014/main" id="{E8809C10-B19A-C061-6EC8-C1295EF99D9A}"/>
                      </a:ext>
                    </a:extLst>
                  </p:cNvPr>
                  <p:cNvSpPr/>
                  <p:nvPr/>
                </p:nvSpPr>
                <p:spPr>
                  <a:xfrm>
                    <a:off x="899592" y="4521820"/>
                    <a:ext cx="2014400" cy="1023205"/>
                  </a:xfrm>
                  <a:prstGeom prst="roundRect">
                    <a:avLst>
                      <a:gd name="adj" fmla="val 6338"/>
                    </a:avLst>
                  </a:prstGeom>
                  <a:noFill/>
                  <a:ln w="19050">
                    <a:solidFill>
                      <a:srgbClr val="276DB5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 dirty="0">
                      <a:solidFill>
                        <a:srgbClr val="276DB5"/>
                      </a:solidFill>
                    </a:endParaRPr>
                  </a:p>
                </p:txBody>
              </p:sp>
              <p:sp>
                <p:nvSpPr>
                  <p:cNvPr id="473" name="사각형: 둥근 위쪽 모서리 472">
                    <a:extLst>
                      <a:ext uri="{FF2B5EF4-FFF2-40B4-BE49-F238E27FC236}">
                        <a16:creationId xmlns:a16="http://schemas.microsoft.com/office/drawing/2014/main" id="{40C903A8-C19D-1E4D-0118-290D9F9DAA92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848055" y="4573359"/>
                    <a:ext cx="1023204" cy="920128"/>
                  </a:xfrm>
                  <a:prstGeom prst="round2SameRect">
                    <a:avLst>
                      <a:gd name="adj1" fmla="val 7358"/>
                      <a:gd name="adj2" fmla="val 0"/>
                    </a:avLst>
                  </a:pr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200" dirty="0"/>
                  </a:p>
                </p:txBody>
              </p:sp>
              <p:sp>
                <p:nvSpPr>
                  <p:cNvPr id="478" name="TextBox 477">
                    <a:extLst>
                      <a:ext uri="{FF2B5EF4-FFF2-40B4-BE49-F238E27FC236}">
                        <a16:creationId xmlns:a16="http://schemas.microsoft.com/office/drawing/2014/main" id="{5162DEDC-6297-B910-ED63-A1C8BC8C80DA}"/>
                      </a:ext>
                    </a:extLst>
                  </p:cNvPr>
                  <p:cNvSpPr txBox="1"/>
                  <p:nvPr/>
                </p:nvSpPr>
                <p:spPr>
                  <a:xfrm>
                    <a:off x="1008064" y="4833367"/>
                    <a:ext cx="703187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40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300" b="1" dirty="0">
                        <a:solidFill>
                          <a:schemeClr val="bg1"/>
                        </a:solidFill>
                      </a:rPr>
                      <a:t>음악 연주와</a:t>
                    </a:r>
                    <a:endParaRPr lang="en-US" altLang="ko-KR" sz="1300" b="1" dirty="0">
                      <a:solidFill>
                        <a:schemeClr val="bg1"/>
                      </a:solidFill>
                    </a:endParaRPr>
                  </a:p>
                  <a:p>
                    <a:pPr algn="ctr"/>
                    <a:r>
                      <a:rPr lang="ko-KR" altLang="en-US" sz="1300" b="1" dirty="0">
                        <a:solidFill>
                          <a:schemeClr val="bg1"/>
                        </a:solidFill>
                      </a:rPr>
                      <a:t>창작</a:t>
                    </a:r>
                    <a:endParaRPr lang="en-US" altLang="ko-KR" sz="1300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cxnSp>
              <p:nvCxnSpPr>
                <p:cNvPr id="481" name="직선 연결선 480">
                  <a:extLst>
                    <a:ext uri="{FF2B5EF4-FFF2-40B4-BE49-F238E27FC236}">
                      <a16:creationId xmlns:a16="http://schemas.microsoft.com/office/drawing/2014/main" id="{24A51D62-3F27-68D0-5922-A7C10A0009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58829" y="5033422"/>
                  <a:ext cx="1012686" cy="0"/>
                </a:xfrm>
                <a:prstGeom prst="line">
                  <a:avLst/>
                </a:prstGeom>
                <a:noFill/>
                <a:ln w="12700">
                  <a:solidFill>
                    <a:schemeClr val="bg1">
                      <a:lumMod val="85000"/>
                    </a:schemeClr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grpSp>
              <p:nvGrpSpPr>
                <p:cNvPr id="487" name="그룹 486">
                  <a:extLst>
                    <a:ext uri="{FF2B5EF4-FFF2-40B4-BE49-F238E27FC236}">
                      <a16:creationId xmlns:a16="http://schemas.microsoft.com/office/drawing/2014/main" id="{F216A49E-E48D-62CD-1E4F-71E4638F603A}"/>
                    </a:ext>
                  </a:extLst>
                </p:cNvPr>
                <p:cNvGrpSpPr/>
                <p:nvPr/>
              </p:nvGrpSpPr>
              <p:grpSpPr>
                <a:xfrm>
                  <a:off x="468313" y="5590505"/>
                  <a:ext cx="2240934" cy="486340"/>
                  <a:chOff x="899592" y="5590505"/>
                  <a:chExt cx="2014400" cy="486340"/>
                </a:xfrm>
              </p:grpSpPr>
              <p:sp>
                <p:nvSpPr>
                  <p:cNvPr id="470" name="사각형: 둥근 모서리 469">
                    <a:extLst>
                      <a:ext uri="{FF2B5EF4-FFF2-40B4-BE49-F238E27FC236}">
                        <a16:creationId xmlns:a16="http://schemas.microsoft.com/office/drawing/2014/main" id="{229C944D-4E41-FBF9-7737-0E60BCC8842A}"/>
                      </a:ext>
                    </a:extLst>
                  </p:cNvPr>
                  <p:cNvSpPr/>
                  <p:nvPr/>
                </p:nvSpPr>
                <p:spPr>
                  <a:xfrm>
                    <a:off x="899592" y="5590509"/>
                    <a:ext cx="2014400" cy="486336"/>
                  </a:xfrm>
                  <a:prstGeom prst="roundRect">
                    <a:avLst>
                      <a:gd name="adj" fmla="val 12995"/>
                    </a:avLst>
                  </a:prstGeom>
                  <a:noFill/>
                  <a:ln w="19050">
                    <a:solidFill>
                      <a:srgbClr val="276DB5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 dirty="0">
                      <a:solidFill>
                        <a:srgbClr val="276DB5"/>
                      </a:solidFill>
                    </a:endParaRPr>
                  </a:p>
                </p:txBody>
              </p:sp>
              <p:sp>
                <p:nvSpPr>
                  <p:cNvPr id="475" name="사각형: 둥근 위쪽 모서리 474">
                    <a:extLst>
                      <a:ext uri="{FF2B5EF4-FFF2-40B4-BE49-F238E27FC236}">
                        <a16:creationId xmlns:a16="http://schemas.microsoft.com/office/drawing/2014/main" id="{32E3951B-7EB5-D9E6-9ABA-3AA04B4B3D39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1116488" y="5373611"/>
                    <a:ext cx="486337" cy="920126"/>
                  </a:xfrm>
                  <a:prstGeom prst="round2SameRect">
                    <a:avLst>
                      <a:gd name="adj1" fmla="val 7358"/>
                      <a:gd name="adj2" fmla="val 0"/>
                    </a:avLst>
                  </a:pr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200" dirty="0"/>
                  </a:p>
                </p:txBody>
              </p:sp>
              <p:sp>
                <p:nvSpPr>
                  <p:cNvPr id="482" name="TextBox 481">
                    <a:extLst>
                      <a:ext uri="{FF2B5EF4-FFF2-40B4-BE49-F238E27FC236}">
                        <a16:creationId xmlns:a16="http://schemas.microsoft.com/office/drawing/2014/main" id="{51481377-97E4-A2AE-8646-92ECC07C19D9}"/>
                      </a:ext>
                    </a:extLst>
                  </p:cNvPr>
                  <p:cNvSpPr txBox="1"/>
                  <p:nvPr/>
                </p:nvSpPr>
                <p:spPr>
                  <a:xfrm>
                    <a:off x="1008064" y="5633620"/>
                    <a:ext cx="703187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40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300" b="1" dirty="0">
                        <a:solidFill>
                          <a:schemeClr val="bg1"/>
                        </a:solidFill>
                      </a:rPr>
                      <a:t>음악 감상과</a:t>
                    </a:r>
                    <a:endParaRPr lang="en-US" altLang="ko-KR" sz="1300" b="1" dirty="0">
                      <a:solidFill>
                        <a:schemeClr val="bg1"/>
                      </a:solidFill>
                    </a:endParaRPr>
                  </a:p>
                  <a:p>
                    <a:pPr algn="ctr"/>
                    <a:r>
                      <a:rPr lang="ko-KR" altLang="en-US" sz="1300" b="1" dirty="0">
                        <a:solidFill>
                          <a:schemeClr val="bg1"/>
                        </a:solidFill>
                      </a:rPr>
                      <a:t>비평</a:t>
                    </a:r>
                  </a:p>
                </p:txBody>
              </p:sp>
            </p:grpSp>
          </p:grpSp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47DA1EFD-E93C-8FBA-D662-7F78FD063521}"/>
                  </a:ext>
                </a:extLst>
              </p:cNvPr>
              <p:cNvGrpSpPr/>
              <p:nvPr/>
            </p:nvGrpSpPr>
            <p:grpSpPr>
              <a:xfrm>
                <a:off x="2835122" y="4186334"/>
                <a:ext cx="2240936" cy="1890516"/>
                <a:chOff x="2835122" y="4186334"/>
                <a:chExt cx="2240936" cy="1890516"/>
              </a:xfrm>
            </p:grpSpPr>
            <p:sp>
              <p:nvSpPr>
                <p:cNvPr id="461" name="사각형: 둥근 모서리 460">
                  <a:extLst>
                    <a:ext uri="{FF2B5EF4-FFF2-40B4-BE49-F238E27FC236}">
                      <a16:creationId xmlns:a16="http://schemas.microsoft.com/office/drawing/2014/main" id="{89510FFC-E0AF-300C-9058-B34F8B245349}"/>
                    </a:ext>
                  </a:extLst>
                </p:cNvPr>
                <p:cNvSpPr/>
                <p:nvPr/>
              </p:nvSpPr>
              <p:spPr>
                <a:xfrm>
                  <a:off x="2835122" y="4186334"/>
                  <a:ext cx="1088149" cy="1890512"/>
                </a:xfrm>
                <a:prstGeom prst="roundRect">
                  <a:avLst>
                    <a:gd name="adj" fmla="val 7890"/>
                  </a:avLst>
                </a:prstGeom>
                <a:solidFill>
                  <a:schemeClr val="bg1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68" name="TextBox 467">
                  <a:extLst>
                    <a:ext uri="{FF2B5EF4-FFF2-40B4-BE49-F238E27FC236}">
                      <a16:creationId xmlns:a16="http://schemas.microsoft.com/office/drawing/2014/main" id="{36B2C63F-E5AA-D8EC-0A2A-EBB644CF6976}"/>
                    </a:ext>
                  </a:extLst>
                </p:cNvPr>
                <p:cNvSpPr txBox="1"/>
                <p:nvPr/>
              </p:nvSpPr>
              <p:spPr>
                <a:xfrm>
                  <a:off x="2976177" y="4263511"/>
                  <a:ext cx="806039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내용과 방법</a:t>
                  </a:r>
                </a:p>
              </p:txBody>
            </p:sp>
            <p:grpSp>
              <p:nvGrpSpPr>
                <p:cNvPr id="3" name="그룹 2">
                  <a:extLst>
                    <a:ext uri="{FF2B5EF4-FFF2-40B4-BE49-F238E27FC236}">
                      <a16:creationId xmlns:a16="http://schemas.microsoft.com/office/drawing/2014/main" id="{171D7E59-D1D7-E6C6-4CA2-7CB4712F9A7E}"/>
                    </a:ext>
                  </a:extLst>
                </p:cNvPr>
                <p:cNvGrpSpPr/>
                <p:nvPr/>
              </p:nvGrpSpPr>
              <p:grpSpPr>
                <a:xfrm>
                  <a:off x="2835123" y="4521824"/>
                  <a:ext cx="2240934" cy="752579"/>
                  <a:chOff x="2835123" y="5324271"/>
                  <a:chExt cx="2240934" cy="752579"/>
                </a:xfrm>
              </p:grpSpPr>
              <p:sp>
                <p:nvSpPr>
                  <p:cNvPr id="486" name="TextBox 485">
                    <a:extLst>
                      <a:ext uri="{FF2B5EF4-FFF2-40B4-BE49-F238E27FC236}">
                        <a16:creationId xmlns:a16="http://schemas.microsoft.com/office/drawing/2014/main" id="{FAD09E50-4B62-E06D-1B80-2B3046041D2F}"/>
                      </a:ext>
                    </a:extLst>
                  </p:cNvPr>
                  <p:cNvSpPr txBox="1"/>
                  <p:nvPr/>
                </p:nvSpPr>
                <p:spPr>
                  <a:xfrm>
                    <a:off x="2976178" y="5515889"/>
                    <a:ext cx="806039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935A9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다양한</a:t>
                    </a:r>
                  </a:p>
                  <a:p>
                    <a:pPr algn="ctr"/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935A9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매체와 방법</a:t>
                    </a:r>
                  </a:p>
                </p:txBody>
              </p:sp>
              <p:grpSp>
                <p:nvGrpSpPr>
                  <p:cNvPr id="489" name="그룹 488">
                    <a:extLst>
                      <a:ext uri="{FF2B5EF4-FFF2-40B4-BE49-F238E27FC236}">
                        <a16:creationId xmlns:a16="http://schemas.microsoft.com/office/drawing/2014/main" id="{D0C78803-0701-9293-98C6-8AA3CD8FD7C9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2835123" y="5324271"/>
                    <a:ext cx="2240934" cy="752579"/>
                    <a:chOff x="899592" y="5590506"/>
                    <a:chExt cx="2014400" cy="486339"/>
                  </a:xfrm>
                </p:grpSpPr>
                <p:sp>
                  <p:nvSpPr>
                    <p:cNvPr id="490" name="사각형: 둥근 모서리 489">
                      <a:extLst>
                        <a:ext uri="{FF2B5EF4-FFF2-40B4-BE49-F238E27FC236}">
                          <a16:creationId xmlns:a16="http://schemas.microsoft.com/office/drawing/2014/main" id="{0A87369E-9FA6-7B32-E0B9-453E75D47F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9592" y="5590509"/>
                      <a:ext cx="2014400" cy="486336"/>
                    </a:xfrm>
                    <a:prstGeom prst="roundRect">
                      <a:avLst>
                        <a:gd name="adj" fmla="val 7616"/>
                      </a:avLst>
                    </a:prstGeom>
                    <a:noFill/>
                    <a:ln w="19050">
                      <a:solidFill>
                        <a:srgbClr val="935A9E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200" dirty="0">
                        <a:solidFill>
                          <a:srgbClr val="276DB5"/>
                        </a:solidFill>
                      </a:endParaRPr>
                    </a:p>
                  </p:txBody>
                </p:sp>
                <p:sp>
                  <p:nvSpPr>
                    <p:cNvPr id="491" name="사각형: 둥근 위쪽 모서리 490">
                      <a:extLst>
                        <a:ext uri="{FF2B5EF4-FFF2-40B4-BE49-F238E27FC236}">
                          <a16:creationId xmlns:a16="http://schemas.microsoft.com/office/drawing/2014/main" id="{A2009E5E-DF2C-A701-8CC0-4A7CD7E2ED74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1116489" y="5373612"/>
                      <a:ext cx="486337" cy="920126"/>
                    </a:xfrm>
                    <a:prstGeom prst="round2SameRect">
                      <a:avLst>
                        <a:gd name="adj1" fmla="val 7358"/>
                        <a:gd name="adj2" fmla="val 0"/>
                      </a:avLst>
                    </a:prstGeom>
                    <a:solidFill>
                      <a:srgbClr val="935A9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1200" dirty="0"/>
                    </a:p>
                  </p:txBody>
                </p:sp>
                <p:sp>
                  <p:nvSpPr>
                    <p:cNvPr id="492" name="TextBox 491">
                      <a:extLst>
                        <a:ext uri="{FF2B5EF4-FFF2-40B4-BE49-F238E27FC236}">
                          <a16:creationId xmlns:a16="http://schemas.microsoft.com/office/drawing/2014/main" id="{6DC36469-1811-91F1-FD69-EC9CE3576E6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42072" y="5704393"/>
                      <a:ext cx="435169" cy="25856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140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sz="1300" b="1" dirty="0">
                          <a:solidFill>
                            <a:schemeClr val="bg1"/>
                          </a:solidFill>
                        </a:rPr>
                        <a:t>음악과 </a:t>
                      </a:r>
                      <a:endParaRPr lang="en-US" altLang="ko-KR" sz="1300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ko-KR" altLang="en-US" sz="1300" b="1" dirty="0">
                          <a:solidFill>
                            <a:schemeClr val="bg1"/>
                          </a:solidFill>
                        </a:rPr>
                        <a:t>미디어</a:t>
                      </a:r>
                    </a:p>
                  </p:txBody>
                </p:sp>
              </p:grpSp>
            </p:grpSp>
            <p:grpSp>
              <p:nvGrpSpPr>
                <p:cNvPr id="2" name="그룹 1">
                  <a:extLst>
                    <a:ext uri="{FF2B5EF4-FFF2-40B4-BE49-F238E27FC236}">
                      <a16:creationId xmlns:a16="http://schemas.microsoft.com/office/drawing/2014/main" id="{6725F83E-76C6-44D2-696D-3D9240F424EA}"/>
                    </a:ext>
                  </a:extLst>
                </p:cNvPr>
                <p:cNvGrpSpPr/>
                <p:nvPr/>
              </p:nvGrpSpPr>
              <p:grpSpPr>
                <a:xfrm>
                  <a:off x="2835124" y="5324271"/>
                  <a:ext cx="2240934" cy="752579"/>
                  <a:chOff x="2835124" y="4521824"/>
                  <a:chExt cx="2240934" cy="752579"/>
                </a:xfrm>
              </p:grpSpPr>
              <p:sp>
                <p:nvSpPr>
                  <p:cNvPr id="484" name="TextBox 483">
                    <a:extLst>
                      <a:ext uri="{FF2B5EF4-FFF2-40B4-BE49-F238E27FC236}">
                        <a16:creationId xmlns:a16="http://schemas.microsoft.com/office/drawing/2014/main" id="{6E4B223C-36DE-4071-1702-623317607469}"/>
                      </a:ext>
                    </a:extLst>
                  </p:cNvPr>
                  <p:cNvSpPr txBox="1"/>
                  <p:nvPr/>
                </p:nvSpPr>
                <p:spPr>
                  <a:xfrm>
                    <a:off x="3052858" y="4713442"/>
                    <a:ext cx="65267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935A9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다양한</a:t>
                    </a:r>
                  </a:p>
                  <a:p>
                    <a:pPr algn="ctr"/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935A9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음악 내용</a:t>
                    </a:r>
                  </a:p>
                </p:txBody>
              </p:sp>
              <p:grpSp>
                <p:nvGrpSpPr>
                  <p:cNvPr id="498" name="그룹 497">
                    <a:extLst>
                      <a:ext uri="{FF2B5EF4-FFF2-40B4-BE49-F238E27FC236}">
                        <a16:creationId xmlns:a16="http://schemas.microsoft.com/office/drawing/2014/main" id="{258CFF8D-7283-9B4D-C026-01DD772BA3E0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2835124" y="4521824"/>
                    <a:ext cx="2240934" cy="752579"/>
                    <a:chOff x="899592" y="5590506"/>
                    <a:chExt cx="2014400" cy="486339"/>
                  </a:xfrm>
                </p:grpSpPr>
                <p:sp>
                  <p:nvSpPr>
                    <p:cNvPr id="499" name="사각형: 둥근 모서리 498">
                      <a:extLst>
                        <a:ext uri="{FF2B5EF4-FFF2-40B4-BE49-F238E27FC236}">
                          <a16:creationId xmlns:a16="http://schemas.microsoft.com/office/drawing/2014/main" id="{BA4B05A3-5F27-D541-A470-7F26990ECC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9592" y="5590509"/>
                      <a:ext cx="2014400" cy="486336"/>
                    </a:xfrm>
                    <a:prstGeom prst="roundRect">
                      <a:avLst>
                        <a:gd name="adj" fmla="val 7616"/>
                      </a:avLst>
                    </a:prstGeom>
                    <a:noFill/>
                    <a:ln w="19050">
                      <a:solidFill>
                        <a:srgbClr val="935A9E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200" dirty="0">
                        <a:solidFill>
                          <a:srgbClr val="276DB5"/>
                        </a:solidFill>
                      </a:endParaRPr>
                    </a:p>
                  </p:txBody>
                </p:sp>
                <p:sp>
                  <p:nvSpPr>
                    <p:cNvPr id="500" name="사각형: 둥근 위쪽 모서리 499">
                      <a:extLst>
                        <a:ext uri="{FF2B5EF4-FFF2-40B4-BE49-F238E27FC236}">
                          <a16:creationId xmlns:a16="http://schemas.microsoft.com/office/drawing/2014/main" id="{B84A812D-7151-4FA4-E9AA-086F4BD26CC6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1116490" y="5373612"/>
                      <a:ext cx="486337" cy="920126"/>
                    </a:xfrm>
                    <a:prstGeom prst="round2SameRect">
                      <a:avLst>
                        <a:gd name="adj1" fmla="val 7358"/>
                        <a:gd name="adj2" fmla="val 0"/>
                      </a:avLst>
                    </a:prstGeom>
                    <a:solidFill>
                      <a:srgbClr val="935A9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1200" dirty="0"/>
                    </a:p>
                  </p:txBody>
                </p:sp>
                <p:sp>
                  <p:nvSpPr>
                    <p:cNvPr id="501" name="TextBox 500">
                      <a:extLst>
                        <a:ext uri="{FF2B5EF4-FFF2-40B4-BE49-F238E27FC236}">
                          <a16:creationId xmlns:a16="http://schemas.microsoft.com/office/drawing/2014/main" id="{A610B308-17FF-74B0-43A7-DF8367C2BDB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08064" y="5704394"/>
                      <a:ext cx="703187" cy="25856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140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sz="1300" b="1" dirty="0">
                          <a:solidFill>
                            <a:schemeClr val="bg1"/>
                          </a:solidFill>
                        </a:rPr>
                        <a:t>음악과 문화</a:t>
                      </a:r>
                      <a:endParaRPr lang="en-US" altLang="ko-KR" sz="1300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altLang="ko-KR" sz="1300" dirty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300" dirty="0">
                          <a:solidFill>
                            <a:schemeClr val="bg1"/>
                          </a:solidFill>
                        </a:rPr>
                        <a:t>예술계열</a:t>
                      </a:r>
                      <a:r>
                        <a:rPr lang="en-US" altLang="ko-KR" sz="1300" dirty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300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</p:grpSp>
          </p:grpSp>
        </p:grp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A5706696-A1C4-77A9-CCD5-7B856B9C4E4F}"/>
                </a:ext>
              </a:extLst>
            </p:cNvPr>
            <p:cNvGrpSpPr/>
            <p:nvPr/>
          </p:nvGrpSpPr>
          <p:grpSpPr>
            <a:xfrm>
              <a:off x="5247852" y="3735179"/>
              <a:ext cx="3427836" cy="2449092"/>
              <a:chOff x="5247852" y="3735179"/>
              <a:chExt cx="3427836" cy="2449092"/>
            </a:xfrm>
          </p:grpSpPr>
          <p:grpSp>
            <p:nvGrpSpPr>
              <p:cNvPr id="517" name="그룹 516">
                <a:extLst>
                  <a:ext uri="{FF2B5EF4-FFF2-40B4-BE49-F238E27FC236}">
                    <a16:creationId xmlns:a16="http://schemas.microsoft.com/office/drawing/2014/main" id="{C38783A4-C548-A3F4-0867-0CF127519420}"/>
                  </a:ext>
                </a:extLst>
              </p:cNvPr>
              <p:cNvGrpSpPr/>
              <p:nvPr/>
            </p:nvGrpSpPr>
            <p:grpSpPr>
              <a:xfrm>
                <a:off x="5809506" y="3735179"/>
                <a:ext cx="2866182" cy="2449092"/>
                <a:chOff x="5809506" y="3735179"/>
                <a:chExt cx="2866182" cy="2449092"/>
              </a:xfrm>
            </p:grpSpPr>
            <p:sp>
              <p:nvSpPr>
                <p:cNvPr id="202" name="사각형: 둥근 모서리 201">
                  <a:extLst>
                    <a:ext uri="{FF2B5EF4-FFF2-40B4-BE49-F238E27FC236}">
                      <a16:creationId xmlns:a16="http://schemas.microsoft.com/office/drawing/2014/main" id="{831332A5-A04F-49F8-B19D-9EAC55F93222}"/>
                    </a:ext>
                  </a:extLst>
                </p:cNvPr>
                <p:cNvSpPr/>
                <p:nvPr/>
              </p:nvSpPr>
              <p:spPr>
                <a:xfrm>
                  <a:off x="5809506" y="3735179"/>
                  <a:ext cx="2866182" cy="2449092"/>
                </a:xfrm>
                <a:prstGeom prst="roundRect">
                  <a:avLst>
                    <a:gd name="adj" fmla="val 4756"/>
                  </a:avLst>
                </a:prstGeom>
                <a:gradFill>
                  <a:gsLst>
                    <a:gs pos="0">
                      <a:srgbClr val="DDEFEF"/>
                    </a:gs>
                    <a:gs pos="100000">
                      <a:srgbClr val="D5E3F0"/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515" name="그룹 514">
                  <a:extLst>
                    <a:ext uri="{FF2B5EF4-FFF2-40B4-BE49-F238E27FC236}">
                      <a16:creationId xmlns:a16="http://schemas.microsoft.com/office/drawing/2014/main" id="{1B00E33B-EC94-FD89-14B7-234CE2DF1AF4}"/>
                    </a:ext>
                  </a:extLst>
                </p:cNvPr>
                <p:cNvGrpSpPr/>
                <p:nvPr/>
              </p:nvGrpSpPr>
              <p:grpSpPr>
                <a:xfrm>
                  <a:off x="6299230" y="3884593"/>
                  <a:ext cx="1886735" cy="2083841"/>
                  <a:chOff x="6220537" y="3884593"/>
                  <a:chExt cx="1886735" cy="2083841"/>
                </a:xfrm>
              </p:grpSpPr>
              <p:sp>
                <p:nvSpPr>
                  <p:cNvPr id="512" name="TextBox 511">
                    <a:extLst>
                      <a:ext uri="{FF2B5EF4-FFF2-40B4-BE49-F238E27FC236}">
                        <a16:creationId xmlns:a16="http://schemas.microsoft.com/office/drawing/2014/main" id="{BD348A98-B6D1-FA4F-7545-02931083DB04}"/>
                      </a:ext>
                    </a:extLst>
                  </p:cNvPr>
                  <p:cNvSpPr txBox="1"/>
                  <p:nvPr/>
                </p:nvSpPr>
                <p:spPr>
                  <a:xfrm>
                    <a:off x="6220537" y="3884593"/>
                    <a:ext cx="1886735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40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300" b="1" dirty="0"/>
                      <a:t>주요 영역</a:t>
                    </a:r>
                    <a:r>
                      <a:rPr lang="en-US" altLang="ko-KR" sz="1300" b="1" dirty="0"/>
                      <a:t>, </a:t>
                    </a:r>
                    <a:r>
                      <a:rPr lang="ko-KR" altLang="en-US" sz="1300" b="1" dirty="0"/>
                      <a:t>내용</a:t>
                    </a:r>
                    <a:r>
                      <a:rPr lang="en-US" altLang="ko-KR" sz="1300" b="1" dirty="0"/>
                      <a:t>, </a:t>
                    </a:r>
                    <a:r>
                      <a:rPr lang="ko-KR" altLang="en-US" sz="1300" b="1" dirty="0"/>
                      <a:t>방법에 따라</a:t>
                    </a:r>
                  </a:p>
                </p:txBody>
              </p:sp>
              <p:grpSp>
                <p:nvGrpSpPr>
                  <p:cNvPr id="513" name="그룹 512">
                    <a:extLst>
                      <a:ext uri="{FF2B5EF4-FFF2-40B4-BE49-F238E27FC236}">
                        <a16:creationId xmlns:a16="http://schemas.microsoft.com/office/drawing/2014/main" id="{4249807D-4E30-D7FB-947C-3F87FA580F84}"/>
                      </a:ext>
                    </a:extLst>
                  </p:cNvPr>
                  <p:cNvGrpSpPr/>
                  <p:nvPr/>
                </p:nvGrpSpPr>
                <p:grpSpPr>
                  <a:xfrm>
                    <a:off x="6325458" y="4216164"/>
                    <a:ext cx="1676893" cy="1420699"/>
                    <a:chOff x="6291413" y="4300438"/>
                    <a:chExt cx="1744982" cy="1420703"/>
                  </a:xfrm>
                </p:grpSpPr>
                <p:grpSp>
                  <p:nvGrpSpPr>
                    <p:cNvPr id="397" name="그룹 396">
                      <a:extLst>
                        <a:ext uri="{FF2B5EF4-FFF2-40B4-BE49-F238E27FC236}">
                          <a16:creationId xmlns:a16="http://schemas.microsoft.com/office/drawing/2014/main" id="{D851DB61-C0B0-6A98-3425-C73EF2DB11E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91413" y="4300438"/>
                      <a:ext cx="1744982" cy="295833"/>
                      <a:chOff x="6541769" y="4206396"/>
                      <a:chExt cx="1744982" cy="273197"/>
                    </a:xfrm>
                  </p:grpSpPr>
                  <p:sp>
                    <p:nvSpPr>
                      <p:cNvPr id="382" name="사각형: 둥근 모서리 381">
                        <a:extLst>
                          <a:ext uri="{FF2B5EF4-FFF2-40B4-BE49-F238E27FC236}">
                            <a16:creationId xmlns:a16="http://schemas.microsoft.com/office/drawing/2014/main" id="{9C28B092-8B45-AF0B-62CF-921B26EB759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41769" y="4206396"/>
                        <a:ext cx="1744982" cy="273197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rgbClr val="276DB5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sz="1200" dirty="0"/>
                      </a:p>
                    </p:txBody>
                  </p:sp>
                  <p:sp>
                    <p:nvSpPr>
                      <p:cNvPr id="388" name="TextBox 387">
                        <a:extLst>
                          <a:ext uri="{FF2B5EF4-FFF2-40B4-BE49-F238E27FC236}">
                            <a16:creationId xmlns:a16="http://schemas.microsoft.com/office/drawing/2014/main" id="{50357801-732E-491F-60EF-48135554BAA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813134" y="4230897"/>
                        <a:ext cx="1202253" cy="22419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4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음악 연주와 창작</a:t>
                        </a:r>
                      </a:p>
                    </p:txBody>
                  </p:sp>
                </p:grpSp>
                <p:grpSp>
                  <p:nvGrpSpPr>
                    <p:cNvPr id="396" name="그룹 395">
                      <a:extLst>
                        <a:ext uri="{FF2B5EF4-FFF2-40B4-BE49-F238E27FC236}">
                          <a16:creationId xmlns:a16="http://schemas.microsoft.com/office/drawing/2014/main" id="{64B6FC42-F8BB-1CAC-C16E-86AEAC77E82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91413" y="4675393"/>
                      <a:ext cx="1744982" cy="295833"/>
                      <a:chOff x="6541769" y="4531403"/>
                      <a:chExt cx="1744982" cy="273197"/>
                    </a:xfrm>
                  </p:grpSpPr>
                  <p:sp>
                    <p:nvSpPr>
                      <p:cNvPr id="383" name="사각형: 둥근 모서리 382">
                        <a:extLst>
                          <a:ext uri="{FF2B5EF4-FFF2-40B4-BE49-F238E27FC236}">
                            <a16:creationId xmlns:a16="http://schemas.microsoft.com/office/drawing/2014/main" id="{30B9CED5-019C-1F42-B1D1-9B24092F15A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41769" y="4531403"/>
                        <a:ext cx="1744982" cy="273197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rgbClr val="276DB5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sz="1200" dirty="0"/>
                      </a:p>
                    </p:txBody>
                  </p:sp>
                  <p:sp>
                    <p:nvSpPr>
                      <p:cNvPr id="389" name="TextBox 388">
                        <a:extLst>
                          <a:ext uri="{FF2B5EF4-FFF2-40B4-BE49-F238E27FC236}">
                            <a16:creationId xmlns:a16="http://schemas.microsoft.com/office/drawing/2014/main" id="{0F8F88BE-40F7-6EF8-4994-B8FC3102334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813134" y="4555904"/>
                        <a:ext cx="1202253" cy="22419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4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음악 감상과 비평</a:t>
                        </a:r>
                      </a:p>
                    </p:txBody>
                  </p:sp>
                </p:grpSp>
                <p:grpSp>
                  <p:nvGrpSpPr>
                    <p:cNvPr id="395" name="그룹 394">
                      <a:extLst>
                        <a:ext uri="{FF2B5EF4-FFF2-40B4-BE49-F238E27FC236}">
                          <a16:creationId xmlns:a16="http://schemas.microsoft.com/office/drawing/2014/main" id="{7F2CFC41-806C-7923-D057-7CE355D3FEF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91413" y="5050349"/>
                      <a:ext cx="1744982" cy="295833"/>
                      <a:chOff x="6541769" y="4856410"/>
                      <a:chExt cx="1744982" cy="273197"/>
                    </a:xfrm>
                  </p:grpSpPr>
                  <p:sp>
                    <p:nvSpPr>
                      <p:cNvPr id="384" name="사각형: 둥근 모서리 383">
                        <a:extLst>
                          <a:ext uri="{FF2B5EF4-FFF2-40B4-BE49-F238E27FC236}">
                            <a16:creationId xmlns:a16="http://schemas.microsoft.com/office/drawing/2014/main" id="{E6937C23-6224-E199-834B-9A278403C15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41769" y="4856410"/>
                        <a:ext cx="1744982" cy="273197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rgbClr val="935A9E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sz="1200" dirty="0"/>
                      </a:p>
                    </p:txBody>
                  </p:sp>
                  <p:sp>
                    <p:nvSpPr>
                      <p:cNvPr id="390" name="TextBox 389">
                        <a:extLst>
                          <a:ext uri="{FF2B5EF4-FFF2-40B4-BE49-F238E27FC236}">
                            <a16:creationId xmlns:a16="http://schemas.microsoft.com/office/drawing/2014/main" id="{14B5932E-D3A1-4CAE-D7DE-7F1CC69FCCE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913323" y="4880911"/>
                        <a:ext cx="1001877" cy="22419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4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음악과 미디어</a:t>
                        </a:r>
                      </a:p>
                    </p:txBody>
                  </p:sp>
                </p:grpSp>
                <p:grpSp>
                  <p:nvGrpSpPr>
                    <p:cNvPr id="394" name="그룹 393">
                      <a:extLst>
                        <a:ext uri="{FF2B5EF4-FFF2-40B4-BE49-F238E27FC236}">
                          <a16:creationId xmlns:a16="http://schemas.microsoft.com/office/drawing/2014/main" id="{52E7EB38-72E1-D608-08FE-DE0829F1DBC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91413" y="5425308"/>
                      <a:ext cx="1744982" cy="295833"/>
                      <a:chOff x="6541769" y="5181417"/>
                      <a:chExt cx="1744982" cy="273197"/>
                    </a:xfrm>
                  </p:grpSpPr>
                  <p:sp>
                    <p:nvSpPr>
                      <p:cNvPr id="385" name="사각형: 둥근 모서리 384">
                        <a:extLst>
                          <a:ext uri="{FF2B5EF4-FFF2-40B4-BE49-F238E27FC236}">
                            <a16:creationId xmlns:a16="http://schemas.microsoft.com/office/drawing/2014/main" id="{BFC5F01B-367C-DF88-2EAD-479FF3D6828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41769" y="5181417"/>
                        <a:ext cx="1744982" cy="273197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rgbClr val="935A9E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sz="1200" dirty="0"/>
                      </a:p>
                    </p:txBody>
                  </p:sp>
                  <p:sp>
                    <p:nvSpPr>
                      <p:cNvPr id="391" name="TextBox 390">
                        <a:extLst>
                          <a:ext uri="{FF2B5EF4-FFF2-40B4-BE49-F238E27FC236}">
                            <a16:creationId xmlns:a16="http://schemas.microsoft.com/office/drawing/2014/main" id="{676D98C4-09CE-0B5E-53D4-49BAD599AE6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717833" y="5218534"/>
                        <a:ext cx="1392856" cy="19896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4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음악과 문화</a:t>
                        </a:r>
                        <a:r>
                          <a:rPr lang="en-US" altLang="ko-KR" sz="1300" baseline="300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(</a:t>
                        </a:r>
                        <a:r>
                          <a:rPr lang="ko-KR" altLang="en-US" sz="1300" baseline="300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예술계열</a:t>
                        </a:r>
                        <a:r>
                          <a:rPr lang="en-US" altLang="ko-KR" sz="1300" baseline="300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)</a:t>
                        </a:r>
                        <a:endParaRPr lang="ko-KR" altLang="en-US" sz="1300" baseline="300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endParaRPr>
                      </a:p>
                    </p:txBody>
                  </p:sp>
                </p:grpSp>
              </p:grpSp>
              <p:sp>
                <p:nvSpPr>
                  <p:cNvPr id="514" name="TextBox 513">
                    <a:extLst>
                      <a:ext uri="{FF2B5EF4-FFF2-40B4-BE49-F238E27FC236}">
                        <a16:creationId xmlns:a16="http://schemas.microsoft.com/office/drawing/2014/main" id="{FDAA3D1C-5EC2-0C8A-3DC6-7DACD4AC502D}"/>
                      </a:ext>
                    </a:extLst>
                  </p:cNvPr>
                  <p:cNvSpPr txBox="1"/>
                  <p:nvPr/>
                </p:nvSpPr>
                <p:spPr>
                  <a:xfrm>
                    <a:off x="6772772" y="5768379"/>
                    <a:ext cx="782266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40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300" b="1" dirty="0"/>
                      <a:t>로 세분화됨</a:t>
                    </a:r>
                  </a:p>
                </p:txBody>
              </p:sp>
            </p:grpSp>
          </p:grpSp>
          <p:grpSp>
            <p:nvGrpSpPr>
              <p:cNvPr id="508" name="그룹 507">
                <a:extLst>
                  <a:ext uri="{FF2B5EF4-FFF2-40B4-BE49-F238E27FC236}">
                    <a16:creationId xmlns:a16="http://schemas.microsoft.com/office/drawing/2014/main" id="{2DB0D165-494C-BEBB-716B-CA75E3D4F33E}"/>
                  </a:ext>
                </a:extLst>
              </p:cNvPr>
              <p:cNvGrpSpPr/>
              <p:nvPr/>
            </p:nvGrpSpPr>
            <p:grpSpPr>
              <a:xfrm>
                <a:off x="5247852" y="4445941"/>
                <a:ext cx="999171" cy="1027568"/>
                <a:chOff x="6032730" y="2692189"/>
                <a:chExt cx="543330" cy="558772"/>
              </a:xfrm>
            </p:grpSpPr>
            <p:sp>
              <p:nvSpPr>
                <p:cNvPr id="506" name="화살표: 오른쪽 505">
                  <a:extLst>
                    <a:ext uri="{FF2B5EF4-FFF2-40B4-BE49-F238E27FC236}">
                      <a16:creationId xmlns:a16="http://schemas.microsoft.com/office/drawing/2014/main" id="{7D75A558-7E2A-E230-07BD-A355F2CE451C}"/>
                    </a:ext>
                  </a:extLst>
                </p:cNvPr>
                <p:cNvSpPr/>
                <p:nvPr/>
              </p:nvSpPr>
              <p:spPr>
                <a:xfrm>
                  <a:off x="6032730" y="2692189"/>
                  <a:ext cx="543330" cy="558772"/>
                </a:xfrm>
                <a:prstGeom prst="rightArrow">
                  <a:avLst/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/>
                </a:p>
              </p:txBody>
            </p:sp>
            <p:sp>
              <p:nvSpPr>
                <p:cNvPr id="507" name="화살표: 오른쪽 506">
                  <a:extLst>
                    <a:ext uri="{FF2B5EF4-FFF2-40B4-BE49-F238E27FC236}">
                      <a16:creationId xmlns:a16="http://schemas.microsoft.com/office/drawing/2014/main" id="{5108B726-FDA5-392C-5BD5-3D676BA8DF24}"/>
                    </a:ext>
                  </a:extLst>
                </p:cNvPr>
                <p:cNvSpPr/>
                <p:nvPr/>
              </p:nvSpPr>
              <p:spPr>
                <a:xfrm>
                  <a:off x="6077150" y="2791943"/>
                  <a:ext cx="433167" cy="359265"/>
                </a:xfrm>
                <a:prstGeom prst="rightArrow">
                  <a:avLst/>
                </a:prstGeom>
                <a:gradFill>
                  <a:gsLst>
                    <a:gs pos="0">
                      <a:srgbClr val="0F958E">
                        <a:alpha val="0"/>
                      </a:srgbClr>
                    </a:gs>
                    <a:gs pos="100000">
                      <a:srgbClr val="0F958E">
                        <a:alpha val="22000"/>
                      </a:srgbClr>
                    </a:gs>
                  </a:gsLst>
                  <a:lin ang="0" scaled="0"/>
                </a:gra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1497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9" name="표 8">
            <a:extLst>
              <a:ext uri="{FF2B5EF4-FFF2-40B4-BE49-F238E27FC236}">
                <a16:creationId xmlns:a16="http://schemas.microsoft.com/office/drawing/2014/main" id="{D1EC4749-DE05-81D2-CDB0-512B11A4C9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407467"/>
              </p:ext>
            </p:extLst>
          </p:nvPr>
        </p:nvGraphicFramePr>
        <p:xfrm>
          <a:off x="4715877" y="3509275"/>
          <a:ext cx="3959949" cy="2667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044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1188044">
                  <a:extLst>
                    <a:ext uri="{9D8B030D-6E8A-4147-A177-3AD203B41FA5}">
                      <a16:colId xmlns:a16="http://schemas.microsoft.com/office/drawing/2014/main" val="3216436733"/>
                    </a:ext>
                  </a:extLst>
                </a:gridCol>
                <a:gridCol w="1583861">
                  <a:extLst>
                    <a:ext uri="{9D8B030D-6E8A-4147-A177-3AD203B41FA5}">
                      <a16:colId xmlns:a16="http://schemas.microsoft.com/office/drawing/2014/main" val="3513186830"/>
                    </a:ext>
                  </a:extLst>
                </a:gridCol>
              </a:tblGrid>
              <a:tr h="258695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보통</a:t>
                      </a:r>
                      <a:endParaRPr lang="en-US" altLang="ko-KR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교과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958E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일반 선택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43493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진로 선택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연주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20C4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와 창작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20C4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감상과 비평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8476502"/>
                  </a:ext>
                </a:extLst>
              </a:tr>
              <a:tr h="25869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융합 선택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20C4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음악과 미디어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008341"/>
                  </a:ext>
                </a:extLst>
              </a:tr>
              <a:tr h="119797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진로 선택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예술 계열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이론</a:t>
                      </a: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음악사</a:t>
                      </a: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시창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청음</a:t>
                      </a: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전공 실기</a:t>
                      </a: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20C4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공연 실습</a:t>
                      </a: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20C4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합창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20C4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20C4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합주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2336865"/>
                  </a:ext>
                </a:extLst>
              </a:tr>
              <a:tr h="5173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융합 선택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예술 계열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20C4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음악과 문화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785805"/>
                  </a:ext>
                </a:extLst>
              </a:tr>
            </a:tbl>
          </a:graphicData>
        </a:graphic>
      </p:graphicFrame>
      <p:graphicFrame>
        <p:nvGraphicFramePr>
          <p:cNvPr id="231" name="표 8">
            <a:extLst>
              <a:ext uri="{FF2B5EF4-FFF2-40B4-BE49-F238E27FC236}">
                <a16:creationId xmlns:a16="http://schemas.microsoft.com/office/drawing/2014/main" id="{332D914E-BEA8-34EE-02FB-93F83D0D7F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225397"/>
              </p:ext>
            </p:extLst>
          </p:nvPr>
        </p:nvGraphicFramePr>
        <p:xfrm>
          <a:off x="460375" y="3499749"/>
          <a:ext cx="3959949" cy="2667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044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1188044">
                  <a:extLst>
                    <a:ext uri="{9D8B030D-6E8A-4147-A177-3AD203B41FA5}">
                      <a16:colId xmlns:a16="http://schemas.microsoft.com/office/drawing/2014/main" val="3216436733"/>
                    </a:ext>
                  </a:extLst>
                </a:gridCol>
                <a:gridCol w="1583861">
                  <a:extLst>
                    <a:ext uri="{9D8B030D-6E8A-4147-A177-3AD203B41FA5}">
                      <a16:colId xmlns:a16="http://schemas.microsoft.com/office/drawing/2014/main" val="3513186830"/>
                    </a:ext>
                  </a:extLst>
                </a:gridCol>
              </a:tblGrid>
              <a:tr h="64042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보통</a:t>
                      </a:r>
                      <a:endParaRPr lang="en-US" altLang="ko-KR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교과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일반 선택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640423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진로 선택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연주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감상과 비평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8476502"/>
                  </a:ext>
                </a:extLst>
              </a:tr>
              <a:tr h="138320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전문 교과</a:t>
                      </a:r>
                      <a:endParaRPr lang="en-US" altLang="ko-KR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예술 계열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60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이론</a:t>
                      </a: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음악사</a:t>
                      </a: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시창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청음</a:t>
                      </a: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전공 실기</a:t>
                      </a: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공연 실습</a:t>
                      </a: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합창</a:t>
                      </a:r>
                    </a:p>
                    <a:p>
                      <a:pPr marL="106363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합주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2336865"/>
                  </a:ext>
                </a:extLst>
              </a:tr>
            </a:tbl>
          </a:graphicData>
        </a:graphic>
      </p:graphicFrame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EE06AE-AEC2-4007-F5B3-14FD91CC06EC}"/>
              </a:ext>
            </a:extLst>
          </p:cNvPr>
          <p:cNvGrpSpPr/>
          <p:nvPr/>
        </p:nvGrpSpPr>
        <p:grpSpPr>
          <a:xfrm>
            <a:off x="525465" y="1356701"/>
            <a:ext cx="8093070" cy="388677"/>
            <a:chOff x="525465" y="1356701"/>
            <a:chExt cx="8093070" cy="388677"/>
          </a:xfrm>
        </p:grpSpPr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A02C71C4-8C53-8816-75CE-325E711028AA}"/>
                </a:ext>
              </a:extLst>
            </p:cNvPr>
            <p:cNvSpPr/>
            <p:nvPr/>
          </p:nvSpPr>
          <p:spPr>
            <a:xfrm rot="10800000" flipH="1">
              <a:off x="600077" y="1356701"/>
              <a:ext cx="7943848" cy="388671"/>
            </a:xfrm>
            <a:prstGeom prst="roundRect">
              <a:avLst>
                <a:gd name="adj" fmla="val 19754"/>
              </a:avLst>
            </a:prstGeom>
            <a:solidFill>
              <a:srgbClr val="0F9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219599C-977A-F3A2-CC5B-B9695EF9CB22}"/>
                </a:ext>
              </a:extLst>
            </p:cNvPr>
            <p:cNvSpPr txBox="1"/>
            <p:nvPr/>
          </p:nvSpPr>
          <p:spPr>
            <a:xfrm>
              <a:off x="3226538" y="1444306"/>
              <a:ext cx="2694648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 선택 과목의 위계별 내용 구성</a:t>
              </a: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B90A215F-C092-3D89-B785-5C560E3FD620}"/>
                </a:ext>
              </a:extLst>
            </p:cNvPr>
            <p:cNvGrpSpPr/>
            <p:nvPr/>
          </p:nvGrpSpPr>
          <p:grpSpPr>
            <a:xfrm>
              <a:off x="525465" y="1533524"/>
              <a:ext cx="8093070" cy="211854"/>
              <a:chOff x="582616" y="1533524"/>
              <a:chExt cx="8093070" cy="211854"/>
            </a:xfrm>
          </p:grpSpPr>
          <p:sp>
            <p:nvSpPr>
              <p:cNvPr id="22" name="자유형: 도형 21">
                <a:extLst>
                  <a:ext uri="{FF2B5EF4-FFF2-40B4-BE49-F238E27FC236}">
                    <a16:creationId xmlns:a16="http://schemas.microsoft.com/office/drawing/2014/main" id="{CA72F994-40FF-DD89-89F9-3535ECB60146}"/>
                  </a:ext>
                </a:extLst>
              </p:cNvPr>
              <p:cNvSpPr/>
              <p:nvPr/>
            </p:nvSpPr>
            <p:spPr>
              <a:xfrm rot="16200000" flipV="1">
                <a:off x="619959" y="1496181"/>
                <a:ext cx="211853" cy="286540"/>
              </a:xfrm>
              <a:custGeom>
                <a:avLst/>
                <a:gdLst>
                  <a:gd name="connsiteX0" fmla="*/ 211853 w 211853"/>
                  <a:gd name="connsiteY0" fmla="*/ 209773 h 286540"/>
                  <a:gd name="connsiteX1" fmla="*/ 211853 w 211853"/>
                  <a:gd name="connsiteY1" fmla="*/ 0 h 286540"/>
                  <a:gd name="connsiteX2" fmla="*/ 65786 w 211853"/>
                  <a:gd name="connsiteY2" fmla="*/ 0 h 286540"/>
                  <a:gd name="connsiteX3" fmla="*/ 0 w 211853"/>
                  <a:gd name="connsiteY3" fmla="*/ 72806 h 286540"/>
                  <a:gd name="connsiteX4" fmla="*/ 0 w 211853"/>
                  <a:gd name="connsiteY4" fmla="*/ 214195 h 286540"/>
                  <a:gd name="connsiteX5" fmla="*/ 40179 w 211853"/>
                  <a:gd name="connsiteY5" fmla="*/ 281280 h 286540"/>
                  <a:gd name="connsiteX6" fmla="*/ 63721 w 211853"/>
                  <a:gd name="connsiteY6" fmla="*/ 286540 h 286540"/>
                  <a:gd name="connsiteX7" fmla="*/ 63721 w 211853"/>
                  <a:gd name="connsiteY7" fmla="*/ 278318 h 286540"/>
                  <a:gd name="connsiteX8" fmla="*/ 125657 w 211853"/>
                  <a:gd name="connsiteY8" fmla="*/ 209773 h 286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1853" h="286540">
                    <a:moveTo>
                      <a:pt x="211853" y="209773"/>
                    </a:moveTo>
                    <a:lnTo>
                      <a:pt x="211853" y="0"/>
                    </a:lnTo>
                    <a:lnTo>
                      <a:pt x="65786" y="0"/>
                    </a:lnTo>
                    <a:cubicBezTo>
                      <a:pt x="29453" y="0"/>
                      <a:pt x="0" y="32596"/>
                      <a:pt x="0" y="72806"/>
                    </a:cubicBezTo>
                    <a:lnTo>
                      <a:pt x="0" y="214195"/>
                    </a:lnTo>
                    <a:cubicBezTo>
                      <a:pt x="0" y="244353"/>
                      <a:pt x="16568" y="270227"/>
                      <a:pt x="40179" y="281280"/>
                    </a:cubicBezTo>
                    <a:lnTo>
                      <a:pt x="63721" y="286540"/>
                    </a:lnTo>
                    <a:lnTo>
                      <a:pt x="63721" y="278318"/>
                    </a:lnTo>
                    <a:cubicBezTo>
                      <a:pt x="63721" y="240462"/>
                      <a:pt x="91451" y="209773"/>
                      <a:pt x="125657" y="209773"/>
                    </a:cubicBezTo>
                    <a:close/>
                  </a:path>
                </a:pathLst>
              </a:cu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6661537D-0201-2B73-5444-61D1568254C0}"/>
                  </a:ext>
                </a:extLst>
              </p:cNvPr>
              <p:cNvSpPr/>
              <p:nvPr/>
            </p:nvSpPr>
            <p:spPr>
              <a:xfrm rot="5400000" flipH="1" flipV="1">
                <a:off x="8426489" y="1496182"/>
                <a:ext cx="211853" cy="286540"/>
              </a:xfrm>
              <a:custGeom>
                <a:avLst/>
                <a:gdLst>
                  <a:gd name="connsiteX0" fmla="*/ 211853 w 211853"/>
                  <a:gd name="connsiteY0" fmla="*/ 209773 h 286540"/>
                  <a:gd name="connsiteX1" fmla="*/ 211853 w 211853"/>
                  <a:gd name="connsiteY1" fmla="*/ 0 h 286540"/>
                  <a:gd name="connsiteX2" fmla="*/ 65786 w 211853"/>
                  <a:gd name="connsiteY2" fmla="*/ 0 h 286540"/>
                  <a:gd name="connsiteX3" fmla="*/ 0 w 211853"/>
                  <a:gd name="connsiteY3" fmla="*/ 72806 h 286540"/>
                  <a:gd name="connsiteX4" fmla="*/ 0 w 211853"/>
                  <a:gd name="connsiteY4" fmla="*/ 214195 h 286540"/>
                  <a:gd name="connsiteX5" fmla="*/ 40179 w 211853"/>
                  <a:gd name="connsiteY5" fmla="*/ 281280 h 286540"/>
                  <a:gd name="connsiteX6" fmla="*/ 63721 w 211853"/>
                  <a:gd name="connsiteY6" fmla="*/ 286540 h 286540"/>
                  <a:gd name="connsiteX7" fmla="*/ 63721 w 211853"/>
                  <a:gd name="connsiteY7" fmla="*/ 278318 h 286540"/>
                  <a:gd name="connsiteX8" fmla="*/ 125657 w 211853"/>
                  <a:gd name="connsiteY8" fmla="*/ 209773 h 286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1853" h="286540">
                    <a:moveTo>
                      <a:pt x="211853" y="209773"/>
                    </a:moveTo>
                    <a:lnTo>
                      <a:pt x="211853" y="0"/>
                    </a:lnTo>
                    <a:lnTo>
                      <a:pt x="65786" y="0"/>
                    </a:lnTo>
                    <a:cubicBezTo>
                      <a:pt x="29453" y="0"/>
                      <a:pt x="0" y="32596"/>
                      <a:pt x="0" y="72806"/>
                    </a:cubicBezTo>
                    <a:lnTo>
                      <a:pt x="0" y="214195"/>
                    </a:lnTo>
                    <a:cubicBezTo>
                      <a:pt x="0" y="244353"/>
                      <a:pt x="16568" y="270227"/>
                      <a:pt x="40179" y="281280"/>
                    </a:cubicBezTo>
                    <a:lnTo>
                      <a:pt x="63721" y="286540"/>
                    </a:lnTo>
                    <a:lnTo>
                      <a:pt x="63721" y="278318"/>
                    </a:lnTo>
                    <a:cubicBezTo>
                      <a:pt x="63721" y="240462"/>
                      <a:pt x="91451" y="209773"/>
                      <a:pt x="125657" y="209773"/>
                    </a:cubicBezTo>
                    <a:close/>
                  </a:path>
                </a:pathLst>
              </a:cu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7630EE62-4435-3478-7CB2-59DAAF3BF8EF}"/>
              </a:ext>
            </a:extLst>
          </p:cNvPr>
          <p:cNvGrpSpPr/>
          <p:nvPr/>
        </p:nvGrpSpPr>
        <p:grpSpPr>
          <a:xfrm>
            <a:off x="468313" y="1799777"/>
            <a:ext cx="8207374" cy="1210123"/>
            <a:chOff x="468313" y="1799777"/>
            <a:chExt cx="8207374" cy="1210123"/>
          </a:xfrm>
        </p:grpSpPr>
        <p:sp>
          <p:nvSpPr>
            <p:cNvPr id="24" name="사각형: 둥근 모서리 23">
              <a:extLst>
                <a:ext uri="{FF2B5EF4-FFF2-40B4-BE49-F238E27FC236}">
                  <a16:creationId xmlns:a16="http://schemas.microsoft.com/office/drawing/2014/main" id="{DEF2FD70-FB87-CD65-7CD8-F1F7CDE2BD8B}"/>
                </a:ext>
              </a:extLst>
            </p:cNvPr>
            <p:cNvSpPr/>
            <p:nvPr/>
          </p:nvSpPr>
          <p:spPr>
            <a:xfrm>
              <a:off x="468313" y="1799777"/>
              <a:ext cx="8207374" cy="1210123"/>
            </a:xfrm>
            <a:prstGeom prst="roundRect">
              <a:avLst>
                <a:gd name="adj" fmla="val 5473"/>
              </a:avLst>
            </a:prstGeom>
            <a:gradFill>
              <a:gsLst>
                <a:gs pos="0">
                  <a:srgbClr val="DDF0EF"/>
                </a:gs>
                <a:gs pos="100000">
                  <a:srgbClr val="D4E2F0"/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89" name="그룹 188">
              <a:extLst>
                <a:ext uri="{FF2B5EF4-FFF2-40B4-BE49-F238E27FC236}">
                  <a16:creationId xmlns:a16="http://schemas.microsoft.com/office/drawing/2014/main" id="{632161A8-86FB-07B3-F56A-1A8323B31DA5}"/>
                </a:ext>
              </a:extLst>
            </p:cNvPr>
            <p:cNvGrpSpPr/>
            <p:nvPr/>
          </p:nvGrpSpPr>
          <p:grpSpPr>
            <a:xfrm>
              <a:off x="600747" y="1922196"/>
              <a:ext cx="5684710" cy="184666"/>
              <a:chOff x="670586" y="3781865"/>
              <a:chExt cx="6732427" cy="218701"/>
            </a:xfrm>
          </p:grpSpPr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C10251B0-64B2-0A66-78FF-8E3032FDF873}"/>
                  </a:ext>
                </a:extLst>
              </p:cNvPr>
              <p:cNvSpPr txBox="1"/>
              <p:nvPr/>
            </p:nvSpPr>
            <p:spPr>
              <a:xfrm>
                <a:off x="948305" y="3781865"/>
                <a:ext cx="6454708" cy="21870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200" b="1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일반 선택 </a:t>
                </a:r>
                <a:r>
                  <a:rPr lang="en-US" altLang="ko-KR" sz="1200" b="1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  <a:sym typeface="Wingdings" panose="05000000000000000000" pitchFamily="2" charset="2"/>
                  </a:rPr>
                  <a:t></a:t>
                </a:r>
                <a:r>
                  <a:rPr lang="ko-KR" altLang="en-US" sz="1200" b="1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보통 교과 진로 선택 또는 융합 선택 </a:t>
                </a:r>
                <a:r>
                  <a:rPr lang="en-US" altLang="ko-KR" sz="1200" b="1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  <a:sym typeface="Wingdings" panose="05000000000000000000" pitchFamily="2" charset="2"/>
                  </a:rPr>
                  <a:t></a:t>
                </a:r>
                <a:r>
                  <a:rPr lang="ko-KR" altLang="en-US" sz="1200" b="1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예술 계열 진로 선택 과목 순으로 학습</a:t>
                </a:r>
              </a:p>
            </p:txBody>
          </p:sp>
          <p:grpSp>
            <p:nvGrpSpPr>
              <p:cNvPr id="191" name="그룹 190">
                <a:extLst>
                  <a:ext uri="{FF2B5EF4-FFF2-40B4-BE49-F238E27FC236}">
                    <a16:creationId xmlns:a16="http://schemas.microsoft.com/office/drawing/2014/main" id="{890C06AB-0532-0DEE-AAEA-69D0AF4E9505}"/>
                  </a:ext>
                </a:extLst>
              </p:cNvPr>
              <p:cNvGrpSpPr/>
              <p:nvPr/>
            </p:nvGrpSpPr>
            <p:grpSpPr>
              <a:xfrm>
                <a:off x="670586" y="3793558"/>
                <a:ext cx="195318" cy="195316"/>
                <a:chOff x="2622862" y="1377293"/>
                <a:chExt cx="417995" cy="417994"/>
              </a:xfrm>
            </p:grpSpPr>
            <p:sp>
              <p:nvSpPr>
                <p:cNvPr id="192" name="자유형: 도형 191">
                  <a:extLst>
                    <a:ext uri="{FF2B5EF4-FFF2-40B4-BE49-F238E27FC236}">
                      <a16:creationId xmlns:a16="http://schemas.microsoft.com/office/drawing/2014/main" id="{AD284A9C-4215-85C6-DAD8-11B197E565EF}"/>
                    </a:ext>
                  </a:extLst>
                </p:cNvPr>
                <p:cNvSpPr/>
                <p:nvPr/>
              </p:nvSpPr>
              <p:spPr>
                <a:xfrm>
                  <a:off x="2622862" y="1377293"/>
                  <a:ext cx="417994" cy="417994"/>
                </a:xfrm>
                <a:custGeom>
                  <a:avLst/>
                  <a:gdLst>
                    <a:gd name="connsiteX0" fmla="*/ 1175766 w 1175766"/>
                    <a:gd name="connsiteY0" fmla="*/ 587883 h 1175766"/>
                    <a:gd name="connsiteX1" fmla="*/ 587883 w 1175766"/>
                    <a:gd name="connsiteY1" fmla="*/ 1175766 h 1175766"/>
                    <a:gd name="connsiteX2" fmla="*/ 0 w 1175766"/>
                    <a:gd name="connsiteY2" fmla="*/ 587883 h 1175766"/>
                    <a:gd name="connsiteX3" fmla="*/ 587883 w 1175766"/>
                    <a:gd name="connsiteY3" fmla="*/ 0 h 1175766"/>
                    <a:gd name="connsiteX4" fmla="*/ 1175766 w 1175766"/>
                    <a:gd name="connsiteY4" fmla="*/ 587883 h 1175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75766" h="1175766">
                      <a:moveTo>
                        <a:pt x="1175766" y="587883"/>
                      </a:moveTo>
                      <a:cubicBezTo>
                        <a:pt x="1175766" y="912562"/>
                        <a:pt x="912562" y="1175766"/>
                        <a:pt x="587883" y="1175766"/>
                      </a:cubicBezTo>
                      <a:cubicBezTo>
                        <a:pt x="263204" y="1175766"/>
                        <a:pt x="0" y="912562"/>
                        <a:pt x="0" y="587883"/>
                      </a:cubicBezTo>
                      <a:cubicBezTo>
                        <a:pt x="0" y="263204"/>
                        <a:pt x="263204" y="0"/>
                        <a:pt x="587883" y="0"/>
                      </a:cubicBezTo>
                      <a:cubicBezTo>
                        <a:pt x="912562" y="0"/>
                        <a:pt x="1175766" y="263204"/>
                        <a:pt x="1175766" y="587883"/>
                      </a:cubicBezTo>
                      <a:close/>
                    </a:path>
                  </a:pathLst>
                </a:custGeom>
                <a:solidFill>
                  <a:srgbClr val="0F958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93" name="자유형: 도형 192">
                  <a:extLst>
                    <a:ext uri="{FF2B5EF4-FFF2-40B4-BE49-F238E27FC236}">
                      <a16:creationId xmlns:a16="http://schemas.microsoft.com/office/drawing/2014/main" id="{EEDCADD9-A7AE-1E93-8ACD-9DE319FC1B79}"/>
                    </a:ext>
                  </a:extLst>
                </p:cNvPr>
                <p:cNvSpPr/>
                <p:nvPr/>
              </p:nvSpPr>
              <p:spPr>
                <a:xfrm>
                  <a:off x="2746344" y="1484519"/>
                  <a:ext cx="294513" cy="305881"/>
                </a:xfrm>
                <a:custGeom>
                  <a:avLst/>
                  <a:gdLst>
                    <a:gd name="connsiteX0" fmla="*/ 202365 w 294513"/>
                    <a:gd name="connsiteY0" fmla="*/ 0 h 305881"/>
                    <a:gd name="connsiteX1" fmla="*/ 293518 w 294513"/>
                    <a:gd name="connsiteY1" fmla="*/ 91902 h 305881"/>
                    <a:gd name="connsiteX2" fmla="*/ 294513 w 294513"/>
                    <a:gd name="connsiteY2" fmla="*/ 101772 h 305881"/>
                    <a:gd name="connsiteX3" fmla="*/ 166867 w 294513"/>
                    <a:gd name="connsiteY3" fmla="*/ 294345 h 305881"/>
                    <a:gd name="connsiteX4" fmla="*/ 129706 w 294513"/>
                    <a:gd name="connsiteY4" fmla="*/ 305881 h 305881"/>
                    <a:gd name="connsiteX5" fmla="*/ 109258 w 294513"/>
                    <a:gd name="connsiteY5" fmla="*/ 285692 h 305881"/>
                    <a:gd name="connsiteX6" fmla="*/ 0 w 294513"/>
                    <a:gd name="connsiteY6" fmla="*/ 177825 h 305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4513" h="305881">
                      <a:moveTo>
                        <a:pt x="202365" y="0"/>
                      </a:moveTo>
                      <a:lnTo>
                        <a:pt x="293518" y="91902"/>
                      </a:lnTo>
                      <a:lnTo>
                        <a:pt x="294513" y="101772"/>
                      </a:lnTo>
                      <a:cubicBezTo>
                        <a:pt x="294513" y="188341"/>
                        <a:pt x="241879" y="262618"/>
                        <a:pt x="166867" y="294345"/>
                      </a:cubicBezTo>
                      <a:lnTo>
                        <a:pt x="129706" y="305881"/>
                      </a:lnTo>
                      <a:lnTo>
                        <a:pt x="109258" y="285692"/>
                      </a:lnTo>
                      <a:cubicBezTo>
                        <a:pt x="57114" y="234210"/>
                        <a:pt x="0" y="177825"/>
                        <a:pt x="0" y="177825"/>
                      </a:cubicBezTo>
                      <a:close/>
                    </a:path>
                  </a:pathLst>
                </a:custGeom>
                <a:solidFill>
                  <a:schemeClr val="tx1">
                    <a:alpha val="29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94" name="자유형: 도형 193">
                  <a:extLst>
                    <a:ext uri="{FF2B5EF4-FFF2-40B4-BE49-F238E27FC236}">
                      <a16:creationId xmlns:a16="http://schemas.microsoft.com/office/drawing/2014/main" id="{48D2CB85-AC64-2F2C-0B57-4CDF2BF82C9D}"/>
                    </a:ext>
                  </a:extLst>
                </p:cNvPr>
                <p:cNvSpPr/>
                <p:nvPr/>
              </p:nvSpPr>
              <p:spPr>
                <a:xfrm>
                  <a:off x="2694510" y="1476997"/>
                  <a:ext cx="274695" cy="218611"/>
                </a:xfrm>
                <a:custGeom>
                  <a:avLst/>
                  <a:gdLst>
                    <a:gd name="connsiteX0" fmla="*/ 239375 w 666386"/>
                    <a:gd name="connsiteY0" fmla="*/ 296187 h 530330"/>
                    <a:gd name="connsiteX1" fmla="*/ 488835 w 666386"/>
                    <a:gd name="connsiteY1" fmla="*/ 44823 h 530330"/>
                    <a:gd name="connsiteX2" fmla="*/ 646378 w 666386"/>
                    <a:gd name="connsiteY2" fmla="*/ 49014 h 530330"/>
                    <a:gd name="connsiteX3" fmla="*/ 658666 w 666386"/>
                    <a:gd name="connsiteY3" fmla="*/ 65301 h 530330"/>
                    <a:gd name="connsiteX4" fmla="*/ 638377 w 666386"/>
                    <a:gd name="connsiteY4" fmla="*/ 160742 h 530330"/>
                    <a:gd name="connsiteX5" fmla="*/ 303002 w 666386"/>
                    <a:gd name="connsiteY5" fmla="*/ 496022 h 530330"/>
                    <a:gd name="connsiteX6" fmla="*/ 262902 w 666386"/>
                    <a:gd name="connsiteY6" fmla="*/ 527169 h 530330"/>
                    <a:gd name="connsiteX7" fmla="*/ 212038 w 666386"/>
                    <a:gd name="connsiteY7" fmla="*/ 526788 h 530330"/>
                    <a:gd name="connsiteX8" fmla="*/ 211753 w 666386"/>
                    <a:gd name="connsiteY8" fmla="*/ 527169 h 530330"/>
                    <a:gd name="connsiteX9" fmla="*/ 202894 w 666386"/>
                    <a:gd name="connsiteY9" fmla="*/ 522978 h 530330"/>
                    <a:gd name="connsiteX10" fmla="*/ 99072 w 666386"/>
                    <a:gd name="connsiteY10" fmla="*/ 422965 h 530330"/>
                    <a:gd name="connsiteX11" fmla="*/ 24586 w 666386"/>
                    <a:gd name="connsiteY11" fmla="*/ 348575 h 530330"/>
                    <a:gd name="connsiteX12" fmla="*/ 24491 w 666386"/>
                    <a:gd name="connsiteY12" fmla="*/ 238466 h 530330"/>
                    <a:gd name="connsiteX13" fmla="*/ 95548 w 666386"/>
                    <a:gd name="connsiteY13" fmla="*/ 193317 h 530330"/>
                    <a:gd name="connsiteX14" fmla="*/ 156793 w 666386"/>
                    <a:gd name="connsiteY14" fmla="*/ 217320 h 530330"/>
                    <a:gd name="connsiteX15" fmla="*/ 239375 w 666386"/>
                    <a:gd name="connsiteY15" fmla="*/ 296187 h 5303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666386" h="530330">
                      <a:moveTo>
                        <a:pt x="239375" y="296187"/>
                      </a:moveTo>
                      <a:cubicBezTo>
                        <a:pt x="318623" y="215892"/>
                        <a:pt x="411206" y="126642"/>
                        <a:pt x="488835" y="44823"/>
                      </a:cubicBezTo>
                      <a:cubicBezTo>
                        <a:pt x="548271" y="-17757"/>
                        <a:pt x="592753" y="-13375"/>
                        <a:pt x="646378" y="49014"/>
                      </a:cubicBezTo>
                      <a:cubicBezTo>
                        <a:pt x="650760" y="54157"/>
                        <a:pt x="654570" y="59872"/>
                        <a:pt x="658666" y="65301"/>
                      </a:cubicBezTo>
                      <a:cubicBezTo>
                        <a:pt x="673715" y="101782"/>
                        <a:pt x="666667" y="132643"/>
                        <a:pt x="638377" y="160742"/>
                      </a:cubicBezTo>
                      <a:cubicBezTo>
                        <a:pt x="526173" y="272089"/>
                        <a:pt x="414540" y="384008"/>
                        <a:pt x="303002" y="496022"/>
                      </a:cubicBezTo>
                      <a:cubicBezTo>
                        <a:pt x="290810" y="508214"/>
                        <a:pt x="277951" y="519072"/>
                        <a:pt x="262902" y="527169"/>
                      </a:cubicBezTo>
                      <a:cubicBezTo>
                        <a:pt x="245947" y="533550"/>
                        <a:pt x="228993" y="528597"/>
                        <a:pt x="212038" y="526788"/>
                      </a:cubicBezTo>
                      <a:cubicBezTo>
                        <a:pt x="212038" y="526788"/>
                        <a:pt x="211753" y="527169"/>
                        <a:pt x="211753" y="527169"/>
                      </a:cubicBezTo>
                      <a:cubicBezTo>
                        <a:pt x="209848" y="523454"/>
                        <a:pt x="206228" y="523549"/>
                        <a:pt x="202894" y="522978"/>
                      </a:cubicBezTo>
                      <a:cubicBezTo>
                        <a:pt x="165366" y="492688"/>
                        <a:pt x="133552" y="456398"/>
                        <a:pt x="99072" y="422965"/>
                      </a:cubicBezTo>
                      <a:cubicBezTo>
                        <a:pt x="73926" y="398581"/>
                        <a:pt x="49161" y="373626"/>
                        <a:pt x="24586" y="348575"/>
                      </a:cubicBezTo>
                      <a:cubicBezTo>
                        <a:pt x="-8180" y="315047"/>
                        <a:pt x="-8180" y="272280"/>
                        <a:pt x="24491" y="238466"/>
                      </a:cubicBezTo>
                      <a:cubicBezTo>
                        <a:pt x="44494" y="217797"/>
                        <a:pt x="63163" y="195127"/>
                        <a:pt x="95548" y="193317"/>
                      </a:cubicBezTo>
                      <a:cubicBezTo>
                        <a:pt x="119932" y="191984"/>
                        <a:pt x="139934" y="200461"/>
                        <a:pt x="156793" y="217320"/>
                      </a:cubicBezTo>
                      <a:lnTo>
                        <a:pt x="239375" y="296187"/>
                      </a:lnTo>
                      <a:close/>
                    </a:path>
                  </a:pathLst>
                </a:custGeom>
                <a:solidFill>
                  <a:srgbClr val="FEFEF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95" name="자유형: 도형 194">
                  <a:extLst>
                    <a:ext uri="{FF2B5EF4-FFF2-40B4-BE49-F238E27FC236}">
                      <a16:creationId xmlns:a16="http://schemas.microsoft.com/office/drawing/2014/main" id="{35918109-010F-9EAE-526C-204109D2937F}"/>
                    </a:ext>
                  </a:extLst>
                </p:cNvPr>
                <p:cNvSpPr/>
                <p:nvPr/>
              </p:nvSpPr>
              <p:spPr>
                <a:xfrm>
                  <a:off x="2694191" y="1475831"/>
                  <a:ext cx="276121" cy="220475"/>
                </a:xfrm>
                <a:custGeom>
                  <a:avLst/>
                  <a:gdLst>
                    <a:gd name="connsiteX0" fmla="*/ 648772 w 669845"/>
                    <a:gd name="connsiteY0" fmla="*/ 52316 h 534852"/>
                    <a:gd name="connsiteX1" fmla="*/ 617530 w 669845"/>
                    <a:gd name="connsiteY1" fmla="*/ 21074 h 534852"/>
                    <a:gd name="connsiteX2" fmla="*/ 515707 w 669845"/>
                    <a:gd name="connsiteY2" fmla="*/ 21074 h 534852"/>
                    <a:gd name="connsiteX3" fmla="*/ 238530 w 669845"/>
                    <a:gd name="connsiteY3" fmla="*/ 298156 h 534852"/>
                    <a:gd name="connsiteX4" fmla="*/ 154138 w 669845"/>
                    <a:gd name="connsiteY4" fmla="*/ 213765 h 534852"/>
                    <a:gd name="connsiteX5" fmla="*/ 52316 w 669845"/>
                    <a:gd name="connsiteY5" fmla="*/ 213765 h 534852"/>
                    <a:gd name="connsiteX6" fmla="*/ 21074 w 669845"/>
                    <a:gd name="connsiteY6" fmla="*/ 245007 h 534852"/>
                    <a:gd name="connsiteX7" fmla="*/ 21074 w 669845"/>
                    <a:gd name="connsiteY7" fmla="*/ 346829 h 534852"/>
                    <a:gd name="connsiteX8" fmla="*/ 105466 w 669845"/>
                    <a:gd name="connsiteY8" fmla="*/ 431221 h 534852"/>
                    <a:gd name="connsiteX9" fmla="*/ 105466 w 669845"/>
                    <a:gd name="connsiteY9" fmla="*/ 431221 h 534852"/>
                    <a:gd name="connsiteX10" fmla="*/ 155948 w 669845"/>
                    <a:gd name="connsiteY10" fmla="*/ 481703 h 534852"/>
                    <a:gd name="connsiteX11" fmla="*/ 188238 w 669845"/>
                    <a:gd name="connsiteY11" fmla="*/ 513993 h 534852"/>
                    <a:gd name="connsiteX12" fmla="*/ 288822 w 669845"/>
                    <a:gd name="connsiteY12" fmla="*/ 513993 h 534852"/>
                    <a:gd name="connsiteX13" fmla="*/ 648772 w 669845"/>
                    <a:gd name="connsiteY13" fmla="*/ 154043 h 534852"/>
                    <a:gd name="connsiteX14" fmla="*/ 648772 w 669845"/>
                    <a:gd name="connsiteY14" fmla="*/ 52316 h 5348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669845" h="534852">
                      <a:moveTo>
                        <a:pt x="648772" y="52316"/>
                      </a:moveTo>
                      <a:lnTo>
                        <a:pt x="617530" y="21074"/>
                      </a:lnTo>
                      <a:cubicBezTo>
                        <a:pt x="589431" y="-7025"/>
                        <a:pt x="543806" y="-7025"/>
                        <a:pt x="515707" y="21074"/>
                      </a:cubicBezTo>
                      <a:lnTo>
                        <a:pt x="238530" y="298156"/>
                      </a:lnTo>
                      <a:lnTo>
                        <a:pt x="154138" y="213765"/>
                      </a:lnTo>
                      <a:cubicBezTo>
                        <a:pt x="126040" y="185666"/>
                        <a:pt x="80415" y="185666"/>
                        <a:pt x="52316" y="213765"/>
                      </a:cubicBezTo>
                      <a:lnTo>
                        <a:pt x="21074" y="245007"/>
                      </a:lnTo>
                      <a:cubicBezTo>
                        <a:pt x="-7025" y="273106"/>
                        <a:pt x="-7025" y="318730"/>
                        <a:pt x="21074" y="346829"/>
                      </a:cubicBezTo>
                      <a:lnTo>
                        <a:pt x="105466" y="431221"/>
                      </a:lnTo>
                      <a:lnTo>
                        <a:pt x="105466" y="431221"/>
                      </a:lnTo>
                      <a:lnTo>
                        <a:pt x="155948" y="481703"/>
                      </a:lnTo>
                      <a:lnTo>
                        <a:pt x="188238" y="513993"/>
                      </a:lnTo>
                      <a:cubicBezTo>
                        <a:pt x="216051" y="541806"/>
                        <a:pt x="261104" y="541806"/>
                        <a:pt x="288822" y="513993"/>
                      </a:cubicBezTo>
                      <a:lnTo>
                        <a:pt x="648772" y="154043"/>
                      </a:lnTo>
                      <a:cubicBezTo>
                        <a:pt x="676870" y="126040"/>
                        <a:pt x="676870" y="80510"/>
                        <a:pt x="648772" y="5231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96" name="그룹 195">
              <a:extLst>
                <a:ext uri="{FF2B5EF4-FFF2-40B4-BE49-F238E27FC236}">
                  <a16:creationId xmlns:a16="http://schemas.microsoft.com/office/drawing/2014/main" id="{AD487798-6A01-E401-FC62-6738769853FA}"/>
                </a:ext>
              </a:extLst>
            </p:cNvPr>
            <p:cNvGrpSpPr/>
            <p:nvPr/>
          </p:nvGrpSpPr>
          <p:grpSpPr>
            <a:xfrm>
              <a:off x="600747" y="2227218"/>
              <a:ext cx="3383119" cy="582656"/>
              <a:chOff x="670586" y="3781865"/>
              <a:chExt cx="4006640" cy="690043"/>
            </a:xfrm>
          </p:grpSpPr>
          <p:sp>
            <p:nvSpPr>
              <p:cNvPr id="197" name="TextBox 196">
                <a:extLst>
                  <a:ext uri="{FF2B5EF4-FFF2-40B4-BE49-F238E27FC236}">
                    <a16:creationId xmlns:a16="http://schemas.microsoft.com/office/drawing/2014/main" id="{F65A62CC-BC11-0404-A326-4E06C8A5CBE7}"/>
                  </a:ext>
                </a:extLst>
              </p:cNvPr>
              <p:cNvSpPr txBox="1"/>
              <p:nvPr/>
            </p:nvSpPr>
            <p:spPr>
              <a:xfrm>
                <a:off x="948305" y="3781865"/>
                <a:ext cx="2673008" cy="21870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sz="1200" b="1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2015 </a:t>
                </a:r>
                <a:r>
                  <a:rPr lang="ko-KR" altLang="en-US" sz="1200" b="1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개정 교육과정과 달라진 점은</a:t>
                </a:r>
                <a:r>
                  <a:rPr lang="en-US" altLang="ko-KR" sz="1200" b="1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?</a:t>
                </a:r>
              </a:p>
            </p:txBody>
          </p:sp>
          <p:grpSp>
            <p:nvGrpSpPr>
              <p:cNvPr id="198" name="그룹 197">
                <a:extLst>
                  <a:ext uri="{FF2B5EF4-FFF2-40B4-BE49-F238E27FC236}">
                    <a16:creationId xmlns:a16="http://schemas.microsoft.com/office/drawing/2014/main" id="{BE363CAF-5E8F-28D2-8C55-2A45B9485296}"/>
                  </a:ext>
                </a:extLst>
              </p:cNvPr>
              <p:cNvGrpSpPr/>
              <p:nvPr/>
            </p:nvGrpSpPr>
            <p:grpSpPr>
              <a:xfrm>
                <a:off x="670586" y="3793558"/>
                <a:ext cx="195318" cy="195316"/>
                <a:chOff x="2622862" y="1377293"/>
                <a:chExt cx="417995" cy="417994"/>
              </a:xfrm>
            </p:grpSpPr>
            <p:sp>
              <p:nvSpPr>
                <p:cNvPr id="199" name="자유형: 도형 198">
                  <a:extLst>
                    <a:ext uri="{FF2B5EF4-FFF2-40B4-BE49-F238E27FC236}">
                      <a16:creationId xmlns:a16="http://schemas.microsoft.com/office/drawing/2014/main" id="{69437170-6962-0C63-D0F5-1643E773ADC5}"/>
                    </a:ext>
                  </a:extLst>
                </p:cNvPr>
                <p:cNvSpPr/>
                <p:nvPr/>
              </p:nvSpPr>
              <p:spPr>
                <a:xfrm>
                  <a:off x="2622862" y="1377293"/>
                  <a:ext cx="417994" cy="417994"/>
                </a:xfrm>
                <a:custGeom>
                  <a:avLst/>
                  <a:gdLst>
                    <a:gd name="connsiteX0" fmla="*/ 1175766 w 1175766"/>
                    <a:gd name="connsiteY0" fmla="*/ 587883 h 1175766"/>
                    <a:gd name="connsiteX1" fmla="*/ 587883 w 1175766"/>
                    <a:gd name="connsiteY1" fmla="*/ 1175766 h 1175766"/>
                    <a:gd name="connsiteX2" fmla="*/ 0 w 1175766"/>
                    <a:gd name="connsiteY2" fmla="*/ 587883 h 1175766"/>
                    <a:gd name="connsiteX3" fmla="*/ 587883 w 1175766"/>
                    <a:gd name="connsiteY3" fmla="*/ 0 h 1175766"/>
                    <a:gd name="connsiteX4" fmla="*/ 1175766 w 1175766"/>
                    <a:gd name="connsiteY4" fmla="*/ 587883 h 1175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75766" h="1175766">
                      <a:moveTo>
                        <a:pt x="1175766" y="587883"/>
                      </a:moveTo>
                      <a:cubicBezTo>
                        <a:pt x="1175766" y="912562"/>
                        <a:pt x="912562" y="1175766"/>
                        <a:pt x="587883" y="1175766"/>
                      </a:cubicBezTo>
                      <a:cubicBezTo>
                        <a:pt x="263204" y="1175766"/>
                        <a:pt x="0" y="912562"/>
                        <a:pt x="0" y="587883"/>
                      </a:cubicBezTo>
                      <a:cubicBezTo>
                        <a:pt x="0" y="263204"/>
                        <a:pt x="263204" y="0"/>
                        <a:pt x="587883" y="0"/>
                      </a:cubicBezTo>
                      <a:cubicBezTo>
                        <a:pt x="912562" y="0"/>
                        <a:pt x="1175766" y="263204"/>
                        <a:pt x="1175766" y="587883"/>
                      </a:cubicBezTo>
                      <a:close/>
                    </a:path>
                  </a:pathLst>
                </a:custGeom>
                <a:solidFill>
                  <a:srgbClr val="0F958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00" name="자유형: 도형 199">
                  <a:extLst>
                    <a:ext uri="{FF2B5EF4-FFF2-40B4-BE49-F238E27FC236}">
                      <a16:creationId xmlns:a16="http://schemas.microsoft.com/office/drawing/2014/main" id="{8BE040F1-9D94-B3D0-5CDF-F7669F998A59}"/>
                    </a:ext>
                  </a:extLst>
                </p:cNvPr>
                <p:cNvSpPr/>
                <p:nvPr/>
              </p:nvSpPr>
              <p:spPr>
                <a:xfrm>
                  <a:off x="2746344" y="1484519"/>
                  <a:ext cx="294513" cy="305881"/>
                </a:xfrm>
                <a:custGeom>
                  <a:avLst/>
                  <a:gdLst>
                    <a:gd name="connsiteX0" fmla="*/ 202365 w 294513"/>
                    <a:gd name="connsiteY0" fmla="*/ 0 h 305881"/>
                    <a:gd name="connsiteX1" fmla="*/ 293518 w 294513"/>
                    <a:gd name="connsiteY1" fmla="*/ 91902 h 305881"/>
                    <a:gd name="connsiteX2" fmla="*/ 294513 w 294513"/>
                    <a:gd name="connsiteY2" fmla="*/ 101772 h 305881"/>
                    <a:gd name="connsiteX3" fmla="*/ 166867 w 294513"/>
                    <a:gd name="connsiteY3" fmla="*/ 294345 h 305881"/>
                    <a:gd name="connsiteX4" fmla="*/ 129706 w 294513"/>
                    <a:gd name="connsiteY4" fmla="*/ 305881 h 305881"/>
                    <a:gd name="connsiteX5" fmla="*/ 109258 w 294513"/>
                    <a:gd name="connsiteY5" fmla="*/ 285692 h 305881"/>
                    <a:gd name="connsiteX6" fmla="*/ 0 w 294513"/>
                    <a:gd name="connsiteY6" fmla="*/ 177825 h 305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4513" h="305881">
                      <a:moveTo>
                        <a:pt x="202365" y="0"/>
                      </a:moveTo>
                      <a:lnTo>
                        <a:pt x="293518" y="91902"/>
                      </a:lnTo>
                      <a:lnTo>
                        <a:pt x="294513" y="101772"/>
                      </a:lnTo>
                      <a:cubicBezTo>
                        <a:pt x="294513" y="188341"/>
                        <a:pt x="241879" y="262618"/>
                        <a:pt x="166867" y="294345"/>
                      </a:cubicBezTo>
                      <a:lnTo>
                        <a:pt x="129706" y="305881"/>
                      </a:lnTo>
                      <a:lnTo>
                        <a:pt x="109258" y="285692"/>
                      </a:lnTo>
                      <a:cubicBezTo>
                        <a:pt x="57114" y="234210"/>
                        <a:pt x="0" y="177825"/>
                        <a:pt x="0" y="177825"/>
                      </a:cubicBezTo>
                      <a:close/>
                    </a:path>
                  </a:pathLst>
                </a:custGeom>
                <a:solidFill>
                  <a:schemeClr val="tx1">
                    <a:alpha val="29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01" name="자유형: 도형 200">
                  <a:extLst>
                    <a:ext uri="{FF2B5EF4-FFF2-40B4-BE49-F238E27FC236}">
                      <a16:creationId xmlns:a16="http://schemas.microsoft.com/office/drawing/2014/main" id="{B327D77C-AEFE-DB43-2202-C79F5BECC877}"/>
                    </a:ext>
                  </a:extLst>
                </p:cNvPr>
                <p:cNvSpPr/>
                <p:nvPr/>
              </p:nvSpPr>
              <p:spPr>
                <a:xfrm>
                  <a:off x="2694510" y="1476997"/>
                  <a:ext cx="274695" cy="218611"/>
                </a:xfrm>
                <a:custGeom>
                  <a:avLst/>
                  <a:gdLst>
                    <a:gd name="connsiteX0" fmla="*/ 239375 w 666386"/>
                    <a:gd name="connsiteY0" fmla="*/ 296187 h 530330"/>
                    <a:gd name="connsiteX1" fmla="*/ 488835 w 666386"/>
                    <a:gd name="connsiteY1" fmla="*/ 44823 h 530330"/>
                    <a:gd name="connsiteX2" fmla="*/ 646378 w 666386"/>
                    <a:gd name="connsiteY2" fmla="*/ 49014 h 530330"/>
                    <a:gd name="connsiteX3" fmla="*/ 658666 w 666386"/>
                    <a:gd name="connsiteY3" fmla="*/ 65301 h 530330"/>
                    <a:gd name="connsiteX4" fmla="*/ 638377 w 666386"/>
                    <a:gd name="connsiteY4" fmla="*/ 160742 h 530330"/>
                    <a:gd name="connsiteX5" fmla="*/ 303002 w 666386"/>
                    <a:gd name="connsiteY5" fmla="*/ 496022 h 530330"/>
                    <a:gd name="connsiteX6" fmla="*/ 262902 w 666386"/>
                    <a:gd name="connsiteY6" fmla="*/ 527169 h 530330"/>
                    <a:gd name="connsiteX7" fmla="*/ 212038 w 666386"/>
                    <a:gd name="connsiteY7" fmla="*/ 526788 h 530330"/>
                    <a:gd name="connsiteX8" fmla="*/ 211753 w 666386"/>
                    <a:gd name="connsiteY8" fmla="*/ 527169 h 530330"/>
                    <a:gd name="connsiteX9" fmla="*/ 202894 w 666386"/>
                    <a:gd name="connsiteY9" fmla="*/ 522978 h 530330"/>
                    <a:gd name="connsiteX10" fmla="*/ 99072 w 666386"/>
                    <a:gd name="connsiteY10" fmla="*/ 422965 h 530330"/>
                    <a:gd name="connsiteX11" fmla="*/ 24586 w 666386"/>
                    <a:gd name="connsiteY11" fmla="*/ 348575 h 530330"/>
                    <a:gd name="connsiteX12" fmla="*/ 24491 w 666386"/>
                    <a:gd name="connsiteY12" fmla="*/ 238466 h 530330"/>
                    <a:gd name="connsiteX13" fmla="*/ 95548 w 666386"/>
                    <a:gd name="connsiteY13" fmla="*/ 193317 h 530330"/>
                    <a:gd name="connsiteX14" fmla="*/ 156793 w 666386"/>
                    <a:gd name="connsiteY14" fmla="*/ 217320 h 530330"/>
                    <a:gd name="connsiteX15" fmla="*/ 239375 w 666386"/>
                    <a:gd name="connsiteY15" fmla="*/ 296187 h 5303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666386" h="530330">
                      <a:moveTo>
                        <a:pt x="239375" y="296187"/>
                      </a:moveTo>
                      <a:cubicBezTo>
                        <a:pt x="318623" y="215892"/>
                        <a:pt x="411206" y="126642"/>
                        <a:pt x="488835" y="44823"/>
                      </a:cubicBezTo>
                      <a:cubicBezTo>
                        <a:pt x="548271" y="-17757"/>
                        <a:pt x="592753" y="-13375"/>
                        <a:pt x="646378" y="49014"/>
                      </a:cubicBezTo>
                      <a:cubicBezTo>
                        <a:pt x="650760" y="54157"/>
                        <a:pt x="654570" y="59872"/>
                        <a:pt x="658666" y="65301"/>
                      </a:cubicBezTo>
                      <a:cubicBezTo>
                        <a:pt x="673715" y="101782"/>
                        <a:pt x="666667" y="132643"/>
                        <a:pt x="638377" y="160742"/>
                      </a:cubicBezTo>
                      <a:cubicBezTo>
                        <a:pt x="526173" y="272089"/>
                        <a:pt x="414540" y="384008"/>
                        <a:pt x="303002" y="496022"/>
                      </a:cubicBezTo>
                      <a:cubicBezTo>
                        <a:pt x="290810" y="508214"/>
                        <a:pt x="277951" y="519072"/>
                        <a:pt x="262902" y="527169"/>
                      </a:cubicBezTo>
                      <a:cubicBezTo>
                        <a:pt x="245947" y="533550"/>
                        <a:pt x="228993" y="528597"/>
                        <a:pt x="212038" y="526788"/>
                      </a:cubicBezTo>
                      <a:cubicBezTo>
                        <a:pt x="212038" y="526788"/>
                        <a:pt x="211753" y="527169"/>
                        <a:pt x="211753" y="527169"/>
                      </a:cubicBezTo>
                      <a:cubicBezTo>
                        <a:pt x="209848" y="523454"/>
                        <a:pt x="206228" y="523549"/>
                        <a:pt x="202894" y="522978"/>
                      </a:cubicBezTo>
                      <a:cubicBezTo>
                        <a:pt x="165366" y="492688"/>
                        <a:pt x="133552" y="456398"/>
                        <a:pt x="99072" y="422965"/>
                      </a:cubicBezTo>
                      <a:cubicBezTo>
                        <a:pt x="73926" y="398581"/>
                        <a:pt x="49161" y="373626"/>
                        <a:pt x="24586" y="348575"/>
                      </a:cubicBezTo>
                      <a:cubicBezTo>
                        <a:pt x="-8180" y="315047"/>
                        <a:pt x="-8180" y="272280"/>
                        <a:pt x="24491" y="238466"/>
                      </a:cubicBezTo>
                      <a:cubicBezTo>
                        <a:pt x="44494" y="217797"/>
                        <a:pt x="63163" y="195127"/>
                        <a:pt x="95548" y="193317"/>
                      </a:cubicBezTo>
                      <a:cubicBezTo>
                        <a:pt x="119932" y="191984"/>
                        <a:pt x="139934" y="200461"/>
                        <a:pt x="156793" y="217320"/>
                      </a:cubicBezTo>
                      <a:lnTo>
                        <a:pt x="239375" y="296187"/>
                      </a:lnTo>
                      <a:close/>
                    </a:path>
                  </a:pathLst>
                </a:custGeom>
                <a:solidFill>
                  <a:srgbClr val="FEFEF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02" name="자유형: 도형 201">
                  <a:extLst>
                    <a:ext uri="{FF2B5EF4-FFF2-40B4-BE49-F238E27FC236}">
                      <a16:creationId xmlns:a16="http://schemas.microsoft.com/office/drawing/2014/main" id="{C22C0A7C-1D22-9F0E-6B7C-CFFCE666DBA0}"/>
                    </a:ext>
                  </a:extLst>
                </p:cNvPr>
                <p:cNvSpPr/>
                <p:nvPr/>
              </p:nvSpPr>
              <p:spPr>
                <a:xfrm>
                  <a:off x="2694191" y="1475831"/>
                  <a:ext cx="276121" cy="220475"/>
                </a:xfrm>
                <a:custGeom>
                  <a:avLst/>
                  <a:gdLst>
                    <a:gd name="connsiteX0" fmla="*/ 648772 w 669845"/>
                    <a:gd name="connsiteY0" fmla="*/ 52316 h 534852"/>
                    <a:gd name="connsiteX1" fmla="*/ 617530 w 669845"/>
                    <a:gd name="connsiteY1" fmla="*/ 21074 h 534852"/>
                    <a:gd name="connsiteX2" fmla="*/ 515707 w 669845"/>
                    <a:gd name="connsiteY2" fmla="*/ 21074 h 534852"/>
                    <a:gd name="connsiteX3" fmla="*/ 238530 w 669845"/>
                    <a:gd name="connsiteY3" fmla="*/ 298156 h 534852"/>
                    <a:gd name="connsiteX4" fmla="*/ 154138 w 669845"/>
                    <a:gd name="connsiteY4" fmla="*/ 213765 h 534852"/>
                    <a:gd name="connsiteX5" fmla="*/ 52316 w 669845"/>
                    <a:gd name="connsiteY5" fmla="*/ 213765 h 534852"/>
                    <a:gd name="connsiteX6" fmla="*/ 21074 w 669845"/>
                    <a:gd name="connsiteY6" fmla="*/ 245007 h 534852"/>
                    <a:gd name="connsiteX7" fmla="*/ 21074 w 669845"/>
                    <a:gd name="connsiteY7" fmla="*/ 346829 h 534852"/>
                    <a:gd name="connsiteX8" fmla="*/ 105466 w 669845"/>
                    <a:gd name="connsiteY8" fmla="*/ 431221 h 534852"/>
                    <a:gd name="connsiteX9" fmla="*/ 105466 w 669845"/>
                    <a:gd name="connsiteY9" fmla="*/ 431221 h 534852"/>
                    <a:gd name="connsiteX10" fmla="*/ 155948 w 669845"/>
                    <a:gd name="connsiteY10" fmla="*/ 481703 h 534852"/>
                    <a:gd name="connsiteX11" fmla="*/ 188238 w 669845"/>
                    <a:gd name="connsiteY11" fmla="*/ 513993 h 534852"/>
                    <a:gd name="connsiteX12" fmla="*/ 288822 w 669845"/>
                    <a:gd name="connsiteY12" fmla="*/ 513993 h 534852"/>
                    <a:gd name="connsiteX13" fmla="*/ 648772 w 669845"/>
                    <a:gd name="connsiteY13" fmla="*/ 154043 h 534852"/>
                    <a:gd name="connsiteX14" fmla="*/ 648772 w 669845"/>
                    <a:gd name="connsiteY14" fmla="*/ 52316 h 5348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669845" h="534852">
                      <a:moveTo>
                        <a:pt x="648772" y="52316"/>
                      </a:moveTo>
                      <a:lnTo>
                        <a:pt x="617530" y="21074"/>
                      </a:lnTo>
                      <a:cubicBezTo>
                        <a:pt x="589431" y="-7025"/>
                        <a:pt x="543806" y="-7025"/>
                        <a:pt x="515707" y="21074"/>
                      </a:cubicBezTo>
                      <a:lnTo>
                        <a:pt x="238530" y="298156"/>
                      </a:lnTo>
                      <a:lnTo>
                        <a:pt x="154138" y="213765"/>
                      </a:lnTo>
                      <a:cubicBezTo>
                        <a:pt x="126040" y="185666"/>
                        <a:pt x="80415" y="185666"/>
                        <a:pt x="52316" y="213765"/>
                      </a:cubicBezTo>
                      <a:lnTo>
                        <a:pt x="21074" y="245007"/>
                      </a:lnTo>
                      <a:cubicBezTo>
                        <a:pt x="-7025" y="273106"/>
                        <a:pt x="-7025" y="318730"/>
                        <a:pt x="21074" y="346829"/>
                      </a:cubicBezTo>
                      <a:lnTo>
                        <a:pt x="105466" y="431221"/>
                      </a:lnTo>
                      <a:lnTo>
                        <a:pt x="105466" y="431221"/>
                      </a:lnTo>
                      <a:lnTo>
                        <a:pt x="155948" y="481703"/>
                      </a:lnTo>
                      <a:lnTo>
                        <a:pt x="188238" y="513993"/>
                      </a:lnTo>
                      <a:cubicBezTo>
                        <a:pt x="216051" y="541806"/>
                        <a:pt x="261104" y="541806"/>
                        <a:pt x="288822" y="513993"/>
                      </a:cubicBezTo>
                      <a:lnTo>
                        <a:pt x="648772" y="154043"/>
                      </a:lnTo>
                      <a:cubicBezTo>
                        <a:pt x="676870" y="126040"/>
                        <a:pt x="676870" y="80510"/>
                        <a:pt x="648772" y="5231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045977A1-3A2E-B72D-3BF8-C4A705C13D90}"/>
                  </a:ext>
                </a:extLst>
              </p:cNvPr>
              <p:cNvSpPr txBox="1"/>
              <p:nvPr/>
            </p:nvSpPr>
            <p:spPr>
              <a:xfrm>
                <a:off x="948305" y="4043619"/>
                <a:ext cx="3728921" cy="42828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90488" indent="-90488"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050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 연주 </a:t>
                </a:r>
                <a:r>
                  <a:rPr lang="en-US" altLang="ko-KR" sz="1050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  <a:sym typeface="Wingdings" panose="05000000000000000000" pitchFamily="2" charset="2"/>
                  </a:rPr>
                  <a:t></a:t>
                </a:r>
                <a:r>
                  <a:rPr lang="ko-KR" altLang="en-US" sz="1050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음악 연주와 창작으로 변경</a:t>
                </a:r>
                <a:endParaRPr lang="en-US" altLang="ko-KR" sz="1050" dirty="0">
                  <a:ln>
                    <a:solidFill>
                      <a:srgbClr val="B2DDDB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marL="90488" indent="-90488"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050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융합 선택 과목</a:t>
                </a:r>
                <a:r>
                  <a:rPr lang="en-US" altLang="ko-KR" sz="1050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050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음악과 미디어</a:t>
                </a:r>
                <a:r>
                  <a:rPr lang="en-US" altLang="ko-KR" sz="1050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050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음악과 문화</a:t>
                </a:r>
                <a:r>
                  <a:rPr lang="en-US" altLang="ko-KR" sz="1050" baseline="30000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050" baseline="30000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예술계열</a:t>
                </a:r>
                <a:r>
                  <a:rPr lang="en-US" altLang="ko-KR" sz="1050" baseline="30000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  <a:r>
                  <a:rPr lang="en-US" altLang="ko-KR" sz="1050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 </a:t>
                </a:r>
                <a:r>
                  <a:rPr lang="ko-KR" altLang="en-US" sz="1050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신설 </a:t>
                </a:r>
                <a:endParaRPr lang="en-US" altLang="ko-KR" sz="1050" dirty="0">
                  <a:ln>
                    <a:solidFill>
                      <a:srgbClr val="B2DDDB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228" name="그룹 227">
              <a:extLst>
                <a:ext uri="{FF2B5EF4-FFF2-40B4-BE49-F238E27FC236}">
                  <a16:creationId xmlns:a16="http://schemas.microsoft.com/office/drawing/2014/main" id="{E476EAC0-4D8E-50E7-3AA8-C68A000801A4}"/>
                </a:ext>
              </a:extLst>
            </p:cNvPr>
            <p:cNvGrpSpPr/>
            <p:nvPr/>
          </p:nvGrpSpPr>
          <p:grpSpPr>
            <a:xfrm>
              <a:off x="8050498" y="2327535"/>
              <a:ext cx="441233" cy="524118"/>
              <a:chOff x="8028573" y="2319594"/>
              <a:chExt cx="454602" cy="540000"/>
            </a:xfrm>
            <a:solidFill>
              <a:srgbClr val="276DB5">
                <a:alpha val="19000"/>
              </a:srgbClr>
            </a:solidFill>
          </p:grpSpPr>
          <p:sp>
            <p:nvSpPr>
              <p:cNvPr id="211" name="자유형: 도형 210">
                <a:extLst>
                  <a:ext uri="{FF2B5EF4-FFF2-40B4-BE49-F238E27FC236}">
                    <a16:creationId xmlns:a16="http://schemas.microsoft.com/office/drawing/2014/main" id="{68E720C1-88EB-CFA6-29E4-539FAB82F7B1}"/>
                  </a:ext>
                </a:extLst>
              </p:cNvPr>
              <p:cNvSpPr/>
              <p:nvPr/>
            </p:nvSpPr>
            <p:spPr>
              <a:xfrm>
                <a:off x="8028573" y="2319594"/>
                <a:ext cx="311821" cy="465455"/>
              </a:xfrm>
              <a:custGeom>
                <a:avLst/>
                <a:gdLst>
                  <a:gd name="connsiteX0" fmla="*/ 2693003 w 2693003"/>
                  <a:gd name="connsiteY0" fmla="*/ 366808 h 4019835"/>
                  <a:gd name="connsiteX1" fmla="*/ 708374 w 2693003"/>
                  <a:gd name="connsiteY1" fmla="*/ 366808 h 4019835"/>
                  <a:gd name="connsiteX2" fmla="*/ 431197 w 2693003"/>
                  <a:gd name="connsiteY2" fmla="*/ 643985 h 4019835"/>
                  <a:gd name="connsiteX3" fmla="*/ 431197 w 2693003"/>
                  <a:gd name="connsiteY3" fmla="*/ 4019836 h 4019835"/>
                  <a:gd name="connsiteX4" fmla="*/ 224219 w 2693003"/>
                  <a:gd name="connsiteY4" fmla="*/ 4019836 h 4019835"/>
                  <a:gd name="connsiteX5" fmla="*/ 0 w 2693003"/>
                  <a:gd name="connsiteY5" fmla="*/ 3795617 h 4019835"/>
                  <a:gd name="connsiteX6" fmla="*/ 0 w 2693003"/>
                  <a:gd name="connsiteY6" fmla="*/ 224219 h 4019835"/>
                  <a:gd name="connsiteX7" fmla="*/ 224219 w 2693003"/>
                  <a:gd name="connsiteY7" fmla="*/ 0 h 4019835"/>
                  <a:gd name="connsiteX8" fmla="*/ 2329339 w 2693003"/>
                  <a:gd name="connsiteY8" fmla="*/ 0 h 4019835"/>
                  <a:gd name="connsiteX9" fmla="*/ 2693003 w 2693003"/>
                  <a:gd name="connsiteY9" fmla="*/ 366808 h 4019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93003" h="4019835">
                    <a:moveTo>
                      <a:pt x="2693003" y="366808"/>
                    </a:moveTo>
                    <a:lnTo>
                      <a:pt x="708374" y="366808"/>
                    </a:lnTo>
                    <a:cubicBezTo>
                      <a:pt x="555308" y="366808"/>
                      <a:pt x="431197" y="490919"/>
                      <a:pt x="431197" y="643985"/>
                    </a:cubicBezTo>
                    <a:lnTo>
                      <a:pt x="431197" y="4019836"/>
                    </a:lnTo>
                    <a:lnTo>
                      <a:pt x="224219" y="4019836"/>
                    </a:lnTo>
                    <a:cubicBezTo>
                      <a:pt x="100394" y="4019836"/>
                      <a:pt x="0" y="3919442"/>
                      <a:pt x="0" y="3795617"/>
                    </a:cubicBezTo>
                    <a:lnTo>
                      <a:pt x="0" y="224219"/>
                    </a:lnTo>
                    <a:cubicBezTo>
                      <a:pt x="0" y="100394"/>
                      <a:pt x="100394" y="0"/>
                      <a:pt x="224219" y="0"/>
                    </a:cubicBezTo>
                    <a:lnTo>
                      <a:pt x="2329339" y="0"/>
                    </a:lnTo>
                    <a:lnTo>
                      <a:pt x="2693003" y="36680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13" name="자유형: 도형 212">
                <a:extLst>
                  <a:ext uri="{FF2B5EF4-FFF2-40B4-BE49-F238E27FC236}">
                    <a16:creationId xmlns:a16="http://schemas.microsoft.com/office/drawing/2014/main" id="{CD85F56C-56BE-884F-1C58-91D422ADC485}"/>
                  </a:ext>
                </a:extLst>
              </p:cNvPr>
              <p:cNvSpPr/>
              <p:nvPr/>
            </p:nvSpPr>
            <p:spPr>
              <a:xfrm>
                <a:off x="8400778" y="2394161"/>
                <a:ext cx="82397" cy="88265"/>
              </a:xfrm>
              <a:custGeom>
                <a:avLst/>
                <a:gdLst>
                  <a:gd name="connsiteX0" fmla="*/ 711613 w 711612"/>
                  <a:gd name="connsiteY0" fmla="*/ 762286 h 762285"/>
                  <a:gd name="connsiteX1" fmla="*/ 0 w 711612"/>
                  <a:gd name="connsiteY1" fmla="*/ 762286 h 762285"/>
                  <a:gd name="connsiteX2" fmla="*/ 95 w 711612"/>
                  <a:gd name="connsiteY2" fmla="*/ 0 h 762285"/>
                  <a:gd name="connsiteX3" fmla="*/ 711613 w 711612"/>
                  <a:gd name="connsiteY3" fmla="*/ 762286 h 76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1612" h="762285">
                    <a:moveTo>
                      <a:pt x="711613" y="762286"/>
                    </a:moveTo>
                    <a:lnTo>
                      <a:pt x="0" y="762286"/>
                    </a:lnTo>
                    <a:lnTo>
                      <a:pt x="95" y="0"/>
                    </a:lnTo>
                    <a:lnTo>
                      <a:pt x="711613" y="76228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22" name="자유형: 도형 221">
                <a:extLst>
                  <a:ext uri="{FF2B5EF4-FFF2-40B4-BE49-F238E27FC236}">
                    <a16:creationId xmlns:a16="http://schemas.microsoft.com/office/drawing/2014/main" id="{8A115EF0-3904-EC66-BA7B-F47E1C2B8321}"/>
                  </a:ext>
                </a:extLst>
              </p:cNvPr>
              <p:cNvSpPr/>
              <p:nvPr/>
            </p:nvSpPr>
            <p:spPr>
              <a:xfrm>
                <a:off x="8110583" y="2394161"/>
                <a:ext cx="372558" cy="465433"/>
              </a:xfrm>
              <a:custGeom>
                <a:avLst/>
                <a:gdLst>
                  <a:gd name="connsiteX0" fmla="*/ 25962 w 372558"/>
                  <a:gd name="connsiteY0" fmla="*/ 0 h 465433"/>
                  <a:gd name="connsiteX1" fmla="*/ 262699 w 372558"/>
                  <a:gd name="connsiteY1" fmla="*/ 0 h 465433"/>
                  <a:gd name="connsiteX2" fmla="*/ 262677 w 372558"/>
                  <a:gd name="connsiteY2" fmla="*/ 88254 h 465433"/>
                  <a:gd name="connsiteX3" fmla="*/ 276926 w 372558"/>
                  <a:gd name="connsiteY3" fmla="*/ 112374 h 465433"/>
                  <a:gd name="connsiteX4" fmla="*/ 290712 w 372558"/>
                  <a:gd name="connsiteY4" fmla="*/ 115760 h 465433"/>
                  <a:gd name="connsiteX5" fmla="*/ 372547 w 372558"/>
                  <a:gd name="connsiteY5" fmla="*/ 115760 h 465433"/>
                  <a:gd name="connsiteX6" fmla="*/ 372558 w 372558"/>
                  <a:gd name="connsiteY6" fmla="*/ 115760 h 465433"/>
                  <a:gd name="connsiteX7" fmla="*/ 372216 w 372558"/>
                  <a:gd name="connsiteY7" fmla="*/ 439504 h 465433"/>
                  <a:gd name="connsiteX8" fmla="*/ 346254 w 372558"/>
                  <a:gd name="connsiteY8" fmla="*/ 465433 h 465433"/>
                  <a:gd name="connsiteX9" fmla="*/ 25962 w 372558"/>
                  <a:gd name="connsiteY9" fmla="*/ 465433 h 465433"/>
                  <a:gd name="connsiteX10" fmla="*/ 0 w 372558"/>
                  <a:gd name="connsiteY10" fmla="*/ 439471 h 465433"/>
                  <a:gd name="connsiteX11" fmla="*/ 0 w 372558"/>
                  <a:gd name="connsiteY11" fmla="*/ 25962 h 465433"/>
                  <a:gd name="connsiteX12" fmla="*/ 25962 w 372558"/>
                  <a:gd name="connsiteY12" fmla="*/ 0 h 465433"/>
                  <a:gd name="connsiteX13" fmla="*/ 59215 w 372558"/>
                  <a:gd name="connsiteY13" fmla="*/ 140762 h 465433"/>
                  <a:gd name="connsiteX14" fmla="*/ 51064 w 372558"/>
                  <a:gd name="connsiteY14" fmla="*/ 148913 h 465433"/>
                  <a:gd name="connsiteX15" fmla="*/ 59215 w 372558"/>
                  <a:gd name="connsiteY15" fmla="*/ 157063 h 465433"/>
                  <a:gd name="connsiteX16" fmla="*/ 143509 w 372558"/>
                  <a:gd name="connsiteY16" fmla="*/ 157063 h 465433"/>
                  <a:gd name="connsiteX17" fmla="*/ 151659 w 372558"/>
                  <a:gd name="connsiteY17" fmla="*/ 148913 h 465433"/>
                  <a:gd name="connsiteX18" fmla="*/ 143509 w 372558"/>
                  <a:gd name="connsiteY18" fmla="*/ 140762 h 465433"/>
                  <a:gd name="connsiteX19" fmla="*/ 59215 w 372558"/>
                  <a:gd name="connsiteY19" fmla="*/ 140762 h 465433"/>
                  <a:gd name="connsiteX20" fmla="*/ 59204 w 372558"/>
                  <a:gd name="connsiteY20" fmla="*/ 214116 h 465433"/>
                  <a:gd name="connsiteX21" fmla="*/ 51053 w 372558"/>
                  <a:gd name="connsiteY21" fmla="*/ 222267 h 465433"/>
                  <a:gd name="connsiteX22" fmla="*/ 59204 w 372558"/>
                  <a:gd name="connsiteY22" fmla="*/ 230417 h 465433"/>
                  <a:gd name="connsiteX23" fmla="*/ 229965 w 372558"/>
                  <a:gd name="connsiteY23" fmla="*/ 230417 h 465433"/>
                  <a:gd name="connsiteX24" fmla="*/ 238115 w 372558"/>
                  <a:gd name="connsiteY24" fmla="*/ 222267 h 465433"/>
                  <a:gd name="connsiteX25" fmla="*/ 229965 w 372558"/>
                  <a:gd name="connsiteY25" fmla="*/ 214116 h 465433"/>
                  <a:gd name="connsiteX26" fmla="*/ 59204 w 372558"/>
                  <a:gd name="connsiteY26" fmla="*/ 214116 h 465433"/>
                  <a:gd name="connsiteX27" fmla="*/ 59204 w 372558"/>
                  <a:gd name="connsiteY27" fmla="*/ 266845 h 465433"/>
                  <a:gd name="connsiteX28" fmla="*/ 51053 w 372558"/>
                  <a:gd name="connsiteY28" fmla="*/ 274996 h 465433"/>
                  <a:gd name="connsiteX29" fmla="*/ 59204 w 372558"/>
                  <a:gd name="connsiteY29" fmla="*/ 283146 h 465433"/>
                  <a:gd name="connsiteX30" fmla="*/ 229965 w 372558"/>
                  <a:gd name="connsiteY30" fmla="*/ 283146 h 465433"/>
                  <a:gd name="connsiteX31" fmla="*/ 238115 w 372558"/>
                  <a:gd name="connsiteY31" fmla="*/ 274996 h 465433"/>
                  <a:gd name="connsiteX32" fmla="*/ 229965 w 372558"/>
                  <a:gd name="connsiteY32" fmla="*/ 266845 h 465433"/>
                  <a:gd name="connsiteX33" fmla="*/ 59204 w 372558"/>
                  <a:gd name="connsiteY33" fmla="*/ 266845 h 465433"/>
                  <a:gd name="connsiteX34" fmla="*/ 59204 w 372558"/>
                  <a:gd name="connsiteY34" fmla="*/ 317281 h 465433"/>
                  <a:gd name="connsiteX35" fmla="*/ 51053 w 372558"/>
                  <a:gd name="connsiteY35" fmla="*/ 325432 h 465433"/>
                  <a:gd name="connsiteX36" fmla="*/ 59204 w 372558"/>
                  <a:gd name="connsiteY36" fmla="*/ 333582 h 465433"/>
                  <a:gd name="connsiteX37" fmla="*/ 229965 w 372558"/>
                  <a:gd name="connsiteY37" fmla="*/ 333582 h 465433"/>
                  <a:gd name="connsiteX38" fmla="*/ 238115 w 372558"/>
                  <a:gd name="connsiteY38" fmla="*/ 325432 h 465433"/>
                  <a:gd name="connsiteX39" fmla="*/ 229965 w 372558"/>
                  <a:gd name="connsiteY39" fmla="*/ 317281 h 465433"/>
                  <a:gd name="connsiteX40" fmla="*/ 59204 w 372558"/>
                  <a:gd name="connsiteY40" fmla="*/ 317281 h 465433"/>
                  <a:gd name="connsiteX41" fmla="*/ 134863 w 372558"/>
                  <a:gd name="connsiteY41" fmla="*/ 383752 h 465433"/>
                  <a:gd name="connsiteX42" fmla="*/ 126712 w 372558"/>
                  <a:gd name="connsiteY42" fmla="*/ 391903 h 465433"/>
                  <a:gd name="connsiteX43" fmla="*/ 134863 w 372558"/>
                  <a:gd name="connsiteY43" fmla="*/ 400053 h 465433"/>
                  <a:gd name="connsiteX44" fmla="*/ 229965 w 372558"/>
                  <a:gd name="connsiteY44" fmla="*/ 400053 h 465433"/>
                  <a:gd name="connsiteX45" fmla="*/ 238115 w 372558"/>
                  <a:gd name="connsiteY45" fmla="*/ 391903 h 465433"/>
                  <a:gd name="connsiteX46" fmla="*/ 229965 w 372558"/>
                  <a:gd name="connsiteY46" fmla="*/ 383752 h 465433"/>
                  <a:gd name="connsiteX47" fmla="*/ 134863 w 372558"/>
                  <a:gd name="connsiteY47" fmla="*/ 383752 h 465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372558" h="465433">
                    <a:moveTo>
                      <a:pt x="25962" y="0"/>
                    </a:moveTo>
                    <a:lnTo>
                      <a:pt x="262699" y="0"/>
                    </a:lnTo>
                    <a:lnTo>
                      <a:pt x="262677" y="88254"/>
                    </a:lnTo>
                    <a:cubicBezTo>
                      <a:pt x="262677" y="98114"/>
                      <a:pt x="267971" y="107389"/>
                      <a:pt x="276926" y="112374"/>
                    </a:cubicBezTo>
                    <a:cubicBezTo>
                      <a:pt x="281117" y="114712"/>
                      <a:pt x="285915" y="115760"/>
                      <a:pt x="290712" y="115760"/>
                    </a:cubicBezTo>
                    <a:lnTo>
                      <a:pt x="372547" y="115760"/>
                    </a:lnTo>
                    <a:lnTo>
                      <a:pt x="372558" y="115760"/>
                    </a:lnTo>
                    <a:lnTo>
                      <a:pt x="372216" y="439504"/>
                    </a:lnTo>
                    <a:cubicBezTo>
                      <a:pt x="372205" y="453831"/>
                      <a:pt x="360581" y="465433"/>
                      <a:pt x="346254" y="465433"/>
                    </a:cubicBezTo>
                    <a:lnTo>
                      <a:pt x="25962" y="465433"/>
                    </a:lnTo>
                    <a:cubicBezTo>
                      <a:pt x="11625" y="465433"/>
                      <a:pt x="0" y="453809"/>
                      <a:pt x="0" y="439471"/>
                    </a:cubicBezTo>
                    <a:lnTo>
                      <a:pt x="0" y="25962"/>
                    </a:lnTo>
                    <a:cubicBezTo>
                      <a:pt x="0" y="11625"/>
                      <a:pt x="11625" y="0"/>
                      <a:pt x="25962" y="0"/>
                    </a:cubicBezTo>
                    <a:close/>
                    <a:moveTo>
                      <a:pt x="59215" y="140762"/>
                    </a:moveTo>
                    <a:cubicBezTo>
                      <a:pt x="54715" y="140762"/>
                      <a:pt x="51064" y="144413"/>
                      <a:pt x="51064" y="148913"/>
                    </a:cubicBezTo>
                    <a:cubicBezTo>
                      <a:pt x="51064" y="153413"/>
                      <a:pt x="54715" y="157063"/>
                      <a:pt x="59215" y="157063"/>
                    </a:cubicBezTo>
                    <a:lnTo>
                      <a:pt x="143509" y="157063"/>
                    </a:lnTo>
                    <a:cubicBezTo>
                      <a:pt x="148009" y="157063"/>
                      <a:pt x="151659" y="153413"/>
                      <a:pt x="151659" y="148913"/>
                    </a:cubicBezTo>
                    <a:cubicBezTo>
                      <a:pt x="151659" y="144413"/>
                      <a:pt x="148009" y="140762"/>
                      <a:pt x="143509" y="140762"/>
                    </a:cubicBezTo>
                    <a:lnTo>
                      <a:pt x="59215" y="140762"/>
                    </a:lnTo>
                    <a:close/>
                    <a:moveTo>
                      <a:pt x="59204" y="214116"/>
                    </a:moveTo>
                    <a:cubicBezTo>
                      <a:pt x="54704" y="214116"/>
                      <a:pt x="51053" y="217767"/>
                      <a:pt x="51053" y="222267"/>
                    </a:cubicBezTo>
                    <a:cubicBezTo>
                      <a:pt x="51053" y="226767"/>
                      <a:pt x="54704" y="230417"/>
                      <a:pt x="59204" y="230417"/>
                    </a:cubicBezTo>
                    <a:lnTo>
                      <a:pt x="229965" y="230417"/>
                    </a:lnTo>
                    <a:cubicBezTo>
                      <a:pt x="234465" y="230417"/>
                      <a:pt x="238115" y="226767"/>
                      <a:pt x="238115" y="222267"/>
                    </a:cubicBezTo>
                    <a:cubicBezTo>
                      <a:pt x="238115" y="217767"/>
                      <a:pt x="234465" y="214116"/>
                      <a:pt x="229965" y="214116"/>
                    </a:cubicBezTo>
                    <a:lnTo>
                      <a:pt x="59204" y="214116"/>
                    </a:lnTo>
                    <a:close/>
                    <a:moveTo>
                      <a:pt x="59204" y="266845"/>
                    </a:moveTo>
                    <a:cubicBezTo>
                      <a:pt x="54704" y="266845"/>
                      <a:pt x="51053" y="270496"/>
                      <a:pt x="51053" y="274996"/>
                    </a:cubicBezTo>
                    <a:cubicBezTo>
                      <a:pt x="51053" y="279496"/>
                      <a:pt x="54704" y="283146"/>
                      <a:pt x="59204" y="283146"/>
                    </a:cubicBezTo>
                    <a:lnTo>
                      <a:pt x="229965" y="283146"/>
                    </a:lnTo>
                    <a:cubicBezTo>
                      <a:pt x="234465" y="283146"/>
                      <a:pt x="238115" y="279496"/>
                      <a:pt x="238115" y="274996"/>
                    </a:cubicBezTo>
                    <a:cubicBezTo>
                      <a:pt x="238115" y="270496"/>
                      <a:pt x="234465" y="266845"/>
                      <a:pt x="229965" y="266845"/>
                    </a:cubicBezTo>
                    <a:lnTo>
                      <a:pt x="59204" y="266845"/>
                    </a:lnTo>
                    <a:close/>
                    <a:moveTo>
                      <a:pt x="59204" y="317281"/>
                    </a:moveTo>
                    <a:cubicBezTo>
                      <a:pt x="54704" y="317281"/>
                      <a:pt x="51053" y="320932"/>
                      <a:pt x="51053" y="325432"/>
                    </a:cubicBezTo>
                    <a:cubicBezTo>
                      <a:pt x="51053" y="329932"/>
                      <a:pt x="54704" y="333582"/>
                      <a:pt x="59204" y="333582"/>
                    </a:cubicBezTo>
                    <a:lnTo>
                      <a:pt x="229965" y="333582"/>
                    </a:lnTo>
                    <a:cubicBezTo>
                      <a:pt x="234465" y="333582"/>
                      <a:pt x="238115" y="329932"/>
                      <a:pt x="238115" y="325432"/>
                    </a:cubicBezTo>
                    <a:cubicBezTo>
                      <a:pt x="238115" y="320932"/>
                      <a:pt x="234465" y="317281"/>
                      <a:pt x="229965" y="317281"/>
                    </a:cubicBezTo>
                    <a:lnTo>
                      <a:pt x="59204" y="317281"/>
                    </a:lnTo>
                    <a:close/>
                    <a:moveTo>
                      <a:pt x="134863" y="383752"/>
                    </a:moveTo>
                    <a:cubicBezTo>
                      <a:pt x="130363" y="383752"/>
                      <a:pt x="126712" y="387403"/>
                      <a:pt x="126712" y="391903"/>
                    </a:cubicBezTo>
                    <a:cubicBezTo>
                      <a:pt x="126712" y="396403"/>
                      <a:pt x="130363" y="400053"/>
                      <a:pt x="134863" y="400053"/>
                    </a:cubicBezTo>
                    <a:lnTo>
                      <a:pt x="229965" y="400053"/>
                    </a:lnTo>
                    <a:cubicBezTo>
                      <a:pt x="234465" y="400053"/>
                      <a:pt x="238115" y="396403"/>
                      <a:pt x="238115" y="391903"/>
                    </a:cubicBezTo>
                    <a:cubicBezTo>
                      <a:pt x="238115" y="387403"/>
                      <a:pt x="234465" y="383752"/>
                      <a:pt x="229965" y="383752"/>
                    </a:cubicBezTo>
                    <a:lnTo>
                      <a:pt x="134863" y="38375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232" name="그룹 231">
            <a:extLst>
              <a:ext uri="{FF2B5EF4-FFF2-40B4-BE49-F238E27FC236}">
                <a16:creationId xmlns:a16="http://schemas.microsoft.com/office/drawing/2014/main" id="{79DC1409-FCE3-2082-408E-D0CED8B9F359}"/>
              </a:ext>
            </a:extLst>
          </p:cNvPr>
          <p:cNvGrpSpPr/>
          <p:nvPr/>
        </p:nvGrpSpPr>
        <p:grpSpPr>
          <a:xfrm>
            <a:off x="146052" y="277153"/>
            <a:ext cx="3791680" cy="662153"/>
            <a:chOff x="146052" y="277153"/>
            <a:chExt cx="3791680" cy="662153"/>
          </a:xfrm>
        </p:grpSpPr>
        <p:grpSp>
          <p:nvGrpSpPr>
            <p:cNvPr id="233" name="그룹 232">
              <a:extLst>
                <a:ext uri="{FF2B5EF4-FFF2-40B4-BE49-F238E27FC236}">
                  <a16:creationId xmlns:a16="http://schemas.microsoft.com/office/drawing/2014/main" id="{2A0EC1DF-8D5D-F48E-20C0-287BA1512DD9}"/>
                </a:ext>
              </a:extLst>
            </p:cNvPr>
            <p:cNvGrpSpPr/>
            <p:nvPr/>
          </p:nvGrpSpPr>
          <p:grpSpPr>
            <a:xfrm>
              <a:off x="1119981" y="277153"/>
              <a:ext cx="2114215" cy="204923"/>
              <a:chOff x="1119981" y="277153"/>
              <a:chExt cx="2114215" cy="204923"/>
            </a:xfrm>
          </p:grpSpPr>
          <p:sp>
            <p:nvSpPr>
              <p:cNvPr id="236" name="TextBox 235">
                <a:extLst>
                  <a:ext uri="{FF2B5EF4-FFF2-40B4-BE49-F238E27FC236}">
                    <a16:creationId xmlns:a16="http://schemas.microsoft.com/office/drawing/2014/main" id="{A5AB9E67-AA9B-A766-C530-DF8E3A62046A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183704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(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고등학교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)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선택 중심 교육과정</a:t>
                </a:r>
              </a:p>
            </p:txBody>
          </p:sp>
          <p:grpSp>
            <p:nvGrpSpPr>
              <p:cNvPr id="237" name="그룹 236">
                <a:extLst>
                  <a:ext uri="{FF2B5EF4-FFF2-40B4-BE49-F238E27FC236}">
                    <a16:creationId xmlns:a16="http://schemas.microsoft.com/office/drawing/2014/main" id="{DFCE40B1-44C5-A207-BD01-FB01CACC7E9D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238" name="타원 237">
                  <a:extLst>
                    <a:ext uri="{FF2B5EF4-FFF2-40B4-BE49-F238E27FC236}">
                      <a16:creationId xmlns:a16="http://schemas.microsoft.com/office/drawing/2014/main" id="{4BFA3709-B199-8671-B177-36E610DD450E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39" name="TextBox 238">
                  <a:extLst>
                    <a:ext uri="{FF2B5EF4-FFF2-40B4-BE49-F238E27FC236}">
                      <a16:creationId xmlns:a16="http://schemas.microsoft.com/office/drawing/2014/main" id="{FE832D71-5CB0-7B02-686B-C81ED280FE91}"/>
                    </a:ext>
                  </a:extLst>
                </p:cNvPr>
                <p:cNvSpPr txBox="1"/>
                <p:nvPr/>
              </p:nvSpPr>
              <p:spPr>
                <a:xfrm>
                  <a:off x="1160783" y="258397"/>
                  <a:ext cx="9778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6</a:t>
                  </a:r>
                </a:p>
              </p:txBody>
            </p:sp>
          </p:grpSp>
        </p:grp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CAD62AAB-8CD0-B761-866B-C142A1F24B24}"/>
                </a:ext>
              </a:extLst>
            </p:cNvPr>
            <p:cNvSpPr txBox="1"/>
            <p:nvPr/>
          </p:nvSpPr>
          <p:spPr>
            <a:xfrm>
              <a:off x="1087593" y="569974"/>
              <a:ext cx="2850139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교육과정 설계의 개요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C900905F-9F16-1487-D8A0-0BC4D9F16372}"/>
                </a:ext>
              </a:extLst>
            </p:cNvPr>
            <p:cNvSpPr txBox="1"/>
            <p:nvPr/>
          </p:nvSpPr>
          <p:spPr>
            <a:xfrm>
              <a:off x="146052" y="524669"/>
              <a:ext cx="639599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ko-KR"/>
              </a:defPPr>
              <a:lvl1pPr algn="ctr">
                <a:defRPr sz="26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en-US" altLang="ko-KR" dirty="0"/>
                <a:t>6-2</a:t>
              </a:r>
            </a:p>
          </p:txBody>
        </p:sp>
      </p:grpSp>
      <p:grpSp>
        <p:nvGrpSpPr>
          <p:cNvPr id="241" name="그룹 240">
            <a:extLst>
              <a:ext uri="{FF2B5EF4-FFF2-40B4-BE49-F238E27FC236}">
                <a16:creationId xmlns:a16="http://schemas.microsoft.com/office/drawing/2014/main" id="{B02F2555-E15C-31E7-BD55-597B37450CA2}"/>
              </a:ext>
            </a:extLst>
          </p:cNvPr>
          <p:cNvGrpSpPr/>
          <p:nvPr/>
        </p:nvGrpSpPr>
        <p:grpSpPr>
          <a:xfrm>
            <a:off x="460375" y="3193028"/>
            <a:ext cx="8219281" cy="311150"/>
            <a:chOff x="460375" y="3198125"/>
            <a:chExt cx="8219281" cy="311150"/>
          </a:xfrm>
        </p:grpSpPr>
        <p:grpSp>
          <p:nvGrpSpPr>
            <p:cNvPr id="139" name="그룹 138">
              <a:extLst>
                <a:ext uri="{FF2B5EF4-FFF2-40B4-BE49-F238E27FC236}">
                  <a16:creationId xmlns:a16="http://schemas.microsoft.com/office/drawing/2014/main" id="{4991F012-B31C-8BA0-025B-EE577EE3D452}"/>
                </a:ext>
              </a:extLst>
            </p:cNvPr>
            <p:cNvGrpSpPr/>
            <p:nvPr/>
          </p:nvGrpSpPr>
          <p:grpSpPr>
            <a:xfrm>
              <a:off x="460375" y="3198125"/>
              <a:ext cx="3967609" cy="311150"/>
              <a:chOff x="460375" y="3027221"/>
              <a:chExt cx="8223250" cy="311150"/>
            </a:xfrm>
          </p:grpSpPr>
          <p:sp>
            <p:nvSpPr>
              <p:cNvPr id="43" name="사각형: 둥근 위쪽 모서리 42">
                <a:extLst>
                  <a:ext uri="{FF2B5EF4-FFF2-40B4-BE49-F238E27FC236}">
                    <a16:creationId xmlns:a16="http://schemas.microsoft.com/office/drawing/2014/main" id="{811CF9B6-ABBA-966A-3657-FB5DC301C50E}"/>
                  </a:ext>
                </a:extLst>
              </p:cNvPr>
              <p:cNvSpPr/>
              <p:nvPr/>
            </p:nvSpPr>
            <p:spPr>
              <a:xfrm>
                <a:off x="460375" y="3027221"/>
                <a:ext cx="8223250" cy="311150"/>
              </a:xfrm>
              <a:prstGeom prst="round2SameRect">
                <a:avLst>
                  <a:gd name="adj1" fmla="val 24934"/>
                  <a:gd name="adj2" fmla="val 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7BF401DA-C2C7-AEE2-BECB-7082836C44DE}"/>
                  </a:ext>
                </a:extLst>
              </p:cNvPr>
              <p:cNvSpPr txBox="1"/>
              <p:nvPr/>
            </p:nvSpPr>
            <p:spPr>
              <a:xfrm>
                <a:off x="2623423" y="3090463"/>
                <a:ext cx="3897150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2015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개정 음악과 교육과정 </a:t>
                </a:r>
              </a:p>
            </p:txBody>
          </p:sp>
        </p:grpSp>
        <p:grpSp>
          <p:nvGrpSpPr>
            <p:cNvPr id="230" name="그룹 229">
              <a:extLst>
                <a:ext uri="{FF2B5EF4-FFF2-40B4-BE49-F238E27FC236}">
                  <a16:creationId xmlns:a16="http://schemas.microsoft.com/office/drawing/2014/main" id="{AD2F0F4C-A653-C89E-7BF3-3F65C4C90B3F}"/>
                </a:ext>
              </a:extLst>
            </p:cNvPr>
            <p:cNvGrpSpPr/>
            <p:nvPr/>
          </p:nvGrpSpPr>
          <p:grpSpPr>
            <a:xfrm>
              <a:off x="4712047" y="3198125"/>
              <a:ext cx="3967609" cy="311150"/>
              <a:chOff x="4708078" y="3198125"/>
              <a:chExt cx="3967609" cy="311150"/>
            </a:xfrm>
          </p:grpSpPr>
          <p:sp>
            <p:nvSpPr>
              <p:cNvPr id="147" name="사각형: 둥근 위쪽 모서리 146">
                <a:extLst>
                  <a:ext uri="{FF2B5EF4-FFF2-40B4-BE49-F238E27FC236}">
                    <a16:creationId xmlns:a16="http://schemas.microsoft.com/office/drawing/2014/main" id="{72E00B30-997B-549A-2F93-39F98ABF65DF}"/>
                  </a:ext>
                </a:extLst>
              </p:cNvPr>
              <p:cNvSpPr/>
              <p:nvPr/>
            </p:nvSpPr>
            <p:spPr>
              <a:xfrm>
                <a:off x="4708078" y="3198125"/>
                <a:ext cx="3967609" cy="311150"/>
              </a:xfrm>
              <a:prstGeom prst="round2SameRect">
                <a:avLst>
                  <a:gd name="adj1" fmla="val 24934"/>
                  <a:gd name="adj2" fmla="val 0"/>
                </a:avLst>
              </a:prstGeom>
              <a:gradFill>
                <a:gsLst>
                  <a:gs pos="0">
                    <a:srgbClr val="0F958E"/>
                  </a:gs>
                  <a:gs pos="100000">
                    <a:srgbClr val="276DB5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 dirty="0"/>
              </a:p>
            </p:txBody>
          </p: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A6E1E793-2661-6C3D-50A7-A7858C2C5B10}"/>
                  </a:ext>
                </a:extLst>
              </p:cNvPr>
              <p:cNvSpPr txBox="1"/>
              <p:nvPr/>
            </p:nvSpPr>
            <p:spPr>
              <a:xfrm>
                <a:off x="5770155" y="3261367"/>
                <a:ext cx="1843453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2022 </a:t>
                </a:r>
                <a:r>
                  <a:rPr lang="ko-KR" altLang="en-US" sz="13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개정 음악과 교육과정</a:t>
                </a:r>
              </a:p>
            </p:txBody>
          </p:sp>
        </p:grp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48558EFA-C927-013C-0D59-6FAC1F3AF4C3}"/>
              </a:ext>
            </a:extLst>
          </p:cNvPr>
          <p:cNvGrpSpPr/>
          <p:nvPr/>
        </p:nvGrpSpPr>
        <p:grpSpPr>
          <a:xfrm>
            <a:off x="2843808" y="3769520"/>
            <a:ext cx="5831880" cy="2405061"/>
            <a:chOff x="2843808" y="3769520"/>
            <a:chExt cx="5831880" cy="2405061"/>
          </a:xfrm>
        </p:grpSpPr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308E2CFE-9D08-0DD5-04A8-BE52DE60FD6B}"/>
                </a:ext>
              </a:extLst>
            </p:cNvPr>
            <p:cNvGrpSpPr/>
            <p:nvPr/>
          </p:nvGrpSpPr>
          <p:grpSpPr>
            <a:xfrm>
              <a:off x="2843808" y="3769520"/>
              <a:ext cx="5831879" cy="687964"/>
              <a:chOff x="2843808" y="3769520"/>
              <a:chExt cx="5831879" cy="687964"/>
            </a:xfrm>
          </p:grpSpPr>
          <p:sp>
            <p:nvSpPr>
              <p:cNvPr id="2" name="사각형: 둥근 모서리 1">
                <a:extLst>
                  <a:ext uri="{FF2B5EF4-FFF2-40B4-BE49-F238E27FC236}">
                    <a16:creationId xmlns:a16="http://schemas.microsoft.com/office/drawing/2014/main" id="{128CB679-B1C0-EB1A-695B-8C1B2321CEE0}"/>
                  </a:ext>
                </a:extLst>
              </p:cNvPr>
              <p:cNvSpPr/>
              <p:nvPr/>
            </p:nvSpPr>
            <p:spPr>
              <a:xfrm>
                <a:off x="2843808" y="4262655"/>
                <a:ext cx="1584176" cy="194829"/>
              </a:xfrm>
              <a:prstGeom prst="roundRect">
                <a:avLst>
                  <a:gd name="adj" fmla="val 10217"/>
                </a:avLst>
              </a:prstGeom>
              <a:noFill/>
              <a:ln w="19050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" name="사각형: 둥근 모서리 9">
                <a:extLst>
                  <a:ext uri="{FF2B5EF4-FFF2-40B4-BE49-F238E27FC236}">
                    <a16:creationId xmlns:a16="http://schemas.microsoft.com/office/drawing/2014/main" id="{87C0EC10-3AC2-75B4-C774-1B46A0E1A590}"/>
                  </a:ext>
                </a:extLst>
              </p:cNvPr>
              <p:cNvSpPr/>
              <p:nvPr/>
            </p:nvSpPr>
            <p:spPr>
              <a:xfrm>
                <a:off x="7091511" y="3769520"/>
                <a:ext cx="1584176" cy="215900"/>
              </a:xfrm>
              <a:prstGeom prst="roundRect">
                <a:avLst>
                  <a:gd name="adj" fmla="val 10217"/>
                </a:avLst>
              </a:prstGeom>
              <a:noFill/>
              <a:ln w="19050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cxnSp>
            <p:nvCxnSpPr>
              <p:cNvPr id="13" name="연결선: 꺾임 12">
                <a:extLst>
                  <a:ext uri="{FF2B5EF4-FFF2-40B4-BE49-F238E27FC236}">
                    <a16:creationId xmlns:a16="http://schemas.microsoft.com/office/drawing/2014/main" id="{90A25500-A0E5-F17B-E6A0-2DB6CBE38282}"/>
                  </a:ext>
                </a:extLst>
              </p:cNvPr>
              <p:cNvCxnSpPr>
                <a:cxnSpLocks/>
                <a:stCxn id="2" idx="0"/>
                <a:endCxn id="10" idx="1"/>
              </p:cNvCxnSpPr>
              <p:nvPr/>
            </p:nvCxnSpPr>
            <p:spPr>
              <a:xfrm rot="5400000" flipH="1" flipV="1">
                <a:off x="5171111" y="2342256"/>
                <a:ext cx="385185" cy="3455615"/>
              </a:xfrm>
              <a:prstGeom prst="bentConnector2">
                <a:avLst/>
              </a:prstGeom>
              <a:ln w="19050">
                <a:solidFill>
                  <a:srgbClr val="276DB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8F44414F-DE0B-3C1C-5125-63C3D0B8E3F4}"/>
                </a:ext>
              </a:extLst>
            </p:cNvPr>
            <p:cNvGrpSpPr/>
            <p:nvPr/>
          </p:nvGrpSpPr>
          <p:grpSpPr>
            <a:xfrm>
              <a:off x="2843808" y="5239397"/>
              <a:ext cx="5831879" cy="504631"/>
              <a:chOff x="2843808" y="5239397"/>
              <a:chExt cx="5831879" cy="504631"/>
            </a:xfrm>
          </p:grpSpPr>
          <p:sp>
            <p:nvSpPr>
              <p:cNvPr id="4" name="사각형: 둥근 모서리 3">
                <a:extLst>
                  <a:ext uri="{FF2B5EF4-FFF2-40B4-BE49-F238E27FC236}">
                    <a16:creationId xmlns:a16="http://schemas.microsoft.com/office/drawing/2014/main" id="{5EF72BD7-E055-4305-869D-8CFADEF97F07}"/>
                  </a:ext>
                </a:extLst>
              </p:cNvPr>
              <p:cNvSpPr/>
              <p:nvPr/>
            </p:nvSpPr>
            <p:spPr>
              <a:xfrm>
                <a:off x="2843808" y="5566911"/>
                <a:ext cx="794742" cy="177117"/>
              </a:xfrm>
              <a:prstGeom prst="roundRect">
                <a:avLst>
                  <a:gd name="adj" fmla="val 10217"/>
                </a:avLst>
              </a:prstGeom>
              <a:noFill/>
              <a:ln w="19050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" name="사각형: 둥근 모서리 10">
                <a:extLst>
                  <a:ext uri="{FF2B5EF4-FFF2-40B4-BE49-F238E27FC236}">
                    <a16:creationId xmlns:a16="http://schemas.microsoft.com/office/drawing/2014/main" id="{3FFB50B7-74C1-6761-EB0E-6426AAD0C90A}"/>
                  </a:ext>
                </a:extLst>
              </p:cNvPr>
              <p:cNvSpPr/>
              <p:nvPr/>
            </p:nvSpPr>
            <p:spPr>
              <a:xfrm>
                <a:off x="7091511" y="5239397"/>
                <a:ext cx="1584176" cy="194825"/>
              </a:xfrm>
              <a:prstGeom prst="roundRect">
                <a:avLst>
                  <a:gd name="adj" fmla="val 10217"/>
                </a:avLst>
              </a:prstGeom>
              <a:noFill/>
              <a:ln w="19050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cxnSp>
            <p:nvCxnSpPr>
              <p:cNvPr id="15" name="연결선: 꺾임 14">
                <a:extLst>
                  <a:ext uri="{FF2B5EF4-FFF2-40B4-BE49-F238E27FC236}">
                    <a16:creationId xmlns:a16="http://schemas.microsoft.com/office/drawing/2014/main" id="{C7260DCB-F43C-859A-F9F3-AFEAE77BBC5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33791" y="5336811"/>
                <a:ext cx="3457719" cy="316277"/>
              </a:xfrm>
              <a:prstGeom prst="bentConnector3">
                <a:avLst>
                  <a:gd name="adj1" fmla="val 38430"/>
                </a:avLst>
              </a:prstGeom>
              <a:ln w="19050">
                <a:solidFill>
                  <a:srgbClr val="276DB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A8EFE1F3-5F90-E74F-A2AD-F60EA6BB9E17}"/>
                </a:ext>
              </a:extLst>
            </p:cNvPr>
            <p:cNvGrpSpPr/>
            <p:nvPr/>
          </p:nvGrpSpPr>
          <p:grpSpPr>
            <a:xfrm>
              <a:off x="2843808" y="5434226"/>
              <a:ext cx="5831086" cy="725273"/>
              <a:chOff x="2843808" y="5434226"/>
              <a:chExt cx="5831086" cy="725273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30C11476-3847-A30E-CE98-C1F163260220}"/>
                  </a:ext>
                </a:extLst>
              </p:cNvPr>
              <p:cNvSpPr/>
              <p:nvPr/>
            </p:nvSpPr>
            <p:spPr>
              <a:xfrm>
                <a:off x="2843808" y="5744028"/>
                <a:ext cx="523280" cy="415471"/>
              </a:xfrm>
              <a:prstGeom prst="roundRect">
                <a:avLst>
                  <a:gd name="adj" fmla="val 4190"/>
                </a:avLst>
              </a:prstGeom>
              <a:noFill/>
              <a:ln w="19050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0A05EAFA-C689-C9D2-EB1A-17D67DFCF9F9}"/>
                  </a:ext>
                </a:extLst>
              </p:cNvPr>
              <p:cNvSpPr/>
              <p:nvPr/>
            </p:nvSpPr>
            <p:spPr>
              <a:xfrm>
                <a:off x="7091511" y="5434226"/>
                <a:ext cx="1583383" cy="225554"/>
              </a:xfrm>
              <a:prstGeom prst="roundRect">
                <a:avLst>
                  <a:gd name="adj" fmla="val 10217"/>
                </a:avLst>
              </a:prstGeom>
              <a:noFill/>
              <a:ln w="19050">
                <a:solidFill>
                  <a:srgbClr val="276DB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cxnSp>
            <p:nvCxnSpPr>
              <p:cNvPr id="17" name="연결선: 꺾임 16">
                <a:extLst>
                  <a:ext uri="{FF2B5EF4-FFF2-40B4-BE49-F238E27FC236}">
                    <a16:creationId xmlns:a16="http://schemas.microsoft.com/office/drawing/2014/main" id="{C0E724FF-78D1-858E-B15B-1F62E9AC0A63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V="1">
                <a:off x="3367088" y="5539435"/>
                <a:ext cx="3724423" cy="412329"/>
              </a:xfrm>
              <a:prstGeom prst="bentConnector3">
                <a:avLst>
                  <a:gd name="adj1" fmla="val 50000"/>
                </a:avLst>
              </a:prstGeom>
              <a:ln w="19050">
                <a:solidFill>
                  <a:srgbClr val="276DB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ACE56FF3-A0CA-20EC-8BCE-EADFF7DE6517}"/>
                </a:ext>
              </a:extLst>
            </p:cNvPr>
            <p:cNvGrpSpPr/>
            <p:nvPr/>
          </p:nvGrpSpPr>
          <p:grpSpPr>
            <a:xfrm>
              <a:off x="5389061" y="5657850"/>
              <a:ext cx="3286627" cy="516731"/>
              <a:chOff x="5389061" y="5657850"/>
              <a:chExt cx="3286627" cy="516731"/>
            </a:xfrm>
          </p:grpSpPr>
          <p:sp>
            <p:nvSpPr>
              <p:cNvPr id="8" name="사각형: 둥근 모서리 7">
                <a:extLst>
                  <a:ext uri="{FF2B5EF4-FFF2-40B4-BE49-F238E27FC236}">
                    <a16:creationId xmlns:a16="http://schemas.microsoft.com/office/drawing/2014/main" id="{52DEFC68-252E-5212-BBB0-4174B29AF8CA}"/>
                  </a:ext>
                </a:extLst>
              </p:cNvPr>
              <p:cNvSpPr/>
              <p:nvPr/>
            </p:nvSpPr>
            <p:spPr>
              <a:xfrm>
                <a:off x="5903120" y="5657850"/>
                <a:ext cx="2772568" cy="516731"/>
              </a:xfrm>
              <a:prstGeom prst="roundRect">
                <a:avLst>
                  <a:gd name="adj" fmla="val 2335"/>
                </a:avLst>
              </a:prstGeom>
              <a:noFill/>
              <a:ln w="19050">
                <a:solidFill>
                  <a:srgbClr val="935A9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C1BD5257-DD98-A1FF-E484-69AAE6D89BAB}"/>
                  </a:ext>
                </a:extLst>
              </p:cNvPr>
              <p:cNvGrpSpPr/>
              <p:nvPr/>
            </p:nvGrpSpPr>
            <p:grpSpPr>
              <a:xfrm>
                <a:off x="5389061" y="5659781"/>
                <a:ext cx="514061" cy="514800"/>
                <a:chOff x="5389061" y="5659781"/>
                <a:chExt cx="514061" cy="514800"/>
              </a:xfrm>
            </p:grpSpPr>
            <p:sp>
              <p:nvSpPr>
                <p:cNvPr id="35" name="사각형: 둥근 위쪽 모서리 34">
                  <a:extLst>
                    <a:ext uri="{FF2B5EF4-FFF2-40B4-BE49-F238E27FC236}">
                      <a16:creationId xmlns:a16="http://schemas.microsoft.com/office/drawing/2014/main" id="{4A18D87B-6B08-1D61-A361-69953C4E54BF}"/>
                    </a:ext>
                  </a:extLst>
                </p:cNvPr>
                <p:cNvSpPr/>
                <p:nvPr/>
              </p:nvSpPr>
              <p:spPr>
                <a:xfrm rot="16200000">
                  <a:off x="5388692" y="5660150"/>
                  <a:ext cx="514800" cy="514061"/>
                </a:xfrm>
                <a:prstGeom prst="round2SameRect">
                  <a:avLst>
                    <a:gd name="adj1" fmla="val 6615"/>
                    <a:gd name="adj2" fmla="val 0"/>
                  </a:avLst>
                </a:prstGeom>
                <a:solidFill>
                  <a:srgbClr val="935A9E"/>
                </a:solidFill>
                <a:ln w="19050">
                  <a:solidFill>
                    <a:srgbClr val="935A9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5B0596D0-4F15-4963-1B48-70A958F8617F}"/>
                    </a:ext>
                  </a:extLst>
                </p:cNvPr>
                <p:cNvSpPr txBox="1"/>
                <p:nvPr/>
              </p:nvSpPr>
              <p:spPr>
                <a:xfrm>
                  <a:off x="5506315" y="5826263"/>
                  <a:ext cx="275717" cy="1846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신설</a:t>
                  </a:r>
                </a:p>
              </p:txBody>
            </p:sp>
          </p:grpSp>
        </p:grp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059662EA-E7D6-F964-DAA1-2A0B6924DD25}"/>
                </a:ext>
              </a:extLst>
            </p:cNvPr>
            <p:cNvGrpSpPr/>
            <p:nvPr/>
          </p:nvGrpSpPr>
          <p:grpSpPr>
            <a:xfrm>
              <a:off x="5389061" y="4205181"/>
              <a:ext cx="3286626" cy="252001"/>
              <a:chOff x="5389061" y="4205181"/>
              <a:chExt cx="3286626" cy="252001"/>
            </a:xfrm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8F8A3077-8229-E51A-FC72-885B35D4EE3F}"/>
                  </a:ext>
                </a:extLst>
              </p:cNvPr>
              <p:cNvSpPr/>
              <p:nvPr/>
            </p:nvSpPr>
            <p:spPr>
              <a:xfrm>
                <a:off x="5905500" y="4205181"/>
                <a:ext cx="2770187" cy="252000"/>
              </a:xfrm>
              <a:prstGeom prst="roundRect">
                <a:avLst>
                  <a:gd name="adj" fmla="val 5500"/>
                </a:avLst>
              </a:prstGeom>
              <a:noFill/>
              <a:ln w="19050">
                <a:solidFill>
                  <a:srgbClr val="935A9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740E1771-0BF4-BF16-0F73-58F6FF2AEB80}"/>
                  </a:ext>
                </a:extLst>
              </p:cNvPr>
              <p:cNvGrpSpPr/>
              <p:nvPr/>
            </p:nvGrpSpPr>
            <p:grpSpPr>
              <a:xfrm>
                <a:off x="5389061" y="4205182"/>
                <a:ext cx="514059" cy="252000"/>
                <a:chOff x="5389061" y="4195480"/>
                <a:chExt cx="514059" cy="515890"/>
              </a:xfrm>
            </p:grpSpPr>
            <p:sp>
              <p:nvSpPr>
                <p:cNvPr id="38" name="사각형: 둥근 위쪽 모서리 37">
                  <a:extLst>
                    <a:ext uri="{FF2B5EF4-FFF2-40B4-BE49-F238E27FC236}">
                      <a16:creationId xmlns:a16="http://schemas.microsoft.com/office/drawing/2014/main" id="{4D8FB267-E41D-1C79-35C1-A280885E253E}"/>
                    </a:ext>
                  </a:extLst>
                </p:cNvPr>
                <p:cNvSpPr/>
                <p:nvPr/>
              </p:nvSpPr>
              <p:spPr>
                <a:xfrm rot="16200000">
                  <a:off x="5388146" y="4196396"/>
                  <a:ext cx="515890" cy="514059"/>
                </a:xfrm>
                <a:prstGeom prst="round2SameRect">
                  <a:avLst>
                    <a:gd name="adj1" fmla="val 6588"/>
                    <a:gd name="adj2" fmla="val 0"/>
                  </a:avLst>
                </a:prstGeom>
                <a:solidFill>
                  <a:srgbClr val="935A9E"/>
                </a:solidFill>
                <a:ln w="19050">
                  <a:solidFill>
                    <a:srgbClr val="935A9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70F8CCCF-A54E-95D7-AD3A-F5EAA0A41DEB}"/>
                    </a:ext>
                  </a:extLst>
                </p:cNvPr>
                <p:cNvSpPr txBox="1"/>
                <p:nvPr/>
              </p:nvSpPr>
              <p:spPr>
                <a:xfrm>
                  <a:off x="5506316" y="4264402"/>
                  <a:ext cx="275717" cy="37804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신설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0692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그룹 341">
            <a:extLst>
              <a:ext uri="{FF2B5EF4-FFF2-40B4-BE49-F238E27FC236}">
                <a16:creationId xmlns:a16="http://schemas.microsoft.com/office/drawing/2014/main" id="{7B0CDB41-C735-E8BD-911F-6E31FC9E3DA3}"/>
              </a:ext>
            </a:extLst>
          </p:cNvPr>
          <p:cNvGrpSpPr/>
          <p:nvPr/>
        </p:nvGrpSpPr>
        <p:grpSpPr>
          <a:xfrm>
            <a:off x="468312" y="1412777"/>
            <a:ext cx="8207375" cy="4753072"/>
            <a:chOff x="468312" y="1412777"/>
            <a:chExt cx="8207375" cy="4753072"/>
          </a:xfrm>
        </p:grpSpPr>
        <p:grpSp>
          <p:nvGrpSpPr>
            <p:cNvPr id="302" name="그룹 301">
              <a:extLst>
                <a:ext uri="{FF2B5EF4-FFF2-40B4-BE49-F238E27FC236}">
                  <a16:creationId xmlns:a16="http://schemas.microsoft.com/office/drawing/2014/main" id="{1422CADD-74E6-9E5C-1F79-AAE53E4F7417}"/>
                </a:ext>
              </a:extLst>
            </p:cNvPr>
            <p:cNvGrpSpPr/>
            <p:nvPr/>
          </p:nvGrpSpPr>
          <p:grpSpPr>
            <a:xfrm flipH="1">
              <a:off x="7257123" y="4039710"/>
              <a:ext cx="349088" cy="201469"/>
              <a:chOff x="6561586" y="5166007"/>
              <a:chExt cx="425957" cy="238600"/>
            </a:xfrm>
            <a:solidFill>
              <a:schemeClr val="bg1">
                <a:lumMod val="85000"/>
              </a:schemeClr>
            </a:solidFill>
          </p:grpSpPr>
          <p:sp>
            <p:nvSpPr>
              <p:cNvPr id="303" name="자유형: 도형 302">
                <a:extLst>
                  <a:ext uri="{FF2B5EF4-FFF2-40B4-BE49-F238E27FC236}">
                    <a16:creationId xmlns:a16="http://schemas.microsoft.com/office/drawing/2014/main" id="{0A17514A-F10A-B17D-6BB4-9635780818A3}"/>
                  </a:ext>
                </a:extLst>
              </p:cNvPr>
              <p:cNvSpPr/>
              <p:nvPr/>
            </p:nvSpPr>
            <p:spPr>
              <a:xfrm>
                <a:off x="6561586" y="5166007"/>
                <a:ext cx="152683" cy="238600"/>
              </a:xfrm>
              <a:custGeom>
                <a:avLst/>
                <a:gdLst>
                  <a:gd name="connsiteX0" fmla="*/ 19050 w 87116"/>
                  <a:gd name="connsiteY0" fmla="*/ 0 h 136137"/>
                  <a:gd name="connsiteX1" fmla="*/ 87090 w 87116"/>
                  <a:gd name="connsiteY1" fmla="*/ 68039 h 136137"/>
                  <a:gd name="connsiteX2" fmla="*/ 87070 w 87116"/>
                  <a:gd name="connsiteY2" fmla="*/ 68060 h 136137"/>
                  <a:gd name="connsiteX3" fmla="*/ 87116 w 87116"/>
                  <a:gd name="connsiteY3" fmla="*/ 68107 h 136137"/>
                  <a:gd name="connsiteX4" fmla="*/ 19067 w 87116"/>
                  <a:gd name="connsiteY4" fmla="*/ 136137 h 136137"/>
                  <a:gd name="connsiteX5" fmla="*/ 22 w 87116"/>
                  <a:gd name="connsiteY5" fmla="*/ 117087 h 136137"/>
                  <a:gd name="connsiteX6" fmla="*/ 49016 w 87116"/>
                  <a:gd name="connsiteY6" fmla="*/ 68107 h 136137"/>
                  <a:gd name="connsiteX7" fmla="*/ 48970 w 87116"/>
                  <a:gd name="connsiteY7" fmla="*/ 68060 h 136137"/>
                  <a:gd name="connsiteX8" fmla="*/ 48990 w 87116"/>
                  <a:gd name="connsiteY8" fmla="*/ 68039 h 136137"/>
                  <a:gd name="connsiteX9" fmla="*/ 0 w 87116"/>
                  <a:gd name="connsiteY9" fmla="*/ 19050 h 136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7116" h="136137">
                    <a:moveTo>
                      <a:pt x="19050" y="0"/>
                    </a:moveTo>
                    <a:lnTo>
                      <a:pt x="87090" y="68039"/>
                    </a:lnTo>
                    <a:lnTo>
                      <a:pt x="87070" y="68060"/>
                    </a:lnTo>
                    <a:lnTo>
                      <a:pt x="87116" y="68107"/>
                    </a:lnTo>
                    <a:lnTo>
                      <a:pt x="19067" y="136137"/>
                    </a:lnTo>
                    <a:lnTo>
                      <a:pt x="22" y="117087"/>
                    </a:lnTo>
                    <a:lnTo>
                      <a:pt x="49016" y="68107"/>
                    </a:lnTo>
                    <a:lnTo>
                      <a:pt x="48970" y="68060"/>
                    </a:lnTo>
                    <a:lnTo>
                      <a:pt x="48990" y="68039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04" name="자유형: 도형 303">
                <a:extLst>
                  <a:ext uri="{FF2B5EF4-FFF2-40B4-BE49-F238E27FC236}">
                    <a16:creationId xmlns:a16="http://schemas.microsoft.com/office/drawing/2014/main" id="{33C5F71D-A0CA-9FF7-2A35-F37B69364EE6}"/>
                  </a:ext>
                </a:extLst>
              </p:cNvPr>
              <p:cNvSpPr/>
              <p:nvPr/>
            </p:nvSpPr>
            <p:spPr>
              <a:xfrm>
                <a:off x="6698220" y="5166007"/>
                <a:ext cx="152683" cy="238600"/>
              </a:xfrm>
              <a:custGeom>
                <a:avLst/>
                <a:gdLst>
                  <a:gd name="connsiteX0" fmla="*/ 19050 w 87116"/>
                  <a:gd name="connsiteY0" fmla="*/ 0 h 136137"/>
                  <a:gd name="connsiteX1" fmla="*/ 87090 w 87116"/>
                  <a:gd name="connsiteY1" fmla="*/ 68039 h 136137"/>
                  <a:gd name="connsiteX2" fmla="*/ 87070 w 87116"/>
                  <a:gd name="connsiteY2" fmla="*/ 68060 h 136137"/>
                  <a:gd name="connsiteX3" fmla="*/ 87116 w 87116"/>
                  <a:gd name="connsiteY3" fmla="*/ 68107 h 136137"/>
                  <a:gd name="connsiteX4" fmla="*/ 19067 w 87116"/>
                  <a:gd name="connsiteY4" fmla="*/ 136137 h 136137"/>
                  <a:gd name="connsiteX5" fmla="*/ 22 w 87116"/>
                  <a:gd name="connsiteY5" fmla="*/ 117087 h 136137"/>
                  <a:gd name="connsiteX6" fmla="*/ 49016 w 87116"/>
                  <a:gd name="connsiteY6" fmla="*/ 68107 h 136137"/>
                  <a:gd name="connsiteX7" fmla="*/ 48970 w 87116"/>
                  <a:gd name="connsiteY7" fmla="*/ 68060 h 136137"/>
                  <a:gd name="connsiteX8" fmla="*/ 48990 w 87116"/>
                  <a:gd name="connsiteY8" fmla="*/ 68039 h 136137"/>
                  <a:gd name="connsiteX9" fmla="*/ 0 w 87116"/>
                  <a:gd name="connsiteY9" fmla="*/ 19050 h 136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7116" h="136137">
                    <a:moveTo>
                      <a:pt x="19050" y="0"/>
                    </a:moveTo>
                    <a:lnTo>
                      <a:pt x="87090" y="68039"/>
                    </a:lnTo>
                    <a:lnTo>
                      <a:pt x="87070" y="68060"/>
                    </a:lnTo>
                    <a:lnTo>
                      <a:pt x="87116" y="68107"/>
                    </a:lnTo>
                    <a:lnTo>
                      <a:pt x="19067" y="136137"/>
                    </a:lnTo>
                    <a:lnTo>
                      <a:pt x="22" y="117087"/>
                    </a:lnTo>
                    <a:lnTo>
                      <a:pt x="49016" y="68107"/>
                    </a:lnTo>
                    <a:lnTo>
                      <a:pt x="48970" y="68060"/>
                    </a:lnTo>
                    <a:lnTo>
                      <a:pt x="48990" y="68039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05" name="자유형: 도형 304">
                <a:extLst>
                  <a:ext uri="{FF2B5EF4-FFF2-40B4-BE49-F238E27FC236}">
                    <a16:creationId xmlns:a16="http://schemas.microsoft.com/office/drawing/2014/main" id="{2BEC6331-EDEF-0BFE-B5AC-5413B4D9E105}"/>
                  </a:ext>
                </a:extLst>
              </p:cNvPr>
              <p:cNvSpPr/>
              <p:nvPr/>
            </p:nvSpPr>
            <p:spPr>
              <a:xfrm>
                <a:off x="6834859" y="5166007"/>
                <a:ext cx="152684" cy="238600"/>
              </a:xfrm>
              <a:custGeom>
                <a:avLst/>
                <a:gdLst>
                  <a:gd name="connsiteX0" fmla="*/ 19050 w 87116"/>
                  <a:gd name="connsiteY0" fmla="*/ 0 h 136137"/>
                  <a:gd name="connsiteX1" fmla="*/ 87090 w 87116"/>
                  <a:gd name="connsiteY1" fmla="*/ 68039 h 136137"/>
                  <a:gd name="connsiteX2" fmla="*/ 87070 w 87116"/>
                  <a:gd name="connsiteY2" fmla="*/ 68060 h 136137"/>
                  <a:gd name="connsiteX3" fmla="*/ 87116 w 87116"/>
                  <a:gd name="connsiteY3" fmla="*/ 68107 h 136137"/>
                  <a:gd name="connsiteX4" fmla="*/ 19067 w 87116"/>
                  <a:gd name="connsiteY4" fmla="*/ 136137 h 136137"/>
                  <a:gd name="connsiteX5" fmla="*/ 22 w 87116"/>
                  <a:gd name="connsiteY5" fmla="*/ 117087 h 136137"/>
                  <a:gd name="connsiteX6" fmla="*/ 49016 w 87116"/>
                  <a:gd name="connsiteY6" fmla="*/ 68107 h 136137"/>
                  <a:gd name="connsiteX7" fmla="*/ 48970 w 87116"/>
                  <a:gd name="connsiteY7" fmla="*/ 68060 h 136137"/>
                  <a:gd name="connsiteX8" fmla="*/ 48990 w 87116"/>
                  <a:gd name="connsiteY8" fmla="*/ 68039 h 136137"/>
                  <a:gd name="connsiteX9" fmla="*/ 0 w 87116"/>
                  <a:gd name="connsiteY9" fmla="*/ 19050 h 136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7116" h="136137">
                    <a:moveTo>
                      <a:pt x="19050" y="0"/>
                    </a:moveTo>
                    <a:lnTo>
                      <a:pt x="87090" y="68039"/>
                    </a:lnTo>
                    <a:lnTo>
                      <a:pt x="87070" y="68060"/>
                    </a:lnTo>
                    <a:lnTo>
                      <a:pt x="87116" y="68107"/>
                    </a:lnTo>
                    <a:lnTo>
                      <a:pt x="19067" y="136137"/>
                    </a:lnTo>
                    <a:lnTo>
                      <a:pt x="22" y="117087"/>
                    </a:lnTo>
                    <a:lnTo>
                      <a:pt x="49016" y="68107"/>
                    </a:lnTo>
                    <a:lnTo>
                      <a:pt x="48970" y="68060"/>
                    </a:lnTo>
                    <a:lnTo>
                      <a:pt x="48990" y="68039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341" name="그룹 340">
              <a:extLst>
                <a:ext uri="{FF2B5EF4-FFF2-40B4-BE49-F238E27FC236}">
                  <a16:creationId xmlns:a16="http://schemas.microsoft.com/office/drawing/2014/main" id="{088CF403-C45C-CC9B-6F11-AD4A453B3C07}"/>
                </a:ext>
              </a:extLst>
            </p:cNvPr>
            <p:cNvGrpSpPr/>
            <p:nvPr/>
          </p:nvGrpSpPr>
          <p:grpSpPr>
            <a:xfrm>
              <a:off x="468312" y="1412777"/>
              <a:ext cx="6655108" cy="4753072"/>
              <a:chOff x="468312" y="1412777"/>
              <a:chExt cx="6655108" cy="4753072"/>
            </a:xfrm>
          </p:grpSpPr>
          <p:grpSp>
            <p:nvGrpSpPr>
              <p:cNvPr id="294" name="그룹 293">
                <a:extLst>
                  <a:ext uri="{FF2B5EF4-FFF2-40B4-BE49-F238E27FC236}">
                    <a16:creationId xmlns:a16="http://schemas.microsoft.com/office/drawing/2014/main" id="{CD029A6E-692D-3C20-BC81-40AED92F74FA}"/>
                  </a:ext>
                </a:extLst>
              </p:cNvPr>
              <p:cNvGrpSpPr/>
              <p:nvPr/>
            </p:nvGrpSpPr>
            <p:grpSpPr>
              <a:xfrm>
                <a:off x="4143123" y="1912335"/>
                <a:ext cx="459411" cy="3507874"/>
                <a:chOff x="3681944" y="1912335"/>
                <a:chExt cx="459411" cy="3507874"/>
              </a:xfrm>
            </p:grpSpPr>
            <p:sp>
              <p:nvSpPr>
                <p:cNvPr id="289" name="자유형: 도형 288">
                  <a:extLst>
                    <a:ext uri="{FF2B5EF4-FFF2-40B4-BE49-F238E27FC236}">
                      <a16:creationId xmlns:a16="http://schemas.microsoft.com/office/drawing/2014/main" id="{62648BBC-9DF4-B620-6F60-3DCBA66EDD71}"/>
                    </a:ext>
                  </a:extLst>
                </p:cNvPr>
                <p:cNvSpPr/>
                <p:nvPr/>
              </p:nvSpPr>
              <p:spPr>
                <a:xfrm>
                  <a:off x="3681944" y="1912335"/>
                  <a:ext cx="459411" cy="342946"/>
                </a:xfrm>
                <a:custGeom>
                  <a:avLst/>
                  <a:gdLst>
                    <a:gd name="connsiteX0" fmla="*/ 114853 w 459411"/>
                    <a:gd name="connsiteY0" fmla="*/ 0 h 342946"/>
                    <a:gd name="connsiteX1" fmla="*/ 344558 w 459411"/>
                    <a:gd name="connsiteY1" fmla="*/ 0 h 342946"/>
                    <a:gd name="connsiteX2" fmla="*/ 344558 w 459411"/>
                    <a:gd name="connsiteY2" fmla="*/ 99940 h 342946"/>
                    <a:gd name="connsiteX3" fmla="*/ 459411 w 459411"/>
                    <a:gd name="connsiteY3" fmla="*/ 99940 h 342946"/>
                    <a:gd name="connsiteX4" fmla="*/ 229706 w 459411"/>
                    <a:gd name="connsiteY4" fmla="*/ 342946 h 342946"/>
                    <a:gd name="connsiteX5" fmla="*/ 0 w 459411"/>
                    <a:gd name="connsiteY5" fmla="*/ 99940 h 342946"/>
                    <a:gd name="connsiteX6" fmla="*/ 114853 w 459411"/>
                    <a:gd name="connsiteY6" fmla="*/ 99940 h 3429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9411" h="342946">
                      <a:moveTo>
                        <a:pt x="114853" y="0"/>
                      </a:moveTo>
                      <a:lnTo>
                        <a:pt x="344558" y="0"/>
                      </a:lnTo>
                      <a:lnTo>
                        <a:pt x="344558" y="99940"/>
                      </a:lnTo>
                      <a:lnTo>
                        <a:pt x="459411" y="99940"/>
                      </a:lnTo>
                      <a:lnTo>
                        <a:pt x="229706" y="342946"/>
                      </a:lnTo>
                      <a:lnTo>
                        <a:pt x="0" y="99940"/>
                      </a:lnTo>
                      <a:lnTo>
                        <a:pt x="114853" y="99940"/>
                      </a:lnTo>
                      <a:close/>
                    </a:path>
                  </a:pathLst>
                </a:custGeom>
                <a:solidFill>
                  <a:srgbClr val="B2DDD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290" name="자유형: 도형 289">
                  <a:extLst>
                    <a:ext uri="{FF2B5EF4-FFF2-40B4-BE49-F238E27FC236}">
                      <a16:creationId xmlns:a16="http://schemas.microsoft.com/office/drawing/2014/main" id="{EB517366-4884-8391-EA2F-A7545BDEE3E5}"/>
                    </a:ext>
                  </a:extLst>
                </p:cNvPr>
                <p:cNvSpPr/>
                <p:nvPr/>
              </p:nvSpPr>
              <p:spPr>
                <a:xfrm>
                  <a:off x="3681944" y="2812268"/>
                  <a:ext cx="459411" cy="342946"/>
                </a:xfrm>
                <a:custGeom>
                  <a:avLst/>
                  <a:gdLst>
                    <a:gd name="connsiteX0" fmla="*/ 114853 w 459411"/>
                    <a:gd name="connsiteY0" fmla="*/ 0 h 342946"/>
                    <a:gd name="connsiteX1" fmla="*/ 344558 w 459411"/>
                    <a:gd name="connsiteY1" fmla="*/ 0 h 342946"/>
                    <a:gd name="connsiteX2" fmla="*/ 344558 w 459411"/>
                    <a:gd name="connsiteY2" fmla="*/ 99940 h 342946"/>
                    <a:gd name="connsiteX3" fmla="*/ 459411 w 459411"/>
                    <a:gd name="connsiteY3" fmla="*/ 99940 h 342946"/>
                    <a:gd name="connsiteX4" fmla="*/ 229706 w 459411"/>
                    <a:gd name="connsiteY4" fmla="*/ 342946 h 342946"/>
                    <a:gd name="connsiteX5" fmla="*/ 0 w 459411"/>
                    <a:gd name="connsiteY5" fmla="*/ 99940 h 342946"/>
                    <a:gd name="connsiteX6" fmla="*/ 114853 w 459411"/>
                    <a:gd name="connsiteY6" fmla="*/ 99940 h 3429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9411" h="342946">
                      <a:moveTo>
                        <a:pt x="114853" y="0"/>
                      </a:moveTo>
                      <a:lnTo>
                        <a:pt x="344558" y="0"/>
                      </a:lnTo>
                      <a:lnTo>
                        <a:pt x="344558" y="99940"/>
                      </a:lnTo>
                      <a:lnTo>
                        <a:pt x="459411" y="99940"/>
                      </a:lnTo>
                      <a:lnTo>
                        <a:pt x="229706" y="342946"/>
                      </a:lnTo>
                      <a:lnTo>
                        <a:pt x="0" y="99940"/>
                      </a:lnTo>
                      <a:lnTo>
                        <a:pt x="114853" y="99940"/>
                      </a:lnTo>
                      <a:close/>
                    </a:path>
                  </a:pathLst>
                </a:custGeom>
                <a:solidFill>
                  <a:srgbClr val="B2DDD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291" name="자유형: 도형 290">
                  <a:extLst>
                    <a:ext uri="{FF2B5EF4-FFF2-40B4-BE49-F238E27FC236}">
                      <a16:creationId xmlns:a16="http://schemas.microsoft.com/office/drawing/2014/main" id="{E3B15360-3D49-2EEB-424D-A2FF6A73BAB2}"/>
                    </a:ext>
                  </a:extLst>
                </p:cNvPr>
                <p:cNvSpPr/>
                <p:nvPr/>
              </p:nvSpPr>
              <p:spPr>
                <a:xfrm>
                  <a:off x="3681944" y="5077263"/>
                  <a:ext cx="459411" cy="342946"/>
                </a:xfrm>
                <a:custGeom>
                  <a:avLst/>
                  <a:gdLst>
                    <a:gd name="connsiteX0" fmla="*/ 114853 w 459411"/>
                    <a:gd name="connsiteY0" fmla="*/ 0 h 342946"/>
                    <a:gd name="connsiteX1" fmla="*/ 344558 w 459411"/>
                    <a:gd name="connsiteY1" fmla="*/ 0 h 342946"/>
                    <a:gd name="connsiteX2" fmla="*/ 344558 w 459411"/>
                    <a:gd name="connsiteY2" fmla="*/ 99940 h 342946"/>
                    <a:gd name="connsiteX3" fmla="*/ 459411 w 459411"/>
                    <a:gd name="connsiteY3" fmla="*/ 99940 h 342946"/>
                    <a:gd name="connsiteX4" fmla="*/ 229706 w 459411"/>
                    <a:gd name="connsiteY4" fmla="*/ 342946 h 342946"/>
                    <a:gd name="connsiteX5" fmla="*/ 0 w 459411"/>
                    <a:gd name="connsiteY5" fmla="*/ 99940 h 342946"/>
                    <a:gd name="connsiteX6" fmla="*/ 114853 w 459411"/>
                    <a:gd name="connsiteY6" fmla="*/ 99940 h 3429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9411" h="342946">
                      <a:moveTo>
                        <a:pt x="114853" y="0"/>
                      </a:moveTo>
                      <a:lnTo>
                        <a:pt x="344558" y="0"/>
                      </a:lnTo>
                      <a:lnTo>
                        <a:pt x="344558" y="99940"/>
                      </a:lnTo>
                      <a:lnTo>
                        <a:pt x="459411" y="99940"/>
                      </a:lnTo>
                      <a:lnTo>
                        <a:pt x="229706" y="342946"/>
                      </a:lnTo>
                      <a:lnTo>
                        <a:pt x="0" y="99940"/>
                      </a:lnTo>
                      <a:lnTo>
                        <a:pt x="114853" y="99940"/>
                      </a:lnTo>
                      <a:close/>
                    </a:path>
                  </a:pathLst>
                </a:custGeom>
                <a:solidFill>
                  <a:srgbClr val="B2DDD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600" dirty="0"/>
                </a:p>
              </p:txBody>
            </p:sp>
          </p:grpSp>
          <p:grpSp>
            <p:nvGrpSpPr>
              <p:cNvPr id="274" name="그룹 273">
                <a:extLst>
                  <a:ext uri="{FF2B5EF4-FFF2-40B4-BE49-F238E27FC236}">
                    <a16:creationId xmlns:a16="http://schemas.microsoft.com/office/drawing/2014/main" id="{336836FD-C5EA-F4FB-0FBA-99DD0E0EF165}"/>
                  </a:ext>
                </a:extLst>
              </p:cNvPr>
              <p:cNvGrpSpPr/>
              <p:nvPr/>
            </p:nvGrpSpPr>
            <p:grpSpPr>
              <a:xfrm>
                <a:off x="468313" y="1412777"/>
                <a:ext cx="6655107" cy="504056"/>
                <a:chOff x="468313" y="1412777"/>
                <a:chExt cx="6655107" cy="504056"/>
              </a:xfrm>
            </p:grpSpPr>
            <p:sp>
              <p:nvSpPr>
                <p:cNvPr id="141" name="사각형: 둥근 모서리 140">
                  <a:extLst>
                    <a:ext uri="{FF2B5EF4-FFF2-40B4-BE49-F238E27FC236}">
                      <a16:creationId xmlns:a16="http://schemas.microsoft.com/office/drawing/2014/main" id="{DC3D8C63-A62D-510B-4D88-9175431A4C9B}"/>
                    </a:ext>
                  </a:extLst>
                </p:cNvPr>
                <p:cNvSpPr/>
                <p:nvPr/>
              </p:nvSpPr>
              <p:spPr>
                <a:xfrm>
                  <a:off x="468314" y="1412777"/>
                  <a:ext cx="6655106" cy="504056"/>
                </a:xfrm>
                <a:prstGeom prst="roundRect">
                  <a:avLst>
                    <a:gd name="adj" fmla="val 11310"/>
                  </a:avLst>
                </a:prstGeom>
                <a:solidFill>
                  <a:schemeClr val="bg1"/>
                </a:solidFill>
                <a:ln w="12700">
                  <a:solidFill>
                    <a:srgbClr val="B2DDDB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/>
                </a:p>
              </p:txBody>
            </p: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67224EC2-686F-9D01-84A4-C251338F147F}"/>
                    </a:ext>
                  </a:extLst>
                </p:cNvPr>
                <p:cNvSpPr txBox="1"/>
                <p:nvPr/>
              </p:nvSpPr>
              <p:spPr>
                <a:xfrm>
                  <a:off x="1897803" y="1584014"/>
                  <a:ext cx="4081245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marL="90488" indent="-90488"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Char char="•"/>
                    <a:defRPr sz="1050">
                      <a:ln>
                        <a:solidFill>
                          <a:srgbClr val="B2DDDB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marL="0" indent="0">
                    <a:buNone/>
                  </a:pPr>
                  <a:r>
                    <a:rPr lang="ko-KR" altLang="en-US" dirty="0"/>
                    <a:t>자기관리</a:t>
                  </a:r>
                  <a:r>
                    <a:rPr lang="en-US" altLang="ko-KR" dirty="0"/>
                    <a:t>, </a:t>
                  </a:r>
                  <a:r>
                    <a:rPr lang="ko-KR" altLang="en-US" dirty="0"/>
                    <a:t>지식정보처리</a:t>
                  </a:r>
                  <a:r>
                    <a:rPr lang="en-US" altLang="ko-KR" dirty="0"/>
                    <a:t>, </a:t>
                  </a:r>
                  <a:r>
                    <a:rPr lang="ko-KR" altLang="en-US" dirty="0"/>
                    <a:t>창의적 사고</a:t>
                  </a:r>
                  <a:r>
                    <a:rPr lang="en-US" altLang="ko-KR" dirty="0"/>
                    <a:t>, </a:t>
                  </a:r>
                  <a:r>
                    <a:rPr lang="ko-KR" altLang="en-US" dirty="0"/>
                    <a:t>심미적 감성</a:t>
                  </a:r>
                  <a:r>
                    <a:rPr lang="en-US" altLang="ko-KR" dirty="0"/>
                    <a:t>, </a:t>
                  </a:r>
                  <a:r>
                    <a:rPr lang="ko-KR" altLang="en-US" dirty="0"/>
                    <a:t>협력적 소통</a:t>
                  </a:r>
                  <a:r>
                    <a:rPr lang="en-US" altLang="ko-KR" dirty="0"/>
                    <a:t>, </a:t>
                  </a:r>
                  <a:r>
                    <a:rPr lang="ko-KR" altLang="en-US" dirty="0"/>
                    <a:t>공동체 역량</a:t>
                  </a:r>
                </a:p>
              </p:txBody>
            </p:sp>
            <p:sp>
              <p:nvSpPr>
                <p:cNvPr id="261" name="자유형: 도형 260">
                  <a:extLst>
                    <a:ext uri="{FF2B5EF4-FFF2-40B4-BE49-F238E27FC236}">
                      <a16:creationId xmlns:a16="http://schemas.microsoft.com/office/drawing/2014/main" id="{6D34A73A-520B-A1D9-23C4-E37F8EDBAC24}"/>
                    </a:ext>
                  </a:extLst>
                </p:cNvPr>
                <p:cNvSpPr/>
                <p:nvPr/>
              </p:nvSpPr>
              <p:spPr>
                <a:xfrm>
                  <a:off x="468313" y="1412777"/>
                  <a:ext cx="1322380" cy="504056"/>
                </a:xfrm>
                <a:custGeom>
                  <a:avLst/>
                  <a:gdLst>
                    <a:gd name="connsiteX0" fmla="*/ 57009 w 1322380"/>
                    <a:gd name="connsiteY0" fmla="*/ 0 h 504056"/>
                    <a:gd name="connsiteX1" fmla="*/ 210677 w 1322380"/>
                    <a:gd name="connsiteY1" fmla="*/ 0 h 504056"/>
                    <a:gd name="connsiteX2" fmla="*/ 1322380 w 1322380"/>
                    <a:gd name="connsiteY2" fmla="*/ 0 h 504056"/>
                    <a:gd name="connsiteX3" fmla="*/ 1265371 w 1322380"/>
                    <a:gd name="connsiteY3" fmla="*/ 57009 h 504056"/>
                    <a:gd name="connsiteX4" fmla="*/ 1265371 w 1322380"/>
                    <a:gd name="connsiteY4" fmla="*/ 447047 h 504056"/>
                    <a:gd name="connsiteX5" fmla="*/ 1322380 w 1322380"/>
                    <a:gd name="connsiteY5" fmla="*/ 504056 h 504056"/>
                    <a:gd name="connsiteX6" fmla="*/ 210677 w 1322380"/>
                    <a:gd name="connsiteY6" fmla="*/ 504056 h 504056"/>
                    <a:gd name="connsiteX7" fmla="*/ 57009 w 1322380"/>
                    <a:gd name="connsiteY7" fmla="*/ 504056 h 504056"/>
                    <a:gd name="connsiteX8" fmla="*/ 0 w 1322380"/>
                    <a:gd name="connsiteY8" fmla="*/ 447047 h 504056"/>
                    <a:gd name="connsiteX9" fmla="*/ 0 w 1322380"/>
                    <a:gd name="connsiteY9" fmla="*/ 57009 h 504056"/>
                    <a:gd name="connsiteX10" fmla="*/ 57009 w 1322380"/>
                    <a:gd name="connsiteY10" fmla="*/ 0 h 504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22380" h="504056">
                      <a:moveTo>
                        <a:pt x="57009" y="0"/>
                      </a:moveTo>
                      <a:lnTo>
                        <a:pt x="210677" y="0"/>
                      </a:lnTo>
                      <a:lnTo>
                        <a:pt x="1322380" y="0"/>
                      </a:lnTo>
                      <a:cubicBezTo>
                        <a:pt x="1290895" y="0"/>
                        <a:pt x="1265371" y="25524"/>
                        <a:pt x="1265371" y="57009"/>
                      </a:cubicBezTo>
                      <a:lnTo>
                        <a:pt x="1265371" y="447047"/>
                      </a:lnTo>
                      <a:cubicBezTo>
                        <a:pt x="1265371" y="478532"/>
                        <a:pt x="1290895" y="504056"/>
                        <a:pt x="1322380" y="504056"/>
                      </a:cubicBezTo>
                      <a:lnTo>
                        <a:pt x="210677" y="504056"/>
                      </a:lnTo>
                      <a:lnTo>
                        <a:pt x="57009" y="504056"/>
                      </a:lnTo>
                      <a:cubicBezTo>
                        <a:pt x="25524" y="504056"/>
                        <a:pt x="0" y="478532"/>
                        <a:pt x="0" y="447047"/>
                      </a:cubicBezTo>
                      <a:lnTo>
                        <a:pt x="0" y="57009"/>
                      </a:lnTo>
                      <a:cubicBezTo>
                        <a:pt x="0" y="25524"/>
                        <a:pt x="25524" y="0"/>
                        <a:pt x="57009" y="0"/>
                      </a:cubicBezTo>
                      <a:close/>
                    </a:path>
                  </a:pathLst>
                </a:custGeom>
                <a:solidFill>
                  <a:srgbClr val="0F958E"/>
                </a:solidFill>
                <a:ln>
                  <a:noFill/>
                </a:ln>
                <a:effectLst>
                  <a:outerShdw dist="50800" algn="l" rotWithShape="0">
                    <a:srgbClr val="0C7671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200" dirty="0"/>
                </a:p>
              </p:txBody>
            </p:sp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E38F19A7-E868-2FFC-BF89-5DA9E514C5C4}"/>
                    </a:ext>
                  </a:extLst>
                </p:cNvPr>
                <p:cNvSpPr txBox="1"/>
                <p:nvPr/>
              </p:nvSpPr>
              <p:spPr>
                <a:xfrm>
                  <a:off x="981572" y="1572472"/>
                  <a:ext cx="275717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rgbClr val="B2DDDB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총론</a:t>
                  </a:r>
                </a:p>
              </p:txBody>
            </p:sp>
          </p:grpSp>
          <p:grpSp>
            <p:nvGrpSpPr>
              <p:cNvPr id="273" name="그룹 272">
                <a:extLst>
                  <a:ext uri="{FF2B5EF4-FFF2-40B4-BE49-F238E27FC236}">
                    <a16:creationId xmlns:a16="http://schemas.microsoft.com/office/drawing/2014/main" id="{52B8B940-DFFC-9F1D-0713-5ABC9F3B22FF}"/>
                  </a:ext>
                </a:extLst>
              </p:cNvPr>
              <p:cNvGrpSpPr/>
              <p:nvPr/>
            </p:nvGrpSpPr>
            <p:grpSpPr>
              <a:xfrm>
                <a:off x="468313" y="2309898"/>
                <a:ext cx="6655107" cy="504056"/>
                <a:chOff x="468313" y="2309898"/>
                <a:chExt cx="6655107" cy="504056"/>
              </a:xfrm>
            </p:grpSpPr>
            <p:sp>
              <p:nvSpPr>
                <p:cNvPr id="35" name="사각형: 둥근 모서리 34">
                  <a:extLst>
                    <a:ext uri="{FF2B5EF4-FFF2-40B4-BE49-F238E27FC236}">
                      <a16:creationId xmlns:a16="http://schemas.microsoft.com/office/drawing/2014/main" id="{D6EEC541-09DC-C21C-105D-011B93D143A7}"/>
                    </a:ext>
                  </a:extLst>
                </p:cNvPr>
                <p:cNvSpPr/>
                <p:nvPr/>
              </p:nvSpPr>
              <p:spPr>
                <a:xfrm>
                  <a:off x="468314" y="2309898"/>
                  <a:ext cx="6655106" cy="504056"/>
                </a:xfrm>
                <a:prstGeom prst="roundRect">
                  <a:avLst>
                    <a:gd name="adj" fmla="val 11310"/>
                  </a:avLst>
                </a:prstGeom>
                <a:solidFill>
                  <a:schemeClr val="bg1"/>
                </a:solidFill>
                <a:ln w="12700">
                  <a:solidFill>
                    <a:srgbClr val="B2DDDB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/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357C4D3E-E876-17E1-A4B9-193AADABFBDC}"/>
                    </a:ext>
                  </a:extLst>
                </p:cNvPr>
                <p:cNvSpPr txBox="1"/>
                <p:nvPr/>
              </p:nvSpPr>
              <p:spPr>
                <a:xfrm>
                  <a:off x="1897803" y="2481135"/>
                  <a:ext cx="4943661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marL="90488" indent="-90488">
                    <a:spcAft>
                      <a:spcPts val="300"/>
                    </a:spcAft>
                    <a:buClr>
                      <a:srgbClr val="0F958E"/>
                    </a:buClr>
                    <a:buFont typeface="Arial" panose="020B0604020202020204" pitchFamily="34" charset="0"/>
                    <a:buChar char="•"/>
                    <a:defRPr sz="1050">
                      <a:ln>
                        <a:solidFill>
                          <a:srgbClr val="B2DDDB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marL="0" indent="0">
                    <a:buNone/>
                  </a:pPr>
                  <a:r>
                    <a:rPr lang="en-US" altLang="ko-KR" b="1" dirty="0"/>
                    <a:t>‘</a:t>
                  </a:r>
                  <a:r>
                    <a:rPr lang="ko-KR" altLang="en-US" b="1" dirty="0"/>
                    <a:t>감성</a:t>
                  </a:r>
                  <a:r>
                    <a:rPr lang="en-US" altLang="ko-KR" b="1" dirty="0"/>
                    <a:t>’</a:t>
                  </a:r>
                  <a:r>
                    <a:rPr lang="en-US" altLang="ko-KR" dirty="0"/>
                    <a:t>, </a:t>
                  </a:r>
                  <a:r>
                    <a:rPr lang="en-US" altLang="ko-KR" b="1" dirty="0"/>
                    <a:t>‘</a:t>
                  </a:r>
                  <a:r>
                    <a:rPr lang="ko-KR" altLang="en-US" b="1" dirty="0"/>
                    <a:t>창의성</a:t>
                  </a:r>
                  <a:r>
                    <a:rPr lang="en-US" altLang="ko-KR" b="1" dirty="0"/>
                    <a:t>’</a:t>
                  </a:r>
                  <a:r>
                    <a:rPr lang="en-US" altLang="ko-KR" dirty="0"/>
                    <a:t>, </a:t>
                  </a:r>
                  <a:r>
                    <a:rPr lang="en-US" altLang="ko-KR" b="1" dirty="0"/>
                    <a:t>‘</a:t>
                  </a:r>
                  <a:r>
                    <a:rPr lang="ko-KR" altLang="en-US" b="1" dirty="0"/>
                    <a:t>자기주도성</a:t>
                  </a:r>
                  <a:r>
                    <a:rPr lang="en-US" altLang="ko-KR" b="1" dirty="0"/>
                    <a:t>’</a:t>
                  </a:r>
                  <a:r>
                    <a:rPr lang="ko-KR" altLang="en-US" dirty="0"/>
                    <a:t>을</a:t>
                  </a:r>
                  <a:r>
                    <a:rPr lang="en-US" altLang="ko-KR" dirty="0"/>
                    <a:t> </a:t>
                  </a:r>
                  <a:r>
                    <a:rPr lang="ko-KR" altLang="en-US" dirty="0"/>
                    <a:t>발휘하여 음악 활동을 하며 삶 속 </a:t>
                  </a:r>
                  <a:r>
                    <a:rPr lang="en-US" altLang="ko-KR" b="1" dirty="0"/>
                    <a:t>‘</a:t>
                  </a:r>
                  <a:r>
                    <a:rPr lang="ko-KR" altLang="en-US" b="1" dirty="0"/>
                    <a:t>공동체</a:t>
                  </a:r>
                  <a:r>
                    <a:rPr lang="en-US" altLang="ko-KR" b="1" dirty="0"/>
                    <a:t>’</a:t>
                  </a:r>
                  <a:r>
                    <a:rPr lang="en-US" altLang="ko-KR" dirty="0"/>
                    <a:t> </a:t>
                  </a:r>
                  <a:r>
                    <a:rPr lang="ko-KR" altLang="en-US" dirty="0"/>
                    <a:t>내에서 </a:t>
                  </a:r>
                  <a:r>
                    <a:rPr lang="en-US" altLang="ko-KR" b="1" dirty="0"/>
                    <a:t>‘</a:t>
                  </a:r>
                  <a:r>
                    <a:rPr lang="ko-KR" altLang="en-US" b="1" dirty="0"/>
                    <a:t>소통</a:t>
                  </a:r>
                  <a:r>
                    <a:rPr lang="en-US" altLang="ko-KR" b="1" dirty="0"/>
                    <a:t>’</a:t>
                  </a:r>
                  <a:r>
                    <a:rPr lang="ko-KR" altLang="en-US" dirty="0"/>
                    <a:t>한다</a:t>
                  </a:r>
                  <a:r>
                    <a:rPr lang="en-US" altLang="ko-KR" dirty="0"/>
                    <a:t>.</a:t>
                  </a:r>
                  <a:endParaRPr lang="ko-KR" altLang="en-US" b="1" dirty="0"/>
                </a:p>
              </p:txBody>
            </p:sp>
            <p:sp>
              <p:nvSpPr>
                <p:cNvPr id="262" name="자유형: 도형 261">
                  <a:extLst>
                    <a:ext uri="{FF2B5EF4-FFF2-40B4-BE49-F238E27FC236}">
                      <a16:creationId xmlns:a16="http://schemas.microsoft.com/office/drawing/2014/main" id="{685A0EC0-19B3-7B87-27FC-2D655CF09930}"/>
                    </a:ext>
                  </a:extLst>
                </p:cNvPr>
                <p:cNvSpPr/>
                <p:nvPr/>
              </p:nvSpPr>
              <p:spPr>
                <a:xfrm>
                  <a:off x="468313" y="2309898"/>
                  <a:ext cx="1322380" cy="504056"/>
                </a:xfrm>
                <a:custGeom>
                  <a:avLst/>
                  <a:gdLst>
                    <a:gd name="connsiteX0" fmla="*/ 57009 w 1322380"/>
                    <a:gd name="connsiteY0" fmla="*/ 0 h 504056"/>
                    <a:gd name="connsiteX1" fmla="*/ 210677 w 1322380"/>
                    <a:gd name="connsiteY1" fmla="*/ 0 h 504056"/>
                    <a:gd name="connsiteX2" fmla="*/ 1322380 w 1322380"/>
                    <a:gd name="connsiteY2" fmla="*/ 0 h 504056"/>
                    <a:gd name="connsiteX3" fmla="*/ 1265371 w 1322380"/>
                    <a:gd name="connsiteY3" fmla="*/ 57009 h 504056"/>
                    <a:gd name="connsiteX4" fmla="*/ 1265371 w 1322380"/>
                    <a:gd name="connsiteY4" fmla="*/ 447047 h 504056"/>
                    <a:gd name="connsiteX5" fmla="*/ 1322380 w 1322380"/>
                    <a:gd name="connsiteY5" fmla="*/ 504056 h 504056"/>
                    <a:gd name="connsiteX6" fmla="*/ 210677 w 1322380"/>
                    <a:gd name="connsiteY6" fmla="*/ 504056 h 504056"/>
                    <a:gd name="connsiteX7" fmla="*/ 57009 w 1322380"/>
                    <a:gd name="connsiteY7" fmla="*/ 504056 h 504056"/>
                    <a:gd name="connsiteX8" fmla="*/ 0 w 1322380"/>
                    <a:gd name="connsiteY8" fmla="*/ 447047 h 504056"/>
                    <a:gd name="connsiteX9" fmla="*/ 0 w 1322380"/>
                    <a:gd name="connsiteY9" fmla="*/ 57009 h 504056"/>
                    <a:gd name="connsiteX10" fmla="*/ 57009 w 1322380"/>
                    <a:gd name="connsiteY10" fmla="*/ 0 h 504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22380" h="504056">
                      <a:moveTo>
                        <a:pt x="57009" y="0"/>
                      </a:moveTo>
                      <a:lnTo>
                        <a:pt x="210677" y="0"/>
                      </a:lnTo>
                      <a:lnTo>
                        <a:pt x="1322380" y="0"/>
                      </a:lnTo>
                      <a:cubicBezTo>
                        <a:pt x="1290895" y="0"/>
                        <a:pt x="1265371" y="25524"/>
                        <a:pt x="1265371" y="57009"/>
                      </a:cubicBezTo>
                      <a:lnTo>
                        <a:pt x="1265371" y="447047"/>
                      </a:lnTo>
                      <a:cubicBezTo>
                        <a:pt x="1265371" y="478532"/>
                        <a:pt x="1290895" y="504056"/>
                        <a:pt x="1322380" y="504056"/>
                      </a:cubicBezTo>
                      <a:lnTo>
                        <a:pt x="210677" y="504056"/>
                      </a:lnTo>
                      <a:lnTo>
                        <a:pt x="57009" y="504056"/>
                      </a:lnTo>
                      <a:cubicBezTo>
                        <a:pt x="25524" y="504056"/>
                        <a:pt x="0" y="478532"/>
                        <a:pt x="0" y="447047"/>
                      </a:cubicBezTo>
                      <a:lnTo>
                        <a:pt x="0" y="57009"/>
                      </a:lnTo>
                      <a:cubicBezTo>
                        <a:pt x="0" y="25524"/>
                        <a:pt x="25524" y="0"/>
                        <a:pt x="57009" y="0"/>
                      </a:cubicBezTo>
                      <a:close/>
                    </a:path>
                  </a:pathLst>
                </a:custGeom>
                <a:solidFill>
                  <a:srgbClr val="0F958E"/>
                </a:solidFill>
                <a:ln>
                  <a:noFill/>
                </a:ln>
                <a:effectLst>
                  <a:outerShdw dist="50800" algn="l" rotWithShape="0">
                    <a:srgbClr val="0C7671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200" dirty="0"/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BDBCF42B-ED77-A414-D77D-22553280AEF2}"/>
                    </a:ext>
                  </a:extLst>
                </p:cNvPr>
                <p:cNvSpPr txBox="1"/>
                <p:nvPr/>
              </p:nvSpPr>
              <p:spPr>
                <a:xfrm>
                  <a:off x="602461" y="2469593"/>
                  <a:ext cx="1033937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rgbClr val="B2DDDB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성격</a:t>
                  </a:r>
                  <a:r>
                    <a:rPr lang="en-US" altLang="ko-KR" sz="1200" b="1" dirty="0">
                      <a:ln>
                        <a:solidFill>
                          <a:srgbClr val="B2DDDB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/</a:t>
                  </a:r>
                  <a:r>
                    <a:rPr lang="ko-KR" altLang="en-US" sz="1200" b="1" dirty="0">
                      <a:ln>
                        <a:solidFill>
                          <a:srgbClr val="B2DDDB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목표</a:t>
                  </a:r>
                  <a:r>
                    <a:rPr lang="en-US" altLang="ko-KR" sz="1200" dirty="0">
                      <a:ln>
                        <a:solidFill>
                          <a:srgbClr val="B2DDDB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</a:t>
                  </a:r>
                  <a:r>
                    <a:rPr lang="ko-KR" altLang="en-US" sz="1200" dirty="0">
                      <a:ln>
                        <a:solidFill>
                          <a:srgbClr val="B2DDDB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역량</a:t>
                  </a:r>
                  <a:r>
                    <a:rPr lang="en-US" altLang="ko-KR" sz="1200" dirty="0">
                      <a:ln>
                        <a:solidFill>
                          <a:srgbClr val="B2DDDB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)</a:t>
                  </a:r>
                </a:p>
              </p:txBody>
            </p:sp>
          </p:grpSp>
          <p:grpSp>
            <p:nvGrpSpPr>
              <p:cNvPr id="340" name="그룹 339">
                <a:extLst>
                  <a:ext uri="{FF2B5EF4-FFF2-40B4-BE49-F238E27FC236}">
                    <a16:creationId xmlns:a16="http://schemas.microsoft.com/office/drawing/2014/main" id="{B3E97E53-3EFD-2682-8159-99983EA33691}"/>
                  </a:ext>
                </a:extLst>
              </p:cNvPr>
              <p:cNvGrpSpPr/>
              <p:nvPr/>
            </p:nvGrpSpPr>
            <p:grpSpPr>
              <a:xfrm>
                <a:off x="468312" y="5467350"/>
                <a:ext cx="6655108" cy="698499"/>
                <a:chOff x="468312" y="5467350"/>
                <a:chExt cx="6655108" cy="698499"/>
              </a:xfrm>
            </p:grpSpPr>
            <p:sp>
              <p:nvSpPr>
                <p:cNvPr id="61" name="사각형: 둥근 모서리 60">
                  <a:extLst>
                    <a:ext uri="{FF2B5EF4-FFF2-40B4-BE49-F238E27FC236}">
                      <a16:creationId xmlns:a16="http://schemas.microsoft.com/office/drawing/2014/main" id="{43ADA710-D30D-4B2B-E185-220C9CE30CBA}"/>
                    </a:ext>
                  </a:extLst>
                </p:cNvPr>
                <p:cNvSpPr/>
                <p:nvPr/>
              </p:nvSpPr>
              <p:spPr>
                <a:xfrm>
                  <a:off x="468314" y="5467350"/>
                  <a:ext cx="6655106" cy="698499"/>
                </a:xfrm>
                <a:prstGeom prst="roundRect">
                  <a:avLst>
                    <a:gd name="adj" fmla="val 11310"/>
                  </a:avLst>
                </a:prstGeom>
                <a:solidFill>
                  <a:schemeClr val="bg1"/>
                </a:solidFill>
                <a:ln w="12700">
                  <a:solidFill>
                    <a:srgbClr val="B2DDDB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/>
                </a:p>
              </p:txBody>
            </p:sp>
            <p:sp>
              <p:nvSpPr>
                <p:cNvPr id="264" name="자유형: 도형 263">
                  <a:extLst>
                    <a:ext uri="{FF2B5EF4-FFF2-40B4-BE49-F238E27FC236}">
                      <a16:creationId xmlns:a16="http://schemas.microsoft.com/office/drawing/2014/main" id="{952F66DE-B701-9301-7A57-3C9A0F3261DC}"/>
                    </a:ext>
                  </a:extLst>
                </p:cNvPr>
                <p:cNvSpPr/>
                <p:nvPr/>
              </p:nvSpPr>
              <p:spPr>
                <a:xfrm>
                  <a:off x="468312" y="5467350"/>
                  <a:ext cx="1338930" cy="698499"/>
                </a:xfrm>
                <a:custGeom>
                  <a:avLst/>
                  <a:gdLst>
                    <a:gd name="connsiteX0" fmla="*/ 73559 w 1338930"/>
                    <a:gd name="connsiteY0" fmla="*/ 0 h 698499"/>
                    <a:gd name="connsiteX1" fmla="*/ 227227 w 1338930"/>
                    <a:gd name="connsiteY1" fmla="*/ 0 h 698499"/>
                    <a:gd name="connsiteX2" fmla="*/ 1338930 w 1338930"/>
                    <a:gd name="connsiteY2" fmla="*/ 0 h 698499"/>
                    <a:gd name="connsiteX3" fmla="*/ 1265371 w 1338930"/>
                    <a:gd name="connsiteY3" fmla="*/ 73559 h 698499"/>
                    <a:gd name="connsiteX4" fmla="*/ 1265371 w 1338930"/>
                    <a:gd name="connsiteY4" fmla="*/ 624940 h 698499"/>
                    <a:gd name="connsiteX5" fmla="*/ 1338930 w 1338930"/>
                    <a:gd name="connsiteY5" fmla="*/ 698499 h 698499"/>
                    <a:gd name="connsiteX6" fmla="*/ 227227 w 1338930"/>
                    <a:gd name="connsiteY6" fmla="*/ 698499 h 698499"/>
                    <a:gd name="connsiteX7" fmla="*/ 73559 w 1338930"/>
                    <a:gd name="connsiteY7" fmla="*/ 698499 h 698499"/>
                    <a:gd name="connsiteX8" fmla="*/ 0 w 1338930"/>
                    <a:gd name="connsiteY8" fmla="*/ 624940 h 698499"/>
                    <a:gd name="connsiteX9" fmla="*/ 0 w 1338930"/>
                    <a:gd name="connsiteY9" fmla="*/ 73559 h 698499"/>
                    <a:gd name="connsiteX10" fmla="*/ 73559 w 1338930"/>
                    <a:gd name="connsiteY10" fmla="*/ 0 h 6984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8930" h="698499">
                      <a:moveTo>
                        <a:pt x="73559" y="0"/>
                      </a:moveTo>
                      <a:lnTo>
                        <a:pt x="227227" y="0"/>
                      </a:lnTo>
                      <a:lnTo>
                        <a:pt x="1338930" y="0"/>
                      </a:lnTo>
                      <a:cubicBezTo>
                        <a:pt x="1298304" y="0"/>
                        <a:pt x="1265371" y="32933"/>
                        <a:pt x="1265371" y="73559"/>
                      </a:cubicBezTo>
                      <a:lnTo>
                        <a:pt x="1265371" y="624940"/>
                      </a:lnTo>
                      <a:cubicBezTo>
                        <a:pt x="1265371" y="665566"/>
                        <a:pt x="1298304" y="698499"/>
                        <a:pt x="1338930" y="698499"/>
                      </a:cubicBezTo>
                      <a:lnTo>
                        <a:pt x="227227" y="698499"/>
                      </a:lnTo>
                      <a:lnTo>
                        <a:pt x="73559" y="698499"/>
                      </a:lnTo>
                      <a:cubicBezTo>
                        <a:pt x="32933" y="698499"/>
                        <a:pt x="0" y="665566"/>
                        <a:pt x="0" y="624940"/>
                      </a:cubicBezTo>
                      <a:lnTo>
                        <a:pt x="0" y="73559"/>
                      </a:lnTo>
                      <a:cubicBezTo>
                        <a:pt x="0" y="32933"/>
                        <a:pt x="32933" y="0"/>
                        <a:pt x="73559" y="0"/>
                      </a:cubicBezTo>
                      <a:close/>
                    </a:path>
                  </a:pathLst>
                </a:custGeom>
                <a:solidFill>
                  <a:srgbClr val="0F958E"/>
                </a:solidFill>
                <a:ln>
                  <a:noFill/>
                </a:ln>
                <a:effectLst>
                  <a:outerShdw dist="50800" algn="l" rotWithShape="0">
                    <a:srgbClr val="0C7671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200" dirty="0"/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9EAB2391-5757-3B2E-0CEB-C0B084BCE26B}"/>
                    </a:ext>
                  </a:extLst>
                </p:cNvPr>
                <p:cNvSpPr txBox="1"/>
                <p:nvPr/>
              </p:nvSpPr>
              <p:spPr>
                <a:xfrm>
                  <a:off x="688222" y="5724266"/>
                  <a:ext cx="86241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rgbClr val="B2DDDB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핵심 아이디어</a:t>
                  </a:r>
                  <a:endParaRPr lang="en-US" altLang="ko-KR" sz="1200" dirty="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44" name="사각형: 둥근 위쪽 모서리 243">
                  <a:extLst>
                    <a:ext uri="{FF2B5EF4-FFF2-40B4-BE49-F238E27FC236}">
                      <a16:creationId xmlns:a16="http://schemas.microsoft.com/office/drawing/2014/main" id="{E3219BA2-031D-17AB-98C3-39C4B4DE425D}"/>
                    </a:ext>
                  </a:extLst>
                </p:cNvPr>
                <p:cNvSpPr/>
                <p:nvPr/>
              </p:nvSpPr>
              <p:spPr>
                <a:xfrm>
                  <a:off x="1770546" y="5467350"/>
                  <a:ext cx="5352871" cy="280800"/>
                </a:xfrm>
                <a:prstGeom prst="round2SameRect">
                  <a:avLst>
                    <a:gd name="adj1" fmla="val 29387"/>
                    <a:gd name="adj2" fmla="val 0"/>
                  </a:avLst>
                </a:prstGeom>
                <a:gradFill>
                  <a:gsLst>
                    <a:gs pos="0">
                      <a:srgbClr val="0F958E">
                        <a:alpha val="19000"/>
                      </a:srgbClr>
                    </a:gs>
                    <a:gs pos="100000">
                      <a:srgbClr val="276DB5">
                        <a:alpha val="22000"/>
                      </a:srgbClr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319" name="그룹 318">
                  <a:extLst>
                    <a:ext uri="{FF2B5EF4-FFF2-40B4-BE49-F238E27FC236}">
                      <a16:creationId xmlns:a16="http://schemas.microsoft.com/office/drawing/2014/main" id="{82009223-6AE1-853F-E9DF-84E37D8C5613}"/>
                    </a:ext>
                  </a:extLst>
                </p:cNvPr>
                <p:cNvGrpSpPr/>
                <p:nvPr/>
              </p:nvGrpSpPr>
              <p:grpSpPr>
                <a:xfrm>
                  <a:off x="1970194" y="5497438"/>
                  <a:ext cx="4953575" cy="605206"/>
                  <a:chOff x="1970194" y="5497438"/>
                  <a:chExt cx="4953575" cy="605206"/>
                </a:xfrm>
              </p:grpSpPr>
              <p:grpSp>
                <p:nvGrpSpPr>
                  <p:cNvPr id="196" name="그룹 195">
                    <a:extLst>
                      <a:ext uri="{FF2B5EF4-FFF2-40B4-BE49-F238E27FC236}">
                        <a16:creationId xmlns:a16="http://schemas.microsoft.com/office/drawing/2014/main" id="{8D4C8E54-752D-66DE-E0C1-AB5AF869510C}"/>
                      </a:ext>
                    </a:extLst>
                  </p:cNvPr>
                  <p:cNvGrpSpPr/>
                  <p:nvPr/>
                </p:nvGrpSpPr>
                <p:grpSpPr>
                  <a:xfrm>
                    <a:off x="1970194" y="5518856"/>
                    <a:ext cx="1513235" cy="510014"/>
                    <a:chOff x="2262747" y="5518856"/>
                    <a:chExt cx="1513235" cy="510014"/>
                  </a:xfrm>
                </p:grpSpPr>
                <p:grpSp>
                  <p:nvGrpSpPr>
                    <p:cNvPr id="194" name="그룹 193">
                      <a:extLst>
                        <a:ext uri="{FF2B5EF4-FFF2-40B4-BE49-F238E27FC236}">
                          <a16:creationId xmlns:a16="http://schemas.microsoft.com/office/drawing/2014/main" id="{CF8287D1-4C24-BADA-FB36-4A0CC34A6A7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63604" y="5518856"/>
                      <a:ext cx="486539" cy="177789"/>
                      <a:chOff x="2755154" y="5515302"/>
                      <a:chExt cx="486539" cy="177789"/>
                    </a:xfrm>
                  </p:grpSpPr>
                  <p:sp>
                    <p:nvSpPr>
                      <p:cNvPr id="74" name="TextBox 73">
                        <a:extLst>
                          <a:ext uri="{FF2B5EF4-FFF2-40B4-BE49-F238E27FC236}">
                            <a16:creationId xmlns:a16="http://schemas.microsoft.com/office/drawing/2014/main" id="{2ECF3982-E0FA-937A-AE0A-1D353120EAD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001243" y="5523404"/>
                        <a:ext cx="240450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05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원리</a:t>
                        </a:r>
                        <a:endParaRPr lang="en-US" altLang="ko-KR" sz="105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endParaRPr>
                      </a:p>
                    </p:txBody>
                  </p:sp>
                  <p:grpSp>
                    <p:nvGrpSpPr>
                      <p:cNvPr id="80" name="그룹 79">
                        <a:extLst>
                          <a:ext uri="{FF2B5EF4-FFF2-40B4-BE49-F238E27FC236}">
                            <a16:creationId xmlns:a16="http://schemas.microsoft.com/office/drawing/2014/main" id="{35378694-A29F-5291-F41B-A1877D32285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755154" y="5515302"/>
                        <a:ext cx="177789" cy="177789"/>
                        <a:chOff x="1867890" y="5515985"/>
                        <a:chExt cx="177789" cy="177789"/>
                      </a:xfrm>
                    </p:grpSpPr>
                    <p:sp>
                      <p:nvSpPr>
                        <p:cNvPr id="78" name="타원 77">
                          <a:extLst>
                            <a:ext uri="{FF2B5EF4-FFF2-40B4-BE49-F238E27FC236}">
                              <a16:creationId xmlns:a16="http://schemas.microsoft.com/office/drawing/2014/main" id="{B670EA37-2830-79DA-77AD-20275EF4EA3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67890" y="5515985"/>
                          <a:ext cx="177789" cy="177789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400" dirty="0"/>
                        </a:p>
                      </p:txBody>
                    </p:sp>
                    <p:sp>
                      <p:nvSpPr>
                        <p:cNvPr id="79" name="TextBox 78">
                          <a:extLst>
                            <a:ext uri="{FF2B5EF4-FFF2-40B4-BE49-F238E27FC236}">
                              <a16:creationId xmlns:a16="http://schemas.microsoft.com/office/drawing/2014/main" id="{76A4D7F2-FBA4-DF02-A084-14726588DD22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1923121" y="5535629"/>
                          <a:ext cx="67326" cy="1384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ko-KR" sz="9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F958E"/>
                              </a:solidFill>
                              <a:latin typeface="나눔바른고딕" panose="020B0603020101020101" pitchFamily="50" charset="-127"/>
                              <a:ea typeface="나눔바른고딕" panose="020B0603020101020101" pitchFamily="50" charset="-127"/>
                            </a:rPr>
                            <a:t>1</a:t>
                          </a:r>
                        </a:p>
                      </p:txBody>
                    </p:sp>
                  </p:grpSp>
                </p:grpSp>
                <p:sp>
                  <p:nvSpPr>
                    <p:cNvPr id="116" name="TextBox 115">
                      <a:extLst>
                        <a:ext uri="{FF2B5EF4-FFF2-40B4-BE49-F238E27FC236}">
                          <a16:creationId xmlns:a16="http://schemas.microsoft.com/office/drawing/2014/main" id="{42613F66-A684-86EE-4951-BEAF6EC3128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62747" y="5890371"/>
                      <a:ext cx="1513235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음악 자체의 고유 원리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/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개념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/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특성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220" name="그룹 219">
                    <a:extLst>
                      <a:ext uri="{FF2B5EF4-FFF2-40B4-BE49-F238E27FC236}">
                        <a16:creationId xmlns:a16="http://schemas.microsoft.com/office/drawing/2014/main" id="{7DAC46C8-43A0-5632-01E7-56152C559D0A}"/>
                      </a:ext>
                    </a:extLst>
                  </p:cNvPr>
                  <p:cNvGrpSpPr/>
                  <p:nvPr/>
                </p:nvGrpSpPr>
                <p:grpSpPr>
                  <a:xfrm>
                    <a:off x="3831429" y="5518856"/>
                    <a:ext cx="1436291" cy="510014"/>
                    <a:chOff x="2301219" y="5518856"/>
                    <a:chExt cx="1436291" cy="510014"/>
                  </a:xfrm>
                </p:grpSpPr>
                <p:grpSp>
                  <p:nvGrpSpPr>
                    <p:cNvPr id="221" name="그룹 220">
                      <a:extLst>
                        <a:ext uri="{FF2B5EF4-FFF2-40B4-BE49-F238E27FC236}">
                          <a16:creationId xmlns:a16="http://schemas.microsoft.com/office/drawing/2014/main" id="{5DC32362-B58B-D5CD-B92E-F246E1DD1D4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63604" y="5518856"/>
                      <a:ext cx="486539" cy="177789"/>
                      <a:chOff x="2755154" y="5515302"/>
                      <a:chExt cx="486539" cy="177789"/>
                    </a:xfrm>
                  </p:grpSpPr>
                  <p:sp>
                    <p:nvSpPr>
                      <p:cNvPr id="223" name="TextBox 222">
                        <a:extLst>
                          <a:ext uri="{FF2B5EF4-FFF2-40B4-BE49-F238E27FC236}">
                            <a16:creationId xmlns:a16="http://schemas.microsoft.com/office/drawing/2014/main" id="{D045A442-6A17-30AD-FC54-1D99040248A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001243" y="5523404"/>
                        <a:ext cx="240450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05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맥락</a:t>
                        </a:r>
                        <a:endParaRPr lang="en-US" altLang="ko-KR" sz="105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endParaRPr>
                      </a:p>
                    </p:txBody>
                  </p:sp>
                  <p:grpSp>
                    <p:nvGrpSpPr>
                      <p:cNvPr id="224" name="그룹 223">
                        <a:extLst>
                          <a:ext uri="{FF2B5EF4-FFF2-40B4-BE49-F238E27FC236}">
                            <a16:creationId xmlns:a16="http://schemas.microsoft.com/office/drawing/2014/main" id="{2BE5E468-D046-52C1-F79E-FC2905205FF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755154" y="5515302"/>
                        <a:ext cx="177789" cy="177789"/>
                        <a:chOff x="1867890" y="5515985"/>
                        <a:chExt cx="177789" cy="177789"/>
                      </a:xfrm>
                    </p:grpSpPr>
                    <p:sp>
                      <p:nvSpPr>
                        <p:cNvPr id="225" name="타원 224">
                          <a:extLst>
                            <a:ext uri="{FF2B5EF4-FFF2-40B4-BE49-F238E27FC236}">
                              <a16:creationId xmlns:a16="http://schemas.microsoft.com/office/drawing/2014/main" id="{72FCC21C-D44A-8FDD-507E-1531FEBCD4D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67890" y="5515985"/>
                          <a:ext cx="177789" cy="177789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400" dirty="0"/>
                        </a:p>
                      </p:txBody>
                    </p:sp>
                    <p:sp>
                      <p:nvSpPr>
                        <p:cNvPr id="226" name="TextBox 225">
                          <a:extLst>
                            <a:ext uri="{FF2B5EF4-FFF2-40B4-BE49-F238E27FC236}">
                              <a16:creationId xmlns:a16="http://schemas.microsoft.com/office/drawing/2014/main" id="{EB83F0DC-C225-2A6D-0371-8A227CF14290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1923121" y="5535629"/>
                          <a:ext cx="67326" cy="1384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ko-KR" sz="9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F958E"/>
                              </a:solidFill>
                              <a:latin typeface="나눔바른고딕" panose="020B0603020101020101" pitchFamily="50" charset="-127"/>
                              <a:ea typeface="나눔바른고딕" panose="020B0603020101020101" pitchFamily="50" charset="-127"/>
                            </a:rPr>
                            <a:t>2</a:t>
                          </a:r>
                        </a:p>
                      </p:txBody>
                    </p:sp>
                  </p:grpSp>
                </p:grpSp>
                <p:sp>
                  <p:nvSpPr>
                    <p:cNvPr id="222" name="TextBox 221">
                      <a:extLst>
                        <a:ext uri="{FF2B5EF4-FFF2-40B4-BE49-F238E27FC236}">
                          <a16:creationId xmlns:a16="http://schemas.microsoft.com/office/drawing/2014/main" id="{B3978D21-3C9B-1C28-1DFB-D9B1AC66107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01219" y="5890371"/>
                      <a:ext cx="1436291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다양한 사회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·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문화적 맥락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/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배경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227" name="그룹 226">
                    <a:extLst>
                      <a:ext uri="{FF2B5EF4-FFF2-40B4-BE49-F238E27FC236}">
                        <a16:creationId xmlns:a16="http://schemas.microsoft.com/office/drawing/2014/main" id="{95B76215-6A76-8FFB-1C82-BBA2A9C3A43E}"/>
                      </a:ext>
                    </a:extLst>
                  </p:cNvPr>
                  <p:cNvGrpSpPr/>
                  <p:nvPr/>
                </p:nvGrpSpPr>
                <p:grpSpPr>
                  <a:xfrm>
                    <a:off x="5615719" y="5518856"/>
                    <a:ext cx="1308050" cy="510014"/>
                    <a:chOff x="2365340" y="5518856"/>
                    <a:chExt cx="1308050" cy="510014"/>
                  </a:xfrm>
                </p:grpSpPr>
                <p:grpSp>
                  <p:nvGrpSpPr>
                    <p:cNvPr id="228" name="그룹 227">
                      <a:extLst>
                        <a:ext uri="{FF2B5EF4-FFF2-40B4-BE49-F238E27FC236}">
                          <a16:creationId xmlns:a16="http://schemas.microsoft.com/office/drawing/2014/main" id="{D483F986-7415-9733-5966-FE0417A9C94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63604" y="5518856"/>
                      <a:ext cx="486539" cy="177789"/>
                      <a:chOff x="2755154" y="5515302"/>
                      <a:chExt cx="486539" cy="177789"/>
                    </a:xfrm>
                  </p:grpSpPr>
                  <p:sp>
                    <p:nvSpPr>
                      <p:cNvPr id="230" name="TextBox 229">
                        <a:extLst>
                          <a:ext uri="{FF2B5EF4-FFF2-40B4-BE49-F238E27FC236}">
                            <a16:creationId xmlns:a16="http://schemas.microsoft.com/office/drawing/2014/main" id="{B0E105C8-78B3-5DFF-80AE-6925C34425A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001243" y="5523404"/>
                        <a:ext cx="240450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05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바른고딕" panose="020B0603020101020101" pitchFamily="50" charset="-127"/>
                            <a:ea typeface="나눔바른고딕" panose="020B0603020101020101" pitchFamily="50" charset="-127"/>
                          </a:rPr>
                          <a:t>활용</a:t>
                        </a:r>
                        <a:endParaRPr lang="en-US" altLang="ko-KR" sz="105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endParaRPr>
                      </a:p>
                    </p:txBody>
                  </p:sp>
                  <p:grpSp>
                    <p:nvGrpSpPr>
                      <p:cNvPr id="231" name="그룹 230">
                        <a:extLst>
                          <a:ext uri="{FF2B5EF4-FFF2-40B4-BE49-F238E27FC236}">
                            <a16:creationId xmlns:a16="http://schemas.microsoft.com/office/drawing/2014/main" id="{E1BE6A7F-809D-018E-0472-CCF960762CD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755154" y="5515302"/>
                        <a:ext cx="177789" cy="177789"/>
                        <a:chOff x="1867890" y="5515985"/>
                        <a:chExt cx="177789" cy="177789"/>
                      </a:xfrm>
                    </p:grpSpPr>
                    <p:sp>
                      <p:nvSpPr>
                        <p:cNvPr id="232" name="타원 231">
                          <a:extLst>
                            <a:ext uri="{FF2B5EF4-FFF2-40B4-BE49-F238E27FC236}">
                              <a16:creationId xmlns:a16="http://schemas.microsoft.com/office/drawing/2014/main" id="{35CFA55E-21C4-6654-DC9B-D84B6AC84B1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67890" y="5515985"/>
                          <a:ext cx="177789" cy="177789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400" dirty="0"/>
                        </a:p>
                      </p:txBody>
                    </p:sp>
                    <p:sp>
                      <p:nvSpPr>
                        <p:cNvPr id="233" name="TextBox 232">
                          <a:extLst>
                            <a:ext uri="{FF2B5EF4-FFF2-40B4-BE49-F238E27FC236}">
                              <a16:creationId xmlns:a16="http://schemas.microsoft.com/office/drawing/2014/main" id="{2E477F74-1E02-DD03-6541-806C82E09EE5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1923121" y="5535629"/>
                          <a:ext cx="67326" cy="1384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ko-KR" sz="9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F958E"/>
                              </a:solidFill>
                              <a:latin typeface="나눔바른고딕" panose="020B0603020101020101" pitchFamily="50" charset="-127"/>
                              <a:ea typeface="나눔바른고딕" panose="020B0603020101020101" pitchFamily="50" charset="-127"/>
                            </a:rPr>
                            <a:t>3</a:t>
                          </a:r>
                        </a:p>
                      </p:txBody>
                    </p:sp>
                  </p:grpSp>
                </p:grpSp>
                <p:sp>
                  <p:nvSpPr>
                    <p:cNvPr id="229" name="TextBox 228">
                      <a:extLst>
                        <a:ext uri="{FF2B5EF4-FFF2-40B4-BE49-F238E27FC236}">
                          <a16:creationId xmlns:a16="http://schemas.microsoft.com/office/drawing/2014/main" id="{2C9CAE40-7265-FD96-AF4A-12DDC73D70D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65340" y="5890371"/>
                      <a:ext cx="1308050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생활 속 음악 참여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/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활용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/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연계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318" name="그룹 317">
                    <a:extLst>
                      <a:ext uri="{FF2B5EF4-FFF2-40B4-BE49-F238E27FC236}">
                        <a16:creationId xmlns:a16="http://schemas.microsoft.com/office/drawing/2014/main" id="{26D1882B-1552-4375-E639-61A0570D8427}"/>
                      </a:ext>
                    </a:extLst>
                  </p:cNvPr>
                  <p:cNvGrpSpPr/>
                  <p:nvPr/>
                </p:nvGrpSpPr>
                <p:grpSpPr>
                  <a:xfrm>
                    <a:off x="3683077" y="5497438"/>
                    <a:ext cx="1732994" cy="605206"/>
                    <a:chOff x="3683077" y="5497438"/>
                    <a:chExt cx="1732994" cy="605206"/>
                  </a:xfrm>
                </p:grpSpPr>
                <p:grpSp>
                  <p:nvGrpSpPr>
                    <p:cNvPr id="204" name="그룹 203">
                      <a:extLst>
                        <a:ext uri="{FF2B5EF4-FFF2-40B4-BE49-F238E27FC236}">
                          <a16:creationId xmlns:a16="http://schemas.microsoft.com/office/drawing/2014/main" id="{BBCB7551-3AC5-F2EE-7E82-D76CF8E5A0F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683077" y="5497438"/>
                      <a:ext cx="0" cy="605206"/>
                      <a:chOff x="4250493" y="5497438"/>
                      <a:chExt cx="0" cy="605206"/>
                    </a:xfrm>
                  </p:grpSpPr>
                  <p:cxnSp>
                    <p:nvCxnSpPr>
                      <p:cNvPr id="201" name="직선 연결선 200">
                        <a:extLst>
                          <a:ext uri="{FF2B5EF4-FFF2-40B4-BE49-F238E27FC236}">
                            <a16:creationId xmlns:a16="http://schemas.microsoft.com/office/drawing/2014/main" id="{016D7240-DBDF-E3D8-C955-A109FC4DE8CF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4250493" y="5497438"/>
                        <a:ext cx="0" cy="244843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0F958E">
                            <a:alpha val="33000"/>
                          </a:srgbClr>
                        </a:solidFill>
                        <a:prstDash val="solid"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</p:cxnSp>
                  <p:cxnSp>
                    <p:nvCxnSpPr>
                      <p:cNvPr id="202" name="직선 연결선 201">
                        <a:extLst>
                          <a:ext uri="{FF2B5EF4-FFF2-40B4-BE49-F238E27FC236}">
                            <a16:creationId xmlns:a16="http://schemas.microsoft.com/office/drawing/2014/main" id="{B4329B51-CB5F-020C-67EF-225CA0CB44DB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4250493" y="5816599"/>
                        <a:ext cx="0" cy="286045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bg1">
                            <a:lumMod val="85000"/>
                          </a:schemeClr>
                        </a:solidFill>
                        <a:prstDash val="sysDot"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</p:cxnSp>
                </p:grpSp>
                <p:grpSp>
                  <p:nvGrpSpPr>
                    <p:cNvPr id="245" name="그룹 244">
                      <a:extLst>
                        <a:ext uri="{FF2B5EF4-FFF2-40B4-BE49-F238E27FC236}">
                          <a16:creationId xmlns:a16="http://schemas.microsoft.com/office/drawing/2014/main" id="{ED84E64B-3D5C-EA1C-E6CC-F833C476E54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16071" y="5497438"/>
                      <a:ext cx="0" cy="605206"/>
                      <a:chOff x="4250493" y="5497438"/>
                      <a:chExt cx="0" cy="605206"/>
                    </a:xfrm>
                  </p:grpSpPr>
                  <p:cxnSp>
                    <p:nvCxnSpPr>
                      <p:cNvPr id="246" name="직선 연결선 245">
                        <a:extLst>
                          <a:ext uri="{FF2B5EF4-FFF2-40B4-BE49-F238E27FC236}">
                            <a16:creationId xmlns:a16="http://schemas.microsoft.com/office/drawing/2014/main" id="{273E4EF2-5162-6D7A-CFD4-A40D7EDE7CF0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4250493" y="5497438"/>
                        <a:ext cx="0" cy="244843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0F958E">
                            <a:alpha val="33000"/>
                          </a:srgbClr>
                        </a:solidFill>
                        <a:prstDash val="solid"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</p:cxnSp>
                  <p:cxnSp>
                    <p:nvCxnSpPr>
                      <p:cNvPr id="247" name="직선 연결선 246">
                        <a:extLst>
                          <a:ext uri="{FF2B5EF4-FFF2-40B4-BE49-F238E27FC236}">
                            <a16:creationId xmlns:a16="http://schemas.microsoft.com/office/drawing/2014/main" id="{F8C86199-BDDB-F00D-4CE6-A277DD68CFBE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4250493" y="5816599"/>
                        <a:ext cx="0" cy="286045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bg1">
                            <a:lumMod val="85000"/>
                          </a:schemeClr>
                        </a:solidFill>
                        <a:prstDash val="sysDot"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</p:cxnSp>
                </p:grpSp>
              </p:grpSp>
            </p:grpSp>
          </p:grpSp>
          <p:sp>
            <p:nvSpPr>
              <p:cNvPr id="320" name="TextBox 319">
                <a:extLst>
                  <a:ext uri="{FF2B5EF4-FFF2-40B4-BE49-F238E27FC236}">
                    <a16:creationId xmlns:a16="http://schemas.microsoft.com/office/drawing/2014/main" id="{872F5370-E10C-A47F-088A-7397F947ECAA}"/>
                  </a:ext>
                </a:extLst>
              </p:cNvPr>
              <p:cNvSpPr txBox="1"/>
              <p:nvPr/>
            </p:nvSpPr>
            <p:spPr>
              <a:xfrm>
                <a:off x="1834959" y="5123193"/>
                <a:ext cx="1665521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marL="90488" indent="-90488"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Char char="•"/>
                  <a:defRPr sz="105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pPr marL="0" indent="0">
                  <a:buNone/>
                </a:pPr>
                <a:r>
                  <a:rPr lang="en-US" altLang="ko-KR" sz="800" dirty="0">
                    <a:solidFill>
                      <a:srgbClr val="0F958E"/>
                    </a:solidFill>
                  </a:rPr>
                  <a:t>※ </a:t>
                </a:r>
                <a:r>
                  <a:rPr lang="ko-KR" altLang="en-US" sz="800" dirty="0">
                    <a:solidFill>
                      <a:srgbClr val="0F958E"/>
                    </a:solidFill>
                  </a:rPr>
                  <a:t>과목별로 특정 관점이 부각되도록 설계</a:t>
                </a:r>
              </a:p>
            </p:txBody>
          </p:sp>
        </p:grpSp>
        <p:grpSp>
          <p:nvGrpSpPr>
            <p:cNvPr id="337" name="그룹 336">
              <a:extLst>
                <a:ext uri="{FF2B5EF4-FFF2-40B4-BE49-F238E27FC236}">
                  <a16:creationId xmlns:a16="http://schemas.microsoft.com/office/drawing/2014/main" id="{332246B5-BF2A-EE58-D963-4E22AB12B5A1}"/>
                </a:ext>
              </a:extLst>
            </p:cNvPr>
            <p:cNvGrpSpPr/>
            <p:nvPr/>
          </p:nvGrpSpPr>
          <p:grpSpPr>
            <a:xfrm>
              <a:off x="7739917" y="3207227"/>
              <a:ext cx="935770" cy="1866851"/>
              <a:chOff x="7739917" y="3207019"/>
              <a:chExt cx="935770" cy="1866851"/>
            </a:xfrm>
          </p:grpSpPr>
          <p:sp>
            <p:nvSpPr>
              <p:cNvPr id="276" name="사각형: 둥근 모서리 275">
                <a:extLst>
                  <a:ext uri="{FF2B5EF4-FFF2-40B4-BE49-F238E27FC236}">
                    <a16:creationId xmlns:a16="http://schemas.microsoft.com/office/drawing/2014/main" id="{D1D3AADF-5A27-ADF0-CEAB-0415933F7070}"/>
                  </a:ext>
                </a:extLst>
              </p:cNvPr>
              <p:cNvSpPr/>
              <p:nvPr/>
            </p:nvSpPr>
            <p:spPr>
              <a:xfrm>
                <a:off x="7739917" y="3207019"/>
                <a:ext cx="935770" cy="1866851"/>
              </a:xfrm>
              <a:prstGeom prst="roundRect">
                <a:avLst>
                  <a:gd name="adj" fmla="val 5760"/>
                </a:avLst>
              </a:prstGeom>
              <a:gradFill>
                <a:gsLst>
                  <a:gs pos="0">
                    <a:srgbClr val="276DB5">
                      <a:alpha val="20000"/>
                    </a:srgbClr>
                  </a:gs>
                  <a:gs pos="100000">
                    <a:srgbClr val="935A9E">
                      <a:alpha val="20000"/>
                    </a:srgbClr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35" name="TextBox 334">
                <a:extLst>
                  <a:ext uri="{FF2B5EF4-FFF2-40B4-BE49-F238E27FC236}">
                    <a16:creationId xmlns:a16="http://schemas.microsoft.com/office/drawing/2014/main" id="{583056B1-1AEF-0095-88D7-DA6C96A36399}"/>
                  </a:ext>
                </a:extLst>
              </p:cNvPr>
              <p:cNvSpPr txBox="1"/>
              <p:nvPr/>
            </p:nvSpPr>
            <p:spPr>
              <a:xfrm>
                <a:off x="7870370" y="3751876"/>
                <a:ext cx="674865" cy="77713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marL="90488" indent="-90488">
                  <a:spcAft>
                    <a:spcPts val="300"/>
                  </a:spcAft>
                  <a:buClr>
                    <a:srgbClr val="0F958E"/>
                  </a:buClr>
                  <a:buFont typeface="Arial" panose="020B0604020202020204" pitchFamily="34" charset="0"/>
                  <a:buChar char="•"/>
                  <a:defRPr sz="1050">
                    <a:ln>
                      <a:solidFill>
                        <a:srgbClr val="B2DDDB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pPr marL="0" indent="0" algn="ctr">
                  <a:buNone/>
                </a:pPr>
                <a:r>
                  <a:rPr lang="ko-KR" altLang="en-US" sz="1100" b="1" dirty="0">
                    <a:solidFill>
                      <a:srgbClr val="276DB5"/>
                    </a:solidFill>
                  </a:rPr>
                  <a:t>통합적</a:t>
                </a:r>
                <a:endParaRPr lang="en-US" altLang="ko-KR" sz="1100" b="1" dirty="0">
                  <a:solidFill>
                    <a:srgbClr val="276DB5"/>
                  </a:solidFill>
                </a:endParaRPr>
              </a:p>
              <a:p>
                <a:pPr marL="0" indent="0" algn="ctr">
                  <a:buNone/>
                </a:pPr>
                <a:r>
                  <a:rPr lang="ko-KR" altLang="en-US" sz="1100" b="1" dirty="0">
                    <a:solidFill>
                      <a:srgbClr val="276DB5"/>
                    </a:solidFill>
                  </a:rPr>
                  <a:t>음악 활동</a:t>
                </a:r>
                <a:r>
                  <a:rPr lang="ko-KR" altLang="en-US" sz="1000" dirty="0"/>
                  <a:t>을 </a:t>
                </a:r>
                <a:endParaRPr lang="en-US" altLang="ko-KR" sz="1000" dirty="0"/>
              </a:p>
              <a:p>
                <a:pPr marL="0" indent="0" algn="ctr">
                  <a:buNone/>
                </a:pPr>
                <a:r>
                  <a:rPr lang="ko-KR" altLang="en-US" sz="1000" dirty="0"/>
                  <a:t>기반으로</a:t>
                </a:r>
                <a:endParaRPr lang="en-US" altLang="ko-KR" sz="1100" b="1" dirty="0">
                  <a:solidFill>
                    <a:srgbClr val="276DB5"/>
                  </a:solidFill>
                </a:endParaRPr>
              </a:p>
              <a:p>
                <a:pPr marL="0" indent="0" algn="ctr">
                  <a:buNone/>
                </a:pPr>
                <a:r>
                  <a:rPr lang="ko-KR" altLang="en-US" sz="1100" b="1" dirty="0">
                    <a:solidFill>
                      <a:srgbClr val="935A9E"/>
                    </a:solidFill>
                  </a:rPr>
                  <a:t>삶에 적용</a:t>
                </a:r>
              </a:p>
            </p:txBody>
          </p:sp>
        </p:grpSp>
      </p:grpSp>
      <p:grpSp>
        <p:nvGrpSpPr>
          <p:cNvPr id="329" name="그룹 328">
            <a:extLst>
              <a:ext uri="{FF2B5EF4-FFF2-40B4-BE49-F238E27FC236}">
                <a16:creationId xmlns:a16="http://schemas.microsoft.com/office/drawing/2014/main" id="{8B265863-ABED-8F96-2E16-C22080D78124}"/>
              </a:ext>
            </a:extLst>
          </p:cNvPr>
          <p:cNvGrpSpPr/>
          <p:nvPr/>
        </p:nvGrpSpPr>
        <p:grpSpPr>
          <a:xfrm>
            <a:off x="1770546" y="3207019"/>
            <a:ext cx="5352874" cy="280800"/>
            <a:chOff x="1770546" y="3207019"/>
            <a:chExt cx="5352874" cy="280800"/>
          </a:xfrm>
        </p:grpSpPr>
        <p:sp>
          <p:nvSpPr>
            <p:cNvPr id="238" name="사각형: 둥근 위쪽 모서리 237">
              <a:extLst>
                <a:ext uri="{FF2B5EF4-FFF2-40B4-BE49-F238E27FC236}">
                  <a16:creationId xmlns:a16="http://schemas.microsoft.com/office/drawing/2014/main" id="{B2D1A0F2-10E1-2DE5-78DD-1FF810B30382}"/>
                </a:ext>
              </a:extLst>
            </p:cNvPr>
            <p:cNvSpPr/>
            <p:nvPr/>
          </p:nvSpPr>
          <p:spPr>
            <a:xfrm>
              <a:off x="1770546" y="3207019"/>
              <a:ext cx="5352871" cy="280800"/>
            </a:xfrm>
            <a:prstGeom prst="round2SameRect">
              <a:avLst>
                <a:gd name="adj1" fmla="val 23451"/>
                <a:gd name="adj2" fmla="val 0"/>
              </a:avLst>
            </a:prstGeom>
            <a:gradFill>
              <a:gsLst>
                <a:gs pos="0">
                  <a:srgbClr val="0F958E">
                    <a:alpha val="19000"/>
                  </a:srgbClr>
                </a:gs>
                <a:gs pos="100000">
                  <a:srgbClr val="276DB5">
                    <a:alpha val="22000"/>
                  </a:srgb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26" name="사각형: 둥근 한쪽 모서리 325">
              <a:extLst>
                <a:ext uri="{FF2B5EF4-FFF2-40B4-BE49-F238E27FC236}">
                  <a16:creationId xmlns:a16="http://schemas.microsoft.com/office/drawing/2014/main" id="{AA228920-5B64-0411-7150-5991DC0F63B1}"/>
                </a:ext>
              </a:extLst>
            </p:cNvPr>
            <p:cNvSpPr/>
            <p:nvPr/>
          </p:nvSpPr>
          <p:spPr>
            <a:xfrm>
              <a:off x="5010150" y="3207019"/>
              <a:ext cx="2113270" cy="280800"/>
            </a:xfrm>
            <a:prstGeom prst="round1Rect">
              <a:avLst>
                <a:gd name="adj" fmla="val 26843"/>
              </a:avLst>
            </a:prstGeom>
            <a:solidFill>
              <a:srgbClr val="935A9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aphicFrame>
        <p:nvGraphicFramePr>
          <p:cNvPr id="239" name="표 8">
            <a:extLst>
              <a:ext uri="{FF2B5EF4-FFF2-40B4-BE49-F238E27FC236}">
                <a16:creationId xmlns:a16="http://schemas.microsoft.com/office/drawing/2014/main" id="{21465D65-36F8-954B-3329-A0C1DF466D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204877"/>
              </p:ext>
            </p:extLst>
          </p:nvPr>
        </p:nvGraphicFramePr>
        <p:xfrm>
          <a:off x="1770545" y="3207019"/>
          <a:ext cx="5352871" cy="18668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6035">
                  <a:extLst>
                    <a:ext uri="{9D8B030D-6E8A-4147-A177-3AD203B41FA5}">
                      <a16:colId xmlns:a16="http://schemas.microsoft.com/office/drawing/2014/main" val="2306838461"/>
                    </a:ext>
                  </a:extLst>
                </a:gridCol>
                <a:gridCol w="2103418">
                  <a:extLst>
                    <a:ext uri="{9D8B030D-6E8A-4147-A177-3AD203B41FA5}">
                      <a16:colId xmlns:a16="http://schemas.microsoft.com/office/drawing/2014/main" val="2747899653"/>
                    </a:ext>
                  </a:extLst>
                </a:gridCol>
                <a:gridCol w="2103418">
                  <a:extLst>
                    <a:ext uri="{9D8B030D-6E8A-4147-A177-3AD203B41FA5}">
                      <a16:colId xmlns:a16="http://schemas.microsoft.com/office/drawing/2014/main" val="2803421687"/>
                    </a:ext>
                  </a:extLst>
                </a:gridCol>
              </a:tblGrid>
              <a:tr h="28113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과목명</a:t>
                      </a:r>
                      <a:endParaRPr lang="en-US" altLang="ko-KR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영역</a:t>
                      </a:r>
                      <a:r>
                        <a:rPr lang="en-US" altLang="ko-KR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1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(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자체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경험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이해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</a:t>
                      </a: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6D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영역</a:t>
                      </a:r>
                      <a:r>
                        <a:rPr lang="en-US" altLang="ko-KR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2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(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연계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활용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확장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</a:t>
                      </a: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9203560"/>
                  </a:ext>
                </a:extLst>
              </a:tr>
              <a:tr h="528571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연주와 창작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연주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창작 등</a:t>
                      </a:r>
                      <a:endParaRPr lang="en-US" altLang="ko-KR" sz="9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다양한 음악 활동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자체 경험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사회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문화적 맥락 속</a:t>
                      </a:r>
                      <a:endParaRPr lang="en-US" altLang="ko-KR" sz="9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935A9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연주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창작 활동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실제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적용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협업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521404"/>
                  </a:ext>
                </a:extLst>
              </a:tr>
              <a:tr h="528571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감상과 비평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감상 자체 경험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 자체의 미적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문화적 가치</a:t>
                      </a:r>
                      <a:endParaRPr lang="en-US" altLang="ko-KR" sz="9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감상과 타 영역 간 연계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사회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산업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활용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연계적 가치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4286218"/>
                  </a:ext>
                </a:extLst>
              </a:tr>
              <a:tr h="528571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음악과 미디어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음악에서의</a:t>
                      </a:r>
                      <a:endParaRPr lang="en-US" altLang="ko-KR" sz="9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미디어 탐구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경험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음악에서의 미디어 활용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연계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확장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935A9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상호작용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822756"/>
                  </a:ext>
                </a:extLst>
              </a:tr>
            </a:tbl>
          </a:graphicData>
        </a:graphic>
      </p:graphicFrame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E2DB5CCD-4643-FAA5-1D37-90892AD0BD37}"/>
              </a:ext>
            </a:extLst>
          </p:cNvPr>
          <p:cNvSpPr/>
          <p:nvPr/>
        </p:nvSpPr>
        <p:spPr>
          <a:xfrm>
            <a:off x="468314" y="3207019"/>
            <a:ext cx="6655106" cy="1867266"/>
          </a:xfrm>
          <a:prstGeom prst="roundRect">
            <a:avLst>
              <a:gd name="adj" fmla="val 3965"/>
            </a:avLst>
          </a:prstGeom>
          <a:noFill/>
          <a:ln w="12700">
            <a:solidFill>
              <a:srgbClr val="B2DDDB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AE5ED28-3D10-6AE9-9198-9D892727EF47}"/>
              </a:ext>
            </a:extLst>
          </p:cNvPr>
          <p:cNvGrpSpPr/>
          <p:nvPr/>
        </p:nvGrpSpPr>
        <p:grpSpPr>
          <a:xfrm>
            <a:off x="146052" y="277153"/>
            <a:ext cx="5657576" cy="662153"/>
            <a:chOff x="146052" y="277153"/>
            <a:chExt cx="5657576" cy="662153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B7D8D098-2637-F670-AF81-82E0C211BC66}"/>
                </a:ext>
              </a:extLst>
            </p:cNvPr>
            <p:cNvGrpSpPr/>
            <p:nvPr/>
          </p:nvGrpSpPr>
          <p:grpSpPr>
            <a:xfrm>
              <a:off x="1119981" y="277153"/>
              <a:ext cx="2114215" cy="204923"/>
              <a:chOff x="1119981" y="277153"/>
              <a:chExt cx="2114215" cy="204923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609CF38-21BF-8242-58ED-7DB77F996108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183704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(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고등학교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)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선택 중심 교육과정</a:t>
                </a:r>
              </a:p>
            </p:txBody>
          </p: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188D348B-D5FC-C544-53EE-4AAC0565BF5B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20" name="타원 19">
                  <a:extLst>
                    <a:ext uri="{FF2B5EF4-FFF2-40B4-BE49-F238E27FC236}">
                      <a16:creationId xmlns:a16="http://schemas.microsoft.com/office/drawing/2014/main" id="{5AE8B0FA-BC6F-051E-109E-8CEAFE71AF4F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18420703-53AF-08C4-E50D-559C16A73BE7}"/>
                    </a:ext>
                  </a:extLst>
                </p:cNvPr>
                <p:cNvSpPr txBox="1"/>
                <p:nvPr/>
              </p:nvSpPr>
              <p:spPr>
                <a:xfrm>
                  <a:off x="1160783" y="258397"/>
                  <a:ext cx="9778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6</a:t>
                  </a:r>
                </a:p>
              </p:txBody>
            </p:sp>
          </p:grp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EEA7CB1-0776-85A4-3ECC-64EA5F37FDD5}"/>
                </a:ext>
              </a:extLst>
            </p:cNvPr>
            <p:cNvSpPr txBox="1"/>
            <p:nvPr/>
          </p:nvSpPr>
          <p:spPr>
            <a:xfrm>
              <a:off x="1087593" y="569974"/>
              <a:ext cx="4716035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진로 및 융합 선택 과목의 구성 방향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1E79B47-72AC-9F20-C381-092BDE445348}"/>
                </a:ext>
              </a:extLst>
            </p:cNvPr>
            <p:cNvSpPr txBox="1"/>
            <p:nvPr/>
          </p:nvSpPr>
          <p:spPr>
            <a:xfrm>
              <a:off x="146052" y="524669"/>
              <a:ext cx="639598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ko-KR"/>
              </a:defPPr>
              <a:lvl1pPr algn="ctr">
                <a:defRPr sz="26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en-US" altLang="ko-KR" dirty="0"/>
                <a:t>6-3</a:t>
              </a:r>
            </a:p>
          </p:txBody>
        </p:sp>
      </p:grpSp>
      <p:sp>
        <p:nvSpPr>
          <p:cNvPr id="328" name="사각형: 둥근 모서리 327">
            <a:extLst>
              <a:ext uri="{FF2B5EF4-FFF2-40B4-BE49-F238E27FC236}">
                <a16:creationId xmlns:a16="http://schemas.microsoft.com/office/drawing/2014/main" id="{06F427C8-FBB5-51A2-9530-EADCED1F2421}"/>
              </a:ext>
            </a:extLst>
          </p:cNvPr>
          <p:cNvSpPr/>
          <p:nvPr/>
        </p:nvSpPr>
        <p:spPr>
          <a:xfrm>
            <a:off x="468314" y="3207019"/>
            <a:ext cx="6655106" cy="1867266"/>
          </a:xfrm>
          <a:prstGeom prst="roundRect">
            <a:avLst>
              <a:gd name="adj" fmla="val 3965"/>
            </a:avLst>
          </a:prstGeom>
          <a:noFill/>
          <a:ln w="12700">
            <a:solidFill>
              <a:srgbClr val="B2DDDB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grpSp>
        <p:nvGrpSpPr>
          <p:cNvPr id="327" name="그룹 326">
            <a:extLst>
              <a:ext uri="{FF2B5EF4-FFF2-40B4-BE49-F238E27FC236}">
                <a16:creationId xmlns:a16="http://schemas.microsoft.com/office/drawing/2014/main" id="{07C8257C-DDF1-9542-8B80-71A949EC275F}"/>
              </a:ext>
            </a:extLst>
          </p:cNvPr>
          <p:cNvGrpSpPr/>
          <p:nvPr/>
        </p:nvGrpSpPr>
        <p:grpSpPr>
          <a:xfrm>
            <a:off x="468313" y="3207019"/>
            <a:ext cx="1334714" cy="1867266"/>
            <a:chOff x="468313" y="3207019"/>
            <a:chExt cx="1334714" cy="1867266"/>
          </a:xfrm>
        </p:grpSpPr>
        <p:sp>
          <p:nvSpPr>
            <p:cNvPr id="263" name="자유형: 도형 262">
              <a:extLst>
                <a:ext uri="{FF2B5EF4-FFF2-40B4-BE49-F238E27FC236}">
                  <a16:creationId xmlns:a16="http://schemas.microsoft.com/office/drawing/2014/main" id="{D517AB57-E119-FCC4-6D42-096E9F293687}"/>
                </a:ext>
              </a:extLst>
            </p:cNvPr>
            <p:cNvSpPr/>
            <p:nvPr/>
          </p:nvSpPr>
          <p:spPr>
            <a:xfrm>
              <a:off x="468313" y="3207019"/>
              <a:ext cx="1334714" cy="1867266"/>
            </a:xfrm>
            <a:custGeom>
              <a:avLst/>
              <a:gdLst>
                <a:gd name="connsiteX0" fmla="*/ 69343 w 1334714"/>
                <a:gd name="connsiteY0" fmla="*/ 0 h 1867266"/>
                <a:gd name="connsiteX1" fmla="*/ 223011 w 1334714"/>
                <a:gd name="connsiteY1" fmla="*/ 0 h 1867266"/>
                <a:gd name="connsiteX2" fmla="*/ 1334714 w 1334714"/>
                <a:gd name="connsiteY2" fmla="*/ 0 h 1867266"/>
                <a:gd name="connsiteX3" fmla="*/ 1265371 w 1334714"/>
                <a:gd name="connsiteY3" fmla="*/ 69343 h 1867266"/>
                <a:gd name="connsiteX4" fmla="*/ 1265371 w 1334714"/>
                <a:gd name="connsiteY4" fmla="*/ 1797923 h 1867266"/>
                <a:gd name="connsiteX5" fmla="*/ 1334714 w 1334714"/>
                <a:gd name="connsiteY5" fmla="*/ 1867266 h 1867266"/>
                <a:gd name="connsiteX6" fmla="*/ 223011 w 1334714"/>
                <a:gd name="connsiteY6" fmla="*/ 1867266 h 1867266"/>
                <a:gd name="connsiteX7" fmla="*/ 69343 w 1334714"/>
                <a:gd name="connsiteY7" fmla="*/ 1867266 h 1867266"/>
                <a:gd name="connsiteX8" fmla="*/ 0 w 1334714"/>
                <a:gd name="connsiteY8" fmla="*/ 1797923 h 1867266"/>
                <a:gd name="connsiteX9" fmla="*/ 0 w 1334714"/>
                <a:gd name="connsiteY9" fmla="*/ 69343 h 1867266"/>
                <a:gd name="connsiteX10" fmla="*/ 69343 w 1334714"/>
                <a:gd name="connsiteY10" fmla="*/ 0 h 1867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4714" h="1867266">
                  <a:moveTo>
                    <a:pt x="69343" y="0"/>
                  </a:moveTo>
                  <a:lnTo>
                    <a:pt x="223011" y="0"/>
                  </a:lnTo>
                  <a:lnTo>
                    <a:pt x="1334714" y="0"/>
                  </a:lnTo>
                  <a:cubicBezTo>
                    <a:pt x="1296417" y="0"/>
                    <a:pt x="1265371" y="31046"/>
                    <a:pt x="1265371" y="69343"/>
                  </a:cubicBezTo>
                  <a:lnTo>
                    <a:pt x="1265371" y="1797923"/>
                  </a:lnTo>
                  <a:cubicBezTo>
                    <a:pt x="1265371" y="1836220"/>
                    <a:pt x="1296417" y="1867266"/>
                    <a:pt x="1334714" y="1867266"/>
                  </a:cubicBezTo>
                  <a:lnTo>
                    <a:pt x="223011" y="1867266"/>
                  </a:lnTo>
                  <a:lnTo>
                    <a:pt x="69343" y="1867266"/>
                  </a:lnTo>
                  <a:cubicBezTo>
                    <a:pt x="31046" y="1867266"/>
                    <a:pt x="0" y="1836220"/>
                    <a:pt x="0" y="1797923"/>
                  </a:cubicBezTo>
                  <a:lnTo>
                    <a:pt x="0" y="69343"/>
                  </a:lnTo>
                  <a:cubicBezTo>
                    <a:pt x="0" y="31046"/>
                    <a:pt x="31046" y="0"/>
                    <a:pt x="69343" y="0"/>
                  </a:cubicBezTo>
                  <a:close/>
                </a:path>
              </a:pathLst>
            </a:custGeom>
            <a:solidFill>
              <a:srgbClr val="0F958E"/>
            </a:solidFill>
            <a:ln>
              <a:noFill/>
            </a:ln>
            <a:effectLst>
              <a:outerShdw dist="50800" algn="l" rotWithShape="0">
                <a:srgbClr val="0C7671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20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20573F4-C7C1-BD23-3488-334C54A5D0F7}"/>
                </a:ext>
              </a:extLst>
            </p:cNvPr>
            <p:cNvSpPr txBox="1"/>
            <p:nvPr/>
          </p:nvSpPr>
          <p:spPr>
            <a:xfrm>
              <a:off x="809249" y="4048320"/>
              <a:ext cx="620362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200" b="1" dirty="0">
                  <a:ln>
                    <a:solidFill>
                      <a:srgbClr val="B2DDDB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영역</a:t>
              </a:r>
              <a:r>
                <a:rPr lang="en-US" altLang="ko-KR" sz="1200" b="1" dirty="0">
                  <a:ln>
                    <a:solidFill>
                      <a:srgbClr val="B2DDDB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/</a:t>
              </a:r>
              <a:r>
                <a:rPr lang="ko-KR" altLang="en-US" sz="1200" b="1" dirty="0">
                  <a:ln>
                    <a:solidFill>
                      <a:srgbClr val="B2DDDB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내용</a:t>
              </a:r>
              <a:endParaRPr lang="en-US" altLang="ko-KR" sz="1200" b="1" dirty="0">
                <a:ln>
                  <a:solidFill>
                    <a:srgbClr val="B2DDDB"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97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그룹 122">
            <a:extLst>
              <a:ext uri="{FF2B5EF4-FFF2-40B4-BE49-F238E27FC236}">
                <a16:creationId xmlns:a16="http://schemas.microsoft.com/office/drawing/2014/main" id="{F6DA121C-7129-D9CE-C7ED-24B951E37275}"/>
              </a:ext>
            </a:extLst>
          </p:cNvPr>
          <p:cNvGrpSpPr/>
          <p:nvPr/>
        </p:nvGrpSpPr>
        <p:grpSpPr>
          <a:xfrm>
            <a:off x="4665308" y="1268760"/>
            <a:ext cx="2737050" cy="274162"/>
            <a:chOff x="570310" y="1357064"/>
            <a:chExt cx="2737050" cy="274162"/>
          </a:xfrm>
        </p:grpSpPr>
        <p:grpSp>
          <p:nvGrpSpPr>
            <p:cNvPr id="124" name="그룹 123">
              <a:extLst>
                <a:ext uri="{FF2B5EF4-FFF2-40B4-BE49-F238E27FC236}">
                  <a16:creationId xmlns:a16="http://schemas.microsoft.com/office/drawing/2014/main" id="{03CEF58B-B220-C6B7-638E-7EAE56DF6695}"/>
                </a:ext>
              </a:extLst>
            </p:cNvPr>
            <p:cNvGrpSpPr/>
            <p:nvPr/>
          </p:nvGrpSpPr>
          <p:grpSpPr>
            <a:xfrm>
              <a:off x="570310" y="1357064"/>
              <a:ext cx="292697" cy="271712"/>
              <a:chOff x="480080" y="1326455"/>
              <a:chExt cx="439242" cy="407751"/>
            </a:xfrm>
          </p:grpSpPr>
          <p:grpSp>
            <p:nvGrpSpPr>
              <p:cNvPr id="126" name="그룹 125">
                <a:extLst>
                  <a:ext uri="{FF2B5EF4-FFF2-40B4-BE49-F238E27FC236}">
                    <a16:creationId xmlns:a16="http://schemas.microsoft.com/office/drawing/2014/main" id="{F5F85A4F-8225-7899-7E4C-A1D46C08D847}"/>
                  </a:ext>
                </a:extLst>
              </p:cNvPr>
              <p:cNvGrpSpPr/>
              <p:nvPr/>
            </p:nvGrpSpPr>
            <p:grpSpPr>
              <a:xfrm>
                <a:off x="480080" y="1326455"/>
                <a:ext cx="439242" cy="407751"/>
                <a:chOff x="480080" y="1326455"/>
                <a:chExt cx="439242" cy="407751"/>
              </a:xfrm>
            </p:grpSpPr>
            <p:sp>
              <p:nvSpPr>
                <p:cNvPr id="129" name="타원 128">
                  <a:extLst>
                    <a:ext uri="{FF2B5EF4-FFF2-40B4-BE49-F238E27FC236}">
                      <a16:creationId xmlns:a16="http://schemas.microsoft.com/office/drawing/2014/main" id="{A9EC1969-9326-12BB-D512-4E69C674DBB2}"/>
                    </a:ext>
                  </a:extLst>
                </p:cNvPr>
                <p:cNvSpPr/>
                <p:nvPr/>
              </p:nvSpPr>
              <p:spPr>
                <a:xfrm>
                  <a:off x="578902" y="1326455"/>
                  <a:ext cx="241598" cy="241598"/>
                </a:xfrm>
                <a:prstGeom prst="ellipse">
                  <a:avLst/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30" name="타원 129">
                  <a:extLst>
                    <a:ext uri="{FF2B5EF4-FFF2-40B4-BE49-F238E27FC236}">
                      <a16:creationId xmlns:a16="http://schemas.microsoft.com/office/drawing/2014/main" id="{1DA40D8A-C130-0239-D7BA-53F4A4A7A7B8}"/>
                    </a:ext>
                  </a:extLst>
                </p:cNvPr>
                <p:cNvSpPr/>
                <p:nvPr/>
              </p:nvSpPr>
              <p:spPr>
                <a:xfrm>
                  <a:off x="480080" y="1492608"/>
                  <a:ext cx="241598" cy="241598"/>
                </a:xfrm>
                <a:prstGeom prst="ellipse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31" name="타원 130">
                  <a:extLst>
                    <a:ext uri="{FF2B5EF4-FFF2-40B4-BE49-F238E27FC236}">
                      <a16:creationId xmlns:a16="http://schemas.microsoft.com/office/drawing/2014/main" id="{8286F879-B69C-C09B-98BE-F4D83D5FD519}"/>
                    </a:ext>
                  </a:extLst>
                </p:cNvPr>
                <p:cNvSpPr/>
                <p:nvPr/>
              </p:nvSpPr>
              <p:spPr>
                <a:xfrm>
                  <a:off x="677724" y="1492608"/>
                  <a:ext cx="241598" cy="241598"/>
                </a:xfrm>
                <a:prstGeom prst="ellipse">
                  <a:avLst/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127" name="타원 126">
                <a:extLst>
                  <a:ext uri="{FF2B5EF4-FFF2-40B4-BE49-F238E27FC236}">
                    <a16:creationId xmlns:a16="http://schemas.microsoft.com/office/drawing/2014/main" id="{017A7F3F-D699-BFD7-9028-9787514EF77A}"/>
                  </a:ext>
                </a:extLst>
              </p:cNvPr>
              <p:cNvSpPr/>
              <p:nvPr/>
            </p:nvSpPr>
            <p:spPr>
              <a:xfrm>
                <a:off x="566500" y="1423591"/>
                <a:ext cx="266401" cy="2664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8" name="타원 127">
                <a:extLst>
                  <a:ext uri="{FF2B5EF4-FFF2-40B4-BE49-F238E27FC236}">
                    <a16:creationId xmlns:a16="http://schemas.microsoft.com/office/drawing/2014/main" id="{BCF8CAFF-A9FC-68F1-65AA-BDFB1B0DA58B}"/>
                  </a:ext>
                </a:extLst>
              </p:cNvPr>
              <p:cNvSpPr/>
              <p:nvPr/>
            </p:nvSpPr>
            <p:spPr>
              <a:xfrm>
                <a:off x="616110" y="1473201"/>
                <a:ext cx="167182" cy="167182"/>
              </a:xfrm>
              <a:prstGeom prst="ellipse">
                <a:avLst/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36C8401B-935C-BFC1-4A37-A53288FFBBAB}"/>
                </a:ext>
              </a:extLst>
            </p:cNvPr>
            <p:cNvSpPr txBox="1"/>
            <p:nvPr/>
          </p:nvSpPr>
          <p:spPr>
            <a:xfrm>
              <a:off x="941328" y="1385005"/>
              <a:ext cx="2366032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 감상과 비평 성취기준</a:t>
              </a:r>
            </a:p>
          </p:txBody>
        </p:sp>
      </p:grp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AE3CA8B4-A00F-BAB3-EC7A-3E1F5B975C37}"/>
              </a:ext>
            </a:extLst>
          </p:cNvPr>
          <p:cNvGrpSpPr/>
          <p:nvPr/>
        </p:nvGrpSpPr>
        <p:grpSpPr>
          <a:xfrm>
            <a:off x="134030" y="277153"/>
            <a:ext cx="3508750" cy="662153"/>
            <a:chOff x="134030" y="277153"/>
            <a:chExt cx="3508750" cy="662153"/>
          </a:xfrm>
        </p:grpSpPr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2083637F-F4A6-625F-59EB-2CABF41A7655}"/>
                </a:ext>
              </a:extLst>
            </p:cNvPr>
            <p:cNvGrpSpPr/>
            <p:nvPr/>
          </p:nvGrpSpPr>
          <p:grpSpPr>
            <a:xfrm>
              <a:off x="1119981" y="277153"/>
              <a:ext cx="2114215" cy="204923"/>
              <a:chOff x="1119981" y="277153"/>
              <a:chExt cx="2114215" cy="204923"/>
            </a:xfrm>
          </p:grpSpPr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F2963750-6142-D899-6375-30F4FEF6A38C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183704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(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고등학교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)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선택 중심 교육과정</a:t>
                </a:r>
              </a:p>
            </p:txBody>
          </p:sp>
          <p:grpSp>
            <p:nvGrpSpPr>
              <p:cNvPr id="91" name="그룹 90">
                <a:extLst>
                  <a:ext uri="{FF2B5EF4-FFF2-40B4-BE49-F238E27FC236}">
                    <a16:creationId xmlns:a16="http://schemas.microsoft.com/office/drawing/2014/main" id="{6466BA45-D22E-EA2A-6EA2-A2B76EC0B7ED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92" name="타원 91">
                  <a:extLst>
                    <a:ext uri="{FF2B5EF4-FFF2-40B4-BE49-F238E27FC236}">
                      <a16:creationId xmlns:a16="http://schemas.microsoft.com/office/drawing/2014/main" id="{DA912333-4B43-43FD-6153-1AA562ED2DE1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7F217832-395A-F756-B1D0-A65612536E7D}"/>
                    </a:ext>
                  </a:extLst>
                </p:cNvPr>
                <p:cNvSpPr txBox="1"/>
                <p:nvPr/>
              </p:nvSpPr>
              <p:spPr>
                <a:xfrm>
                  <a:off x="1160783" y="258397"/>
                  <a:ext cx="9778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6</a:t>
                  </a:r>
                </a:p>
              </p:txBody>
            </p:sp>
          </p:grp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8BE2A48-7391-032F-46AA-59D61732DD50}"/>
                </a:ext>
              </a:extLst>
            </p:cNvPr>
            <p:cNvSpPr txBox="1"/>
            <p:nvPr/>
          </p:nvSpPr>
          <p:spPr>
            <a:xfrm>
              <a:off x="1087593" y="569974"/>
              <a:ext cx="255518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진로 선택 교육과정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59C9FB6-43B3-F5D1-2C33-6B7D0CDD851B}"/>
                </a:ext>
              </a:extLst>
            </p:cNvPr>
            <p:cNvSpPr txBox="1"/>
            <p:nvPr/>
          </p:nvSpPr>
          <p:spPr>
            <a:xfrm>
              <a:off x="134030" y="524669"/>
              <a:ext cx="663643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ko-KR"/>
              </a:defPPr>
              <a:lvl1pPr algn="ctr">
                <a:defRPr sz="26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en-US" altLang="ko-KR" dirty="0"/>
                <a:t>6-4</a:t>
              </a:r>
            </a:p>
          </p:txBody>
        </p:sp>
      </p:grpSp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0F4AD0DC-1AF6-16ED-0506-7AF2C77A5A09}"/>
              </a:ext>
            </a:extLst>
          </p:cNvPr>
          <p:cNvGrpSpPr/>
          <p:nvPr/>
        </p:nvGrpSpPr>
        <p:grpSpPr>
          <a:xfrm>
            <a:off x="468313" y="1268760"/>
            <a:ext cx="2737050" cy="274162"/>
            <a:chOff x="570310" y="1357064"/>
            <a:chExt cx="2737050" cy="274162"/>
          </a:xfrm>
        </p:grpSpPr>
        <p:grpSp>
          <p:nvGrpSpPr>
            <p:cNvPr id="114" name="그룹 113">
              <a:extLst>
                <a:ext uri="{FF2B5EF4-FFF2-40B4-BE49-F238E27FC236}">
                  <a16:creationId xmlns:a16="http://schemas.microsoft.com/office/drawing/2014/main" id="{35C7E73B-8D3A-328D-FD20-4A56C7E7FB06}"/>
                </a:ext>
              </a:extLst>
            </p:cNvPr>
            <p:cNvGrpSpPr/>
            <p:nvPr/>
          </p:nvGrpSpPr>
          <p:grpSpPr>
            <a:xfrm>
              <a:off x="570310" y="1357064"/>
              <a:ext cx="292697" cy="271712"/>
              <a:chOff x="480080" y="1326455"/>
              <a:chExt cx="439242" cy="407751"/>
            </a:xfrm>
          </p:grpSpPr>
          <p:grpSp>
            <p:nvGrpSpPr>
              <p:cNvPr id="116" name="그룹 115">
                <a:extLst>
                  <a:ext uri="{FF2B5EF4-FFF2-40B4-BE49-F238E27FC236}">
                    <a16:creationId xmlns:a16="http://schemas.microsoft.com/office/drawing/2014/main" id="{24F30DC9-74A7-7D9C-D877-4543A3F74331}"/>
                  </a:ext>
                </a:extLst>
              </p:cNvPr>
              <p:cNvGrpSpPr/>
              <p:nvPr/>
            </p:nvGrpSpPr>
            <p:grpSpPr>
              <a:xfrm>
                <a:off x="480080" y="1326455"/>
                <a:ext cx="439242" cy="407751"/>
                <a:chOff x="480080" y="1326455"/>
                <a:chExt cx="439242" cy="407751"/>
              </a:xfrm>
            </p:grpSpPr>
            <p:sp>
              <p:nvSpPr>
                <p:cNvPr id="119" name="타원 118">
                  <a:extLst>
                    <a:ext uri="{FF2B5EF4-FFF2-40B4-BE49-F238E27FC236}">
                      <a16:creationId xmlns:a16="http://schemas.microsoft.com/office/drawing/2014/main" id="{A30BDF5A-E7D5-7BB7-5C11-98795663D212}"/>
                    </a:ext>
                  </a:extLst>
                </p:cNvPr>
                <p:cNvSpPr/>
                <p:nvPr/>
              </p:nvSpPr>
              <p:spPr>
                <a:xfrm>
                  <a:off x="578902" y="1326455"/>
                  <a:ext cx="241598" cy="241598"/>
                </a:xfrm>
                <a:prstGeom prst="ellipse">
                  <a:avLst/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20" name="타원 119">
                  <a:extLst>
                    <a:ext uri="{FF2B5EF4-FFF2-40B4-BE49-F238E27FC236}">
                      <a16:creationId xmlns:a16="http://schemas.microsoft.com/office/drawing/2014/main" id="{34B355EB-29F1-C65A-5453-C57B013A138F}"/>
                    </a:ext>
                  </a:extLst>
                </p:cNvPr>
                <p:cNvSpPr/>
                <p:nvPr/>
              </p:nvSpPr>
              <p:spPr>
                <a:xfrm>
                  <a:off x="480080" y="1492608"/>
                  <a:ext cx="241598" cy="241598"/>
                </a:xfrm>
                <a:prstGeom prst="ellipse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21" name="타원 120">
                  <a:extLst>
                    <a:ext uri="{FF2B5EF4-FFF2-40B4-BE49-F238E27FC236}">
                      <a16:creationId xmlns:a16="http://schemas.microsoft.com/office/drawing/2014/main" id="{6030846A-9DB9-6927-2589-47ACDEA45CFA}"/>
                    </a:ext>
                  </a:extLst>
                </p:cNvPr>
                <p:cNvSpPr/>
                <p:nvPr/>
              </p:nvSpPr>
              <p:spPr>
                <a:xfrm>
                  <a:off x="677724" y="1492608"/>
                  <a:ext cx="241598" cy="241598"/>
                </a:xfrm>
                <a:prstGeom prst="ellipse">
                  <a:avLst/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117" name="타원 116">
                <a:extLst>
                  <a:ext uri="{FF2B5EF4-FFF2-40B4-BE49-F238E27FC236}">
                    <a16:creationId xmlns:a16="http://schemas.microsoft.com/office/drawing/2014/main" id="{D742487F-DF85-0880-C061-0B5B8CF49F66}"/>
                  </a:ext>
                </a:extLst>
              </p:cNvPr>
              <p:cNvSpPr/>
              <p:nvPr/>
            </p:nvSpPr>
            <p:spPr>
              <a:xfrm>
                <a:off x="566500" y="1423591"/>
                <a:ext cx="266401" cy="2664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8" name="타원 117">
                <a:extLst>
                  <a:ext uri="{FF2B5EF4-FFF2-40B4-BE49-F238E27FC236}">
                    <a16:creationId xmlns:a16="http://schemas.microsoft.com/office/drawing/2014/main" id="{4B774AEA-662F-2F36-286F-4D14633FC35C}"/>
                  </a:ext>
                </a:extLst>
              </p:cNvPr>
              <p:cNvSpPr/>
              <p:nvPr/>
            </p:nvSpPr>
            <p:spPr>
              <a:xfrm>
                <a:off x="616110" y="1473201"/>
                <a:ext cx="167182" cy="167182"/>
              </a:xfrm>
              <a:prstGeom prst="ellipse">
                <a:avLst/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764B1521-8B53-511F-F82E-081D0D6172EB}"/>
                </a:ext>
              </a:extLst>
            </p:cNvPr>
            <p:cNvSpPr txBox="1"/>
            <p:nvPr/>
          </p:nvSpPr>
          <p:spPr>
            <a:xfrm>
              <a:off x="941328" y="1385005"/>
              <a:ext cx="2366032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 연주와 창작 성취기준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DC5166BB-B5D0-3B4C-37D8-2448CED8E649}"/>
              </a:ext>
            </a:extLst>
          </p:cNvPr>
          <p:cNvGrpSpPr/>
          <p:nvPr/>
        </p:nvGrpSpPr>
        <p:grpSpPr>
          <a:xfrm>
            <a:off x="465851" y="1655412"/>
            <a:ext cx="8212298" cy="4518024"/>
            <a:chOff x="465851" y="1655412"/>
            <a:chExt cx="8212298" cy="4518024"/>
          </a:xfrm>
        </p:grpSpPr>
        <p:grpSp>
          <p:nvGrpSpPr>
            <p:cNvPr id="672" name="그룹 671">
              <a:extLst>
                <a:ext uri="{FF2B5EF4-FFF2-40B4-BE49-F238E27FC236}">
                  <a16:creationId xmlns:a16="http://schemas.microsoft.com/office/drawing/2014/main" id="{596A25FA-F39D-0179-CE72-5814EA6311F7}"/>
                </a:ext>
              </a:extLst>
            </p:cNvPr>
            <p:cNvGrpSpPr/>
            <p:nvPr/>
          </p:nvGrpSpPr>
          <p:grpSpPr>
            <a:xfrm>
              <a:off x="465851" y="1655412"/>
              <a:ext cx="3931360" cy="4518024"/>
              <a:chOff x="465851" y="1655412"/>
              <a:chExt cx="3931360" cy="4518024"/>
            </a:xfrm>
          </p:grpSpPr>
          <p:sp>
            <p:nvSpPr>
              <p:cNvPr id="165" name="사각형: 둥근 모서리 164">
                <a:extLst>
                  <a:ext uri="{FF2B5EF4-FFF2-40B4-BE49-F238E27FC236}">
                    <a16:creationId xmlns:a16="http://schemas.microsoft.com/office/drawing/2014/main" id="{EF22D772-91B8-A67D-E4CB-ADA28AA2D071}"/>
                  </a:ext>
                </a:extLst>
              </p:cNvPr>
              <p:cNvSpPr/>
              <p:nvPr/>
            </p:nvSpPr>
            <p:spPr>
              <a:xfrm>
                <a:off x="465851" y="1655412"/>
                <a:ext cx="3931360" cy="4518024"/>
              </a:xfrm>
              <a:prstGeom prst="roundRect">
                <a:avLst>
                  <a:gd name="adj" fmla="val 2124"/>
                </a:avLst>
              </a:prstGeom>
              <a:gradFill>
                <a:gsLst>
                  <a:gs pos="0">
                    <a:srgbClr val="DDF0EF"/>
                  </a:gs>
                  <a:gs pos="100000">
                    <a:srgbClr val="D4E2F0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512" name="그룹 511">
                <a:extLst>
                  <a:ext uri="{FF2B5EF4-FFF2-40B4-BE49-F238E27FC236}">
                    <a16:creationId xmlns:a16="http://schemas.microsoft.com/office/drawing/2014/main" id="{655EE27C-91B5-AEA0-EFE8-C7656CAC619A}"/>
                  </a:ext>
                </a:extLst>
              </p:cNvPr>
              <p:cNvGrpSpPr/>
              <p:nvPr/>
            </p:nvGrpSpPr>
            <p:grpSpPr>
              <a:xfrm>
                <a:off x="523232" y="1728285"/>
                <a:ext cx="3816601" cy="2040618"/>
                <a:chOff x="531613" y="1803593"/>
                <a:chExt cx="3893315" cy="2040618"/>
              </a:xfrm>
            </p:grpSpPr>
            <p:sp>
              <p:nvSpPr>
                <p:cNvPr id="447" name="사각형: 둥근 모서리 446">
                  <a:extLst>
                    <a:ext uri="{FF2B5EF4-FFF2-40B4-BE49-F238E27FC236}">
                      <a16:creationId xmlns:a16="http://schemas.microsoft.com/office/drawing/2014/main" id="{984C9FC4-4E98-A750-A056-0D609BE81260}"/>
                    </a:ext>
                  </a:extLst>
                </p:cNvPr>
                <p:cNvSpPr/>
                <p:nvPr/>
              </p:nvSpPr>
              <p:spPr>
                <a:xfrm>
                  <a:off x="602713" y="1974104"/>
                  <a:ext cx="3747544" cy="1870107"/>
                </a:xfrm>
                <a:prstGeom prst="roundRect">
                  <a:avLst>
                    <a:gd name="adj" fmla="val 3362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506" name="그룹 505">
                  <a:extLst>
                    <a:ext uri="{FF2B5EF4-FFF2-40B4-BE49-F238E27FC236}">
                      <a16:creationId xmlns:a16="http://schemas.microsoft.com/office/drawing/2014/main" id="{090FB6DE-3E32-720B-F5D7-121BD9D81226}"/>
                    </a:ext>
                  </a:extLst>
                </p:cNvPr>
                <p:cNvGrpSpPr/>
                <p:nvPr/>
              </p:nvGrpSpPr>
              <p:grpSpPr>
                <a:xfrm>
                  <a:off x="531613" y="1803593"/>
                  <a:ext cx="3893315" cy="393215"/>
                  <a:chOff x="531613" y="1803593"/>
                  <a:chExt cx="3893315" cy="393215"/>
                </a:xfrm>
              </p:grpSpPr>
              <p:grpSp>
                <p:nvGrpSpPr>
                  <p:cNvPr id="448" name="그룹 447">
                    <a:extLst>
                      <a:ext uri="{FF2B5EF4-FFF2-40B4-BE49-F238E27FC236}">
                        <a16:creationId xmlns:a16="http://schemas.microsoft.com/office/drawing/2014/main" id="{C82E66DA-03C4-5CCB-DFAD-4D7202D4D227}"/>
                      </a:ext>
                    </a:extLst>
                  </p:cNvPr>
                  <p:cNvGrpSpPr/>
                  <p:nvPr/>
                </p:nvGrpSpPr>
                <p:grpSpPr>
                  <a:xfrm rot="16200000" flipV="1">
                    <a:off x="2281663" y="53543"/>
                    <a:ext cx="393215" cy="3893315"/>
                    <a:chOff x="551259" y="-707449"/>
                    <a:chExt cx="292029" cy="2452826"/>
                  </a:xfrm>
                  <a:solidFill>
                    <a:schemeClr val="bg1">
                      <a:lumMod val="65000"/>
                    </a:schemeClr>
                  </a:solidFill>
                </p:grpSpPr>
                <p:sp>
                  <p:nvSpPr>
                    <p:cNvPr id="449" name="사각형: 둥근 모서리 448">
                      <a:extLst>
                        <a:ext uri="{FF2B5EF4-FFF2-40B4-BE49-F238E27FC236}">
                          <a16:creationId xmlns:a16="http://schemas.microsoft.com/office/drawing/2014/main" id="{EA3E37D5-DAE0-4D7C-3304-AD02C62A02D9}"/>
                        </a:ext>
                      </a:extLst>
                    </p:cNvPr>
                    <p:cNvSpPr/>
                    <p:nvPr/>
                  </p:nvSpPr>
                  <p:spPr>
                    <a:xfrm rot="10800000" flipH="1">
                      <a:off x="621207" y="-707449"/>
                      <a:ext cx="222081" cy="2452819"/>
                    </a:xfrm>
                    <a:prstGeom prst="roundRect">
                      <a:avLst>
                        <a:gd name="adj" fmla="val 21459"/>
                      </a:avLst>
                    </a:pr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450" name="자유형: 도형 449">
                      <a:extLst>
                        <a:ext uri="{FF2B5EF4-FFF2-40B4-BE49-F238E27FC236}">
                          <a16:creationId xmlns:a16="http://schemas.microsoft.com/office/drawing/2014/main" id="{A551363F-5A11-F3B2-7F8E-641D4AFB45E3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622337" y="1529916"/>
                      <a:ext cx="14438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451" name="자유형: 도형 450">
                      <a:extLst>
                        <a:ext uri="{FF2B5EF4-FFF2-40B4-BE49-F238E27FC236}">
                          <a16:creationId xmlns:a16="http://schemas.microsoft.com/office/drawing/2014/main" id="{D56714FB-B36E-7A12-2C2A-56AEF61C4BCB}"/>
                        </a:ext>
                      </a:extLst>
                    </p:cNvPr>
                    <p:cNvSpPr/>
                    <p:nvPr/>
                  </p:nvSpPr>
                  <p:spPr>
                    <a:xfrm rot="16200000" flipH="1" flipV="1">
                      <a:off x="622337" y="-778526"/>
                      <a:ext cx="14438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446" name="TextBox 445">
                    <a:extLst>
                      <a:ext uri="{FF2B5EF4-FFF2-40B4-BE49-F238E27FC236}">
                        <a16:creationId xmlns:a16="http://schemas.microsoft.com/office/drawing/2014/main" id="{C0833C9A-52B8-F505-AA0F-2FC54C741D00}"/>
                      </a:ext>
                    </a:extLst>
                  </p:cNvPr>
                  <p:cNvSpPr txBox="1"/>
                  <p:nvPr/>
                </p:nvSpPr>
                <p:spPr>
                  <a:xfrm>
                    <a:off x="2108716" y="1860775"/>
                    <a:ext cx="739121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표현과 창작</a:t>
                    </a:r>
                  </a:p>
                </p:txBody>
              </p:sp>
            </p:grpSp>
            <p:grpSp>
              <p:nvGrpSpPr>
                <p:cNvPr id="511" name="그룹 510">
                  <a:extLst>
                    <a:ext uri="{FF2B5EF4-FFF2-40B4-BE49-F238E27FC236}">
                      <a16:creationId xmlns:a16="http://schemas.microsoft.com/office/drawing/2014/main" id="{A44F82E4-4E87-798D-E1EC-6E018B28D430}"/>
                    </a:ext>
                  </a:extLst>
                </p:cNvPr>
                <p:cNvGrpSpPr/>
                <p:nvPr/>
              </p:nvGrpSpPr>
              <p:grpSpPr>
                <a:xfrm>
                  <a:off x="622034" y="2144450"/>
                  <a:ext cx="3712462" cy="1658505"/>
                  <a:chOff x="622034" y="2144450"/>
                  <a:chExt cx="3712462" cy="1658505"/>
                </a:xfrm>
              </p:grpSpPr>
              <p:cxnSp>
                <p:nvCxnSpPr>
                  <p:cNvPr id="466" name="직선 연결선 465">
                    <a:extLst>
                      <a:ext uri="{FF2B5EF4-FFF2-40B4-BE49-F238E27FC236}">
                        <a16:creationId xmlns:a16="http://schemas.microsoft.com/office/drawing/2014/main" id="{3C8385AC-56F9-C26E-4B10-D63E378671E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489944" y="2144450"/>
                    <a:ext cx="0" cy="1658505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85000"/>
                      </a:schemeClr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510" name="그룹 509">
                    <a:extLst>
                      <a:ext uri="{FF2B5EF4-FFF2-40B4-BE49-F238E27FC236}">
                        <a16:creationId xmlns:a16="http://schemas.microsoft.com/office/drawing/2014/main" id="{CD47B991-3B94-587B-5484-4000FE2A74A5}"/>
                      </a:ext>
                    </a:extLst>
                  </p:cNvPr>
                  <p:cNvGrpSpPr/>
                  <p:nvPr/>
                </p:nvGrpSpPr>
                <p:grpSpPr>
                  <a:xfrm>
                    <a:off x="622034" y="2538022"/>
                    <a:ext cx="3712462" cy="870794"/>
                    <a:chOff x="622034" y="2538022"/>
                    <a:chExt cx="3712462" cy="870794"/>
                  </a:xfrm>
                </p:grpSpPr>
                <p:cxnSp>
                  <p:nvCxnSpPr>
                    <p:cNvPr id="467" name="직선 연결선 466">
                      <a:extLst>
                        <a:ext uri="{FF2B5EF4-FFF2-40B4-BE49-F238E27FC236}">
                          <a16:creationId xmlns:a16="http://schemas.microsoft.com/office/drawing/2014/main" id="{31B1291A-82AD-312A-B3F1-66D48B54E28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2034" y="2538022"/>
                      <a:ext cx="3712462" cy="0"/>
                    </a:xfrm>
                    <a:prstGeom prst="line">
                      <a:avLst/>
                    </a:prstGeom>
                    <a:ln w="12700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72" name="직선 연결선 471">
                      <a:extLst>
                        <a:ext uri="{FF2B5EF4-FFF2-40B4-BE49-F238E27FC236}">
                          <a16:creationId xmlns:a16="http://schemas.microsoft.com/office/drawing/2014/main" id="{5F3EB540-B4B8-5447-29DD-8FF5CBFA610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2034" y="2973419"/>
                      <a:ext cx="3712462" cy="0"/>
                    </a:xfrm>
                    <a:prstGeom prst="line">
                      <a:avLst/>
                    </a:prstGeom>
                    <a:ln w="12700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73" name="직선 연결선 472">
                      <a:extLst>
                        <a:ext uri="{FF2B5EF4-FFF2-40B4-BE49-F238E27FC236}">
                          <a16:creationId xmlns:a16="http://schemas.microsoft.com/office/drawing/2014/main" id="{BCF73669-FE12-A0CD-225D-58F763B678D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2034" y="3408816"/>
                      <a:ext cx="3712462" cy="0"/>
                    </a:xfrm>
                    <a:prstGeom prst="line">
                      <a:avLst/>
                    </a:prstGeom>
                    <a:ln w="12700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71" name="그룹 470">
                    <a:extLst>
                      <a:ext uri="{FF2B5EF4-FFF2-40B4-BE49-F238E27FC236}">
                        <a16:creationId xmlns:a16="http://schemas.microsoft.com/office/drawing/2014/main" id="{9E64F3CE-2D90-8A77-B9DB-21B4987E47CA}"/>
                      </a:ext>
                    </a:extLst>
                  </p:cNvPr>
                  <p:cNvGrpSpPr/>
                  <p:nvPr/>
                </p:nvGrpSpPr>
                <p:grpSpPr>
                  <a:xfrm>
                    <a:off x="697805" y="2617216"/>
                    <a:ext cx="3015155" cy="276999"/>
                    <a:chOff x="697805" y="2620355"/>
                    <a:chExt cx="3015155" cy="255583"/>
                  </a:xfrm>
                </p:grpSpPr>
                <p:sp>
                  <p:nvSpPr>
                    <p:cNvPr id="461" name="TextBox 460">
                      <a:extLst>
                        <a:ext uri="{FF2B5EF4-FFF2-40B4-BE49-F238E27FC236}">
                          <a16:creationId xmlns:a16="http://schemas.microsoft.com/office/drawing/2014/main" id="{1D2F946B-4D00-CE02-EC0B-909527D8774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5535" y="2620355"/>
                      <a:ext cx="2127425" cy="25558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음악적 의도를 음악 요소와 구조에 반영하고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적합한 기보법이나 매체를 활용하여 창작한다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462" name="TextBox 461">
                      <a:extLst>
                        <a:ext uri="{FF2B5EF4-FFF2-40B4-BE49-F238E27FC236}">
                          <a16:creationId xmlns:a16="http://schemas.microsoft.com/office/drawing/2014/main" id="{1227E745-3784-9595-26DF-EA719525110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7805" y="2684251"/>
                      <a:ext cx="690064" cy="12779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12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연창</a:t>
                      </a:r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01-02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470" name="그룹 469">
                    <a:extLst>
                      <a:ext uri="{FF2B5EF4-FFF2-40B4-BE49-F238E27FC236}">
                        <a16:creationId xmlns:a16="http://schemas.microsoft.com/office/drawing/2014/main" id="{A963885E-0711-156B-66AB-2A9E0CB2784E}"/>
                      </a:ext>
                    </a:extLst>
                  </p:cNvPr>
                  <p:cNvGrpSpPr/>
                  <p:nvPr/>
                </p:nvGrpSpPr>
                <p:grpSpPr>
                  <a:xfrm>
                    <a:off x="697805" y="3052613"/>
                    <a:ext cx="3250629" cy="276999"/>
                    <a:chOff x="697805" y="2843145"/>
                    <a:chExt cx="3250629" cy="255583"/>
                  </a:xfrm>
                </p:grpSpPr>
                <p:sp>
                  <p:nvSpPr>
                    <p:cNvPr id="459" name="TextBox 458">
                      <a:extLst>
                        <a:ext uri="{FF2B5EF4-FFF2-40B4-BE49-F238E27FC236}">
                          <a16:creationId xmlns:a16="http://schemas.microsoft.com/office/drawing/2014/main" id="{E6ADA0CB-88C6-D791-B6C5-B6E799C2EEA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5535" y="2843145"/>
                      <a:ext cx="2362899" cy="25558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음악에 대한 개인적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·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사회적 윤리의식을 갖추고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다양한 표현을 담아 공연을 구상하거나 발전시킨다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460" name="TextBox 459">
                      <a:extLst>
                        <a:ext uri="{FF2B5EF4-FFF2-40B4-BE49-F238E27FC236}">
                          <a16:creationId xmlns:a16="http://schemas.microsoft.com/office/drawing/2014/main" id="{810F17FD-9232-C0F0-27D6-8F503723740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7805" y="2907041"/>
                      <a:ext cx="690064" cy="12779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12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연창</a:t>
                      </a:r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01-03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469" name="그룹 468">
                    <a:extLst>
                      <a:ext uri="{FF2B5EF4-FFF2-40B4-BE49-F238E27FC236}">
                        <a16:creationId xmlns:a16="http://schemas.microsoft.com/office/drawing/2014/main" id="{E89BE0B9-3904-F8CE-3F9E-EFB106ACF599}"/>
                      </a:ext>
                    </a:extLst>
                  </p:cNvPr>
                  <p:cNvGrpSpPr/>
                  <p:nvPr/>
                </p:nvGrpSpPr>
                <p:grpSpPr>
                  <a:xfrm>
                    <a:off x="697805" y="3488010"/>
                    <a:ext cx="3381446" cy="276999"/>
                    <a:chOff x="697805" y="3065935"/>
                    <a:chExt cx="3381446" cy="255583"/>
                  </a:xfrm>
                </p:grpSpPr>
                <p:sp>
                  <p:nvSpPr>
                    <p:cNvPr id="457" name="TextBox 456">
                      <a:extLst>
                        <a:ext uri="{FF2B5EF4-FFF2-40B4-BE49-F238E27FC236}">
                          <a16:creationId xmlns:a16="http://schemas.microsoft.com/office/drawing/2014/main" id="{0ACB32E8-F3DA-68E6-3163-3515A66EAE0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5535" y="3065935"/>
                      <a:ext cx="2493716" cy="25558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다양한 음악 문화의 공연 예절을 이해하고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서로의 음악 문화를 존중하며 배려하는 태도를 지닌다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458" name="TextBox 457">
                      <a:extLst>
                        <a:ext uri="{FF2B5EF4-FFF2-40B4-BE49-F238E27FC236}">
                          <a16:creationId xmlns:a16="http://schemas.microsoft.com/office/drawing/2014/main" id="{C15D2FDE-6D53-6473-2C43-6020AA862CE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7805" y="3129831"/>
                      <a:ext cx="690064" cy="12779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12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연창</a:t>
                      </a:r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01-04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477" name="그룹 476">
                    <a:extLst>
                      <a:ext uri="{FF2B5EF4-FFF2-40B4-BE49-F238E27FC236}">
                        <a16:creationId xmlns:a16="http://schemas.microsoft.com/office/drawing/2014/main" id="{85891EEF-B90E-61BA-17E4-C84A506881D1}"/>
                      </a:ext>
                    </a:extLst>
                  </p:cNvPr>
                  <p:cNvGrpSpPr/>
                  <p:nvPr/>
                </p:nvGrpSpPr>
                <p:grpSpPr>
                  <a:xfrm>
                    <a:off x="697805" y="2181820"/>
                    <a:ext cx="3276792" cy="276999"/>
                    <a:chOff x="697805" y="2208508"/>
                    <a:chExt cx="3276792" cy="255583"/>
                  </a:xfrm>
                </p:grpSpPr>
                <p:sp>
                  <p:nvSpPr>
                    <p:cNvPr id="463" name="TextBox 462">
                      <a:extLst>
                        <a:ext uri="{FF2B5EF4-FFF2-40B4-BE49-F238E27FC236}">
                          <a16:creationId xmlns:a16="http://schemas.microsoft.com/office/drawing/2014/main" id="{8F77111B-71B4-2BD9-BAE3-988724E69FF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5535" y="2208508"/>
                      <a:ext cx="2389062" cy="25558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다양한 연주형태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형식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장르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양식의 악곡을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자신의 해석을 담아 바른 발성과 주법으로 연주한다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464" name="TextBox 463">
                      <a:extLst>
                        <a:ext uri="{FF2B5EF4-FFF2-40B4-BE49-F238E27FC236}">
                          <a16:creationId xmlns:a16="http://schemas.microsoft.com/office/drawing/2014/main" id="{18DB3A31-E769-D937-080F-7BE7F17C9C2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7805" y="2272404"/>
                      <a:ext cx="690064" cy="12779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12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연창</a:t>
                      </a:r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01-01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</p:grpSp>
          </p:grpSp>
          <p:grpSp>
            <p:nvGrpSpPr>
              <p:cNvPr id="592" name="그룹 591">
                <a:extLst>
                  <a:ext uri="{FF2B5EF4-FFF2-40B4-BE49-F238E27FC236}">
                    <a16:creationId xmlns:a16="http://schemas.microsoft.com/office/drawing/2014/main" id="{C5A92D08-FE84-5F3A-1B93-4D7039BF87F7}"/>
                  </a:ext>
                </a:extLst>
              </p:cNvPr>
              <p:cNvGrpSpPr/>
              <p:nvPr/>
            </p:nvGrpSpPr>
            <p:grpSpPr>
              <a:xfrm>
                <a:off x="523232" y="4019046"/>
                <a:ext cx="3816601" cy="2040618"/>
                <a:chOff x="531613" y="1803593"/>
                <a:chExt cx="3893315" cy="2040618"/>
              </a:xfrm>
            </p:grpSpPr>
            <p:sp>
              <p:nvSpPr>
                <p:cNvPr id="593" name="사각형: 둥근 모서리 592">
                  <a:extLst>
                    <a:ext uri="{FF2B5EF4-FFF2-40B4-BE49-F238E27FC236}">
                      <a16:creationId xmlns:a16="http://schemas.microsoft.com/office/drawing/2014/main" id="{1179E879-72D0-14B5-0679-B7B069362271}"/>
                    </a:ext>
                  </a:extLst>
                </p:cNvPr>
                <p:cNvSpPr/>
                <p:nvPr/>
              </p:nvSpPr>
              <p:spPr>
                <a:xfrm>
                  <a:off x="602713" y="1974104"/>
                  <a:ext cx="3747544" cy="1870107"/>
                </a:xfrm>
                <a:prstGeom prst="roundRect">
                  <a:avLst>
                    <a:gd name="adj" fmla="val 3362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594" name="그룹 593">
                  <a:extLst>
                    <a:ext uri="{FF2B5EF4-FFF2-40B4-BE49-F238E27FC236}">
                      <a16:creationId xmlns:a16="http://schemas.microsoft.com/office/drawing/2014/main" id="{792D4B61-953A-DC8C-A484-65FC545A0988}"/>
                    </a:ext>
                  </a:extLst>
                </p:cNvPr>
                <p:cNvGrpSpPr/>
                <p:nvPr/>
              </p:nvGrpSpPr>
              <p:grpSpPr>
                <a:xfrm>
                  <a:off x="531613" y="1803593"/>
                  <a:ext cx="3893315" cy="399371"/>
                  <a:chOff x="531613" y="1803593"/>
                  <a:chExt cx="3893315" cy="399371"/>
                </a:xfrm>
              </p:grpSpPr>
              <p:grpSp>
                <p:nvGrpSpPr>
                  <p:cNvPr id="613" name="그룹 612">
                    <a:extLst>
                      <a:ext uri="{FF2B5EF4-FFF2-40B4-BE49-F238E27FC236}">
                        <a16:creationId xmlns:a16="http://schemas.microsoft.com/office/drawing/2014/main" id="{8A2543BD-F3FE-1AB3-0BEE-5E77AB05EFD6}"/>
                      </a:ext>
                    </a:extLst>
                  </p:cNvPr>
                  <p:cNvGrpSpPr/>
                  <p:nvPr/>
                </p:nvGrpSpPr>
                <p:grpSpPr>
                  <a:xfrm rot="16200000" flipV="1">
                    <a:off x="2278585" y="56621"/>
                    <a:ext cx="399371" cy="3893315"/>
                    <a:chOff x="546687" y="-707449"/>
                    <a:chExt cx="296601" cy="2452826"/>
                  </a:xfrm>
                  <a:solidFill>
                    <a:schemeClr val="bg1">
                      <a:lumMod val="65000"/>
                    </a:schemeClr>
                  </a:solidFill>
                </p:grpSpPr>
                <p:sp>
                  <p:nvSpPr>
                    <p:cNvPr id="615" name="사각형: 둥근 모서리 614">
                      <a:extLst>
                        <a:ext uri="{FF2B5EF4-FFF2-40B4-BE49-F238E27FC236}">
                          <a16:creationId xmlns:a16="http://schemas.microsoft.com/office/drawing/2014/main" id="{B59EBBB9-0903-9217-6775-C5B3A320021F}"/>
                        </a:ext>
                      </a:extLst>
                    </p:cNvPr>
                    <p:cNvSpPr/>
                    <p:nvPr/>
                  </p:nvSpPr>
                  <p:spPr>
                    <a:xfrm rot="10800000" flipH="1">
                      <a:off x="621207" y="-707449"/>
                      <a:ext cx="222081" cy="2452819"/>
                    </a:xfrm>
                    <a:prstGeom prst="roundRect">
                      <a:avLst>
                        <a:gd name="adj" fmla="val 21459"/>
                      </a:avLst>
                    </a:pr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616" name="자유형: 도형 615">
                      <a:extLst>
                        <a:ext uri="{FF2B5EF4-FFF2-40B4-BE49-F238E27FC236}">
                          <a16:creationId xmlns:a16="http://schemas.microsoft.com/office/drawing/2014/main" id="{B393EAC9-929F-CA8D-1CE9-8D3E7E516D92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617765" y="1529916"/>
                      <a:ext cx="14438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617" name="자유형: 도형 616">
                      <a:extLst>
                        <a:ext uri="{FF2B5EF4-FFF2-40B4-BE49-F238E27FC236}">
                          <a16:creationId xmlns:a16="http://schemas.microsoft.com/office/drawing/2014/main" id="{77C528AB-8A10-2A63-DB8F-7CA6DDA7C00E}"/>
                        </a:ext>
                      </a:extLst>
                    </p:cNvPr>
                    <p:cNvSpPr/>
                    <p:nvPr/>
                  </p:nvSpPr>
                  <p:spPr>
                    <a:xfrm rot="16200000" flipH="1" flipV="1">
                      <a:off x="617765" y="-778526"/>
                      <a:ext cx="14438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614" name="TextBox 613">
                    <a:extLst>
                      <a:ext uri="{FF2B5EF4-FFF2-40B4-BE49-F238E27FC236}">
                        <a16:creationId xmlns:a16="http://schemas.microsoft.com/office/drawing/2014/main" id="{D9F3BCFA-C5E7-53D5-BADF-EF57EF472986}"/>
                      </a:ext>
                    </a:extLst>
                  </p:cNvPr>
                  <p:cNvSpPr txBox="1"/>
                  <p:nvPr/>
                </p:nvSpPr>
                <p:spPr>
                  <a:xfrm>
                    <a:off x="2108716" y="1860774"/>
                    <a:ext cx="739121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실천과 소통</a:t>
                    </a:r>
                  </a:p>
                </p:txBody>
              </p:sp>
            </p:grpSp>
            <p:grpSp>
              <p:nvGrpSpPr>
                <p:cNvPr id="595" name="그룹 594">
                  <a:extLst>
                    <a:ext uri="{FF2B5EF4-FFF2-40B4-BE49-F238E27FC236}">
                      <a16:creationId xmlns:a16="http://schemas.microsoft.com/office/drawing/2014/main" id="{F26C1711-C790-29DA-B604-5275C61D6A04}"/>
                    </a:ext>
                  </a:extLst>
                </p:cNvPr>
                <p:cNvGrpSpPr/>
                <p:nvPr/>
              </p:nvGrpSpPr>
              <p:grpSpPr>
                <a:xfrm>
                  <a:off x="622034" y="2144450"/>
                  <a:ext cx="3712462" cy="1658505"/>
                  <a:chOff x="622034" y="2144450"/>
                  <a:chExt cx="3712462" cy="1658505"/>
                </a:xfrm>
              </p:grpSpPr>
              <p:cxnSp>
                <p:nvCxnSpPr>
                  <p:cNvPr id="596" name="직선 연결선 595">
                    <a:extLst>
                      <a:ext uri="{FF2B5EF4-FFF2-40B4-BE49-F238E27FC236}">
                        <a16:creationId xmlns:a16="http://schemas.microsoft.com/office/drawing/2014/main" id="{027DD698-4D8A-B347-7D10-51420CEEB5B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489944" y="2144450"/>
                    <a:ext cx="0" cy="1658505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85000"/>
                      </a:schemeClr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597" name="그룹 596">
                    <a:extLst>
                      <a:ext uri="{FF2B5EF4-FFF2-40B4-BE49-F238E27FC236}">
                        <a16:creationId xmlns:a16="http://schemas.microsoft.com/office/drawing/2014/main" id="{C90B2F2A-821F-49DB-67B6-E2190EC095FB}"/>
                      </a:ext>
                    </a:extLst>
                  </p:cNvPr>
                  <p:cNvGrpSpPr/>
                  <p:nvPr/>
                </p:nvGrpSpPr>
                <p:grpSpPr>
                  <a:xfrm>
                    <a:off x="622034" y="2538022"/>
                    <a:ext cx="3712462" cy="870794"/>
                    <a:chOff x="622034" y="2538022"/>
                    <a:chExt cx="3712462" cy="870794"/>
                  </a:xfrm>
                </p:grpSpPr>
                <p:cxnSp>
                  <p:nvCxnSpPr>
                    <p:cNvPr id="610" name="직선 연결선 609">
                      <a:extLst>
                        <a:ext uri="{FF2B5EF4-FFF2-40B4-BE49-F238E27FC236}">
                          <a16:creationId xmlns:a16="http://schemas.microsoft.com/office/drawing/2014/main" id="{23447C71-7B8F-7557-E212-68CC695DE26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2034" y="2538022"/>
                      <a:ext cx="3712462" cy="0"/>
                    </a:xfrm>
                    <a:prstGeom prst="line">
                      <a:avLst/>
                    </a:prstGeom>
                    <a:ln w="12700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11" name="직선 연결선 610">
                      <a:extLst>
                        <a:ext uri="{FF2B5EF4-FFF2-40B4-BE49-F238E27FC236}">
                          <a16:creationId xmlns:a16="http://schemas.microsoft.com/office/drawing/2014/main" id="{F8E3A6B9-3C2D-15E0-9396-F1D9CD066D4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2034" y="2973419"/>
                      <a:ext cx="3712462" cy="0"/>
                    </a:xfrm>
                    <a:prstGeom prst="line">
                      <a:avLst/>
                    </a:prstGeom>
                    <a:ln w="12700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12" name="직선 연결선 611">
                      <a:extLst>
                        <a:ext uri="{FF2B5EF4-FFF2-40B4-BE49-F238E27FC236}">
                          <a16:creationId xmlns:a16="http://schemas.microsoft.com/office/drawing/2014/main" id="{1455002E-4241-A340-0C33-057299945DC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2034" y="3408816"/>
                      <a:ext cx="3712462" cy="0"/>
                    </a:xfrm>
                    <a:prstGeom prst="line">
                      <a:avLst/>
                    </a:prstGeom>
                    <a:ln w="12700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98" name="그룹 597">
                    <a:extLst>
                      <a:ext uri="{FF2B5EF4-FFF2-40B4-BE49-F238E27FC236}">
                        <a16:creationId xmlns:a16="http://schemas.microsoft.com/office/drawing/2014/main" id="{8BE0D552-E949-7DC6-11BC-5B3C92D0BC0D}"/>
                      </a:ext>
                    </a:extLst>
                  </p:cNvPr>
                  <p:cNvGrpSpPr/>
                  <p:nvPr/>
                </p:nvGrpSpPr>
                <p:grpSpPr>
                  <a:xfrm>
                    <a:off x="697805" y="2617216"/>
                    <a:ext cx="2832011" cy="276999"/>
                    <a:chOff x="697805" y="2620355"/>
                    <a:chExt cx="2832011" cy="255583"/>
                  </a:xfrm>
                </p:grpSpPr>
                <p:sp>
                  <p:nvSpPr>
                    <p:cNvPr id="608" name="TextBox 607">
                      <a:extLst>
                        <a:ext uri="{FF2B5EF4-FFF2-40B4-BE49-F238E27FC236}">
                          <a16:creationId xmlns:a16="http://schemas.microsoft.com/office/drawing/2014/main" id="{94F23348-C1AB-DAE7-D94D-6A5EE63D98B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5535" y="2620355"/>
                      <a:ext cx="1944281" cy="25558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음악의 가치와 역할을 이해하여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연주 및 창작 활동에 능동적으로 참여한다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09" name="TextBox 608">
                      <a:extLst>
                        <a:ext uri="{FF2B5EF4-FFF2-40B4-BE49-F238E27FC236}">
                          <a16:creationId xmlns:a16="http://schemas.microsoft.com/office/drawing/2014/main" id="{C511DADA-F7BA-5DD6-0EBA-A6DE4549659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7805" y="2684251"/>
                      <a:ext cx="690064" cy="12779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12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연창</a:t>
                      </a:r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02-02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599" name="그룹 598">
                    <a:extLst>
                      <a:ext uri="{FF2B5EF4-FFF2-40B4-BE49-F238E27FC236}">
                        <a16:creationId xmlns:a16="http://schemas.microsoft.com/office/drawing/2014/main" id="{AC6EE571-B16F-C2CB-8D2C-82E6A49FD2FB}"/>
                      </a:ext>
                    </a:extLst>
                  </p:cNvPr>
                  <p:cNvGrpSpPr/>
                  <p:nvPr/>
                </p:nvGrpSpPr>
                <p:grpSpPr>
                  <a:xfrm>
                    <a:off x="697805" y="3052595"/>
                    <a:ext cx="3590754" cy="276999"/>
                    <a:chOff x="697805" y="2843140"/>
                    <a:chExt cx="3590754" cy="255584"/>
                  </a:xfrm>
                </p:grpSpPr>
                <p:sp>
                  <p:nvSpPr>
                    <p:cNvPr id="606" name="TextBox 605">
                      <a:extLst>
                        <a:ext uri="{FF2B5EF4-FFF2-40B4-BE49-F238E27FC236}">
                          <a16:creationId xmlns:a16="http://schemas.microsoft.com/office/drawing/2014/main" id="{7C075D91-376A-8F32-8EE7-D8C0AED6F4E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5535" y="2843140"/>
                      <a:ext cx="2703024" cy="25558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다양한 소리와 매체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음악적 아이디어를 연계하고 활용하여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공동체에 기여할 수 있는 공연을 기획한다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</a:p>
                  </p:txBody>
                </p:sp>
                <p:sp>
                  <p:nvSpPr>
                    <p:cNvPr id="607" name="TextBox 606">
                      <a:extLst>
                        <a:ext uri="{FF2B5EF4-FFF2-40B4-BE49-F238E27FC236}">
                          <a16:creationId xmlns:a16="http://schemas.microsoft.com/office/drawing/2014/main" id="{67075381-9DF6-8889-5457-BEA6B7EEFFF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7805" y="2907036"/>
                      <a:ext cx="690064" cy="12779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12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연창</a:t>
                      </a:r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02-03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600" name="그룹 599">
                    <a:extLst>
                      <a:ext uri="{FF2B5EF4-FFF2-40B4-BE49-F238E27FC236}">
                        <a16:creationId xmlns:a16="http://schemas.microsoft.com/office/drawing/2014/main" id="{93CF5820-DAB0-412E-7050-44B52C6CA823}"/>
                      </a:ext>
                    </a:extLst>
                  </p:cNvPr>
                  <p:cNvGrpSpPr/>
                  <p:nvPr/>
                </p:nvGrpSpPr>
                <p:grpSpPr>
                  <a:xfrm>
                    <a:off x="697805" y="3487992"/>
                    <a:ext cx="3530251" cy="276999"/>
                    <a:chOff x="697805" y="3065930"/>
                    <a:chExt cx="3530251" cy="255584"/>
                  </a:xfrm>
                </p:grpSpPr>
                <p:sp>
                  <p:nvSpPr>
                    <p:cNvPr id="604" name="TextBox 603">
                      <a:extLst>
                        <a:ext uri="{FF2B5EF4-FFF2-40B4-BE49-F238E27FC236}">
                          <a16:creationId xmlns:a16="http://schemas.microsoft.com/office/drawing/2014/main" id="{96BAB097-AB09-577B-26FF-3BE010B609B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5535" y="3065930"/>
                      <a:ext cx="2642521" cy="25558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다양한 영역과 융합하고 협업하는 연주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·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창작 활동을 통해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서로 포용하는 태도를 갖는다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</a:p>
                  </p:txBody>
                </p:sp>
                <p:sp>
                  <p:nvSpPr>
                    <p:cNvPr id="605" name="TextBox 604">
                      <a:extLst>
                        <a:ext uri="{FF2B5EF4-FFF2-40B4-BE49-F238E27FC236}">
                          <a16:creationId xmlns:a16="http://schemas.microsoft.com/office/drawing/2014/main" id="{370B195F-5893-A803-58F7-BC69F7412B9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7805" y="3129826"/>
                      <a:ext cx="690064" cy="12779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12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연창</a:t>
                      </a:r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02-04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601" name="그룹 600">
                    <a:extLst>
                      <a:ext uri="{FF2B5EF4-FFF2-40B4-BE49-F238E27FC236}">
                        <a16:creationId xmlns:a16="http://schemas.microsoft.com/office/drawing/2014/main" id="{EC5F3FD8-531F-8A5D-2C02-354974E582A5}"/>
                      </a:ext>
                    </a:extLst>
                  </p:cNvPr>
                  <p:cNvGrpSpPr/>
                  <p:nvPr/>
                </p:nvGrpSpPr>
                <p:grpSpPr>
                  <a:xfrm>
                    <a:off x="697805" y="2181827"/>
                    <a:ext cx="2962829" cy="276999"/>
                    <a:chOff x="697805" y="2208506"/>
                    <a:chExt cx="2962829" cy="255582"/>
                  </a:xfrm>
                </p:grpSpPr>
                <p:sp>
                  <p:nvSpPr>
                    <p:cNvPr id="602" name="TextBox 601">
                      <a:extLst>
                        <a:ext uri="{FF2B5EF4-FFF2-40B4-BE49-F238E27FC236}">
                          <a16:creationId xmlns:a16="http://schemas.microsoft.com/office/drawing/2014/main" id="{249AE627-2D19-7AE0-9746-1B6C9FE436E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5535" y="2208506"/>
                      <a:ext cx="2075099" cy="25558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다양한 사회와 문화 속의 음악을 듣고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연주와 창작 활동 양상을 해석하며 비평한다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</a:p>
                  </p:txBody>
                </p:sp>
                <p:sp>
                  <p:nvSpPr>
                    <p:cNvPr id="603" name="TextBox 602">
                      <a:extLst>
                        <a:ext uri="{FF2B5EF4-FFF2-40B4-BE49-F238E27FC236}">
                          <a16:creationId xmlns:a16="http://schemas.microsoft.com/office/drawing/2014/main" id="{7AFEFFC7-541A-5167-C27B-718F7A9322E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7805" y="2272401"/>
                      <a:ext cx="690064" cy="12779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12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연창</a:t>
                      </a:r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02-01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</p:grpSp>
          </p:grpSp>
        </p:grpSp>
        <p:grpSp>
          <p:nvGrpSpPr>
            <p:cNvPr id="671" name="그룹 670">
              <a:extLst>
                <a:ext uri="{FF2B5EF4-FFF2-40B4-BE49-F238E27FC236}">
                  <a16:creationId xmlns:a16="http://schemas.microsoft.com/office/drawing/2014/main" id="{025026F7-1244-0E63-C011-CC75FE3550D9}"/>
                </a:ext>
              </a:extLst>
            </p:cNvPr>
            <p:cNvGrpSpPr/>
            <p:nvPr/>
          </p:nvGrpSpPr>
          <p:grpSpPr>
            <a:xfrm>
              <a:off x="4746789" y="1655412"/>
              <a:ext cx="3931360" cy="4518024"/>
              <a:chOff x="4943499" y="1655412"/>
              <a:chExt cx="3931360" cy="4518024"/>
            </a:xfrm>
          </p:grpSpPr>
          <p:sp>
            <p:nvSpPr>
              <p:cNvPr id="618" name="사각형: 둥근 모서리 617">
                <a:extLst>
                  <a:ext uri="{FF2B5EF4-FFF2-40B4-BE49-F238E27FC236}">
                    <a16:creationId xmlns:a16="http://schemas.microsoft.com/office/drawing/2014/main" id="{175323CB-461E-628A-E864-18C77C571010}"/>
                  </a:ext>
                </a:extLst>
              </p:cNvPr>
              <p:cNvSpPr/>
              <p:nvPr/>
            </p:nvSpPr>
            <p:spPr>
              <a:xfrm>
                <a:off x="4943499" y="1655412"/>
                <a:ext cx="3931360" cy="4518024"/>
              </a:xfrm>
              <a:prstGeom prst="roundRect">
                <a:avLst>
                  <a:gd name="adj" fmla="val 2124"/>
                </a:avLst>
              </a:prstGeom>
              <a:gradFill>
                <a:gsLst>
                  <a:gs pos="0">
                    <a:srgbClr val="DDF0EF"/>
                  </a:gs>
                  <a:gs pos="100000">
                    <a:srgbClr val="D4E2F0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619" name="그룹 618">
                <a:extLst>
                  <a:ext uri="{FF2B5EF4-FFF2-40B4-BE49-F238E27FC236}">
                    <a16:creationId xmlns:a16="http://schemas.microsoft.com/office/drawing/2014/main" id="{091ADE4E-FD06-5C16-13B4-6425AF1DA33A}"/>
                  </a:ext>
                </a:extLst>
              </p:cNvPr>
              <p:cNvGrpSpPr/>
              <p:nvPr/>
            </p:nvGrpSpPr>
            <p:grpSpPr>
              <a:xfrm>
                <a:off x="5000880" y="1728285"/>
                <a:ext cx="3816601" cy="2040618"/>
                <a:chOff x="531613" y="1803593"/>
                <a:chExt cx="3893315" cy="2040618"/>
              </a:xfrm>
            </p:grpSpPr>
            <p:sp>
              <p:nvSpPr>
                <p:cNvPr id="620" name="사각형: 둥근 모서리 619">
                  <a:extLst>
                    <a:ext uri="{FF2B5EF4-FFF2-40B4-BE49-F238E27FC236}">
                      <a16:creationId xmlns:a16="http://schemas.microsoft.com/office/drawing/2014/main" id="{CD93EF6D-2A4C-2805-B5C0-7F01892D5678}"/>
                    </a:ext>
                  </a:extLst>
                </p:cNvPr>
                <p:cNvSpPr/>
                <p:nvPr/>
              </p:nvSpPr>
              <p:spPr>
                <a:xfrm>
                  <a:off x="603274" y="1974104"/>
                  <a:ext cx="3746422" cy="1870107"/>
                </a:xfrm>
                <a:prstGeom prst="roundRect">
                  <a:avLst>
                    <a:gd name="adj" fmla="val 3362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621" name="그룹 620">
                  <a:extLst>
                    <a:ext uri="{FF2B5EF4-FFF2-40B4-BE49-F238E27FC236}">
                      <a16:creationId xmlns:a16="http://schemas.microsoft.com/office/drawing/2014/main" id="{35F7DC35-211B-A289-9150-FA70E9F31B64}"/>
                    </a:ext>
                  </a:extLst>
                </p:cNvPr>
                <p:cNvGrpSpPr/>
                <p:nvPr/>
              </p:nvGrpSpPr>
              <p:grpSpPr>
                <a:xfrm>
                  <a:off x="531613" y="1803593"/>
                  <a:ext cx="3893315" cy="393215"/>
                  <a:chOff x="531613" y="1803593"/>
                  <a:chExt cx="3893315" cy="393215"/>
                </a:xfrm>
              </p:grpSpPr>
              <p:grpSp>
                <p:nvGrpSpPr>
                  <p:cNvPr id="640" name="그룹 639">
                    <a:extLst>
                      <a:ext uri="{FF2B5EF4-FFF2-40B4-BE49-F238E27FC236}">
                        <a16:creationId xmlns:a16="http://schemas.microsoft.com/office/drawing/2014/main" id="{D6DF579F-71D9-7855-2138-6D4E33028C6F}"/>
                      </a:ext>
                    </a:extLst>
                  </p:cNvPr>
                  <p:cNvGrpSpPr/>
                  <p:nvPr/>
                </p:nvGrpSpPr>
                <p:grpSpPr>
                  <a:xfrm rot="16200000" flipV="1">
                    <a:off x="2281663" y="53543"/>
                    <a:ext cx="393215" cy="3893315"/>
                    <a:chOff x="551259" y="-707449"/>
                    <a:chExt cx="292029" cy="2452826"/>
                  </a:xfrm>
                  <a:solidFill>
                    <a:schemeClr val="bg1">
                      <a:lumMod val="65000"/>
                    </a:schemeClr>
                  </a:solidFill>
                </p:grpSpPr>
                <p:sp>
                  <p:nvSpPr>
                    <p:cNvPr id="642" name="사각형: 둥근 모서리 641">
                      <a:extLst>
                        <a:ext uri="{FF2B5EF4-FFF2-40B4-BE49-F238E27FC236}">
                          <a16:creationId xmlns:a16="http://schemas.microsoft.com/office/drawing/2014/main" id="{4EFAEB7E-7733-D4E2-D5FB-2ACDAF3E43D4}"/>
                        </a:ext>
                      </a:extLst>
                    </p:cNvPr>
                    <p:cNvSpPr/>
                    <p:nvPr/>
                  </p:nvSpPr>
                  <p:spPr>
                    <a:xfrm rot="10800000" flipH="1">
                      <a:off x="621207" y="-707449"/>
                      <a:ext cx="222081" cy="2452819"/>
                    </a:xfrm>
                    <a:prstGeom prst="roundRect">
                      <a:avLst>
                        <a:gd name="adj" fmla="val 21459"/>
                      </a:avLst>
                    </a:pr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643" name="자유형: 도형 642">
                      <a:extLst>
                        <a:ext uri="{FF2B5EF4-FFF2-40B4-BE49-F238E27FC236}">
                          <a16:creationId xmlns:a16="http://schemas.microsoft.com/office/drawing/2014/main" id="{207DE907-2CCD-24C5-9388-14C13FEF74D6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622337" y="1529916"/>
                      <a:ext cx="14438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644" name="자유형: 도형 643">
                      <a:extLst>
                        <a:ext uri="{FF2B5EF4-FFF2-40B4-BE49-F238E27FC236}">
                          <a16:creationId xmlns:a16="http://schemas.microsoft.com/office/drawing/2014/main" id="{B3471006-AC02-B83A-0986-56663ED7B4DE}"/>
                        </a:ext>
                      </a:extLst>
                    </p:cNvPr>
                    <p:cNvSpPr/>
                    <p:nvPr/>
                  </p:nvSpPr>
                  <p:spPr>
                    <a:xfrm rot="16200000" flipH="1" flipV="1">
                      <a:off x="622337" y="-778526"/>
                      <a:ext cx="14438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641" name="TextBox 640">
                    <a:extLst>
                      <a:ext uri="{FF2B5EF4-FFF2-40B4-BE49-F238E27FC236}">
                        <a16:creationId xmlns:a16="http://schemas.microsoft.com/office/drawing/2014/main" id="{B415356B-E479-A492-33FA-048229090FB9}"/>
                      </a:ext>
                    </a:extLst>
                  </p:cNvPr>
                  <p:cNvSpPr txBox="1"/>
                  <p:nvPr/>
                </p:nvSpPr>
                <p:spPr>
                  <a:xfrm>
                    <a:off x="2108716" y="1860775"/>
                    <a:ext cx="739121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감상과 반응</a:t>
                    </a:r>
                  </a:p>
                </p:txBody>
              </p:sp>
            </p:grpSp>
            <p:grpSp>
              <p:nvGrpSpPr>
                <p:cNvPr id="622" name="그룹 621">
                  <a:extLst>
                    <a:ext uri="{FF2B5EF4-FFF2-40B4-BE49-F238E27FC236}">
                      <a16:creationId xmlns:a16="http://schemas.microsoft.com/office/drawing/2014/main" id="{4F75C512-0BD0-46DE-A313-7268C26A0DE0}"/>
                    </a:ext>
                  </a:extLst>
                </p:cNvPr>
                <p:cNvGrpSpPr/>
                <p:nvPr/>
              </p:nvGrpSpPr>
              <p:grpSpPr>
                <a:xfrm>
                  <a:off x="622034" y="2131079"/>
                  <a:ext cx="3712462" cy="1675090"/>
                  <a:chOff x="622034" y="2131079"/>
                  <a:chExt cx="3712462" cy="1675090"/>
                </a:xfrm>
              </p:grpSpPr>
              <p:cxnSp>
                <p:nvCxnSpPr>
                  <p:cNvPr id="623" name="직선 연결선 622">
                    <a:extLst>
                      <a:ext uri="{FF2B5EF4-FFF2-40B4-BE49-F238E27FC236}">
                        <a16:creationId xmlns:a16="http://schemas.microsoft.com/office/drawing/2014/main" id="{9B24D271-1A84-ED4A-6F9E-8D8482F283B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489944" y="2131079"/>
                    <a:ext cx="0" cy="167509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85000"/>
                      </a:schemeClr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624" name="그룹 623">
                    <a:extLst>
                      <a:ext uri="{FF2B5EF4-FFF2-40B4-BE49-F238E27FC236}">
                        <a16:creationId xmlns:a16="http://schemas.microsoft.com/office/drawing/2014/main" id="{28874D0E-AFBD-BF01-203B-22E326587A51}"/>
                      </a:ext>
                    </a:extLst>
                  </p:cNvPr>
                  <p:cNvGrpSpPr/>
                  <p:nvPr/>
                </p:nvGrpSpPr>
                <p:grpSpPr>
                  <a:xfrm>
                    <a:off x="622034" y="2538022"/>
                    <a:ext cx="3712462" cy="870794"/>
                    <a:chOff x="622034" y="2538022"/>
                    <a:chExt cx="3712462" cy="870794"/>
                  </a:xfrm>
                </p:grpSpPr>
                <p:cxnSp>
                  <p:nvCxnSpPr>
                    <p:cNvPr id="637" name="직선 연결선 636">
                      <a:extLst>
                        <a:ext uri="{FF2B5EF4-FFF2-40B4-BE49-F238E27FC236}">
                          <a16:creationId xmlns:a16="http://schemas.microsoft.com/office/drawing/2014/main" id="{6871B720-AC9A-B5BE-D03E-0CB36F10923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2034" y="2538022"/>
                      <a:ext cx="3712462" cy="0"/>
                    </a:xfrm>
                    <a:prstGeom prst="line">
                      <a:avLst/>
                    </a:prstGeom>
                    <a:ln w="12700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38" name="직선 연결선 637">
                      <a:extLst>
                        <a:ext uri="{FF2B5EF4-FFF2-40B4-BE49-F238E27FC236}">
                          <a16:creationId xmlns:a16="http://schemas.microsoft.com/office/drawing/2014/main" id="{AF02AD4E-1D5A-437F-D490-0261AED0D3C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2034" y="2973419"/>
                      <a:ext cx="3712462" cy="0"/>
                    </a:xfrm>
                    <a:prstGeom prst="line">
                      <a:avLst/>
                    </a:prstGeom>
                    <a:ln w="12700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39" name="직선 연결선 638">
                      <a:extLst>
                        <a:ext uri="{FF2B5EF4-FFF2-40B4-BE49-F238E27FC236}">
                          <a16:creationId xmlns:a16="http://schemas.microsoft.com/office/drawing/2014/main" id="{9CB3AFFF-794E-2D8C-CFE5-2A47D94B5C2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2034" y="3408816"/>
                      <a:ext cx="3712462" cy="0"/>
                    </a:xfrm>
                    <a:prstGeom prst="line">
                      <a:avLst/>
                    </a:prstGeom>
                    <a:ln w="12700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625" name="그룹 624">
                    <a:extLst>
                      <a:ext uri="{FF2B5EF4-FFF2-40B4-BE49-F238E27FC236}">
                        <a16:creationId xmlns:a16="http://schemas.microsoft.com/office/drawing/2014/main" id="{76820AA5-3F59-2662-83F2-669B9C27756A}"/>
                      </a:ext>
                    </a:extLst>
                  </p:cNvPr>
                  <p:cNvGrpSpPr/>
                  <p:nvPr/>
                </p:nvGrpSpPr>
                <p:grpSpPr>
                  <a:xfrm>
                    <a:off x="697805" y="2617200"/>
                    <a:ext cx="3476289" cy="276999"/>
                    <a:chOff x="697805" y="2620351"/>
                    <a:chExt cx="3476289" cy="255584"/>
                  </a:xfrm>
                </p:grpSpPr>
                <p:sp>
                  <p:nvSpPr>
                    <p:cNvPr id="635" name="TextBox 634">
                      <a:extLst>
                        <a:ext uri="{FF2B5EF4-FFF2-40B4-BE49-F238E27FC236}">
                          <a16:creationId xmlns:a16="http://schemas.microsoft.com/office/drawing/2014/main" id="{BAFBC174-9F27-50D8-300C-29B3215890B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5535" y="2620351"/>
                      <a:ext cx="2588559" cy="25558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다양한 시대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지역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문화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공동체의 음악을 집중하여 듣고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변화와 발전 양상을 파악한다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</a:p>
                  </p:txBody>
                </p:sp>
                <p:sp>
                  <p:nvSpPr>
                    <p:cNvPr id="636" name="TextBox 635">
                      <a:extLst>
                        <a:ext uri="{FF2B5EF4-FFF2-40B4-BE49-F238E27FC236}">
                          <a16:creationId xmlns:a16="http://schemas.microsoft.com/office/drawing/2014/main" id="{13F1D26F-885B-060F-BC92-021A2DBACFB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7805" y="2684247"/>
                      <a:ext cx="690064" cy="12779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12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감비</a:t>
                      </a:r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01-02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626" name="그룹 625">
                    <a:extLst>
                      <a:ext uri="{FF2B5EF4-FFF2-40B4-BE49-F238E27FC236}">
                        <a16:creationId xmlns:a16="http://schemas.microsoft.com/office/drawing/2014/main" id="{89D66EFB-F77D-E042-D26B-62596B54DB89}"/>
                      </a:ext>
                    </a:extLst>
                  </p:cNvPr>
                  <p:cNvGrpSpPr/>
                  <p:nvPr/>
                </p:nvGrpSpPr>
                <p:grpSpPr>
                  <a:xfrm>
                    <a:off x="671641" y="3052595"/>
                    <a:ext cx="3425597" cy="276999"/>
                    <a:chOff x="671641" y="2843140"/>
                    <a:chExt cx="3425597" cy="255584"/>
                  </a:xfrm>
                </p:grpSpPr>
                <p:sp>
                  <p:nvSpPr>
                    <p:cNvPr id="633" name="TextBox 632">
                      <a:extLst>
                        <a:ext uri="{FF2B5EF4-FFF2-40B4-BE49-F238E27FC236}">
                          <a16:creationId xmlns:a16="http://schemas.microsoft.com/office/drawing/2014/main" id="{120348AD-4D71-DB66-591D-25D4B7C19F7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5534" y="2843140"/>
                      <a:ext cx="2511704" cy="25558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음악을 듣고 음악에 내재된 미적 특성을 수용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·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공감하며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다양한 방법으로 표현한다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</a:p>
                  </p:txBody>
                </p:sp>
                <p:sp>
                  <p:nvSpPr>
                    <p:cNvPr id="634" name="TextBox 633">
                      <a:extLst>
                        <a:ext uri="{FF2B5EF4-FFF2-40B4-BE49-F238E27FC236}">
                          <a16:creationId xmlns:a16="http://schemas.microsoft.com/office/drawing/2014/main" id="{97A0755C-0823-E4B3-5CBF-023DA2CCEA1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1641" y="2907036"/>
                      <a:ext cx="742391" cy="12779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12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감비</a:t>
                      </a:r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01-03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627" name="그룹 626">
                    <a:extLst>
                      <a:ext uri="{FF2B5EF4-FFF2-40B4-BE49-F238E27FC236}">
                        <a16:creationId xmlns:a16="http://schemas.microsoft.com/office/drawing/2014/main" id="{01B6394F-5F04-A23E-E168-CF3A26EA65F6}"/>
                      </a:ext>
                    </a:extLst>
                  </p:cNvPr>
                  <p:cNvGrpSpPr/>
                  <p:nvPr/>
                </p:nvGrpSpPr>
                <p:grpSpPr>
                  <a:xfrm>
                    <a:off x="697805" y="3488010"/>
                    <a:ext cx="3533521" cy="276999"/>
                    <a:chOff x="697805" y="3065935"/>
                    <a:chExt cx="3533521" cy="255583"/>
                  </a:xfrm>
                </p:grpSpPr>
                <p:sp>
                  <p:nvSpPr>
                    <p:cNvPr id="631" name="TextBox 630">
                      <a:extLst>
                        <a:ext uri="{FF2B5EF4-FFF2-40B4-BE49-F238E27FC236}">
                          <a16:creationId xmlns:a16="http://schemas.microsoft.com/office/drawing/2014/main" id="{AAD8FC70-4580-B3FB-EC40-A2D0D1B08C3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5535" y="3065935"/>
                      <a:ext cx="2645791" cy="25558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생활 속에서 음악을 찾아 들으며 자신의 음악적 취향을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900" spc="-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발견하고</a:t>
                      </a:r>
                      <a:r>
                        <a:rPr lang="en-US" altLang="ko-KR" sz="900" spc="-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900" spc="-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감상 경험을 공유하며 상호 존중하는 태도를 갖는다</a:t>
                      </a:r>
                      <a:r>
                        <a:rPr lang="en-US" altLang="ko-KR" sz="900" spc="-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1000" b="1" spc="-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32" name="TextBox 631">
                      <a:extLst>
                        <a:ext uri="{FF2B5EF4-FFF2-40B4-BE49-F238E27FC236}">
                          <a16:creationId xmlns:a16="http://schemas.microsoft.com/office/drawing/2014/main" id="{1CA3918D-352F-9E4E-5009-D5DDFD1A760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7805" y="3129831"/>
                      <a:ext cx="690064" cy="12779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12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감비</a:t>
                      </a:r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01-04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628" name="그룹 627">
                    <a:extLst>
                      <a:ext uri="{FF2B5EF4-FFF2-40B4-BE49-F238E27FC236}">
                        <a16:creationId xmlns:a16="http://schemas.microsoft.com/office/drawing/2014/main" id="{3D628730-C8B0-FDCA-BD97-52344D091A88}"/>
                      </a:ext>
                    </a:extLst>
                  </p:cNvPr>
                  <p:cNvGrpSpPr/>
                  <p:nvPr/>
                </p:nvGrpSpPr>
                <p:grpSpPr>
                  <a:xfrm>
                    <a:off x="697805" y="2181827"/>
                    <a:ext cx="3373269" cy="276999"/>
                    <a:chOff x="697805" y="2208506"/>
                    <a:chExt cx="3373269" cy="255582"/>
                  </a:xfrm>
                </p:grpSpPr>
                <p:sp>
                  <p:nvSpPr>
                    <p:cNvPr id="629" name="TextBox 628">
                      <a:extLst>
                        <a:ext uri="{FF2B5EF4-FFF2-40B4-BE49-F238E27FC236}">
                          <a16:creationId xmlns:a16="http://schemas.microsoft.com/office/drawing/2014/main" id="{C72067D0-115C-661A-89EF-2A7260FA8CC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5535" y="2208506"/>
                      <a:ext cx="2485539" cy="25558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음악 요소와 악곡 구성의 원리를 이해하며 음악을 듣고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특징을 비교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·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분석하여 설명한다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</a:p>
                  </p:txBody>
                </p:sp>
                <p:sp>
                  <p:nvSpPr>
                    <p:cNvPr id="630" name="TextBox 629">
                      <a:extLst>
                        <a:ext uri="{FF2B5EF4-FFF2-40B4-BE49-F238E27FC236}">
                          <a16:creationId xmlns:a16="http://schemas.microsoft.com/office/drawing/2014/main" id="{6EA95EC4-293A-84C1-2B08-80CC16B6203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7805" y="2272401"/>
                      <a:ext cx="690064" cy="12779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12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감비</a:t>
                      </a:r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01-01</a:t>
                      </a:r>
                    </a:p>
                  </p:txBody>
                </p:sp>
              </p:grpSp>
            </p:grpSp>
          </p:grpSp>
          <p:grpSp>
            <p:nvGrpSpPr>
              <p:cNvPr id="645" name="그룹 644">
                <a:extLst>
                  <a:ext uri="{FF2B5EF4-FFF2-40B4-BE49-F238E27FC236}">
                    <a16:creationId xmlns:a16="http://schemas.microsoft.com/office/drawing/2014/main" id="{0A730195-15DA-B6BA-43F7-E4C7B29736B3}"/>
                  </a:ext>
                </a:extLst>
              </p:cNvPr>
              <p:cNvGrpSpPr/>
              <p:nvPr/>
            </p:nvGrpSpPr>
            <p:grpSpPr>
              <a:xfrm>
                <a:off x="5000880" y="4019046"/>
                <a:ext cx="3816601" cy="2040618"/>
                <a:chOff x="531613" y="1803593"/>
                <a:chExt cx="3893315" cy="2040618"/>
              </a:xfrm>
            </p:grpSpPr>
            <p:sp>
              <p:nvSpPr>
                <p:cNvPr id="646" name="사각형: 둥근 모서리 645">
                  <a:extLst>
                    <a:ext uri="{FF2B5EF4-FFF2-40B4-BE49-F238E27FC236}">
                      <a16:creationId xmlns:a16="http://schemas.microsoft.com/office/drawing/2014/main" id="{EA4BDAFE-B1CF-5583-3CEF-5CD27A0E27CD}"/>
                    </a:ext>
                  </a:extLst>
                </p:cNvPr>
                <p:cNvSpPr/>
                <p:nvPr/>
              </p:nvSpPr>
              <p:spPr>
                <a:xfrm>
                  <a:off x="603274" y="1974104"/>
                  <a:ext cx="3746422" cy="1870107"/>
                </a:xfrm>
                <a:prstGeom prst="roundRect">
                  <a:avLst>
                    <a:gd name="adj" fmla="val 3362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30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647" name="그룹 646">
                  <a:extLst>
                    <a:ext uri="{FF2B5EF4-FFF2-40B4-BE49-F238E27FC236}">
                      <a16:creationId xmlns:a16="http://schemas.microsoft.com/office/drawing/2014/main" id="{390C3451-6537-271C-F20C-67189D1B31B9}"/>
                    </a:ext>
                  </a:extLst>
                </p:cNvPr>
                <p:cNvGrpSpPr/>
                <p:nvPr/>
              </p:nvGrpSpPr>
              <p:grpSpPr>
                <a:xfrm>
                  <a:off x="531613" y="1803593"/>
                  <a:ext cx="3893315" cy="399371"/>
                  <a:chOff x="531613" y="1803593"/>
                  <a:chExt cx="3893315" cy="399371"/>
                </a:xfrm>
              </p:grpSpPr>
              <p:grpSp>
                <p:nvGrpSpPr>
                  <p:cNvPr id="666" name="그룹 665">
                    <a:extLst>
                      <a:ext uri="{FF2B5EF4-FFF2-40B4-BE49-F238E27FC236}">
                        <a16:creationId xmlns:a16="http://schemas.microsoft.com/office/drawing/2014/main" id="{716DB7A8-E83A-F663-0C08-42F7259DE4FF}"/>
                      </a:ext>
                    </a:extLst>
                  </p:cNvPr>
                  <p:cNvGrpSpPr/>
                  <p:nvPr/>
                </p:nvGrpSpPr>
                <p:grpSpPr>
                  <a:xfrm rot="16200000" flipV="1">
                    <a:off x="2278585" y="56621"/>
                    <a:ext cx="399371" cy="3893315"/>
                    <a:chOff x="546687" y="-707449"/>
                    <a:chExt cx="296601" cy="2452826"/>
                  </a:xfrm>
                  <a:solidFill>
                    <a:schemeClr val="bg1">
                      <a:lumMod val="65000"/>
                    </a:schemeClr>
                  </a:solidFill>
                </p:grpSpPr>
                <p:sp>
                  <p:nvSpPr>
                    <p:cNvPr id="668" name="사각형: 둥근 모서리 667">
                      <a:extLst>
                        <a:ext uri="{FF2B5EF4-FFF2-40B4-BE49-F238E27FC236}">
                          <a16:creationId xmlns:a16="http://schemas.microsoft.com/office/drawing/2014/main" id="{9B04EB4B-D750-0CD7-6E37-CB7FF56FD3F0}"/>
                        </a:ext>
                      </a:extLst>
                    </p:cNvPr>
                    <p:cNvSpPr/>
                    <p:nvPr/>
                  </p:nvSpPr>
                  <p:spPr>
                    <a:xfrm rot="10800000" flipH="1">
                      <a:off x="621207" y="-707449"/>
                      <a:ext cx="222081" cy="2452819"/>
                    </a:xfrm>
                    <a:prstGeom prst="roundRect">
                      <a:avLst>
                        <a:gd name="adj" fmla="val 21459"/>
                      </a:avLst>
                    </a:pr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669" name="자유형: 도형 668">
                      <a:extLst>
                        <a:ext uri="{FF2B5EF4-FFF2-40B4-BE49-F238E27FC236}">
                          <a16:creationId xmlns:a16="http://schemas.microsoft.com/office/drawing/2014/main" id="{B180BCF4-A116-2E16-7D58-A8A6FEA95053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617765" y="1529916"/>
                      <a:ext cx="14438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670" name="자유형: 도형 669">
                      <a:extLst>
                        <a:ext uri="{FF2B5EF4-FFF2-40B4-BE49-F238E27FC236}">
                          <a16:creationId xmlns:a16="http://schemas.microsoft.com/office/drawing/2014/main" id="{E3ABB764-6D66-0C93-2A2F-C01BC192D9C3}"/>
                        </a:ext>
                      </a:extLst>
                    </p:cNvPr>
                    <p:cNvSpPr/>
                    <p:nvPr/>
                  </p:nvSpPr>
                  <p:spPr>
                    <a:xfrm rot="16200000" flipH="1" flipV="1">
                      <a:off x="617765" y="-778526"/>
                      <a:ext cx="14438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667" name="TextBox 666">
                    <a:extLst>
                      <a:ext uri="{FF2B5EF4-FFF2-40B4-BE49-F238E27FC236}">
                        <a16:creationId xmlns:a16="http://schemas.microsoft.com/office/drawing/2014/main" id="{E3807DAC-FEC9-ECB9-9B7F-DA2DB47D1CAC}"/>
                      </a:ext>
                    </a:extLst>
                  </p:cNvPr>
                  <p:cNvSpPr txBox="1"/>
                  <p:nvPr/>
                </p:nvSpPr>
                <p:spPr>
                  <a:xfrm>
                    <a:off x="2108716" y="1860775"/>
                    <a:ext cx="739121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비평과 활용</a:t>
                    </a:r>
                  </a:p>
                </p:txBody>
              </p:sp>
            </p:grpSp>
            <p:grpSp>
              <p:nvGrpSpPr>
                <p:cNvPr id="648" name="그룹 647">
                  <a:extLst>
                    <a:ext uri="{FF2B5EF4-FFF2-40B4-BE49-F238E27FC236}">
                      <a16:creationId xmlns:a16="http://schemas.microsoft.com/office/drawing/2014/main" id="{D3CB0DF7-D933-8B1E-F4F2-433DFDA9D27D}"/>
                    </a:ext>
                  </a:extLst>
                </p:cNvPr>
                <p:cNvGrpSpPr/>
                <p:nvPr/>
              </p:nvGrpSpPr>
              <p:grpSpPr>
                <a:xfrm>
                  <a:off x="622034" y="2131079"/>
                  <a:ext cx="3712462" cy="1675090"/>
                  <a:chOff x="622034" y="2131079"/>
                  <a:chExt cx="3712462" cy="1675090"/>
                </a:xfrm>
              </p:grpSpPr>
              <p:cxnSp>
                <p:nvCxnSpPr>
                  <p:cNvPr id="649" name="직선 연결선 648">
                    <a:extLst>
                      <a:ext uri="{FF2B5EF4-FFF2-40B4-BE49-F238E27FC236}">
                        <a16:creationId xmlns:a16="http://schemas.microsoft.com/office/drawing/2014/main" id="{59EE64F9-D29E-9DDF-7965-490B7CD7ADF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489944" y="2131079"/>
                    <a:ext cx="0" cy="167509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85000"/>
                      </a:schemeClr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650" name="그룹 649">
                    <a:extLst>
                      <a:ext uri="{FF2B5EF4-FFF2-40B4-BE49-F238E27FC236}">
                        <a16:creationId xmlns:a16="http://schemas.microsoft.com/office/drawing/2014/main" id="{E66E8F81-EA1B-A007-F0E5-7F984E68F3A5}"/>
                      </a:ext>
                    </a:extLst>
                  </p:cNvPr>
                  <p:cNvGrpSpPr/>
                  <p:nvPr/>
                </p:nvGrpSpPr>
                <p:grpSpPr>
                  <a:xfrm>
                    <a:off x="622034" y="2538022"/>
                    <a:ext cx="3712462" cy="870794"/>
                    <a:chOff x="622034" y="2538022"/>
                    <a:chExt cx="3712462" cy="870794"/>
                  </a:xfrm>
                </p:grpSpPr>
                <p:cxnSp>
                  <p:nvCxnSpPr>
                    <p:cNvPr id="663" name="직선 연결선 662">
                      <a:extLst>
                        <a:ext uri="{FF2B5EF4-FFF2-40B4-BE49-F238E27FC236}">
                          <a16:creationId xmlns:a16="http://schemas.microsoft.com/office/drawing/2014/main" id="{28FFDADE-9103-980D-B75C-508BE0C6C12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2034" y="2538022"/>
                      <a:ext cx="3712462" cy="0"/>
                    </a:xfrm>
                    <a:prstGeom prst="line">
                      <a:avLst/>
                    </a:prstGeom>
                    <a:ln w="12700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64" name="직선 연결선 663">
                      <a:extLst>
                        <a:ext uri="{FF2B5EF4-FFF2-40B4-BE49-F238E27FC236}">
                          <a16:creationId xmlns:a16="http://schemas.microsoft.com/office/drawing/2014/main" id="{82DEC2A7-D441-73D1-3426-78375B76BCF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2034" y="2973419"/>
                      <a:ext cx="3712462" cy="0"/>
                    </a:xfrm>
                    <a:prstGeom prst="line">
                      <a:avLst/>
                    </a:prstGeom>
                    <a:ln w="12700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65" name="직선 연결선 664">
                      <a:extLst>
                        <a:ext uri="{FF2B5EF4-FFF2-40B4-BE49-F238E27FC236}">
                          <a16:creationId xmlns:a16="http://schemas.microsoft.com/office/drawing/2014/main" id="{7D83E23D-FC67-EFA1-32FC-A0E65D4CB1C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2034" y="3408816"/>
                      <a:ext cx="3712462" cy="0"/>
                    </a:xfrm>
                    <a:prstGeom prst="line">
                      <a:avLst/>
                    </a:prstGeom>
                    <a:ln w="12700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651" name="그룹 650">
                    <a:extLst>
                      <a:ext uri="{FF2B5EF4-FFF2-40B4-BE49-F238E27FC236}">
                        <a16:creationId xmlns:a16="http://schemas.microsoft.com/office/drawing/2014/main" id="{D2AE0820-4D02-34D6-6A0D-26FFBBED855A}"/>
                      </a:ext>
                    </a:extLst>
                  </p:cNvPr>
                  <p:cNvGrpSpPr/>
                  <p:nvPr/>
                </p:nvGrpSpPr>
                <p:grpSpPr>
                  <a:xfrm>
                    <a:off x="697805" y="2617216"/>
                    <a:ext cx="3250627" cy="276999"/>
                    <a:chOff x="697805" y="2620355"/>
                    <a:chExt cx="3250627" cy="255583"/>
                  </a:xfrm>
                </p:grpSpPr>
                <p:sp>
                  <p:nvSpPr>
                    <p:cNvPr id="661" name="TextBox 660">
                      <a:extLst>
                        <a:ext uri="{FF2B5EF4-FFF2-40B4-BE49-F238E27FC236}">
                          <a16:creationId xmlns:a16="http://schemas.microsoft.com/office/drawing/2014/main" id="{5F693FEA-171B-19A1-760A-C7EDB93BE9F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5534" y="2620355"/>
                      <a:ext cx="2362898" cy="25558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사회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문화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산업 속의 음악을 듣고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음악의 역할과 필요성에 관해 토의하거나 토론한다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62" name="TextBox 661">
                      <a:extLst>
                        <a:ext uri="{FF2B5EF4-FFF2-40B4-BE49-F238E27FC236}">
                          <a16:creationId xmlns:a16="http://schemas.microsoft.com/office/drawing/2014/main" id="{CDBD27B0-4CF3-6089-EE6F-DC339ED4F98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7805" y="2684251"/>
                      <a:ext cx="690064" cy="12779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12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감비</a:t>
                      </a:r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02-02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652" name="그룹 651">
                    <a:extLst>
                      <a:ext uri="{FF2B5EF4-FFF2-40B4-BE49-F238E27FC236}">
                        <a16:creationId xmlns:a16="http://schemas.microsoft.com/office/drawing/2014/main" id="{529389D8-C59C-BA91-E3BA-EF11634A2004}"/>
                      </a:ext>
                    </a:extLst>
                  </p:cNvPr>
                  <p:cNvGrpSpPr/>
                  <p:nvPr/>
                </p:nvGrpSpPr>
                <p:grpSpPr>
                  <a:xfrm>
                    <a:off x="697805" y="3052613"/>
                    <a:ext cx="2797669" cy="276999"/>
                    <a:chOff x="697805" y="2843145"/>
                    <a:chExt cx="2797669" cy="255583"/>
                  </a:xfrm>
                </p:grpSpPr>
                <p:sp>
                  <p:nvSpPr>
                    <p:cNvPr id="659" name="TextBox 658">
                      <a:extLst>
                        <a:ext uri="{FF2B5EF4-FFF2-40B4-BE49-F238E27FC236}">
                          <a16:creationId xmlns:a16="http://schemas.microsoft.com/office/drawing/2014/main" id="{F0ACD02E-A257-531B-D6E0-00C51720239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5534" y="2843145"/>
                      <a:ext cx="1909940" cy="25558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생활 속 음악의 가치와 영향력을 이해하고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여러 분야와 연계하여 음악을 활용한다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60" name="TextBox 659">
                      <a:extLst>
                        <a:ext uri="{FF2B5EF4-FFF2-40B4-BE49-F238E27FC236}">
                          <a16:creationId xmlns:a16="http://schemas.microsoft.com/office/drawing/2014/main" id="{3A2CF218-AF3D-B6BE-4DCD-11E286747D9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7805" y="2907041"/>
                      <a:ext cx="690064" cy="12779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12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감비</a:t>
                      </a:r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02-03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653" name="그룹 652">
                    <a:extLst>
                      <a:ext uri="{FF2B5EF4-FFF2-40B4-BE49-F238E27FC236}">
                        <a16:creationId xmlns:a16="http://schemas.microsoft.com/office/drawing/2014/main" id="{44E0AC1C-1B56-368B-DC26-16337B2FC5C6}"/>
                      </a:ext>
                    </a:extLst>
                  </p:cNvPr>
                  <p:cNvGrpSpPr/>
                  <p:nvPr/>
                </p:nvGrpSpPr>
                <p:grpSpPr>
                  <a:xfrm>
                    <a:off x="697805" y="3488010"/>
                    <a:ext cx="3216287" cy="276999"/>
                    <a:chOff x="697805" y="3065935"/>
                    <a:chExt cx="3216287" cy="255583"/>
                  </a:xfrm>
                </p:grpSpPr>
                <p:sp>
                  <p:nvSpPr>
                    <p:cNvPr id="657" name="TextBox 656">
                      <a:extLst>
                        <a:ext uri="{FF2B5EF4-FFF2-40B4-BE49-F238E27FC236}">
                          <a16:creationId xmlns:a16="http://schemas.microsoft.com/office/drawing/2014/main" id="{E3670BF7-74C0-7629-132B-A9C82523793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5534" y="3065935"/>
                      <a:ext cx="2328558" cy="25558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감상자와 비평자의 관점에서 음악을 듣고 비평하며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삶 속에서 향유하는 태도를 갖는다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58" name="TextBox 657">
                      <a:extLst>
                        <a:ext uri="{FF2B5EF4-FFF2-40B4-BE49-F238E27FC236}">
                          <a16:creationId xmlns:a16="http://schemas.microsoft.com/office/drawing/2014/main" id="{3674A8EF-798F-F5B3-441C-18AE1E44CF5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7805" y="3129831"/>
                      <a:ext cx="690064" cy="12779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12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감비</a:t>
                      </a:r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02-04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654" name="그룹 653">
                    <a:extLst>
                      <a:ext uri="{FF2B5EF4-FFF2-40B4-BE49-F238E27FC236}">
                        <a16:creationId xmlns:a16="http://schemas.microsoft.com/office/drawing/2014/main" id="{64820118-30CC-5022-96F6-768AEB982F44}"/>
                      </a:ext>
                    </a:extLst>
                  </p:cNvPr>
                  <p:cNvGrpSpPr/>
                  <p:nvPr/>
                </p:nvGrpSpPr>
                <p:grpSpPr>
                  <a:xfrm>
                    <a:off x="697805" y="2181820"/>
                    <a:ext cx="3520439" cy="276999"/>
                    <a:chOff x="697805" y="2208508"/>
                    <a:chExt cx="3520439" cy="255583"/>
                  </a:xfrm>
                </p:grpSpPr>
                <p:sp>
                  <p:nvSpPr>
                    <p:cNvPr id="655" name="TextBox 654">
                      <a:extLst>
                        <a:ext uri="{FF2B5EF4-FFF2-40B4-BE49-F238E27FC236}">
                          <a16:creationId xmlns:a16="http://schemas.microsoft.com/office/drawing/2014/main" id="{C3F22891-C27B-989E-D083-A36E77F0825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5534" y="2208508"/>
                      <a:ext cx="2632710" cy="25558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사회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·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문화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·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시대적 의미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음악적 특징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맥락 등의 관점에서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음악을 듣고 비평한다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56" name="TextBox 655">
                      <a:extLst>
                        <a:ext uri="{FF2B5EF4-FFF2-40B4-BE49-F238E27FC236}">
                          <a16:creationId xmlns:a16="http://schemas.microsoft.com/office/drawing/2014/main" id="{52514C8A-1236-E286-F42A-72C2D0D0963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7805" y="2272404"/>
                      <a:ext cx="690064" cy="12779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12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감비</a:t>
                      </a:r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02-01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197767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그룹 85">
            <a:extLst>
              <a:ext uri="{FF2B5EF4-FFF2-40B4-BE49-F238E27FC236}">
                <a16:creationId xmlns:a16="http://schemas.microsoft.com/office/drawing/2014/main" id="{D9524718-65B0-8CE8-A077-5CCC8EAD0C12}"/>
              </a:ext>
            </a:extLst>
          </p:cNvPr>
          <p:cNvGrpSpPr/>
          <p:nvPr/>
        </p:nvGrpSpPr>
        <p:grpSpPr>
          <a:xfrm>
            <a:off x="134030" y="277153"/>
            <a:ext cx="3508750" cy="662153"/>
            <a:chOff x="134030" y="277153"/>
            <a:chExt cx="3508750" cy="662153"/>
          </a:xfrm>
        </p:grpSpPr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B51EA5BD-1A61-D0E1-F947-167A43B080AD}"/>
                </a:ext>
              </a:extLst>
            </p:cNvPr>
            <p:cNvGrpSpPr/>
            <p:nvPr/>
          </p:nvGrpSpPr>
          <p:grpSpPr>
            <a:xfrm>
              <a:off x="1119981" y="277153"/>
              <a:ext cx="2114215" cy="204923"/>
              <a:chOff x="1119981" y="277153"/>
              <a:chExt cx="2114215" cy="204923"/>
            </a:xfrm>
          </p:grpSpPr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EEA0EB9E-D02E-4458-44DC-F894E0462DAD}"/>
                  </a:ext>
                </a:extLst>
              </p:cNvPr>
              <p:cNvSpPr txBox="1"/>
              <p:nvPr/>
            </p:nvSpPr>
            <p:spPr>
              <a:xfrm>
                <a:off x="1397155" y="312799"/>
                <a:ext cx="183704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(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고등학교</a:t>
                </a:r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) </a:t>
                </a:r>
                <a:r>
                  <a:rPr lang="ko-KR" altLang="en-US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선택 중심 교육과정</a:t>
                </a:r>
              </a:p>
            </p:txBody>
          </p:sp>
          <p:grpSp>
            <p:nvGrpSpPr>
              <p:cNvPr id="91" name="그룹 90">
                <a:extLst>
                  <a:ext uri="{FF2B5EF4-FFF2-40B4-BE49-F238E27FC236}">
                    <a16:creationId xmlns:a16="http://schemas.microsoft.com/office/drawing/2014/main" id="{F9075FCC-2472-8030-0B91-C74BE8048560}"/>
                  </a:ext>
                </a:extLst>
              </p:cNvPr>
              <p:cNvGrpSpPr/>
              <p:nvPr/>
            </p:nvGrpSpPr>
            <p:grpSpPr>
              <a:xfrm>
                <a:off x="1119981" y="277153"/>
                <a:ext cx="204788" cy="204788"/>
                <a:chOff x="1107281" y="226353"/>
                <a:chExt cx="204788" cy="204788"/>
              </a:xfrm>
            </p:grpSpPr>
            <p:sp>
              <p:nvSpPr>
                <p:cNvPr id="92" name="타원 91">
                  <a:extLst>
                    <a:ext uri="{FF2B5EF4-FFF2-40B4-BE49-F238E27FC236}">
                      <a16:creationId xmlns:a16="http://schemas.microsoft.com/office/drawing/2014/main" id="{7CB2DCE9-633E-E8BA-80F3-244D7832E592}"/>
                    </a:ext>
                  </a:extLst>
                </p:cNvPr>
                <p:cNvSpPr/>
                <p:nvPr/>
              </p:nvSpPr>
              <p:spPr>
                <a:xfrm>
                  <a:off x="1107281" y="226353"/>
                  <a:ext cx="204788" cy="20478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95D4D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FC322CF5-89C4-4FA1-EB57-FF81997F5840}"/>
                    </a:ext>
                  </a:extLst>
                </p:cNvPr>
                <p:cNvSpPr txBox="1"/>
                <p:nvPr/>
              </p:nvSpPr>
              <p:spPr>
                <a:xfrm>
                  <a:off x="1160783" y="258397"/>
                  <a:ext cx="9778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19E95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6</a:t>
                  </a:r>
                </a:p>
              </p:txBody>
            </p:sp>
          </p:grp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290871B-7275-8DA2-5EB8-ED8A4B2D8B41}"/>
                </a:ext>
              </a:extLst>
            </p:cNvPr>
            <p:cNvSpPr txBox="1"/>
            <p:nvPr/>
          </p:nvSpPr>
          <p:spPr>
            <a:xfrm>
              <a:off x="1087593" y="569974"/>
              <a:ext cx="255518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융합 선택 교육과정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6964281-BA59-0372-9C74-FE71A10CEAFB}"/>
                </a:ext>
              </a:extLst>
            </p:cNvPr>
            <p:cNvSpPr txBox="1"/>
            <p:nvPr/>
          </p:nvSpPr>
          <p:spPr>
            <a:xfrm>
              <a:off x="134030" y="524669"/>
              <a:ext cx="663643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ko-KR"/>
              </a:defPPr>
              <a:lvl1pPr algn="ctr">
                <a:defRPr sz="26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en-US" altLang="ko-KR" dirty="0"/>
                <a:t>6-4</a:t>
              </a:r>
            </a:p>
          </p:txBody>
        </p:sp>
      </p:grp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DB47B81A-4778-D057-1F0C-B3F11DC1B6BB}"/>
              </a:ext>
            </a:extLst>
          </p:cNvPr>
          <p:cNvGrpSpPr/>
          <p:nvPr/>
        </p:nvGrpSpPr>
        <p:grpSpPr>
          <a:xfrm>
            <a:off x="4665308" y="1268760"/>
            <a:ext cx="3259629" cy="274162"/>
            <a:chOff x="570310" y="1357064"/>
            <a:chExt cx="3259629" cy="274162"/>
          </a:xfrm>
        </p:grpSpPr>
        <p:grpSp>
          <p:nvGrpSpPr>
            <p:cNvPr id="95" name="그룹 94">
              <a:extLst>
                <a:ext uri="{FF2B5EF4-FFF2-40B4-BE49-F238E27FC236}">
                  <a16:creationId xmlns:a16="http://schemas.microsoft.com/office/drawing/2014/main" id="{E1BD2180-C329-0C7F-3220-ED01239B16CA}"/>
                </a:ext>
              </a:extLst>
            </p:cNvPr>
            <p:cNvGrpSpPr/>
            <p:nvPr/>
          </p:nvGrpSpPr>
          <p:grpSpPr>
            <a:xfrm>
              <a:off x="570310" y="1357064"/>
              <a:ext cx="292697" cy="271712"/>
              <a:chOff x="480080" y="1326455"/>
              <a:chExt cx="439242" cy="407751"/>
            </a:xfrm>
          </p:grpSpPr>
          <p:grpSp>
            <p:nvGrpSpPr>
              <p:cNvPr id="97" name="그룹 96">
                <a:extLst>
                  <a:ext uri="{FF2B5EF4-FFF2-40B4-BE49-F238E27FC236}">
                    <a16:creationId xmlns:a16="http://schemas.microsoft.com/office/drawing/2014/main" id="{296D7F35-DADC-ED80-8089-B6C5DA448B09}"/>
                  </a:ext>
                </a:extLst>
              </p:cNvPr>
              <p:cNvGrpSpPr/>
              <p:nvPr/>
            </p:nvGrpSpPr>
            <p:grpSpPr>
              <a:xfrm>
                <a:off x="480080" y="1326455"/>
                <a:ext cx="439242" cy="407751"/>
                <a:chOff x="480080" y="1326455"/>
                <a:chExt cx="439242" cy="407751"/>
              </a:xfrm>
            </p:grpSpPr>
            <p:sp>
              <p:nvSpPr>
                <p:cNvPr id="100" name="타원 99">
                  <a:extLst>
                    <a:ext uri="{FF2B5EF4-FFF2-40B4-BE49-F238E27FC236}">
                      <a16:creationId xmlns:a16="http://schemas.microsoft.com/office/drawing/2014/main" id="{15A7396E-E101-1155-FFFF-0FB919E70F8E}"/>
                    </a:ext>
                  </a:extLst>
                </p:cNvPr>
                <p:cNvSpPr/>
                <p:nvPr/>
              </p:nvSpPr>
              <p:spPr>
                <a:xfrm>
                  <a:off x="578902" y="1326455"/>
                  <a:ext cx="241598" cy="241598"/>
                </a:xfrm>
                <a:prstGeom prst="ellipse">
                  <a:avLst/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01" name="타원 100">
                  <a:extLst>
                    <a:ext uri="{FF2B5EF4-FFF2-40B4-BE49-F238E27FC236}">
                      <a16:creationId xmlns:a16="http://schemas.microsoft.com/office/drawing/2014/main" id="{F8442904-91CE-F52C-99ED-59ECD1D658AB}"/>
                    </a:ext>
                  </a:extLst>
                </p:cNvPr>
                <p:cNvSpPr/>
                <p:nvPr/>
              </p:nvSpPr>
              <p:spPr>
                <a:xfrm>
                  <a:off x="480080" y="1492608"/>
                  <a:ext cx="241598" cy="241598"/>
                </a:xfrm>
                <a:prstGeom prst="ellipse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02" name="타원 101">
                  <a:extLst>
                    <a:ext uri="{FF2B5EF4-FFF2-40B4-BE49-F238E27FC236}">
                      <a16:creationId xmlns:a16="http://schemas.microsoft.com/office/drawing/2014/main" id="{E600ABD7-1DE4-2550-BBB5-1C4BC68B3824}"/>
                    </a:ext>
                  </a:extLst>
                </p:cNvPr>
                <p:cNvSpPr/>
                <p:nvPr/>
              </p:nvSpPr>
              <p:spPr>
                <a:xfrm>
                  <a:off x="677724" y="1492608"/>
                  <a:ext cx="241598" cy="241598"/>
                </a:xfrm>
                <a:prstGeom prst="ellipse">
                  <a:avLst/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98" name="타원 97">
                <a:extLst>
                  <a:ext uri="{FF2B5EF4-FFF2-40B4-BE49-F238E27FC236}">
                    <a16:creationId xmlns:a16="http://schemas.microsoft.com/office/drawing/2014/main" id="{125E8E65-B6CF-01C6-A419-BDFF391F9E5B}"/>
                  </a:ext>
                </a:extLst>
              </p:cNvPr>
              <p:cNvSpPr/>
              <p:nvPr/>
            </p:nvSpPr>
            <p:spPr>
              <a:xfrm>
                <a:off x="566500" y="1423591"/>
                <a:ext cx="266401" cy="2664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9" name="타원 98">
                <a:extLst>
                  <a:ext uri="{FF2B5EF4-FFF2-40B4-BE49-F238E27FC236}">
                    <a16:creationId xmlns:a16="http://schemas.microsoft.com/office/drawing/2014/main" id="{177FBD50-B020-84E8-84AD-9B26272EABAC}"/>
                  </a:ext>
                </a:extLst>
              </p:cNvPr>
              <p:cNvSpPr/>
              <p:nvPr/>
            </p:nvSpPr>
            <p:spPr>
              <a:xfrm>
                <a:off x="616110" y="1473201"/>
                <a:ext cx="167182" cy="167182"/>
              </a:xfrm>
              <a:prstGeom prst="ellipse">
                <a:avLst/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B35B333-3997-A2C1-92CB-25D5BB7257B0}"/>
                </a:ext>
              </a:extLst>
            </p:cNvPr>
            <p:cNvSpPr txBox="1"/>
            <p:nvPr/>
          </p:nvSpPr>
          <p:spPr>
            <a:xfrm>
              <a:off x="941328" y="1385005"/>
              <a:ext cx="2888611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음악과 문화</a:t>
              </a:r>
              <a:r>
                <a: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(</a:t>
              </a:r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예술 계열</a:t>
              </a:r>
              <a:r>
                <a:rPr lang="en-US" altLang="ko-KR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)</a:t>
              </a:r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 성취기준</a:t>
              </a:r>
            </a:p>
          </p:txBody>
        </p:sp>
      </p:grp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81B87FA6-C342-52C8-C4AD-6312747DF833}"/>
              </a:ext>
            </a:extLst>
          </p:cNvPr>
          <p:cNvGrpSpPr/>
          <p:nvPr/>
        </p:nvGrpSpPr>
        <p:grpSpPr>
          <a:xfrm>
            <a:off x="468313" y="1268760"/>
            <a:ext cx="2474158" cy="274162"/>
            <a:chOff x="570310" y="1357064"/>
            <a:chExt cx="2474158" cy="274162"/>
          </a:xfrm>
        </p:grpSpPr>
        <p:grpSp>
          <p:nvGrpSpPr>
            <p:cNvPr id="104" name="그룹 103">
              <a:extLst>
                <a:ext uri="{FF2B5EF4-FFF2-40B4-BE49-F238E27FC236}">
                  <a16:creationId xmlns:a16="http://schemas.microsoft.com/office/drawing/2014/main" id="{1FDCFDA4-D9EB-A4C9-6A9B-882CE2CA7D8F}"/>
                </a:ext>
              </a:extLst>
            </p:cNvPr>
            <p:cNvGrpSpPr/>
            <p:nvPr/>
          </p:nvGrpSpPr>
          <p:grpSpPr>
            <a:xfrm>
              <a:off x="570310" y="1357064"/>
              <a:ext cx="292697" cy="271712"/>
              <a:chOff x="480080" y="1326455"/>
              <a:chExt cx="439242" cy="407751"/>
            </a:xfrm>
          </p:grpSpPr>
          <p:grpSp>
            <p:nvGrpSpPr>
              <p:cNvPr id="106" name="그룹 105">
                <a:extLst>
                  <a:ext uri="{FF2B5EF4-FFF2-40B4-BE49-F238E27FC236}">
                    <a16:creationId xmlns:a16="http://schemas.microsoft.com/office/drawing/2014/main" id="{5FF7EECE-9E26-46A7-2580-059FA6B9E820}"/>
                  </a:ext>
                </a:extLst>
              </p:cNvPr>
              <p:cNvGrpSpPr/>
              <p:nvPr/>
            </p:nvGrpSpPr>
            <p:grpSpPr>
              <a:xfrm>
                <a:off x="480080" y="1326455"/>
                <a:ext cx="439242" cy="407751"/>
                <a:chOff x="480080" y="1326455"/>
                <a:chExt cx="439242" cy="407751"/>
              </a:xfrm>
            </p:grpSpPr>
            <p:sp>
              <p:nvSpPr>
                <p:cNvPr id="109" name="타원 108">
                  <a:extLst>
                    <a:ext uri="{FF2B5EF4-FFF2-40B4-BE49-F238E27FC236}">
                      <a16:creationId xmlns:a16="http://schemas.microsoft.com/office/drawing/2014/main" id="{3D42C974-F674-DFA1-574A-DB097FB0F891}"/>
                    </a:ext>
                  </a:extLst>
                </p:cNvPr>
                <p:cNvSpPr/>
                <p:nvPr/>
              </p:nvSpPr>
              <p:spPr>
                <a:xfrm>
                  <a:off x="578902" y="1326455"/>
                  <a:ext cx="241598" cy="241598"/>
                </a:xfrm>
                <a:prstGeom prst="ellipse">
                  <a:avLst/>
                </a:prstGeom>
                <a:solidFill>
                  <a:srgbClr val="0F95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10" name="타원 109">
                  <a:extLst>
                    <a:ext uri="{FF2B5EF4-FFF2-40B4-BE49-F238E27FC236}">
                      <a16:creationId xmlns:a16="http://schemas.microsoft.com/office/drawing/2014/main" id="{D509AFDB-A4E1-208E-BD46-08F8FA6467D3}"/>
                    </a:ext>
                  </a:extLst>
                </p:cNvPr>
                <p:cNvSpPr/>
                <p:nvPr/>
              </p:nvSpPr>
              <p:spPr>
                <a:xfrm>
                  <a:off x="480080" y="1492608"/>
                  <a:ext cx="241598" cy="241598"/>
                </a:xfrm>
                <a:prstGeom prst="ellipse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11" name="타원 110">
                  <a:extLst>
                    <a:ext uri="{FF2B5EF4-FFF2-40B4-BE49-F238E27FC236}">
                      <a16:creationId xmlns:a16="http://schemas.microsoft.com/office/drawing/2014/main" id="{E0D87999-532B-0877-2CDB-98AAB27153E7}"/>
                    </a:ext>
                  </a:extLst>
                </p:cNvPr>
                <p:cNvSpPr/>
                <p:nvPr/>
              </p:nvSpPr>
              <p:spPr>
                <a:xfrm>
                  <a:off x="677724" y="1492608"/>
                  <a:ext cx="241598" cy="241598"/>
                </a:xfrm>
                <a:prstGeom prst="ellipse">
                  <a:avLst/>
                </a:prstGeom>
                <a:solidFill>
                  <a:srgbClr val="935A9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107" name="타원 106">
                <a:extLst>
                  <a:ext uri="{FF2B5EF4-FFF2-40B4-BE49-F238E27FC236}">
                    <a16:creationId xmlns:a16="http://schemas.microsoft.com/office/drawing/2014/main" id="{E3277F16-7E3C-CC4E-9DB2-C7A76A2735D6}"/>
                  </a:ext>
                </a:extLst>
              </p:cNvPr>
              <p:cNvSpPr/>
              <p:nvPr/>
            </p:nvSpPr>
            <p:spPr>
              <a:xfrm>
                <a:off x="566500" y="1423591"/>
                <a:ext cx="266401" cy="2664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8" name="타원 107">
                <a:extLst>
                  <a:ext uri="{FF2B5EF4-FFF2-40B4-BE49-F238E27FC236}">
                    <a16:creationId xmlns:a16="http://schemas.microsoft.com/office/drawing/2014/main" id="{DF10ECE4-5E27-CD01-D0B1-041361E352D0}"/>
                  </a:ext>
                </a:extLst>
              </p:cNvPr>
              <p:cNvSpPr/>
              <p:nvPr/>
            </p:nvSpPr>
            <p:spPr>
              <a:xfrm>
                <a:off x="616110" y="1473201"/>
                <a:ext cx="167182" cy="167182"/>
              </a:xfrm>
              <a:prstGeom prst="ellipse">
                <a:avLst/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93A2AC6-FE51-683C-4978-31A9A1975E0C}"/>
                </a:ext>
              </a:extLst>
            </p:cNvPr>
            <p:cNvSpPr txBox="1"/>
            <p:nvPr/>
          </p:nvSpPr>
          <p:spPr>
            <a:xfrm>
              <a:off x="941328" y="1385005"/>
              <a:ext cx="2103140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음악과 미디어 성취기준</a:t>
              </a:r>
            </a:p>
          </p:txBody>
        </p:sp>
      </p:grpSp>
      <p:grpSp>
        <p:nvGrpSpPr>
          <p:cNvPr id="276" name="그룹 275">
            <a:extLst>
              <a:ext uri="{FF2B5EF4-FFF2-40B4-BE49-F238E27FC236}">
                <a16:creationId xmlns:a16="http://schemas.microsoft.com/office/drawing/2014/main" id="{0FB22F02-A8E6-4271-68A5-9B5D54FE0904}"/>
              </a:ext>
            </a:extLst>
          </p:cNvPr>
          <p:cNvGrpSpPr/>
          <p:nvPr/>
        </p:nvGrpSpPr>
        <p:grpSpPr>
          <a:xfrm>
            <a:off x="465851" y="1655412"/>
            <a:ext cx="3931360" cy="4518024"/>
            <a:chOff x="465851" y="1655412"/>
            <a:chExt cx="3931360" cy="4518024"/>
          </a:xfrm>
        </p:grpSpPr>
        <p:sp>
          <p:nvSpPr>
            <p:cNvPr id="277" name="사각형: 둥근 모서리 276">
              <a:extLst>
                <a:ext uri="{FF2B5EF4-FFF2-40B4-BE49-F238E27FC236}">
                  <a16:creationId xmlns:a16="http://schemas.microsoft.com/office/drawing/2014/main" id="{C2EB3424-7B9A-DD0B-1CE1-65442384C462}"/>
                </a:ext>
              </a:extLst>
            </p:cNvPr>
            <p:cNvSpPr/>
            <p:nvPr/>
          </p:nvSpPr>
          <p:spPr>
            <a:xfrm>
              <a:off x="465851" y="1655412"/>
              <a:ext cx="3931360" cy="4518024"/>
            </a:xfrm>
            <a:prstGeom prst="roundRect">
              <a:avLst>
                <a:gd name="adj" fmla="val 2124"/>
              </a:avLst>
            </a:prstGeom>
            <a:gradFill>
              <a:gsLst>
                <a:gs pos="0">
                  <a:srgbClr val="DDF0EF"/>
                </a:gs>
                <a:gs pos="100000">
                  <a:srgbClr val="D4E2F0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278" name="그룹 277">
              <a:extLst>
                <a:ext uri="{FF2B5EF4-FFF2-40B4-BE49-F238E27FC236}">
                  <a16:creationId xmlns:a16="http://schemas.microsoft.com/office/drawing/2014/main" id="{2943BCC7-3C02-8791-1977-223E7CAE2FA2}"/>
                </a:ext>
              </a:extLst>
            </p:cNvPr>
            <p:cNvGrpSpPr/>
            <p:nvPr/>
          </p:nvGrpSpPr>
          <p:grpSpPr>
            <a:xfrm>
              <a:off x="523232" y="1728285"/>
              <a:ext cx="3816601" cy="2040618"/>
              <a:chOff x="531613" y="1803593"/>
              <a:chExt cx="3893315" cy="2040618"/>
            </a:xfrm>
          </p:grpSpPr>
          <p:sp>
            <p:nvSpPr>
              <p:cNvPr id="305" name="사각형: 둥근 모서리 304">
                <a:extLst>
                  <a:ext uri="{FF2B5EF4-FFF2-40B4-BE49-F238E27FC236}">
                    <a16:creationId xmlns:a16="http://schemas.microsoft.com/office/drawing/2014/main" id="{8A11AB6F-B52B-5882-947F-276ABF380F6C}"/>
                  </a:ext>
                </a:extLst>
              </p:cNvPr>
              <p:cNvSpPr/>
              <p:nvPr/>
            </p:nvSpPr>
            <p:spPr>
              <a:xfrm>
                <a:off x="600284" y="1974104"/>
                <a:ext cx="3752401" cy="1870107"/>
              </a:xfrm>
              <a:prstGeom prst="roundRect">
                <a:avLst>
                  <a:gd name="adj" fmla="val 3362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3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306" name="그룹 305">
                <a:extLst>
                  <a:ext uri="{FF2B5EF4-FFF2-40B4-BE49-F238E27FC236}">
                    <a16:creationId xmlns:a16="http://schemas.microsoft.com/office/drawing/2014/main" id="{59422142-9A79-4770-35D2-77E63833B0A3}"/>
                  </a:ext>
                </a:extLst>
              </p:cNvPr>
              <p:cNvGrpSpPr/>
              <p:nvPr/>
            </p:nvGrpSpPr>
            <p:grpSpPr>
              <a:xfrm>
                <a:off x="531613" y="1803593"/>
                <a:ext cx="3893315" cy="393215"/>
                <a:chOff x="531613" y="1803593"/>
                <a:chExt cx="3893315" cy="393215"/>
              </a:xfrm>
            </p:grpSpPr>
            <p:grpSp>
              <p:nvGrpSpPr>
                <p:cNvPr id="325" name="그룹 324">
                  <a:extLst>
                    <a:ext uri="{FF2B5EF4-FFF2-40B4-BE49-F238E27FC236}">
                      <a16:creationId xmlns:a16="http://schemas.microsoft.com/office/drawing/2014/main" id="{62F9B33D-D82B-5CFF-E61F-711D3E62A159}"/>
                    </a:ext>
                  </a:extLst>
                </p:cNvPr>
                <p:cNvGrpSpPr/>
                <p:nvPr/>
              </p:nvGrpSpPr>
              <p:grpSpPr>
                <a:xfrm rot="16200000" flipV="1">
                  <a:off x="2281663" y="53543"/>
                  <a:ext cx="393215" cy="3893315"/>
                  <a:chOff x="551259" y="-707449"/>
                  <a:chExt cx="292029" cy="2452826"/>
                </a:xfrm>
                <a:solidFill>
                  <a:schemeClr val="bg1">
                    <a:lumMod val="65000"/>
                  </a:schemeClr>
                </a:solidFill>
              </p:grpSpPr>
              <p:sp>
                <p:nvSpPr>
                  <p:cNvPr id="327" name="사각형: 둥근 모서리 326">
                    <a:extLst>
                      <a:ext uri="{FF2B5EF4-FFF2-40B4-BE49-F238E27FC236}">
                        <a16:creationId xmlns:a16="http://schemas.microsoft.com/office/drawing/2014/main" id="{0CD86CAA-0009-3EF9-F5C7-4CCC16787DF3}"/>
                      </a:ext>
                    </a:extLst>
                  </p:cNvPr>
                  <p:cNvSpPr/>
                  <p:nvPr/>
                </p:nvSpPr>
                <p:spPr>
                  <a:xfrm rot="10800000" flipH="1">
                    <a:off x="621207" y="-707449"/>
                    <a:ext cx="222081" cy="2452819"/>
                  </a:xfrm>
                  <a:prstGeom prst="roundRect">
                    <a:avLst>
                      <a:gd name="adj" fmla="val 21459"/>
                    </a:avLst>
                  </a:pr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28" name="자유형: 도형 327">
                    <a:extLst>
                      <a:ext uri="{FF2B5EF4-FFF2-40B4-BE49-F238E27FC236}">
                        <a16:creationId xmlns:a16="http://schemas.microsoft.com/office/drawing/2014/main" id="{A57FF1A6-E9D3-3A4A-BEF1-5B7F4A2BD0B6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622337" y="1529916"/>
                    <a:ext cx="144383" cy="286540"/>
                  </a:xfrm>
                  <a:custGeom>
                    <a:avLst/>
                    <a:gdLst>
                      <a:gd name="connsiteX0" fmla="*/ 211853 w 211853"/>
                      <a:gd name="connsiteY0" fmla="*/ 209773 h 286540"/>
                      <a:gd name="connsiteX1" fmla="*/ 211853 w 211853"/>
                      <a:gd name="connsiteY1" fmla="*/ 0 h 286540"/>
                      <a:gd name="connsiteX2" fmla="*/ 65786 w 211853"/>
                      <a:gd name="connsiteY2" fmla="*/ 0 h 286540"/>
                      <a:gd name="connsiteX3" fmla="*/ 0 w 211853"/>
                      <a:gd name="connsiteY3" fmla="*/ 72806 h 286540"/>
                      <a:gd name="connsiteX4" fmla="*/ 0 w 211853"/>
                      <a:gd name="connsiteY4" fmla="*/ 214195 h 286540"/>
                      <a:gd name="connsiteX5" fmla="*/ 40179 w 211853"/>
                      <a:gd name="connsiteY5" fmla="*/ 281280 h 286540"/>
                      <a:gd name="connsiteX6" fmla="*/ 63721 w 211853"/>
                      <a:gd name="connsiteY6" fmla="*/ 286540 h 286540"/>
                      <a:gd name="connsiteX7" fmla="*/ 63721 w 211853"/>
                      <a:gd name="connsiteY7" fmla="*/ 278318 h 286540"/>
                      <a:gd name="connsiteX8" fmla="*/ 125657 w 211853"/>
                      <a:gd name="connsiteY8" fmla="*/ 209773 h 2865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1853" h="286540">
                        <a:moveTo>
                          <a:pt x="211853" y="209773"/>
                        </a:moveTo>
                        <a:lnTo>
                          <a:pt x="211853" y="0"/>
                        </a:lnTo>
                        <a:lnTo>
                          <a:pt x="65786" y="0"/>
                        </a:lnTo>
                        <a:cubicBezTo>
                          <a:pt x="29453" y="0"/>
                          <a:pt x="0" y="32596"/>
                          <a:pt x="0" y="72806"/>
                        </a:cubicBezTo>
                        <a:lnTo>
                          <a:pt x="0" y="214195"/>
                        </a:lnTo>
                        <a:cubicBezTo>
                          <a:pt x="0" y="244353"/>
                          <a:pt x="16568" y="270227"/>
                          <a:pt x="40179" y="281280"/>
                        </a:cubicBezTo>
                        <a:lnTo>
                          <a:pt x="63721" y="286540"/>
                        </a:lnTo>
                        <a:lnTo>
                          <a:pt x="63721" y="278318"/>
                        </a:lnTo>
                        <a:cubicBezTo>
                          <a:pt x="63721" y="240462"/>
                          <a:pt x="91451" y="209773"/>
                          <a:pt x="125657" y="20977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29" name="자유형: 도형 328">
                    <a:extLst>
                      <a:ext uri="{FF2B5EF4-FFF2-40B4-BE49-F238E27FC236}">
                        <a16:creationId xmlns:a16="http://schemas.microsoft.com/office/drawing/2014/main" id="{D7F80744-2DAA-F049-057B-16769CF4BDD8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622337" y="-778526"/>
                    <a:ext cx="144383" cy="286540"/>
                  </a:xfrm>
                  <a:custGeom>
                    <a:avLst/>
                    <a:gdLst>
                      <a:gd name="connsiteX0" fmla="*/ 211853 w 211853"/>
                      <a:gd name="connsiteY0" fmla="*/ 209773 h 286540"/>
                      <a:gd name="connsiteX1" fmla="*/ 211853 w 211853"/>
                      <a:gd name="connsiteY1" fmla="*/ 0 h 286540"/>
                      <a:gd name="connsiteX2" fmla="*/ 65786 w 211853"/>
                      <a:gd name="connsiteY2" fmla="*/ 0 h 286540"/>
                      <a:gd name="connsiteX3" fmla="*/ 0 w 211853"/>
                      <a:gd name="connsiteY3" fmla="*/ 72806 h 286540"/>
                      <a:gd name="connsiteX4" fmla="*/ 0 w 211853"/>
                      <a:gd name="connsiteY4" fmla="*/ 214195 h 286540"/>
                      <a:gd name="connsiteX5" fmla="*/ 40179 w 211853"/>
                      <a:gd name="connsiteY5" fmla="*/ 281280 h 286540"/>
                      <a:gd name="connsiteX6" fmla="*/ 63721 w 211853"/>
                      <a:gd name="connsiteY6" fmla="*/ 286540 h 286540"/>
                      <a:gd name="connsiteX7" fmla="*/ 63721 w 211853"/>
                      <a:gd name="connsiteY7" fmla="*/ 278318 h 286540"/>
                      <a:gd name="connsiteX8" fmla="*/ 125657 w 211853"/>
                      <a:gd name="connsiteY8" fmla="*/ 209773 h 2865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1853" h="286540">
                        <a:moveTo>
                          <a:pt x="211853" y="209773"/>
                        </a:moveTo>
                        <a:lnTo>
                          <a:pt x="211853" y="0"/>
                        </a:lnTo>
                        <a:lnTo>
                          <a:pt x="65786" y="0"/>
                        </a:lnTo>
                        <a:cubicBezTo>
                          <a:pt x="29453" y="0"/>
                          <a:pt x="0" y="32596"/>
                          <a:pt x="0" y="72806"/>
                        </a:cubicBezTo>
                        <a:lnTo>
                          <a:pt x="0" y="214195"/>
                        </a:lnTo>
                        <a:cubicBezTo>
                          <a:pt x="0" y="244353"/>
                          <a:pt x="16568" y="270227"/>
                          <a:pt x="40179" y="281280"/>
                        </a:cubicBezTo>
                        <a:lnTo>
                          <a:pt x="63721" y="286540"/>
                        </a:lnTo>
                        <a:lnTo>
                          <a:pt x="63721" y="278318"/>
                        </a:lnTo>
                        <a:cubicBezTo>
                          <a:pt x="63721" y="240462"/>
                          <a:pt x="91451" y="209773"/>
                          <a:pt x="125657" y="20977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326" name="TextBox 325">
                  <a:extLst>
                    <a:ext uri="{FF2B5EF4-FFF2-40B4-BE49-F238E27FC236}">
                      <a16:creationId xmlns:a16="http://schemas.microsoft.com/office/drawing/2014/main" id="{D3230C0E-3BA8-ACDC-330B-13EE61071EA7}"/>
                    </a:ext>
                  </a:extLst>
                </p:cNvPr>
                <p:cNvSpPr txBox="1"/>
                <p:nvPr/>
              </p:nvSpPr>
              <p:spPr>
                <a:xfrm>
                  <a:off x="2108716" y="1863673"/>
                  <a:ext cx="739121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미디어 탐구</a:t>
                  </a:r>
                </a:p>
              </p:txBody>
            </p:sp>
          </p:grpSp>
          <p:grpSp>
            <p:nvGrpSpPr>
              <p:cNvPr id="307" name="그룹 306">
                <a:extLst>
                  <a:ext uri="{FF2B5EF4-FFF2-40B4-BE49-F238E27FC236}">
                    <a16:creationId xmlns:a16="http://schemas.microsoft.com/office/drawing/2014/main" id="{DD6E26EF-1126-4987-570E-08BEB064AFF8}"/>
                  </a:ext>
                </a:extLst>
              </p:cNvPr>
              <p:cNvGrpSpPr/>
              <p:nvPr/>
            </p:nvGrpSpPr>
            <p:grpSpPr>
              <a:xfrm>
                <a:off x="622034" y="2144450"/>
                <a:ext cx="3712462" cy="1658505"/>
                <a:chOff x="622034" y="2144450"/>
                <a:chExt cx="3712462" cy="1658505"/>
              </a:xfrm>
            </p:grpSpPr>
            <p:cxnSp>
              <p:nvCxnSpPr>
                <p:cNvPr id="308" name="직선 연결선 307">
                  <a:extLst>
                    <a:ext uri="{FF2B5EF4-FFF2-40B4-BE49-F238E27FC236}">
                      <a16:creationId xmlns:a16="http://schemas.microsoft.com/office/drawing/2014/main" id="{B3AD0D6E-5FF2-35CD-C6CA-BED3D516BD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89944" y="2144450"/>
                  <a:ext cx="0" cy="1658505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09" name="그룹 308">
                  <a:extLst>
                    <a:ext uri="{FF2B5EF4-FFF2-40B4-BE49-F238E27FC236}">
                      <a16:creationId xmlns:a16="http://schemas.microsoft.com/office/drawing/2014/main" id="{0F8D6584-6BEF-7831-5509-113AC40478D4}"/>
                    </a:ext>
                  </a:extLst>
                </p:cNvPr>
                <p:cNvGrpSpPr/>
                <p:nvPr/>
              </p:nvGrpSpPr>
              <p:grpSpPr>
                <a:xfrm>
                  <a:off x="622034" y="2538022"/>
                  <a:ext cx="3712462" cy="870794"/>
                  <a:chOff x="622034" y="2538022"/>
                  <a:chExt cx="3712462" cy="870794"/>
                </a:xfrm>
              </p:grpSpPr>
              <p:cxnSp>
                <p:nvCxnSpPr>
                  <p:cNvPr id="322" name="직선 연결선 321">
                    <a:extLst>
                      <a:ext uri="{FF2B5EF4-FFF2-40B4-BE49-F238E27FC236}">
                        <a16:creationId xmlns:a16="http://schemas.microsoft.com/office/drawing/2014/main" id="{7B32A52A-9BA6-A095-5646-75A4D84F4DC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22034" y="2538022"/>
                    <a:ext cx="3712462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85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3" name="직선 연결선 322">
                    <a:extLst>
                      <a:ext uri="{FF2B5EF4-FFF2-40B4-BE49-F238E27FC236}">
                        <a16:creationId xmlns:a16="http://schemas.microsoft.com/office/drawing/2014/main" id="{6D293D61-9A01-3859-183E-E1F629D3291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22034" y="2973419"/>
                    <a:ext cx="3712462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85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4" name="직선 연결선 323">
                    <a:extLst>
                      <a:ext uri="{FF2B5EF4-FFF2-40B4-BE49-F238E27FC236}">
                        <a16:creationId xmlns:a16="http://schemas.microsoft.com/office/drawing/2014/main" id="{3799951B-58BB-5A2F-8845-0371601F9D0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22034" y="3408816"/>
                    <a:ext cx="3712462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85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10" name="그룹 309">
                  <a:extLst>
                    <a:ext uri="{FF2B5EF4-FFF2-40B4-BE49-F238E27FC236}">
                      <a16:creationId xmlns:a16="http://schemas.microsoft.com/office/drawing/2014/main" id="{506165B3-74CD-B106-8EC8-24220AA41C5C}"/>
                    </a:ext>
                  </a:extLst>
                </p:cNvPr>
                <p:cNvGrpSpPr/>
                <p:nvPr/>
              </p:nvGrpSpPr>
              <p:grpSpPr>
                <a:xfrm>
                  <a:off x="697805" y="2617216"/>
                  <a:ext cx="3250629" cy="276999"/>
                  <a:chOff x="697805" y="2620355"/>
                  <a:chExt cx="3250629" cy="255583"/>
                </a:xfrm>
              </p:grpSpPr>
              <p:sp>
                <p:nvSpPr>
                  <p:cNvPr id="320" name="TextBox 319">
                    <a:extLst>
                      <a:ext uri="{FF2B5EF4-FFF2-40B4-BE49-F238E27FC236}">
                        <a16:creationId xmlns:a16="http://schemas.microsoft.com/office/drawing/2014/main" id="{42489F93-5825-5CEF-47DE-C4663CB6947C}"/>
                      </a:ext>
                    </a:extLst>
                  </p:cNvPr>
                  <p:cNvSpPr txBox="1"/>
                  <p:nvPr/>
                </p:nvSpPr>
                <p:spPr>
                  <a:xfrm>
                    <a:off x="1585535" y="2620355"/>
                    <a:ext cx="2362899" cy="255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음악과 미디어의 관계를 분석하고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음악에 활용되는</a:t>
                    </a:r>
                    <a:endParaRPr lang="en-US" altLang="ko-KR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미디어의 의미와 역할에 대해 토의하거나 토론한다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  <a:endPara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321" name="TextBox 320">
                    <a:extLst>
                      <a:ext uri="{FF2B5EF4-FFF2-40B4-BE49-F238E27FC236}">
                        <a16:creationId xmlns:a16="http://schemas.microsoft.com/office/drawing/2014/main" id="{5B7CFC6E-B040-18F6-778A-D08EE6E28813}"/>
                      </a:ext>
                    </a:extLst>
                  </p:cNvPr>
                  <p:cNvSpPr txBox="1"/>
                  <p:nvPr/>
                </p:nvSpPr>
                <p:spPr>
                  <a:xfrm>
                    <a:off x="697805" y="2684251"/>
                    <a:ext cx="690064" cy="12779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12</a:t>
                    </a:r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음미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01-02</a:t>
                    </a:r>
                    <a:endPara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311" name="그룹 310">
                  <a:extLst>
                    <a:ext uri="{FF2B5EF4-FFF2-40B4-BE49-F238E27FC236}">
                      <a16:creationId xmlns:a16="http://schemas.microsoft.com/office/drawing/2014/main" id="{82593E58-5D49-22DE-9573-64724AFDBD9B}"/>
                    </a:ext>
                  </a:extLst>
                </p:cNvPr>
                <p:cNvGrpSpPr/>
                <p:nvPr/>
              </p:nvGrpSpPr>
              <p:grpSpPr>
                <a:xfrm>
                  <a:off x="697805" y="3052613"/>
                  <a:ext cx="2910502" cy="276999"/>
                  <a:chOff x="697805" y="2843145"/>
                  <a:chExt cx="2910502" cy="255583"/>
                </a:xfrm>
              </p:grpSpPr>
              <p:sp>
                <p:nvSpPr>
                  <p:cNvPr id="318" name="TextBox 317">
                    <a:extLst>
                      <a:ext uri="{FF2B5EF4-FFF2-40B4-BE49-F238E27FC236}">
                        <a16:creationId xmlns:a16="http://schemas.microsoft.com/office/drawing/2014/main" id="{AC3478B1-6789-481E-857A-B4F4DDF213BF}"/>
                      </a:ext>
                    </a:extLst>
                  </p:cNvPr>
                  <p:cNvSpPr txBox="1"/>
                  <p:nvPr/>
                </p:nvSpPr>
                <p:spPr>
                  <a:xfrm>
                    <a:off x="1585535" y="2843145"/>
                    <a:ext cx="2022772" cy="255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다양한 미디어 음악을 감상하고 비평하며</a:t>
                    </a:r>
                    <a:endParaRPr lang="en-US" altLang="ko-KR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음악에 활용되는 미디어의 가치를 인식한다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  <a:endPara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319" name="TextBox 318">
                    <a:extLst>
                      <a:ext uri="{FF2B5EF4-FFF2-40B4-BE49-F238E27FC236}">
                        <a16:creationId xmlns:a16="http://schemas.microsoft.com/office/drawing/2014/main" id="{190D6A06-BC77-2782-F006-112E5C87985B}"/>
                      </a:ext>
                    </a:extLst>
                  </p:cNvPr>
                  <p:cNvSpPr txBox="1"/>
                  <p:nvPr/>
                </p:nvSpPr>
                <p:spPr>
                  <a:xfrm>
                    <a:off x="697805" y="2907041"/>
                    <a:ext cx="690064" cy="12779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12</a:t>
                    </a:r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음미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01-03</a:t>
                    </a:r>
                    <a:endPara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312" name="그룹 311">
                  <a:extLst>
                    <a:ext uri="{FF2B5EF4-FFF2-40B4-BE49-F238E27FC236}">
                      <a16:creationId xmlns:a16="http://schemas.microsoft.com/office/drawing/2014/main" id="{081374D9-23B7-9DD1-B2FA-94213176E6F4}"/>
                    </a:ext>
                  </a:extLst>
                </p:cNvPr>
                <p:cNvGrpSpPr/>
                <p:nvPr/>
              </p:nvGrpSpPr>
              <p:grpSpPr>
                <a:xfrm>
                  <a:off x="697805" y="3488010"/>
                  <a:ext cx="3556414" cy="276999"/>
                  <a:chOff x="697805" y="3065935"/>
                  <a:chExt cx="3556414" cy="255583"/>
                </a:xfrm>
              </p:grpSpPr>
              <p:sp>
                <p:nvSpPr>
                  <p:cNvPr id="316" name="TextBox 315">
                    <a:extLst>
                      <a:ext uri="{FF2B5EF4-FFF2-40B4-BE49-F238E27FC236}">
                        <a16:creationId xmlns:a16="http://schemas.microsoft.com/office/drawing/2014/main" id="{ACD3377E-4FB4-65BC-F191-9E487DCA27D5}"/>
                      </a:ext>
                    </a:extLst>
                  </p:cNvPr>
                  <p:cNvSpPr txBox="1"/>
                  <p:nvPr/>
                </p:nvSpPr>
                <p:spPr>
                  <a:xfrm>
                    <a:off x="1585534" y="3065935"/>
                    <a:ext cx="2668685" cy="255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미디어가 음악 산업에 미치는 영향을 비판적으로 분석하고</a:t>
                    </a:r>
                    <a:endParaRPr lang="en-US" altLang="ko-KR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균형적 시각을 갖는다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  <a:endPara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317" name="TextBox 316">
                    <a:extLst>
                      <a:ext uri="{FF2B5EF4-FFF2-40B4-BE49-F238E27FC236}">
                        <a16:creationId xmlns:a16="http://schemas.microsoft.com/office/drawing/2014/main" id="{5193A2CA-14AE-B3E8-06B8-7CA6505DF1B7}"/>
                      </a:ext>
                    </a:extLst>
                  </p:cNvPr>
                  <p:cNvSpPr txBox="1"/>
                  <p:nvPr/>
                </p:nvSpPr>
                <p:spPr>
                  <a:xfrm>
                    <a:off x="697805" y="3129831"/>
                    <a:ext cx="690064" cy="12779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12</a:t>
                    </a:r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음미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01-04</a:t>
                    </a:r>
                    <a:endPara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313" name="그룹 312">
                  <a:extLst>
                    <a:ext uri="{FF2B5EF4-FFF2-40B4-BE49-F238E27FC236}">
                      <a16:creationId xmlns:a16="http://schemas.microsoft.com/office/drawing/2014/main" id="{6BAC2288-A229-AD3C-EB7C-386D1AAEFFB1}"/>
                    </a:ext>
                  </a:extLst>
                </p:cNvPr>
                <p:cNvGrpSpPr/>
                <p:nvPr/>
              </p:nvGrpSpPr>
              <p:grpSpPr>
                <a:xfrm>
                  <a:off x="697805" y="2181820"/>
                  <a:ext cx="3216288" cy="276999"/>
                  <a:chOff x="697805" y="2208508"/>
                  <a:chExt cx="3216288" cy="255583"/>
                </a:xfrm>
              </p:grpSpPr>
              <p:sp>
                <p:nvSpPr>
                  <p:cNvPr id="314" name="TextBox 313">
                    <a:extLst>
                      <a:ext uri="{FF2B5EF4-FFF2-40B4-BE49-F238E27FC236}">
                        <a16:creationId xmlns:a16="http://schemas.microsoft.com/office/drawing/2014/main" id="{E4A0B894-B71B-DC33-481C-5CA0A5B2AAD7}"/>
                      </a:ext>
                    </a:extLst>
                  </p:cNvPr>
                  <p:cNvSpPr txBox="1"/>
                  <p:nvPr/>
                </p:nvSpPr>
                <p:spPr>
                  <a:xfrm>
                    <a:off x="1585535" y="2208508"/>
                    <a:ext cx="2328558" cy="255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음악에 활용되는 미디어의 종류와 특징을 조사하고</a:t>
                    </a:r>
                    <a:endParaRPr lang="en-US" altLang="ko-KR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변화와 발전과정을 파악한다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  <a:endPara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315" name="TextBox 314">
                    <a:extLst>
                      <a:ext uri="{FF2B5EF4-FFF2-40B4-BE49-F238E27FC236}">
                        <a16:creationId xmlns:a16="http://schemas.microsoft.com/office/drawing/2014/main" id="{A70C42CA-A156-49DD-A057-617804BA5FE5}"/>
                      </a:ext>
                    </a:extLst>
                  </p:cNvPr>
                  <p:cNvSpPr txBox="1"/>
                  <p:nvPr/>
                </p:nvSpPr>
                <p:spPr>
                  <a:xfrm>
                    <a:off x="697805" y="2272404"/>
                    <a:ext cx="690064" cy="12779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12</a:t>
                    </a:r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음미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01-01</a:t>
                    </a:r>
                    <a:endPara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</p:grpSp>
        <p:grpSp>
          <p:nvGrpSpPr>
            <p:cNvPr id="279" name="그룹 278">
              <a:extLst>
                <a:ext uri="{FF2B5EF4-FFF2-40B4-BE49-F238E27FC236}">
                  <a16:creationId xmlns:a16="http://schemas.microsoft.com/office/drawing/2014/main" id="{8AF4F3DB-19B8-6DEA-4F0A-B40E4CB5FF45}"/>
                </a:ext>
              </a:extLst>
            </p:cNvPr>
            <p:cNvGrpSpPr/>
            <p:nvPr/>
          </p:nvGrpSpPr>
          <p:grpSpPr>
            <a:xfrm>
              <a:off x="523232" y="4019046"/>
              <a:ext cx="3816601" cy="2040618"/>
              <a:chOff x="531613" y="1803593"/>
              <a:chExt cx="3893315" cy="2040618"/>
            </a:xfrm>
          </p:grpSpPr>
          <p:sp>
            <p:nvSpPr>
              <p:cNvPr id="280" name="사각형: 둥근 모서리 279">
                <a:extLst>
                  <a:ext uri="{FF2B5EF4-FFF2-40B4-BE49-F238E27FC236}">
                    <a16:creationId xmlns:a16="http://schemas.microsoft.com/office/drawing/2014/main" id="{84492381-1754-68C5-69BB-FA5171850BBE}"/>
                  </a:ext>
                </a:extLst>
              </p:cNvPr>
              <p:cNvSpPr/>
              <p:nvPr/>
            </p:nvSpPr>
            <p:spPr>
              <a:xfrm>
                <a:off x="600284" y="1974104"/>
                <a:ext cx="3752401" cy="1870107"/>
              </a:xfrm>
              <a:prstGeom prst="roundRect">
                <a:avLst>
                  <a:gd name="adj" fmla="val 3362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3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81" name="그룹 280">
                <a:extLst>
                  <a:ext uri="{FF2B5EF4-FFF2-40B4-BE49-F238E27FC236}">
                    <a16:creationId xmlns:a16="http://schemas.microsoft.com/office/drawing/2014/main" id="{8690C979-9C22-FE51-D1BE-E99F6D731040}"/>
                  </a:ext>
                </a:extLst>
              </p:cNvPr>
              <p:cNvGrpSpPr/>
              <p:nvPr/>
            </p:nvGrpSpPr>
            <p:grpSpPr>
              <a:xfrm>
                <a:off x="531613" y="1803593"/>
                <a:ext cx="3893315" cy="399371"/>
                <a:chOff x="531613" y="1803593"/>
                <a:chExt cx="3893315" cy="399371"/>
              </a:xfrm>
            </p:grpSpPr>
            <p:grpSp>
              <p:nvGrpSpPr>
                <p:cNvPr id="300" name="그룹 299">
                  <a:extLst>
                    <a:ext uri="{FF2B5EF4-FFF2-40B4-BE49-F238E27FC236}">
                      <a16:creationId xmlns:a16="http://schemas.microsoft.com/office/drawing/2014/main" id="{C9AB2269-5AA2-BC2A-CBFE-B2A88020F2EE}"/>
                    </a:ext>
                  </a:extLst>
                </p:cNvPr>
                <p:cNvGrpSpPr/>
                <p:nvPr/>
              </p:nvGrpSpPr>
              <p:grpSpPr>
                <a:xfrm rot="16200000" flipV="1">
                  <a:off x="2278585" y="56621"/>
                  <a:ext cx="399371" cy="3893315"/>
                  <a:chOff x="546687" y="-707449"/>
                  <a:chExt cx="296601" cy="2452826"/>
                </a:xfrm>
                <a:solidFill>
                  <a:schemeClr val="bg1">
                    <a:lumMod val="65000"/>
                  </a:schemeClr>
                </a:solidFill>
              </p:grpSpPr>
              <p:sp>
                <p:nvSpPr>
                  <p:cNvPr id="302" name="사각형: 둥근 모서리 301">
                    <a:extLst>
                      <a:ext uri="{FF2B5EF4-FFF2-40B4-BE49-F238E27FC236}">
                        <a16:creationId xmlns:a16="http://schemas.microsoft.com/office/drawing/2014/main" id="{08A7B981-3E68-2E5C-CEDA-5D5C44B3F639}"/>
                      </a:ext>
                    </a:extLst>
                  </p:cNvPr>
                  <p:cNvSpPr/>
                  <p:nvPr/>
                </p:nvSpPr>
                <p:spPr>
                  <a:xfrm rot="10800000" flipH="1">
                    <a:off x="621207" y="-707449"/>
                    <a:ext cx="222081" cy="2452819"/>
                  </a:xfrm>
                  <a:prstGeom prst="roundRect">
                    <a:avLst>
                      <a:gd name="adj" fmla="val 21459"/>
                    </a:avLst>
                  </a:pr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03" name="자유형: 도형 302">
                    <a:extLst>
                      <a:ext uri="{FF2B5EF4-FFF2-40B4-BE49-F238E27FC236}">
                        <a16:creationId xmlns:a16="http://schemas.microsoft.com/office/drawing/2014/main" id="{EEDA5F15-A471-621A-850C-7CAAB0083374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617765" y="1529916"/>
                    <a:ext cx="144383" cy="286540"/>
                  </a:xfrm>
                  <a:custGeom>
                    <a:avLst/>
                    <a:gdLst>
                      <a:gd name="connsiteX0" fmla="*/ 211853 w 211853"/>
                      <a:gd name="connsiteY0" fmla="*/ 209773 h 286540"/>
                      <a:gd name="connsiteX1" fmla="*/ 211853 w 211853"/>
                      <a:gd name="connsiteY1" fmla="*/ 0 h 286540"/>
                      <a:gd name="connsiteX2" fmla="*/ 65786 w 211853"/>
                      <a:gd name="connsiteY2" fmla="*/ 0 h 286540"/>
                      <a:gd name="connsiteX3" fmla="*/ 0 w 211853"/>
                      <a:gd name="connsiteY3" fmla="*/ 72806 h 286540"/>
                      <a:gd name="connsiteX4" fmla="*/ 0 w 211853"/>
                      <a:gd name="connsiteY4" fmla="*/ 214195 h 286540"/>
                      <a:gd name="connsiteX5" fmla="*/ 40179 w 211853"/>
                      <a:gd name="connsiteY5" fmla="*/ 281280 h 286540"/>
                      <a:gd name="connsiteX6" fmla="*/ 63721 w 211853"/>
                      <a:gd name="connsiteY6" fmla="*/ 286540 h 286540"/>
                      <a:gd name="connsiteX7" fmla="*/ 63721 w 211853"/>
                      <a:gd name="connsiteY7" fmla="*/ 278318 h 286540"/>
                      <a:gd name="connsiteX8" fmla="*/ 125657 w 211853"/>
                      <a:gd name="connsiteY8" fmla="*/ 209773 h 2865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1853" h="286540">
                        <a:moveTo>
                          <a:pt x="211853" y="209773"/>
                        </a:moveTo>
                        <a:lnTo>
                          <a:pt x="211853" y="0"/>
                        </a:lnTo>
                        <a:lnTo>
                          <a:pt x="65786" y="0"/>
                        </a:lnTo>
                        <a:cubicBezTo>
                          <a:pt x="29453" y="0"/>
                          <a:pt x="0" y="32596"/>
                          <a:pt x="0" y="72806"/>
                        </a:cubicBezTo>
                        <a:lnTo>
                          <a:pt x="0" y="214195"/>
                        </a:lnTo>
                        <a:cubicBezTo>
                          <a:pt x="0" y="244353"/>
                          <a:pt x="16568" y="270227"/>
                          <a:pt x="40179" y="281280"/>
                        </a:cubicBezTo>
                        <a:lnTo>
                          <a:pt x="63721" y="286540"/>
                        </a:lnTo>
                        <a:lnTo>
                          <a:pt x="63721" y="278318"/>
                        </a:lnTo>
                        <a:cubicBezTo>
                          <a:pt x="63721" y="240462"/>
                          <a:pt x="91451" y="209773"/>
                          <a:pt x="125657" y="20977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04" name="자유형: 도형 303">
                    <a:extLst>
                      <a:ext uri="{FF2B5EF4-FFF2-40B4-BE49-F238E27FC236}">
                        <a16:creationId xmlns:a16="http://schemas.microsoft.com/office/drawing/2014/main" id="{610C60CC-3F15-7FAD-F358-DA126C06775C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617765" y="-778526"/>
                    <a:ext cx="144383" cy="286540"/>
                  </a:xfrm>
                  <a:custGeom>
                    <a:avLst/>
                    <a:gdLst>
                      <a:gd name="connsiteX0" fmla="*/ 211853 w 211853"/>
                      <a:gd name="connsiteY0" fmla="*/ 209773 h 286540"/>
                      <a:gd name="connsiteX1" fmla="*/ 211853 w 211853"/>
                      <a:gd name="connsiteY1" fmla="*/ 0 h 286540"/>
                      <a:gd name="connsiteX2" fmla="*/ 65786 w 211853"/>
                      <a:gd name="connsiteY2" fmla="*/ 0 h 286540"/>
                      <a:gd name="connsiteX3" fmla="*/ 0 w 211853"/>
                      <a:gd name="connsiteY3" fmla="*/ 72806 h 286540"/>
                      <a:gd name="connsiteX4" fmla="*/ 0 w 211853"/>
                      <a:gd name="connsiteY4" fmla="*/ 214195 h 286540"/>
                      <a:gd name="connsiteX5" fmla="*/ 40179 w 211853"/>
                      <a:gd name="connsiteY5" fmla="*/ 281280 h 286540"/>
                      <a:gd name="connsiteX6" fmla="*/ 63721 w 211853"/>
                      <a:gd name="connsiteY6" fmla="*/ 286540 h 286540"/>
                      <a:gd name="connsiteX7" fmla="*/ 63721 w 211853"/>
                      <a:gd name="connsiteY7" fmla="*/ 278318 h 286540"/>
                      <a:gd name="connsiteX8" fmla="*/ 125657 w 211853"/>
                      <a:gd name="connsiteY8" fmla="*/ 209773 h 2865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1853" h="286540">
                        <a:moveTo>
                          <a:pt x="211853" y="209773"/>
                        </a:moveTo>
                        <a:lnTo>
                          <a:pt x="211853" y="0"/>
                        </a:lnTo>
                        <a:lnTo>
                          <a:pt x="65786" y="0"/>
                        </a:lnTo>
                        <a:cubicBezTo>
                          <a:pt x="29453" y="0"/>
                          <a:pt x="0" y="32596"/>
                          <a:pt x="0" y="72806"/>
                        </a:cubicBezTo>
                        <a:lnTo>
                          <a:pt x="0" y="214195"/>
                        </a:lnTo>
                        <a:cubicBezTo>
                          <a:pt x="0" y="244353"/>
                          <a:pt x="16568" y="270227"/>
                          <a:pt x="40179" y="281280"/>
                        </a:cubicBezTo>
                        <a:lnTo>
                          <a:pt x="63721" y="286540"/>
                        </a:lnTo>
                        <a:lnTo>
                          <a:pt x="63721" y="278318"/>
                        </a:lnTo>
                        <a:cubicBezTo>
                          <a:pt x="63721" y="240462"/>
                          <a:pt x="91451" y="209773"/>
                          <a:pt x="125657" y="209773"/>
                        </a:cubicBezTo>
                        <a:close/>
                      </a:path>
                    </a:pathLst>
                  </a:cu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301" name="TextBox 300">
                  <a:extLst>
                    <a:ext uri="{FF2B5EF4-FFF2-40B4-BE49-F238E27FC236}">
                      <a16:creationId xmlns:a16="http://schemas.microsoft.com/office/drawing/2014/main" id="{F41926E1-C26D-0C79-E792-CB7B203E2492}"/>
                    </a:ext>
                  </a:extLst>
                </p:cNvPr>
                <p:cNvSpPr txBox="1"/>
                <p:nvPr/>
              </p:nvSpPr>
              <p:spPr>
                <a:xfrm>
                  <a:off x="2108716" y="1863673"/>
                  <a:ext cx="739121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실용적 연계</a:t>
                  </a:r>
                </a:p>
              </p:txBody>
            </p:sp>
          </p:grpSp>
          <p:grpSp>
            <p:nvGrpSpPr>
              <p:cNvPr id="282" name="그룹 281">
                <a:extLst>
                  <a:ext uri="{FF2B5EF4-FFF2-40B4-BE49-F238E27FC236}">
                    <a16:creationId xmlns:a16="http://schemas.microsoft.com/office/drawing/2014/main" id="{DE1423CF-9320-08EB-2D4E-24A0EDEC05BB}"/>
                  </a:ext>
                </a:extLst>
              </p:cNvPr>
              <p:cNvGrpSpPr/>
              <p:nvPr/>
            </p:nvGrpSpPr>
            <p:grpSpPr>
              <a:xfrm>
                <a:off x="622034" y="2144450"/>
                <a:ext cx="3712462" cy="1658505"/>
                <a:chOff x="622034" y="2144450"/>
                <a:chExt cx="3712462" cy="1658505"/>
              </a:xfrm>
            </p:grpSpPr>
            <p:cxnSp>
              <p:nvCxnSpPr>
                <p:cNvPr id="283" name="직선 연결선 282">
                  <a:extLst>
                    <a:ext uri="{FF2B5EF4-FFF2-40B4-BE49-F238E27FC236}">
                      <a16:creationId xmlns:a16="http://schemas.microsoft.com/office/drawing/2014/main" id="{91563022-EDAC-56C1-B614-2A5A5128C8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89944" y="2144450"/>
                  <a:ext cx="0" cy="1658505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84" name="그룹 283">
                  <a:extLst>
                    <a:ext uri="{FF2B5EF4-FFF2-40B4-BE49-F238E27FC236}">
                      <a16:creationId xmlns:a16="http://schemas.microsoft.com/office/drawing/2014/main" id="{7F33D8D8-8822-BDA7-6E41-CAF715448C0D}"/>
                    </a:ext>
                  </a:extLst>
                </p:cNvPr>
                <p:cNvGrpSpPr/>
                <p:nvPr/>
              </p:nvGrpSpPr>
              <p:grpSpPr>
                <a:xfrm>
                  <a:off x="622034" y="2538022"/>
                  <a:ext cx="3712462" cy="870794"/>
                  <a:chOff x="622034" y="2538022"/>
                  <a:chExt cx="3712462" cy="870794"/>
                </a:xfrm>
              </p:grpSpPr>
              <p:cxnSp>
                <p:nvCxnSpPr>
                  <p:cNvPr id="297" name="직선 연결선 296">
                    <a:extLst>
                      <a:ext uri="{FF2B5EF4-FFF2-40B4-BE49-F238E27FC236}">
                        <a16:creationId xmlns:a16="http://schemas.microsoft.com/office/drawing/2014/main" id="{2C92B368-374A-51F5-900C-4AAE4F5A01D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22034" y="2538022"/>
                    <a:ext cx="3712462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85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8" name="직선 연결선 297">
                    <a:extLst>
                      <a:ext uri="{FF2B5EF4-FFF2-40B4-BE49-F238E27FC236}">
                        <a16:creationId xmlns:a16="http://schemas.microsoft.com/office/drawing/2014/main" id="{98CA532A-F3F1-EE1B-4C3B-EDB65881527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22034" y="2973419"/>
                    <a:ext cx="3712462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85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9" name="직선 연결선 298">
                    <a:extLst>
                      <a:ext uri="{FF2B5EF4-FFF2-40B4-BE49-F238E27FC236}">
                        <a16:creationId xmlns:a16="http://schemas.microsoft.com/office/drawing/2014/main" id="{03C45F3A-FD47-6BF7-673F-904F22A53C1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22034" y="3408816"/>
                    <a:ext cx="3712462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85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85" name="그룹 284">
                  <a:extLst>
                    <a:ext uri="{FF2B5EF4-FFF2-40B4-BE49-F238E27FC236}">
                      <a16:creationId xmlns:a16="http://schemas.microsoft.com/office/drawing/2014/main" id="{917C53E2-ED59-A904-46AB-90568E45D518}"/>
                    </a:ext>
                  </a:extLst>
                </p:cNvPr>
                <p:cNvGrpSpPr/>
                <p:nvPr/>
              </p:nvGrpSpPr>
              <p:grpSpPr>
                <a:xfrm>
                  <a:off x="697805" y="2617216"/>
                  <a:ext cx="3085470" cy="276999"/>
                  <a:chOff x="697805" y="2620355"/>
                  <a:chExt cx="3085470" cy="255583"/>
                </a:xfrm>
              </p:grpSpPr>
              <p:sp>
                <p:nvSpPr>
                  <p:cNvPr id="295" name="TextBox 294">
                    <a:extLst>
                      <a:ext uri="{FF2B5EF4-FFF2-40B4-BE49-F238E27FC236}">
                        <a16:creationId xmlns:a16="http://schemas.microsoft.com/office/drawing/2014/main" id="{81FEB644-E100-7157-918C-3D8191D659E1}"/>
                      </a:ext>
                    </a:extLst>
                  </p:cNvPr>
                  <p:cNvSpPr txBox="1"/>
                  <p:nvPr/>
                </p:nvSpPr>
                <p:spPr>
                  <a:xfrm>
                    <a:off x="1585535" y="2620355"/>
                    <a:ext cx="2197740" cy="255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음악에 활용되는 미디어를 주체적으로 사용하여</a:t>
                    </a:r>
                    <a:endParaRPr lang="en-US" altLang="ko-KR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개성 있게 연주하거나 창작한다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  <a:endPara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96" name="TextBox 295">
                    <a:extLst>
                      <a:ext uri="{FF2B5EF4-FFF2-40B4-BE49-F238E27FC236}">
                        <a16:creationId xmlns:a16="http://schemas.microsoft.com/office/drawing/2014/main" id="{377E38F0-CE58-3A10-E70F-D304973D95A4}"/>
                      </a:ext>
                    </a:extLst>
                  </p:cNvPr>
                  <p:cNvSpPr txBox="1"/>
                  <p:nvPr/>
                </p:nvSpPr>
                <p:spPr>
                  <a:xfrm>
                    <a:off x="697805" y="2684251"/>
                    <a:ext cx="690064" cy="12779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12</a:t>
                    </a:r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음미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02-02</a:t>
                    </a:r>
                    <a:endPara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286" name="그룹 285">
                  <a:extLst>
                    <a:ext uri="{FF2B5EF4-FFF2-40B4-BE49-F238E27FC236}">
                      <a16:creationId xmlns:a16="http://schemas.microsoft.com/office/drawing/2014/main" id="{8B7CBA8B-69AC-EBD4-CA68-04D5A7437258}"/>
                    </a:ext>
                  </a:extLst>
                </p:cNvPr>
                <p:cNvGrpSpPr/>
                <p:nvPr/>
              </p:nvGrpSpPr>
              <p:grpSpPr>
                <a:xfrm>
                  <a:off x="697805" y="3052599"/>
                  <a:ext cx="3033143" cy="276999"/>
                  <a:chOff x="697805" y="2843143"/>
                  <a:chExt cx="3033143" cy="255584"/>
                </a:xfrm>
              </p:grpSpPr>
              <p:sp>
                <p:nvSpPr>
                  <p:cNvPr id="293" name="TextBox 292">
                    <a:extLst>
                      <a:ext uri="{FF2B5EF4-FFF2-40B4-BE49-F238E27FC236}">
                        <a16:creationId xmlns:a16="http://schemas.microsoft.com/office/drawing/2014/main" id="{C7D98823-8FBB-59A2-38BF-FC6ACEFFAA89}"/>
                      </a:ext>
                    </a:extLst>
                  </p:cNvPr>
                  <p:cNvSpPr txBox="1"/>
                  <p:nvPr/>
                </p:nvSpPr>
                <p:spPr>
                  <a:xfrm>
                    <a:off x="1585535" y="2843143"/>
                    <a:ext cx="2145413" cy="25558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미디어를 활용하여 다양한 분야와 연계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융합한</a:t>
                    </a:r>
                    <a:endParaRPr lang="en-US" altLang="ko-KR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창의적인 음악 작품을 기획한다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  <a:endPara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94" name="TextBox 293">
                    <a:extLst>
                      <a:ext uri="{FF2B5EF4-FFF2-40B4-BE49-F238E27FC236}">
                        <a16:creationId xmlns:a16="http://schemas.microsoft.com/office/drawing/2014/main" id="{4FF08204-EBF2-012C-DF4E-5F1595711E23}"/>
                      </a:ext>
                    </a:extLst>
                  </p:cNvPr>
                  <p:cNvSpPr txBox="1"/>
                  <p:nvPr/>
                </p:nvSpPr>
                <p:spPr>
                  <a:xfrm>
                    <a:off x="697805" y="2907038"/>
                    <a:ext cx="690064" cy="12779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12</a:t>
                    </a:r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음미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02-03</a:t>
                    </a:r>
                    <a:endPara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287" name="그룹 286">
                  <a:extLst>
                    <a:ext uri="{FF2B5EF4-FFF2-40B4-BE49-F238E27FC236}">
                      <a16:creationId xmlns:a16="http://schemas.microsoft.com/office/drawing/2014/main" id="{5A5E8C9A-2A0E-E775-7786-6A85B69814C1}"/>
                    </a:ext>
                  </a:extLst>
                </p:cNvPr>
                <p:cNvGrpSpPr/>
                <p:nvPr/>
              </p:nvGrpSpPr>
              <p:grpSpPr>
                <a:xfrm>
                  <a:off x="697805" y="3487992"/>
                  <a:ext cx="3347105" cy="276999"/>
                  <a:chOff x="697805" y="3065930"/>
                  <a:chExt cx="3347105" cy="255584"/>
                </a:xfrm>
              </p:grpSpPr>
              <p:sp>
                <p:nvSpPr>
                  <p:cNvPr id="291" name="TextBox 290">
                    <a:extLst>
                      <a:ext uri="{FF2B5EF4-FFF2-40B4-BE49-F238E27FC236}">
                        <a16:creationId xmlns:a16="http://schemas.microsoft.com/office/drawing/2014/main" id="{17B0273A-F70C-D057-A92E-A22535F7CCFA}"/>
                      </a:ext>
                    </a:extLst>
                  </p:cNvPr>
                  <p:cNvSpPr txBox="1"/>
                  <p:nvPr/>
                </p:nvSpPr>
                <p:spPr>
                  <a:xfrm>
                    <a:off x="1585534" y="3065930"/>
                    <a:ext cx="2459376" cy="25558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다양한 미디어와 디지털 기술의 음악적 활용에 대하여</a:t>
                    </a:r>
                    <a:endParaRPr lang="en-US" altLang="ko-KR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올바른 윤리의식을 갖는다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  <a:endPara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92" name="TextBox 291">
                    <a:extLst>
                      <a:ext uri="{FF2B5EF4-FFF2-40B4-BE49-F238E27FC236}">
                        <a16:creationId xmlns:a16="http://schemas.microsoft.com/office/drawing/2014/main" id="{D4DFD870-FD12-4F42-27EC-36AC2295BA0D}"/>
                      </a:ext>
                    </a:extLst>
                  </p:cNvPr>
                  <p:cNvSpPr txBox="1"/>
                  <p:nvPr/>
                </p:nvSpPr>
                <p:spPr>
                  <a:xfrm>
                    <a:off x="697805" y="3129825"/>
                    <a:ext cx="690064" cy="12779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12</a:t>
                    </a:r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음미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02-04</a:t>
                    </a:r>
                    <a:endPara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288" name="그룹 287">
                  <a:extLst>
                    <a:ext uri="{FF2B5EF4-FFF2-40B4-BE49-F238E27FC236}">
                      <a16:creationId xmlns:a16="http://schemas.microsoft.com/office/drawing/2014/main" id="{125F4A93-CA58-8EB5-966B-5B5E623C4DFA}"/>
                    </a:ext>
                  </a:extLst>
                </p:cNvPr>
                <p:cNvGrpSpPr/>
                <p:nvPr/>
              </p:nvGrpSpPr>
              <p:grpSpPr>
                <a:xfrm>
                  <a:off x="697805" y="2181828"/>
                  <a:ext cx="3163961" cy="276999"/>
                  <a:chOff x="697805" y="2208507"/>
                  <a:chExt cx="3163961" cy="255582"/>
                </a:xfrm>
              </p:grpSpPr>
              <p:sp>
                <p:nvSpPr>
                  <p:cNvPr id="289" name="TextBox 288">
                    <a:extLst>
                      <a:ext uri="{FF2B5EF4-FFF2-40B4-BE49-F238E27FC236}">
                        <a16:creationId xmlns:a16="http://schemas.microsoft.com/office/drawing/2014/main" id="{8DCE81E0-80A4-5FD1-AA67-F1838DEEDE86}"/>
                      </a:ext>
                    </a:extLst>
                  </p:cNvPr>
                  <p:cNvSpPr txBox="1"/>
                  <p:nvPr/>
                </p:nvSpPr>
                <p:spPr>
                  <a:xfrm>
                    <a:off x="1585535" y="2208507"/>
                    <a:ext cx="2276231" cy="25558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소리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악기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아이디어와 미디어 사이의 상호작용을</a:t>
                    </a:r>
                    <a:endParaRPr lang="en-US" altLang="ko-KR" sz="9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탐색하고 다양한 상황에 적용하여 표현한다</a:t>
                    </a:r>
                    <a:r>
                      <a: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  <a:endPara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90" name="TextBox 289">
                    <a:extLst>
                      <a:ext uri="{FF2B5EF4-FFF2-40B4-BE49-F238E27FC236}">
                        <a16:creationId xmlns:a16="http://schemas.microsoft.com/office/drawing/2014/main" id="{F47EAC5C-4435-62F1-47FC-44C52ADA3BBE}"/>
                      </a:ext>
                    </a:extLst>
                  </p:cNvPr>
                  <p:cNvSpPr txBox="1"/>
                  <p:nvPr/>
                </p:nvSpPr>
                <p:spPr>
                  <a:xfrm>
                    <a:off x="697805" y="2272402"/>
                    <a:ext cx="690064" cy="12779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12</a:t>
                    </a:r>
                    <a:r>
                      <a:rPr lang="ko-KR" altLang="en-US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음미</a:t>
                    </a:r>
                    <a:r>
                      <a:rPr lang="en-US" altLang="ko-KR" sz="9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02-01</a:t>
                    </a:r>
                    <a:endParaRPr lang="ko-KR" altLang="en-US" sz="10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</p:grp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E6E3E0E7-7D6D-45E9-A65D-26CC796F9FD6}"/>
              </a:ext>
            </a:extLst>
          </p:cNvPr>
          <p:cNvGrpSpPr/>
          <p:nvPr/>
        </p:nvGrpSpPr>
        <p:grpSpPr>
          <a:xfrm>
            <a:off x="4746789" y="1655412"/>
            <a:ext cx="3931360" cy="4518024"/>
            <a:chOff x="4746789" y="1655412"/>
            <a:chExt cx="3931360" cy="4518024"/>
          </a:xfrm>
        </p:grpSpPr>
        <p:sp>
          <p:nvSpPr>
            <p:cNvPr id="331" name="사각형: 둥근 모서리 330">
              <a:extLst>
                <a:ext uri="{FF2B5EF4-FFF2-40B4-BE49-F238E27FC236}">
                  <a16:creationId xmlns:a16="http://schemas.microsoft.com/office/drawing/2014/main" id="{46579B08-72BB-4D2A-CF46-12731133EB43}"/>
                </a:ext>
              </a:extLst>
            </p:cNvPr>
            <p:cNvSpPr/>
            <p:nvPr/>
          </p:nvSpPr>
          <p:spPr>
            <a:xfrm>
              <a:off x="4746789" y="1655412"/>
              <a:ext cx="3931360" cy="4518024"/>
            </a:xfrm>
            <a:prstGeom prst="roundRect">
              <a:avLst>
                <a:gd name="adj" fmla="val 2124"/>
              </a:avLst>
            </a:prstGeom>
            <a:gradFill>
              <a:gsLst>
                <a:gs pos="0">
                  <a:srgbClr val="DDF0EF"/>
                </a:gs>
                <a:gs pos="100000">
                  <a:srgbClr val="D4E2F0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0C50889E-7F60-B243-6D74-1AE5A2990EE6}"/>
                </a:ext>
              </a:extLst>
            </p:cNvPr>
            <p:cNvGrpSpPr/>
            <p:nvPr/>
          </p:nvGrpSpPr>
          <p:grpSpPr>
            <a:xfrm>
              <a:off x="4804170" y="1728285"/>
              <a:ext cx="3816600" cy="2040618"/>
              <a:chOff x="4804170" y="1728285"/>
              <a:chExt cx="3816600" cy="2040618"/>
            </a:xfrm>
          </p:grpSpPr>
          <p:sp>
            <p:nvSpPr>
              <p:cNvPr id="4" name="사각형: 둥근 모서리 3">
                <a:extLst>
                  <a:ext uri="{FF2B5EF4-FFF2-40B4-BE49-F238E27FC236}">
                    <a16:creationId xmlns:a16="http://schemas.microsoft.com/office/drawing/2014/main" id="{21DFA785-8011-03AF-AB37-FB3291B38172}"/>
                  </a:ext>
                </a:extLst>
              </p:cNvPr>
              <p:cNvSpPr/>
              <p:nvPr/>
            </p:nvSpPr>
            <p:spPr>
              <a:xfrm>
                <a:off x="4874419" y="1898796"/>
                <a:ext cx="3672602" cy="1870107"/>
              </a:xfrm>
              <a:prstGeom prst="roundRect">
                <a:avLst>
                  <a:gd name="adj" fmla="val 3362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3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332" name="그룹 331">
                <a:extLst>
                  <a:ext uri="{FF2B5EF4-FFF2-40B4-BE49-F238E27FC236}">
                    <a16:creationId xmlns:a16="http://schemas.microsoft.com/office/drawing/2014/main" id="{C61048F6-AA56-1504-9928-605496F9E2DF}"/>
                  </a:ext>
                </a:extLst>
              </p:cNvPr>
              <p:cNvGrpSpPr/>
              <p:nvPr/>
            </p:nvGrpSpPr>
            <p:grpSpPr>
              <a:xfrm>
                <a:off x="4804170" y="1728285"/>
                <a:ext cx="3816600" cy="2002576"/>
                <a:chOff x="531613" y="1803593"/>
                <a:chExt cx="3893315" cy="2002576"/>
              </a:xfrm>
            </p:grpSpPr>
            <p:grpSp>
              <p:nvGrpSpPr>
                <p:cNvPr id="360" name="그룹 359">
                  <a:extLst>
                    <a:ext uri="{FF2B5EF4-FFF2-40B4-BE49-F238E27FC236}">
                      <a16:creationId xmlns:a16="http://schemas.microsoft.com/office/drawing/2014/main" id="{BBFA413E-42EA-DFC6-AB94-A98944B89791}"/>
                    </a:ext>
                  </a:extLst>
                </p:cNvPr>
                <p:cNvGrpSpPr/>
                <p:nvPr/>
              </p:nvGrpSpPr>
              <p:grpSpPr>
                <a:xfrm>
                  <a:off x="531613" y="1803593"/>
                  <a:ext cx="3893315" cy="393215"/>
                  <a:chOff x="531613" y="1803593"/>
                  <a:chExt cx="3893315" cy="393215"/>
                </a:xfrm>
              </p:grpSpPr>
              <p:grpSp>
                <p:nvGrpSpPr>
                  <p:cNvPr id="379" name="그룹 378">
                    <a:extLst>
                      <a:ext uri="{FF2B5EF4-FFF2-40B4-BE49-F238E27FC236}">
                        <a16:creationId xmlns:a16="http://schemas.microsoft.com/office/drawing/2014/main" id="{3598221D-DB3E-DE77-6527-8DB7ECE9D4FF}"/>
                      </a:ext>
                    </a:extLst>
                  </p:cNvPr>
                  <p:cNvGrpSpPr/>
                  <p:nvPr/>
                </p:nvGrpSpPr>
                <p:grpSpPr>
                  <a:xfrm rot="16200000" flipV="1">
                    <a:off x="2281663" y="53543"/>
                    <a:ext cx="393215" cy="3893315"/>
                    <a:chOff x="551259" y="-707449"/>
                    <a:chExt cx="292029" cy="2452826"/>
                  </a:xfrm>
                  <a:solidFill>
                    <a:schemeClr val="bg1">
                      <a:lumMod val="65000"/>
                    </a:schemeClr>
                  </a:solidFill>
                </p:grpSpPr>
                <p:sp>
                  <p:nvSpPr>
                    <p:cNvPr id="381" name="사각형: 둥근 모서리 380">
                      <a:extLst>
                        <a:ext uri="{FF2B5EF4-FFF2-40B4-BE49-F238E27FC236}">
                          <a16:creationId xmlns:a16="http://schemas.microsoft.com/office/drawing/2014/main" id="{B6B9182A-F674-8B22-63B2-583F44652597}"/>
                        </a:ext>
                      </a:extLst>
                    </p:cNvPr>
                    <p:cNvSpPr/>
                    <p:nvPr/>
                  </p:nvSpPr>
                  <p:spPr>
                    <a:xfrm rot="10800000" flipH="1">
                      <a:off x="621207" y="-707449"/>
                      <a:ext cx="222081" cy="2452819"/>
                    </a:xfrm>
                    <a:prstGeom prst="roundRect">
                      <a:avLst>
                        <a:gd name="adj" fmla="val 21459"/>
                      </a:avLst>
                    </a:pr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382" name="자유형: 도형 381">
                      <a:extLst>
                        <a:ext uri="{FF2B5EF4-FFF2-40B4-BE49-F238E27FC236}">
                          <a16:creationId xmlns:a16="http://schemas.microsoft.com/office/drawing/2014/main" id="{6E7F0998-5EA0-5DFE-8BFF-AA0D070DA458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622337" y="1529916"/>
                      <a:ext cx="14438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383" name="자유형: 도형 382">
                      <a:extLst>
                        <a:ext uri="{FF2B5EF4-FFF2-40B4-BE49-F238E27FC236}">
                          <a16:creationId xmlns:a16="http://schemas.microsoft.com/office/drawing/2014/main" id="{2FC4EBA1-803F-1361-466A-806EDC36B4E0}"/>
                        </a:ext>
                      </a:extLst>
                    </p:cNvPr>
                    <p:cNvSpPr/>
                    <p:nvPr/>
                  </p:nvSpPr>
                  <p:spPr>
                    <a:xfrm rot="16200000" flipH="1" flipV="1">
                      <a:off x="622337" y="-778526"/>
                      <a:ext cx="14438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380" name="TextBox 379">
                    <a:extLst>
                      <a:ext uri="{FF2B5EF4-FFF2-40B4-BE49-F238E27FC236}">
                        <a16:creationId xmlns:a16="http://schemas.microsoft.com/office/drawing/2014/main" id="{A50DEE1D-1317-A6D4-C88D-54C6E59441CA}"/>
                      </a:ext>
                    </a:extLst>
                  </p:cNvPr>
                  <p:cNvSpPr txBox="1"/>
                  <p:nvPr/>
                </p:nvSpPr>
                <p:spPr>
                  <a:xfrm>
                    <a:off x="2108716" y="1863673"/>
                    <a:ext cx="739121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문화적 탐구</a:t>
                    </a:r>
                  </a:p>
                </p:txBody>
              </p:sp>
            </p:grpSp>
            <p:grpSp>
              <p:nvGrpSpPr>
                <p:cNvPr id="361" name="그룹 360">
                  <a:extLst>
                    <a:ext uri="{FF2B5EF4-FFF2-40B4-BE49-F238E27FC236}">
                      <a16:creationId xmlns:a16="http://schemas.microsoft.com/office/drawing/2014/main" id="{BF30D55A-46D2-E031-333C-F5967D8C50B1}"/>
                    </a:ext>
                  </a:extLst>
                </p:cNvPr>
                <p:cNvGrpSpPr/>
                <p:nvPr/>
              </p:nvGrpSpPr>
              <p:grpSpPr>
                <a:xfrm>
                  <a:off x="622034" y="2131079"/>
                  <a:ext cx="3736841" cy="1675090"/>
                  <a:chOff x="622034" y="2131079"/>
                  <a:chExt cx="3736841" cy="1675090"/>
                </a:xfrm>
              </p:grpSpPr>
              <p:cxnSp>
                <p:nvCxnSpPr>
                  <p:cNvPr id="362" name="직선 연결선 361">
                    <a:extLst>
                      <a:ext uri="{FF2B5EF4-FFF2-40B4-BE49-F238E27FC236}">
                        <a16:creationId xmlns:a16="http://schemas.microsoft.com/office/drawing/2014/main" id="{B0EE0AD7-A8D3-C842-B8FE-9598560D678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489944" y="2131079"/>
                    <a:ext cx="0" cy="167509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85000"/>
                      </a:schemeClr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363" name="그룹 362">
                    <a:extLst>
                      <a:ext uri="{FF2B5EF4-FFF2-40B4-BE49-F238E27FC236}">
                        <a16:creationId xmlns:a16="http://schemas.microsoft.com/office/drawing/2014/main" id="{A94C3AFD-5552-5196-B0A1-BA92CDF1C5F8}"/>
                      </a:ext>
                    </a:extLst>
                  </p:cNvPr>
                  <p:cNvGrpSpPr/>
                  <p:nvPr/>
                </p:nvGrpSpPr>
                <p:grpSpPr>
                  <a:xfrm>
                    <a:off x="622034" y="2538022"/>
                    <a:ext cx="3712462" cy="870794"/>
                    <a:chOff x="622034" y="2538022"/>
                    <a:chExt cx="3712462" cy="870794"/>
                  </a:xfrm>
                </p:grpSpPr>
                <p:cxnSp>
                  <p:nvCxnSpPr>
                    <p:cNvPr id="376" name="직선 연결선 375">
                      <a:extLst>
                        <a:ext uri="{FF2B5EF4-FFF2-40B4-BE49-F238E27FC236}">
                          <a16:creationId xmlns:a16="http://schemas.microsoft.com/office/drawing/2014/main" id="{B4C1D6D0-A697-7A61-4419-4D4EBBF8480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2034" y="2538022"/>
                      <a:ext cx="3712462" cy="0"/>
                    </a:xfrm>
                    <a:prstGeom prst="line">
                      <a:avLst/>
                    </a:prstGeom>
                    <a:ln w="12700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77" name="직선 연결선 376">
                      <a:extLst>
                        <a:ext uri="{FF2B5EF4-FFF2-40B4-BE49-F238E27FC236}">
                          <a16:creationId xmlns:a16="http://schemas.microsoft.com/office/drawing/2014/main" id="{097683B2-0728-2B1B-9F71-E1856052180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2034" y="2973419"/>
                      <a:ext cx="3712462" cy="0"/>
                    </a:xfrm>
                    <a:prstGeom prst="line">
                      <a:avLst/>
                    </a:prstGeom>
                    <a:ln w="12700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78" name="직선 연결선 377">
                      <a:extLst>
                        <a:ext uri="{FF2B5EF4-FFF2-40B4-BE49-F238E27FC236}">
                          <a16:creationId xmlns:a16="http://schemas.microsoft.com/office/drawing/2014/main" id="{C8014F71-B7D6-7BF3-305F-B40A2363921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2034" y="3408816"/>
                      <a:ext cx="3712462" cy="0"/>
                    </a:xfrm>
                    <a:prstGeom prst="line">
                      <a:avLst/>
                    </a:prstGeom>
                    <a:ln w="12700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64" name="그룹 363">
                    <a:extLst>
                      <a:ext uri="{FF2B5EF4-FFF2-40B4-BE49-F238E27FC236}">
                        <a16:creationId xmlns:a16="http://schemas.microsoft.com/office/drawing/2014/main" id="{8BEC5F56-7359-4CFB-6165-7E32CFDBD68D}"/>
                      </a:ext>
                    </a:extLst>
                  </p:cNvPr>
                  <p:cNvGrpSpPr/>
                  <p:nvPr/>
                </p:nvGrpSpPr>
                <p:grpSpPr>
                  <a:xfrm>
                    <a:off x="697805" y="2617212"/>
                    <a:ext cx="3661070" cy="276999"/>
                    <a:chOff x="697805" y="2620352"/>
                    <a:chExt cx="3661070" cy="255583"/>
                  </a:xfrm>
                </p:grpSpPr>
                <p:sp>
                  <p:nvSpPr>
                    <p:cNvPr id="374" name="TextBox 373">
                      <a:extLst>
                        <a:ext uri="{FF2B5EF4-FFF2-40B4-BE49-F238E27FC236}">
                          <a16:creationId xmlns:a16="http://schemas.microsoft.com/office/drawing/2014/main" id="{CD9B21FB-1BF0-29D7-DC09-83CABC4D901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5535" y="2620352"/>
                      <a:ext cx="2773340" cy="25558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spc="-2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다양한 음악을 감상하며 문화의 보편성과 다양성의 관점에서</a:t>
                      </a:r>
                      <a:endParaRPr lang="en-US" altLang="ko-KR" sz="900" spc="-2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비교하고 분석한다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375" name="TextBox 374">
                      <a:extLst>
                        <a:ext uri="{FF2B5EF4-FFF2-40B4-BE49-F238E27FC236}">
                          <a16:creationId xmlns:a16="http://schemas.microsoft.com/office/drawing/2014/main" id="{0DAFE7F9-09FD-4E1C-8C0B-F3966647859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7805" y="2684246"/>
                      <a:ext cx="690064" cy="12779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12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음문</a:t>
                      </a:r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01-02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365" name="그룹 364">
                    <a:extLst>
                      <a:ext uri="{FF2B5EF4-FFF2-40B4-BE49-F238E27FC236}">
                        <a16:creationId xmlns:a16="http://schemas.microsoft.com/office/drawing/2014/main" id="{4C6D1D87-031D-1AE9-FE45-8A413B8A69F0}"/>
                      </a:ext>
                    </a:extLst>
                  </p:cNvPr>
                  <p:cNvGrpSpPr/>
                  <p:nvPr/>
                </p:nvGrpSpPr>
                <p:grpSpPr>
                  <a:xfrm>
                    <a:off x="697805" y="3052595"/>
                    <a:ext cx="3145974" cy="276999"/>
                    <a:chOff x="697805" y="2843140"/>
                    <a:chExt cx="3145974" cy="255584"/>
                  </a:xfrm>
                </p:grpSpPr>
                <p:sp>
                  <p:nvSpPr>
                    <p:cNvPr id="372" name="TextBox 371">
                      <a:extLst>
                        <a:ext uri="{FF2B5EF4-FFF2-40B4-BE49-F238E27FC236}">
                          <a16:creationId xmlns:a16="http://schemas.microsoft.com/office/drawing/2014/main" id="{F9DF252A-358D-C92D-2669-A1465462275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5534" y="2843140"/>
                      <a:ext cx="2258245" cy="25558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음악과 다양한 예술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사회와의 연관성을 탐색하고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음악 문화 형성 과정을 발표한다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373" name="TextBox 372">
                      <a:extLst>
                        <a:ext uri="{FF2B5EF4-FFF2-40B4-BE49-F238E27FC236}">
                          <a16:creationId xmlns:a16="http://schemas.microsoft.com/office/drawing/2014/main" id="{CC209F42-484A-2F1A-C2D8-DB5CF602829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7805" y="2907035"/>
                      <a:ext cx="690064" cy="12779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12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음문</a:t>
                      </a:r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01-03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366" name="그룹 365">
                    <a:extLst>
                      <a:ext uri="{FF2B5EF4-FFF2-40B4-BE49-F238E27FC236}">
                        <a16:creationId xmlns:a16="http://schemas.microsoft.com/office/drawing/2014/main" id="{4307DDE2-028F-645A-1689-580A69DB7CE6}"/>
                      </a:ext>
                    </a:extLst>
                  </p:cNvPr>
                  <p:cNvGrpSpPr/>
                  <p:nvPr/>
                </p:nvGrpSpPr>
                <p:grpSpPr>
                  <a:xfrm>
                    <a:off x="697805" y="3488010"/>
                    <a:ext cx="3041320" cy="276999"/>
                    <a:chOff x="697805" y="3065935"/>
                    <a:chExt cx="3041320" cy="255583"/>
                  </a:xfrm>
                </p:grpSpPr>
                <p:sp>
                  <p:nvSpPr>
                    <p:cNvPr id="370" name="TextBox 369">
                      <a:extLst>
                        <a:ext uri="{FF2B5EF4-FFF2-40B4-BE49-F238E27FC236}">
                          <a16:creationId xmlns:a16="http://schemas.microsoft.com/office/drawing/2014/main" id="{D0BC20B8-6478-3838-A6BD-259111CD1BC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5535" y="3065935"/>
                      <a:ext cx="2153590" cy="25558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시대별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문화권별 음악 문화의 양상을 이해하고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상호문화를 존중하는 태도를 갖는다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371" name="TextBox 370">
                      <a:extLst>
                        <a:ext uri="{FF2B5EF4-FFF2-40B4-BE49-F238E27FC236}">
                          <a16:creationId xmlns:a16="http://schemas.microsoft.com/office/drawing/2014/main" id="{E9DD6CF8-1576-D798-2F2C-B03FCEE1B82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7805" y="3129831"/>
                      <a:ext cx="690064" cy="12779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12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음문</a:t>
                      </a:r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01-04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367" name="그룹 366">
                    <a:extLst>
                      <a:ext uri="{FF2B5EF4-FFF2-40B4-BE49-F238E27FC236}">
                        <a16:creationId xmlns:a16="http://schemas.microsoft.com/office/drawing/2014/main" id="{3A465C78-66A3-722F-7908-857E3EF2CDD6}"/>
                      </a:ext>
                    </a:extLst>
                  </p:cNvPr>
                  <p:cNvGrpSpPr/>
                  <p:nvPr/>
                </p:nvGrpSpPr>
                <p:grpSpPr>
                  <a:xfrm>
                    <a:off x="697805" y="2244718"/>
                    <a:ext cx="3486100" cy="138501"/>
                    <a:chOff x="697805" y="2266545"/>
                    <a:chExt cx="3486100" cy="127793"/>
                  </a:xfrm>
                </p:grpSpPr>
                <p:sp>
                  <p:nvSpPr>
                    <p:cNvPr id="368" name="TextBox 367">
                      <a:extLst>
                        <a:ext uri="{FF2B5EF4-FFF2-40B4-BE49-F238E27FC236}">
                          <a16:creationId xmlns:a16="http://schemas.microsoft.com/office/drawing/2014/main" id="{D85D345A-12E0-5B53-6EBB-FB598875098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5535" y="2266547"/>
                      <a:ext cx="2598370" cy="12779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음악과 문화의 정의를 조사하고 상호적 관계를 파악한다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369" name="TextBox 368">
                      <a:extLst>
                        <a:ext uri="{FF2B5EF4-FFF2-40B4-BE49-F238E27FC236}">
                          <a16:creationId xmlns:a16="http://schemas.microsoft.com/office/drawing/2014/main" id="{E5478977-143A-FA90-69F9-1B0A7429679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7805" y="2266545"/>
                      <a:ext cx="690064" cy="12779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12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음문</a:t>
                      </a:r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01-01</a:t>
                      </a:r>
                    </a:p>
                  </p:txBody>
                </p:sp>
              </p:grpSp>
            </p:grpSp>
          </p:grp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B871541-9E4A-64BB-2630-43D62974F2D4}"/>
                </a:ext>
              </a:extLst>
            </p:cNvPr>
            <p:cNvGrpSpPr/>
            <p:nvPr/>
          </p:nvGrpSpPr>
          <p:grpSpPr>
            <a:xfrm>
              <a:off x="4804170" y="4019046"/>
              <a:ext cx="3816601" cy="2040618"/>
              <a:chOff x="4804170" y="4019046"/>
              <a:chExt cx="3816601" cy="2040618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4F37EA29-0813-C912-8901-B6600CCED4D9}"/>
                  </a:ext>
                </a:extLst>
              </p:cNvPr>
              <p:cNvSpPr/>
              <p:nvPr/>
            </p:nvSpPr>
            <p:spPr>
              <a:xfrm>
                <a:off x="4874419" y="4189557"/>
                <a:ext cx="3672602" cy="1870107"/>
              </a:xfrm>
              <a:prstGeom prst="roundRect">
                <a:avLst>
                  <a:gd name="adj" fmla="val 3362"/>
                </a:avLst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3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333" name="그룹 332">
                <a:extLst>
                  <a:ext uri="{FF2B5EF4-FFF2-40B4-BE49-F238E27FC236}">
                    <a16:creationId xmlns:a16="http://schemas.microsoft.com/office/drawing/2014/main" id="{6B445E8D-BFD1-C53E-BD23-43A4CADB2304}"/>
                  </a:ext>
                </a:extLst>
              </p:cNvPr>
              <p:cNvGrpSpPr/>
              <p:nvPr/>
            </p:nvGrpSpPr>
            <p:grpSpPr>
              <a:xfrm>
                <a:off x="4804170" y="4019046"/>
                <a:ext cx="3816601" cy="2002576"/>
                <a:chOff x="531613" y="1803593"/>
                <a:chExt cx="3893315" cy="2002576"/>
              </a:xfrm>
            </p:grpSpPr>
            <p:grpSp>
              <p:nvGrpSpPr>
                <p:cNvPr id="335" name="그룹 334">
                  <a:extLst>
                    <a:ext uri="{FF2B5EF4-FFF2-40B4-BE49-F238E27FC236}">
                      <a16:creationId xmlns:a16="http://schemas.microsoft.com/office/drawing/2014/main" id="{D3C5295D-4A3E-2B69-D7AB-84A89DC97C58}"/>
                    </a:ext>
                  </a:extLst>
                </p:cNvPr>
                <p:cNvGrpSpPr/>
                <p:nvPr/>
              </p:nvGrpSpPr>
              <p:grpSpPr>
                <a:xfrm>
                  <a:off x="531613" y="1803593"/>
                  <a:ext cx="3893315" cy="399371"/>
                  <a:chOff x="531613" y="1803593"/>
                  <a:chExt cx="3893315" cy="399371"/>
                </a:xfrm>
              </p:grpSpPr>
              <p:grpSp>
                <p:nvGrpSpPr>
                  <p:cNvPr id="354" name="그룹 353">
                    <a:extLst>
                      <a:ext uri="{FF2B5EF4-FFF2-40B4-BE49-F238E27FC236}">
                        <a16:creationId xmlns:a16="http://schemas.microsoft.com/office/drawing/2014/main" id="{783B3EBE-9893-C091-EEA1-5EC8A36694F3}"/>
                      </a:ext>
                    </a:extLst>
                  </p:cNvPr>
                  <p:cNvGrpSpPr/>
                  <p:nvPr/>
                </p:nvGrpSpPr>
                <p:grpSpPr>
                  <a:xfrm rot="16200000" flipV="1">
                    <a:off x="2278585" y="56621"/>
                    <a:ext cx="399371" cy="3893315"/>
                    <a:chOff x="546687" y="-707449"/>
                    <a:chExt cx="296601" cy="2452826"/>
                  </a:xfrm>
                  <a:solidFill>
                    <a:schemeClr val="bg1">
                      <a:lumMod val="65000"/>
                    </a:schemeClr>
                  </a:solidFill>
                </p:grpSpPr>
                <p:sp>
                  <p:nvSpPr>
                    <p:cNvPr id="356" name="사각형: 둥근 모서리 355">
                      <a:extLst>
                        <a:ext uri="{FF2B5EF4-FFF2-40B4-BE49-F238E27FC236}">
                          <a16:creationId xmlns:a16="http://schemas.microsoft.com/office/drawing/2014/main" id="{10D65F9C-D979-160D-14D3-29884FAC2516}"/>
                        </a:ext>
                      </a:extLst>
                    </p:cNvPr>
                    <p:cNvSpPr/>
                    <p:nvPr/>
                  </p:nvSpPr>
                  <p:spPr>
                    <a:xfrm rot="10800000" flipH="1">
                      <a:off x="621207" y="-707449"/>
                      <a:ext cx="222081" cy="2452819"/>
                    </a:xfrm>
                    <a:prstGeom prst="roundRect">
                      <a:avLst>
                        <a:gd name="adj" fmla="val 21459"/>
                      </a:avLst>
                    </a:pr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357" name="자유형: 도형 356">
                      <a:extLst>
                        <a:ext uri="{FF2B5EF4-FFF2-40B4-BE49-F238E27FC236}">
                          <a16:creationId xmlns:a16="http://schemas.microsoft.com/office/drawing/2014/main" id="{88A7B122-8AFD-23D6-91E9-B7528671902F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617765" y="1529916"/>
                      <a:ext cx="14438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358" name="자유형: 도형 357">
                      <a:extLst>
                        <a:ext uri="{FF2B5EF4-FFF2-40B4-BE49-F238E27FC236}">
                          <a16:creationId xmlns:a16="http://schemas.microsoft.com/office/drawing/2014/main" id="{7A31B1E9-F835-93F2-65F0-EEEC775A8288}"/>
                        </a:ext>
                      </a:extLst>
                    </p:cNvPr>
                    <p:cNvSpPr/>
                    <p:nvPr/>
                  </p:nvSpPr>
                  <p:spPr>
                    <a:xfrm rot="16200000" flipH="1" flipV="1">
                      <a:off x="617765" y="-778526"/>
                      <a:ext cx="144383" cy="286540"/>
                    </a:xfrm>
                    <a:custGeom>
                      <a:avLst/>
                      <a:gdLst>
                        <a:gd name="connsiteX0" fmla="*/ 211853 w 211853"/>
                        <a:gd name="connsiteY0" fmla="*/ 209773 h 286540"/>
                        <a:gd name="connsiteX1" fmla="*/ 211853 w 211853"/>
                        <a:gd name="connsiteY1" fmla="*/ 0 h 286540"/>
                        <a:gd name="connsiteX2" fmla="*/ 65786 w 211853"/>
                        <a:gd name="connsiteY2" fmla="*/ 0 h 286540"/>
                        <a:gd name="connsiteX3" fmla="*/ 0 w 211853"/>
                        <a:gd name="connsiteY3" fmla="*/ 72806 h 286540"/>
                        <a:gd name="connsiteX4" fmla="*/ 0 w 211853"/>
                        <a:gd name="connsiteY4" fmla="*/ 214195 h 286540"/>
                        <a:gd name="connsiteX5" fmla="*/ 40179 w 211853"/>
                        <a:gd name="connsiteY5" fmla="*/ 281280 h 286540"/>
                        <a:gd name="connsiteX6" fmla="*/ 63721 w 211853"/>
                        <a:gd name="connsiteY6" fmla="*/ 286540 h 286540"/>
                        <a:gd name="connsiteX7" fmla="*/ 63721 w 211853"/>
                        <a:gd name="connsiteY7" fmla="*/ 278318 h 286540"/>
                        <a:gd name="connsiteX8" fmla="*/ 125657 w 211853"/>
                        <a:gd name="connsiteY8" fmla="*/ 209773 h 286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853" h="286540">
                          <a:moveTo>
                            <a:pt x="211853" y="209773"/>
                          </a:moveTo>
                          <a:lnTo>
                            <a:pt x="211853" y="0"/>
                          </a:lnTo>
                          <a:lnTo>
                            <a:pt x="65786" y="0"/>
                          </a:lnTo>
                          <a:cubicBezTo>
                            <a:pt x="29453" y="0"/>
                            <a:pt x="0" y="32596"/>
                            <a:pt x="0" y="72806"/>
                          </a:cubicBezTo>
                          <a:lnTo>
                            <a:pt x="0" y="214195"/>
                          </a:lnTo>
                          <a:cubicBezTo>
                            <a:pt x="0" y="244353"/>
                            <a:pt x="16568" y="270227"/>
                            <a:pt x="40179" y="281280"/>
                          </a:cubicBezTo>
                          <a:lnTo>
                            <a:pt x="63721" y="286540"/>
                          </a:lnTo>
                          <a:lnTo>
                            <a:pt x="63721" y="278318"/>
                          </a:lnTo>
                          <a:cubicBezTo>
                            <a:pt x="63721" y="240462"/>
                            <a:pt x="91451" y="209773"/>
                            <a:pt x="125657" y="209773"/>
                          </a:cubicBez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355" name="TextBox 354">
                    <a:extLst>
                      <a:ext uri="{FF2B5EF4-FFF2-40B4-BE49-F238E27FC236}">
                        <a16:creationId xmlns:a16="http://schemas.microsoft.com/office/drawing/2014/main" id="{B5D28223-35AE-3DA8-7D73-8FD8AC443A73}"/>
                      </a:ext>
                    </a:extLst>
                  </p:cNvPr>
                  <p:cNvSpPr txBox="1"/>
                  <p:nvPr/>
                </p:nvSpPr>
                <p:spPr>
                  <a:xfrm>
                    <a:off x="2108716" y="1863673"/>
                    <a:ext cx="739121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문화적 소통</a:t>
                    </a:r>
                  </a:p>
                </p:txBody>
              </p:sp>
            </p:grpSp>
            <p:grpSp>
              <p:nvGrpSpPr>
                <p:cNvPr id="336" name="그룹 335">
                  <a:extLst>
                    <a:ext uri="{FF2B5EF4-FFF2-40B4-BE49-F238E27FC236}">
                      <a16:creationId xmlns:a16="http://schemas.microsoft.com/office/drawing/2014/main" id="{EFBD163F-8E49-C592-5B15-463F115E2958}"/>
                    </a:ext>
                  </a:extLst>
                </p:cNvPr>
                <p:cNvGrpSpPr/>
                <p:nvPr/>
              </p:nvGrpSpPr>
              <p:grpSpPr>
                <a:xfrm>
                  <a:off x="622034" y="2131079"/>
                  <a:ext cx="3712462" cy="1675090"/>
                  <a:chOff x="622034" y="2131079"/>
                  <a:chExt cx="3712462" cy="1675090"/>
                </a:xfrm>
              </p:grpSpPr>
              <p:cxnSp>
                <p:nvCxnSpPr>
                  <p:cNvPr id="337" name="직선 연결선 336">
                    <a:extLst>
                      <a:ext uri="{FF2B5EF4-FFF2-40B4-BE49-F238E27FC236}">
                        <a16:creationId xmlns:a16="http://schemas.microsoft.com/office/drawing/2014/main" id="{4AEA4825-B07E-3601-0A89-1E93EE2C5AF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489944" y="2131079"/>
                    <a:ext cx="0" cy="167509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85000"/>
                      </a:schemeClr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338" name="그룹 337">
                    <a:extLst>
                      <a:ext uri="{FF2B5EF4-FFF2-40B4-BE49-F238E27FC236}">
                        <a16:creationId xmlns:a16="http://schemas.microsoft.com/office/drawing/2014/main" id="{9A186EAE-D751-2E37-6FEA-768B79F5B6DB}"/>
                      </a:ext>
                    </a:extLst>
                  </p:cNvPr>
                  <p:cNvGrpSpPr/>
                  <p:nvPr/>
                </p:nvGrpSpPr>
                <p:grpSpPr>
                  <a:xfrm>
                    <a:off x="622034" y="2538022"/>
                    <a:ext cx="3712462" cy="870794"/>
                    <a:chOff x="622034" y="2538022"/>
                    <a:chExt cx="3712462" cy="870794"/>
                  </a:xfrm>
                </p:grpSpPr>
                <p:cxnSp>
                  <p:nvCxnSpPr>
                    <p:cNvPr id="351" name="직선 연결선 350">
                      <a:extLst>
                        <a:ext uri="{FF2B5EF4-FFF2-40B4-BE49-F238E27FC236}">
                          <a16:creationId xmlns:a16="http://schemas.microsoft.com/office/drawing/2014/main" id="{8711663C-4C94-7294-FE18-E296C5F61C7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2034" y="2538022"/>
                      <a:ext cx="3712462" cy="0"/>
                    </a:xfrm>
                    <a:prstGeom prst="line">
                      <a:avLst/>
                    </a:prstGeom>
                    <a:ln w="12700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2" name="직선 연결선 351">
                      <a:extLst>
                        <a:ext uri="{FF2B5EF4-FFF2-40B4-BE49-F238E27FC236}">
                          <a16:creationId xmlns:a16="http://schemas.microsoft.com/office/drawing/2014/main" id="{D3FA97F5-58D4-6A55-F9FE-FE50E8EDE2C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2034" y="2973419"/>
                      <a:ext cx="3712462" cy="0"/>
                    </a:xfrm>
                    <a:prstGeom prst="line">
                      <a:avLst/>
                    </a:prstGeom>
                    <a:ln w="12700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3" name="직선 연결선 352">
                      <a:extLst>
                        <a:ext uri="{FF2B5EF4-FFF2-40B4-BE49-F238E27FC236}">
                          <a16:creationId xmlns:a16="http://schemas.microsoft.com/office/drawing/2014/main" id="{F64B6946-425D-535D-D42F-D09A0F1DB0F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2034" y="3408816"/>
                      <a:ext cx="3712462" cy="0"/>
                    </a:xfrm>
                    <a:prstGeom prst="line">
                      <a:avLst/>
                    </a:prstGeom>
                    <a:ln w="12700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39" name="그룹 338">
                    <a:extLst>
                      <a:ext uri="{FF2B5EF4-FFF2-40B4-BE49-F238E27FC236}">
                        <a16:creationId xmlns:a16="http://schemas.microsoft.com/office/drawing/2014/main" id="{402E5EB8-C68A-0767-B7D1-405742B782A1}"/>
                      </a:ext>
                    </a:extLst>
                  </p:cNvPr>
                  <p:cNvGrpSpPr/>
                  <p:nvPr/>
                </p:nvGrpSpPr>
                <p:grpSpPr>
                  <a:xfrm>
                    <a:off x="697805" y="2617216"/>
                    <a:ext cx="3504087" cy="276999"/>
                    <a:chOff x="697805" y="2620355"/>
                    <a:chExt cx="3504087" cy="255583"/>
                  </a:xfrm>
                </p:grpSpPr>
                <p:sp>
                  <p:nvSpPr>
                    <p:cNvPr id="349" name="TextBox 348">
                      <a:extLst>
                        <a:ext uri="{FF2B5EF4-FFF2-40B4-BE49-F238E27FC236}">
                          <a16:creationId xmlns:a16="http://schemas.microsoft.com/office/drawing/2014/main" id="{9A8B018E-C104-AAD9-4F15-914EBBD2CD9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5534" y="2620355"/>
                      <a:ext cx="2616358" cy="25558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자신의 음악 활동과 연계하여 문화 속 음악 영역의 확장과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발전 방안을 모색한다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350" name="TextBox 349">
                      <a:extLst>
                        <a:ext uri="{FF2B5EF4-FFF2-40B4-BE49-F238E27FC236}">
                          <a16:creationId xmlns:a16="http://schemas.microsoft.com/office/drawing/2014/main" id="{96499AAC-B589-575E-070E-AC6E56489C7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7805" y="2684251"/>
                      <a:ext cx="690064" cy="12779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12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음문</a:t>
                      </a:r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02-02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340" name="그룹 339">
                    <a:extLst>
                      <a:ext uri="{FF2B5EF4-FFF2-40B4-BE49-F238E27FC236}">
                        <a16:creationId xmlns:a16="http://schemas.microsoft.com/office/drawing/2014/main" id="{839FA542-1034-D0C6-326B-A8FB5684D7CE}"/>
                      </a:ext>
                    </a:extLst>
                  </p:cNvPr>
                  <p:cNvGrpSpPr/>
                  <p:nvPr/>
                </p:nvGrpSpPr>
                <p:grpSpPr>
                  <a:xfrm>
                    <a:off x="697804" y="3052613"/>
                    <a:ext cx="3381446" cy="276999"/>
                    <a:chOff x="697804" y="2843145"/>
                    <a:chExt cx="3381446" cy="255583"/>
                  </a:xfrm>
                </p:grpSpPr>
                <p:sp>
                  <p:nvSpPr>
                    <p:cNvPr id="347" name="TextBox 346">
                      <a:extLst>
                        <a:ext uri="{FF2B5EF4-FFF2-40B4-BE49-F238E27FC236}">
                          <a16:creationId xmlns:a16="http://schemas.microsoft.com/office/drawing/2014/main" id="{BFB60755-7F45-070A-5377-4A679971492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5534" y="2843145"/>
                      <a:ext cx="2493716" cy="25558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사회 속 음악의 다양한 기능과 역할을 파악하여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음악의 사회적 기여 방안에 대해 토의하거나 토론한다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348" name="TextBox 347">
                      <a:extLst>
                        <a:ext uri="{FF2B5EF4-FFF2-40B4-BE49-F238E27FC236}">
                          <a16:creationId xmlns:a16="http://schemas.microsoft.com/office/drawing/2014/main" id="{56999B5D-2CA2-D06D-3B41-A1175F1DAF2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7804" y="2907041"/>
                      <a:ext cx="690065" cy="12779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12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음문</a:t>
                      </a:r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02-03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341" name="그룹 340">
                    <a:extLst>
                      <a:ext uri="{FF2B5EF4-FFF2-40B4-BE49-F238E27FC236}">
                        <a16:creationId xmlns:a16="http://schemas.microsoft.com/office/drawing/2014/main" id="{040AFDB2-15EC-BAC7-7F33-4AC1104802AD}"/>
                      </a:ext>
                    </a:extLst>
                  </p:cNvPr>
                  <p:cNvGrpSpPr/>
                  <p:nvPr/>
                </p:nvGrpSpPr>
                <p:grpSpPr>
                  <a:xfrm>
                    <a:off x="697805" y="3488009"/>
                    <a:ext cx="3441948" cy="276999"/>
                    <a:chOff x="697805" y="3065935"/>
                    <a:chExt cx="3441948" cy="255583"/>
                  </a:xfrm>
                </p:grpSpPr>
                <p:sp>
                  <p:nvSpPr>
                    <p:cNvPr id="345" name="TextBox 344">
                      <a:extLst>
                        <a:ext uri="{FF2B5EF4-FFF2-40B4-BE49-F238E27FC236}">
                          <a16:creationId xmlns:a16="http://schemas.microsoft.com/office/drawing/2014/main" id="{4BD2D7C0-1CBD-2653-701A-DA579AF483D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5534" y="3065935"/>
                      <a:ext cx="2554219" cy="25558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세대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계층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지역별 다양한 공동체의 음악 문화에 대하여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포용적 태도를 갖는다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346" name="TextBox 345">
                      <a:extLst>
                        <a:ext uri="{FF2B5EF4-FFF2-40B4-BE49-F238E27FC236}">
                          <a16:creationId xmlns:a16="http://schemas.microsoft.com/office/drawing/2014/main" id="{D6480D13-8FD8-1E4C-8EBB-FB9FF5BFBAB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7805" y="3129831"/>
                      <a:ext cx="690064" cy="12779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12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음문</a:t>
                      </a:r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02-04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342" name="그룹 341">
                    <a:extLst>
                      <a:ext uri="{FF2B5EF4-FFF2-40B4-BE49-F238E27FC236}">
                        <a16:creationId xmlns:a16="http://schemas.microsoft.com/office/drawing/2014/main" id="{FB0FC46D-8750-EC24-D23D-68DED15DE66E}"/>
                      </a:ext>
                    </a:extLst>
                  </p:cNvPr>
                  <p:cNvGrpSpPr/>
                  <p:nvPr/>
                </p:nvGrpSpPr>
                <p:grpSpPr>
                  <a:xfrm>
                    <a:off x="697805" y="2181825"/>
                    <a:ext cx="3268614" cy="276999"/>
                    <a:chOff x="697805" y="2208512"/>
                    <a:chExt cx="3268614" cy="255583"/>
                  </a:xfrm>
                </p:grpSpPr>
                <p:sp>
                  <p:nvSpPr>
                    <p:cNvPr id="343" name="TextBox 342">
                      <a:extLst>
                        <a:ext uri="{FF2B5EF4-FFF2-40B4-BE49-F238E27FC236}">
                          <a16:creationId xmlns:a16="http://schemas.microsoft.com/office/drawing/2014/main" id="{3BFFF822-2BA0-D447-B47A-5204F80929F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5534" y="2208512"/>
                      <a:ext cx="2380885" cy="25558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음악 감상 활동을 통해 자신이 속한 공동체와 사회의</a:t>
                      </a:r>
                      <a:endParaRPr lang="en-US" altLang="ko-KR" sz="9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음악 문화 현상을 조사하고 비평한다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344" name="TextBox 343">
                      <a:extLst>
                        <a:ext uri="{FF2B5EF4-FFF2-40B4-BE49-F238E27FC236}">
                          <a16:creationId xmlns:a16="http://schemas.microsoft.com/office/drawing/2014/main" id="{EDC35B1D-CA0F-C111-4BD4-8501E08F19D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7805" y="2272408"/>
                      <a:ext cx="690064" cy="12779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12</a:t>
                      </a:r>
                      <a:r>
                        <a:rPr lang="ko-KR" altLang="en-US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음문</a:t>
                      </a:r>
                      <a:r>
                        <a:rPr lang="en-US" altLang="ko-KR" sz="9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02-01</a:t>
                      </a:r>
                      <a:endParaRPr lang="ko-KR" altLang="en-US" sz="10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36269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14C05D28-F341-A649-D2CF-F6A7F9C19C29}"/>
              </a:ext>
            </a:extLst>
          </p:cNvPr>
          <p:cNvGrpSpPr/>
          <p:nvPr/>
        </p:nvGrpSpPr>
        <p:grpSpPr>
          <a:xfrm>
            <a:off x="459185" y="1811694"/>
            <a:ext cx="2973437" cy="922110"/>
            <a:chOff x="459185" y="1820482"/>
            <a:chExt cx="2973437" cy="92211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40A68FE-10E8-702B-F416-E65F9B7D5855}"/>
                </a:ext>
              </a:extLst>
            </p:cNvPr>
            <p:cNvSpPr txBox="1"/>
            <p:nvPr/>
          </p:nvSpPr>
          <p:spPr>
            <a:xfrm>
              <a:off x="1627641" y="2035316"/>
              <a:ext cx="1804981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ko-KR" altLang="en-US" sz="3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주요 </a:t>
              </a:r>
              <a:r>
                <a:rPr lang="en-US" altLang="ko-KR" sz="3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Q&amp;A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853D653B-BCDE-D33C-95D4-37A64D4770FB}"/>
                </a:ext>
              </a:extLst>
            </p:cNvPr>
            <p:cNvGrpSpPr/>
            <p:nvPr/>
          </p:nvGrpSpPr>
          <p:grpSpPr>
            <a:xfrm>
              <a:off x="459185" y="1820482"/>
              <a:ext cx="922105" cy="922110"/>
              <a:chOff x="688900" y="1786028"/>
              <a:chExt cx="1014315" cy="1014321"/>
            </a:xfrm>
          </p:grpSpPr>
          <p:sp>
            <p:nvSpPr>
              <p:cNvPr id="12" name="타원 11">
                <a:extLst>
                  <a:ext uri="{FF2B5EF4-FFF2-40B4-BE49-F238E27FC236}">
                    <a16:creationId xmlns:a16="http://schemas.microsoft.com/office/drawing/2014/main" id="{F1FC2671-02AF-CB24-4AED-3E0157EB3BBF}"/>
                  </a:ext>
                </a:extLst>
              </p:cNvPr>
              <p:cNvSpPr/>
              <p:nvPr/>
            </p:nvSpPr>
            <p:spPr>
              <a:xfrm>
                <a:off x="688900" y="1786028"/>
                <a:ext cx="1014315" cy="1014321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95D4D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CFBEF81-5455-7852-0C97-807EF1C802CC}"/>
                  </a:ext>
                </a:extLst>
              </p:cNvPr>
              <p:cNvSpPr txBox="1"/>
              <p:nvPr/>
            </p:nvSpPr>
            <p:spPr>
              <a:xfrm>
                <a:off x="991514" y="1968405"/>
                <a:ext cx="409086" cy="74481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4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19E95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7</a:t>
                </a:r>
              </a:p>
            </p:txBody>
          </p:sp>
        </p:grp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68E25975-11E3-A8BC-0B03-F7F20BBAD35D}"/>
              </a:ext>
            </a:extLst>
          </p:cNvPr>
          <p:cNvGrpSpPr/>
          <p:nvPr/>
        </p:nvGrpSpPr>
        <p:grpSpPr>
          <a:xfrm>
            <a:off x="488894" y="1138597"/>
            <a:ext cx="3683056" cy="309041"/>
            <a:chOff x="4511424" y="1860310"/>
            <a:chExt cx="3683056" cy="309041"/>
          </a:xfrm>
        </p:grpSpPr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B133E204-5E8F-9395-A24E-D896E76074E4}"/>
                </a:ext>
              </a:extLst>
            </p:cNvPr>
            <p:cNvSpPr/>
            <p:nvPr/>
          </p:nvSpPr>
          <p:spPr>
            <a:xfrm>
              <a:off x="4511424" y="1860310"/>
              <a:ext cx="3683056" cy="309041"/>
            </a:xfrm>
            <a:prstGeom prst="roundRect">
              <a:avLst>
                <a:gd name="adj" fmla="val 50000"/>
              </a:avLst>
            </a:prstGeom>
            <a:solidFill>
              <a:srgbClr val="019E9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8E958A6-D73D-DF3A-F33B-D81EAC9DB44B}"/>
                </a:ext>
              </a:extLst>
            </p:cNvPr>
            <p:cNvSpPr txBox="1"/>
            <p:nvPr/>
          </p:nvSpPr>
          <p:spPr>
            <a:xfrm>
              <a:off x="4836511" y="1923947"/>
              <a:ext cx="3032882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ko-KR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2022 </a:t>
              </a:r>
              <a:r>
                <a:rPr lang="ko-KR" altLang="en-US" sz="13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개정 교육과정 음악과 교원연수자료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908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26202E0-5C00-9844-C216-0A5015B35969}"/>
              </a:ext>
            </a:extLst>
          </p:cNvPr>
          <p:cNvSpPr txBox="1"/>
          <p:nvPr/>
        </p:nvSpPr>
        <p:spPr>
          <a:xfrm>
            <a:off x="1087593" y="569974"/>
            <a:ext cx="135133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주요 </a:t>
            </a:r>
            <a:r>
              <a:rPr lang="en-US" altLang="ko-KR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Q&amp;A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EF324F-1B14-94AC-6622-816D154E4A41}"/>
              </a:ext>
            </a:extLst>
          </p:cNvPr>
          <p:cNvSpPr txBox="1"/>
          <p:nvPr/>
        </p:nvSpPr>
        <p:spPr>
          <a:xfrm>
            <a:off x="356045" y="524669"/>
            <a:ext cx="219612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2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7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120B8840-AE04-EBDD-D139-288B14613731}"/>
              </a:ext>
            </a:extLst>
          </p:cNvPr>
          <p:cNvGrpSpPr/>
          <p:nvPr/>
        </p:nvGrpSpPr>
        <p:grpSpPr>
          <a:xfrm>
            <a:off x="470429" y="1403794"/>
            <a:ext cx="8205259" cy="4762056"/>
            <a:chOff x="470429" y="1403794"/>
            <a:chExt cx="8205259" cy="4762056"/>
          </a:xfrm>
        </p:grpSpPr>
        <p:grpSp>
          <p:nvGrpSpPr>
            <p:cNvPr id="164" name="그룹 163">
              <a:extLst>
                <a:ext uri="{FF2B5EF4-FFF2-40B4-BE49-F238E27FC236}">
                  <a16:creationId xmlns:a16="http://schemas.microsoft.com/office/drawing/2014/main" id="{203CD26A-E4E3-ED70-4E4C-2F83E5F55BF0}"/>
                </a:ext>
              </a:extLst>
            </p:cNvPr>
            <p:cNvGrpSpPr/>
            <p:nvPr/>
          </p:nvGrpSpPr>
          <p:grpSpPr>
            <a:xfrm>
              <a:off x="470429" y="1551574"/>
              <a:ext cx="8203074" cy="846766"/>
              <a:chOff x="472614" y="1551574"/>
              <a:chExt cx="8203074" cy="846766"/>
            </a:xfrm>
          </p:grpSpPr>
          <p:sp>
            <p:nvSpPr>
              <p:cNvPr id="6" name="자유형: 도형 5">
                <a:extLst>
                  <a:ext uri="{FF2B5EF4-FFF2-40B4-BE49-F238E27FC236}">
                    <a16:creationId xmlns:a16="http://schemas.microsoft.com/office/drawing/2014/main" id="{4DC0D870-5410-C463-9326-F3F4D4F599C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0800000" flipH="1" flipV="1">
                <a:off x="472615" y="2026135"/>
                <a:ext cx="220285" cy="372205"/>
              </a:xfrm>
              <a:custGeom>
                <a:avLst/>
                <a:gdLst>
                  <a:gd name="connsiteX0" fmla="*/ 0 w 179587"/>
                  <a:gd name="connsiteY0" fmla="*/ 74092 h 291600"/>
                  <a:gd name="connsiteX1" fmla="*/ 0 w 179587"/>
                  <a:gd name="connsiteY1" fmla="*/ 217978 h 291600"/>
                  <a:gd name="connsiteX2" fmla="*/ 40417 w 179587"/>
                  <a:gd name="connsiteY2" fmla="*/ 286247 h 291600"/>
                  <a:gd name="connsiteX3" fmla="*/ 64099 w 179587"/>
                  <a:gd name="connsiteY3" fmla="*/ 291600 h 291600"/>
                  <a:gd name="connsiteX4" fmla="*/ 64099 w 179587"/>
                  <a:gd name="connsiteY4" fmla="*/ 283233 h 291600"/>
                  <a:gd name="connsiteX5" fmla="*/ 126402 w 179587"/>
                  <a:gd name="connsiteY5" fmla="*/ 213478 h 291600"/>
                  <a:gd name="connsiteX6" fmla="*/ 179587 w 179587"/>
                  <a:gd name="connsiteY6" fmla="*/ 213478 h 291600"/>
                  <a:gd name="connsiteX7" fmla="*/ 179587 w 179587"/>
                  <a:gd name="connsiteY7" fmla="*/ 0 h 291600"/>
                  <a:gd name="connsiteX8" fmla="*/ 66176 w 179587"/>
                  <a:gd name="connsiteY8" fmla="*/ 0 h 291600"/>
                  <a:gd name="connsiteX9" fmla="*/ 0 w 179587"/>
                  <a:gd name="connsiteY9" fmla="*/ 74092 h 29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9587" h="291600">
                    <a:moveTo>
                      <a:pt x="0" y="74092"/>
                    </a:moveTo>
                    <a:lnTo>
                      <a:pt x="0" y="217978"/>
                    </a:lnTo>
                    <a:cubicBezTo>
                      <a:pt x="0" y="248668"/>
                      <a:pt x="16666" y="275000"/>
                      <a:pt x="40417" y="286247"/>
                    </a:cubicBezTo>
                    <a:lnTo>
                      <a:pt x="64099" y="291600"/>
                    </a:lnTo>
                    <a:lnTo>
                      <a:pt x="64099" y="283233"/>
                    </a:lnTo>
                    <a:cubicBezTo>
                      <a:pt x="64099" y="244708"/>
                      <a:pt x="91993" y="213478"/>
                      <a:pt x="126402" y="213478"/>
                    </a:cubicBezTo>
                    <a:lnTo>
                      <a:pt x="179587" y="213478"/>
                    </a:lnTo>
                    <a:lnTo>
                      <a:pt x="179587" y="0"/>
                    </a:lnTo>
                    <a:lnTo>
                      <a:pt x="66176" y="0"/>
                    </a:lnTo>
                    <a:cubicBezTo>
                      <a:pt x="29628" y="0"/>
                      <a:pt x="0" y="33172"/>
                      <a:pt x="0" y="74092"/>
                    </a:cubicBezTo>
                    <a:close/>
                  </a:path>
                </a:pathLst>
              </a:custGeom>
              <a:solidFill>
                <a:srgbClr val="0F958E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</a:endParaRPr>
              </a:p>
            </p:txBody>
          </p:sp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B7300311-46E2-7D5D-D01F-43C0D37ACAAC}"/>
                  </a:ext>
                </a:extLst>
              </p:cNvPr>
              <p:cNvSpPr/>
              <p:nvPr/>
            </p:nvSpPr>
            <p:spPr>
              <a:xfrm rot="10800000" flipV="1">
                <a:off x="472614" y="1551574"/>
                <a:ext cx="8203074" cy="752473"/>
              </a:xfrm>
              <a:prstGeom prst="roundRect">
                <a:avLst>
                  <a:gd name="adj" fmla="val 11669"/>
                </a:avLst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F4B59AD-B524-8B67-FD0B-812BA98ACC12}"/>
                </a:ext>
              </a:extLst>
            </p:cNvPr>
            <p:cNvSpPr txBox="1"/>
            <p:nvPr/>
          </p:nvSpPr>
          <p:spPr>
            <a:xfrm>
              <a:off x="1086859" y="1830683"/>
              <a:ext cx="3787896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en-US" altLang="ko-KR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2022 </a:t>
              </a:r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개정 교육과정은 언제부터</a:t>
              </a:r>
              <a:r>
                <a:rPr lang="en-US" altLang="ko-KR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 </a:t>
              </a:r>
              <a:r>
                <a:rPr lang="ko-KR" altLang="en-US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적용되나요</a:t>
              </a:r>
              <a:r>
                <a:rPr lang="en-US" altLang="ko-KR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?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8E41B4D-4074-5883-D88B-52CE4AE97C44}"/>
                </a:ext>
              </a:extLst>
            </p:cNvPr>
            <p:cNvSpPr txBox="1"/>
            <p:nvPr/>
          </p:nvSpPr>
          <p:spPr>
            <a:xfrm>
              <a:off x="574795" y="1650929"/>
              <a:ext cx="378309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4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76200" dir="8400000" algn="tl" rotWithShape="0">
                      <a:prstClr val="black">
                        <a:alpha val="18000"/>
                      </a:prstClr>
                    </a:outerShdw>
                  </a:effectLst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Q</a:t>
              </a:r>
            </a:p>
          </p:txBody>
        </p:sp>
        <p:grpSp>
          <p:nvGrpSpPr>
            <p:cNvPr id="146" name="그룹 145">
              <a:extLst>
                <a:ext uri="{FF2B5EF4-FFF2-40B4-BE49-F238E27FC236}">
                  <a16:creationId xmlns:a16="http://schemas.microsoft.com/office/drawing/2014/main" id="{86F3E33D-6CFA-911C-8584-A776C827698D}"/>
                </a:ext>
              </a:extLst>
            </p:cNvPr>
            <p:cNvGrpSpPr/>
            <p:nvPr/>
          </p:nvGrpSpPr>
          <p:grpSpPr>
            <a:xfrm>
              <a:off x="7585687" y="1403794"/>
              <a:ext cx="1087816" cy="900119"/>
              <a:chOff x="3367273" y="1399031"/>
              <a:chExt cx="1087816" cy="900119"/>
            </a:xfrm>
          </p:grpSpPr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264982C9-B08A-A4B3-FF35-8777D7DD789D}"/>
                  </a:ext>
                </a:extLst>
              </p:cNvPr>
              <p:cNvGrpSpPr/>
              <p:nvPr/>
            </p:nvGrpSpPr>
            <p:grpSpPr>
              <a:xfrm>
                <a:off x="3558465" y="1637451"/>
                <a:ext cx="230922" cy="0"/>
                <a:chOff x="1316890" y="1406709"/>
                <a:chExt cx="230922" cy="0"/>
              </a:xfrm>
              <a:effectLst/>
            </p:grpSpPr>
            <p:cxnSp>
              <p:nvCxnSpPr>
                <p:cNvPr id="12" name="직선 연결선 11">
                  <a:extLst>
                    <a:ext uri="{FF2B5EF4-FFF2-40B4-BE49-F238E27FC236}">
                      <a16:creationId xmlns:a16="http://schemas.microsoft.com/office/drawing/2014/main" id="{A6A34681-6819-41A8-8EA4-0FD14734A81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316890" y="1406709"/>
                  <a:ext cx="157102" cy="0"/>
                </a:xfrm>
                <a:prstGeom prst="line">
                  <a:avLst/>
                </a:prstGeom>
                <a:ln w="28575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직선 연결선 12">
                  <a:extLst>
                    <a:ext uri="{FF2B5EF4-FFF2-40B4-BE49-F238E27FC236}">
                      <a16:creationId xmlns:a16="http://schemas.microsoft.com/office/drawing/2014/main" id="{5935EB3B-C01C-FFFD-AF6F-4AAC809496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38347" y="1406709"/>
                  <a:ext cx="9465" cy="0"/>
                </a:xfrm>
                <a:prstGeom prst="line">
                  <a:avLst/>
                </a:prstGeom>
                <a:ln w="28575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1" name="그림 10" descr="의류, 신발류, 치마, 스탠딩이(가) 표시된 사진&#10;&#10;자동 생성된 설명">
                <a:extLst>
                  <a:ext uri="{FF2B5EF4-FFF2-40B4-BE49-F238E27FC236}">
                    <a16:creationId xmlns:a16="http://schemas.microsoft.com/office/drawing/2014/main" id="{1F848985-42B7-0004-6B3D-64120322AF2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r="26794" b="67859"/>
              <a:stretch/>
            </p:blipFill>
            <p:spPr>
              <a:xfrm>
                <a:off x="3367273" y="1399031"/>
                <a:ext cx="1087816" cy="900119"/>
              </a:xfrm>
              <a:prstGeom prst="rect">
                <a:avLst/>
              </a:prstGeom>
            </p:spPr>
          </p:pic>
        </p:grp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68B1E098-3D48-27CA-E4DD-ADB1F3FC308D}"/>
                </a:ext>
              </a:extLst>
            </p:cNvPr>
            <p:cNvSpPr/>
            <p:nvPr/>
          </p:nvSpPr>
          <p:spPr>
            <a:xfrm>
              <a:off x="585226" y="2365837"/>
              <a:ext cx="8090462" cy="3800013"/>
            </a:xfrm>
            <a:prstGeom prst="roundRect">
              <a:avLst>
                <a:gd name="adj" fmla="val 2263"/>
              </a:avLst>
            </a:prstGeom>
            <a:gradFill>
              <a:gsLst>
                <a:gs pos="0">
                  <a:srgbClr val="DDF0EF"/>
                </a:gs>
                <a:gs pos="100000">
                  <a:srgbClr val="D4E2F0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253" name="그룹 252">
              <a:extLst>
                <a:ext uri="{FF2B5EF4-FFF2-40B4-BE49-F238E27FC236}">
                  <a16:creationId xmlns:a16="http://schemas.microsoft.com/office/drawing/2014/main" id="{47E8F7A1-656E-755E-135E-8C7CFD09B45D}"/>
                </a:ext>
              </a:extLst>
            </p:cNvPr>
            <p:cNvGrpSpPr/>
            <p:nvPr/>
          </p:nvGrpSpPr>
          <p:grpSpPr>
            <a:xfrm>
              <a:off x="681656" y="2478561"/>
              <a:ext cx="7897603" cy="3598389"/>
              <a:chOff x="681656" y="2478561"/>
              <a:chExt cx="7897603" cy="3598389"/>
            </a:xfrm>
          </p:grpSpPr>
          <p:grpSp>
            <p:nvGrpSpPr>
              <p:cNvPr id="107" name="그룹 106">
                <a:extLst>
                  <a:ext uri="{FF2B5EF4-FFF2-40B4-BE49-F238E27FC236}">
                    <a16:creationId xmlns:a16="http://schemas.microsoft.com/office/drawing/2014/main" id="{F5FF78C3-FC8D-D9F2-7547-E625DF808D0F}"/>
                  </a:ext>
                </a:extLst>
              </p:cNvPr>
              <p:cNvGrpSpPr/>
              <p:nvPr/>
            </p:nvGrpSpPr>
            <p:grpSpPr>
              <a:xfrm>
                <a:off x="2711708" y="3305212"/>
                <a:ext cx="5309023" cy="215444"/>
                <a:chOff x="1617808" y="3352488"/>
                <a:chExt cx="2461314" cy="210404"/>
              </a:xfrm>
            </p:grpSpPr>
            <p:sp>
              <p:nvSpPr>
                <p:cNvPr id="140" name="TextBox 139">
                  <a:extLst>
                    <a:ext uri="{FF2B5EF4-FFF2-40B4-BE49-F238E27FC236}">
                      <a16:creationId xmlns:a16="http://schemas.microsoft.com/office/drawing/2014/main" id="{475F96AD-FDCD-4FB8-64C8-654EDB32177C}"/>
                    </a:ext>
                  </a:extLst>
                </p:cNvPr>
                <p:cNvSpPr txBox="1"/>
                <p:nvPr/>
              </p:nvSpPr>
              <p:spPr>
                <a:xfrm>
                  <a:off x="1617808" y="3352488"/>
                  <a:ext cx="193224" cy="2104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4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2024</a:t>
                  </a:r>
                  <a:endPara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41" name="TextBox 140">
                  <a:extLst>
                    <a:ext uri="{FF2B5EF4-FFF2-40B4-BE49-F238E27FC236}">
                      <a16:creationId xmlns:a16="http://schemas.microsoft.com/office/drawing/2014/main" id="{7F4F1327-9ABF-2FFD-A660-83B4C55A2584}"/>
                    </a:ext>
                  </a:extLst>
                </p:cNvPr>
                <p:cNvSpPr txBox="1"/>
                <p:nvPr/>
              </p:nvSpPr>
              <p:spPr>
                <a:xfrm>
                  <a:off x="2373838" y="3352488"/>
                  <a:ext cx="193224" cy="2104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4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2025</a:t>
                  </a:r>
                  <a:endPara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id="{0A64CDAD-668E-83FB-FF08-CAC1C1E6291F}"/>
                    </a:ext>
                  </a:extLst>
                </p:cNvPr>
                <p:cNvSpPr txBox="1"/>
                <p:nvPr/>
              </p:nvSpPr>
              <p:spPr>
                <a:xfrm>
                  <a:off x="3129868" y="3352488"/>
                  <a:ext cx="193224" cy="2104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4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2026</a:t>
                  </a:r>
                  <a:endPara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C1BA9664-D9A6-8579-BBDE-9A47FCB39A46}"/>
                    </a:ext>
                  </a:extLst>
                </p:cNvPr>
                <p:cNvSpPr txBox="1"/>
                <p:nvPr/>
              </p:nvSpPr>
              <p:spPr>
                <a:xfrm>
                  <a:off x="3885898" y="3352488"/>
                  <a:ext cx="193224" cy="2104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4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2027</a:t>
                  </a:r>
                  <a:endPara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108" name="그룹 107">
                <a:extLst>
                  <a:ext uri="{FF2B5EF4-FFF2-40B4-BE49-F238E27FC236}">
                    <a16:creationId xmlns:a16="http://schemas.microsoft.com/office/drawing/2014/main" id="{A656A4C7-DE43-7433-A65A-DB26B1012910}"/>
                  </a:ext>
                </a:extLst>
              </p:cNvPr>
              <p:cNvGrpSpPr/>
              <p:nvPr/>
            </p:nvGrpSpPr>
            <p:grpSpPr>
              <a:xfrm>
                <a:off x="681656" y="3600467"/>
                <a:ext cx="7849949" cy="1650989"/>
                <a:chOff x="676656" y="3602736"/>
                <a:chExt cx="3639312" cy="1612368"/>
              </a:xfrm>
            </p:grpSpPr>
            <p:cxnSp>
              <p:nvCxnSpPr>
                <p:cNvPr id="137" name="직선 연결선 136">
                  <a:extLst>
                    <a:ext uri="{FF2B5EF4-FFF2-40B4-BE49-F238E27FC236}">
                      <a16:creationId xmlns:a16="http://schemas.microsoft.com/office/drawing/2014/main" id="{2E9448CC-FC91-C7EE-B109-2ABCB75F0557}"/>
                    </a:ext>
                  </a:extLst>
                </p:cNvPr>
                <p:cNvCxnSpPr/>
                <p:nvPr/>
              </p:nvCxnSpPr>
              <p:spPr>
                <a:xfrm>
                  <a:off x="676656" y="3602736"/>
                  <a:ext cx="3639312" cy="0"/>
                </a:xfrm>
                <a:prstGeom prst="line">
                  <a:avLst/>
                </a:prstGeom>
                <a:ln w="15875">
                  <a:solidFill>
                    <a:srgbClr val="0F958E">
                      <a:alpha val="24000"/>
                    </a:srgb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직선 연결선 137">
                  <a:extLst>
                    <a:ext uri="{FF2B5EF4-FFF2-40B4-BE49-F238E27FC236}">
                      <a16:creationId xmlns:a16="http://schemas.microsoft.com/office/drawing/2014/main" id="{13BDE9FD-EA97-49A1-56B6-AAE10965BC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6656" y="5215104"/>
                  <a:ext cx="3639312" cy="0"/>
                </a:xfrm>
                <a:prstGeom prst="line">
                  <a:avLst/>
                </a:prstGeom>
                <a:ln w="15875">
                  <a:solidFill>
                    <a:srgbClr val="0F958E">
                      <a:alpha val="20000"/>
                    </a:srgb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직선 연결선 138">
                  <a:extLst>
                    <a:ext uri="{FF2B5EF4-FFF2-40B4-BE49-F238E27FC236}">
                      <a16:creationId xmlns:a16="http://schemas.microsoft.com/office/drawing/2014/main" id="{F50521EC-8032-1632-A134-5E1E0A2B39E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6656" y="4408920"/>
                  <a:ext cx="3639312" cy="0"/>
                </a:xfrm>
                <a:prstGeom prst="line">
                  <a:avLst/>
                </a:prstGeom>
                <a:ln w="15875">
                  <a:solidFill>
                    <a:srgbClr val="0F958E">
                      <a:alpha val="20000"/>
                    </a:srgb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8" name="그룹 247">
                <a:extLst>
                  <a:ext uri="{FF2B5EF4-FFF2-40B4-BE49-F238E27FC236}">
                    <a16:creationId xmlns:a16="http://schemas.microsoft.com/office/drawing/2014/main" id="{6FE0D8A9-E13A-9039-7B50-8CFDBFAD6704}"/>
                  </a:ext>
                </a:extLst>
              </p:cNvPr>
              <p:cNvGrpSpPr/>
              <p:nvPr/>
            </p:nvGrpSpPr>
            <p:grpSpPr>
              <a:xfrm>
                <a:off x="2183663" y="3177540"/>
                <a:ext cx="1533836" cy="2899410"/>
                <a:chOff x="2153183" y="3177540"/>
                <a:chExt cx="1533836" cy="2899410"/>
              </a:xfrm>
            </p:grpSpPr>
            <p:sp>
              <p:nvSpPr>
                <p:cNvPr id="17" name="사각형: 둥근 모서리 16">
                  <a:extLst>
                    <a:ext uri="{FF2B5EF4-FFF2-40B4-BE49-F238E27FC236}">
                      <a16:creationId xmlns:a16="http://schemas.microsoft.com/office/drawing/2014/main" id="{1EECA27C-CA69-F884-85B8-2D1230FC5A2B}"/>
                    </a:ext>
                  </a:extLst>
                </p:cNvPr>
                <p:cNvSpPr/>
                <p:nvPr/>
              </p:nvSpPr>
              <p:spPr>
                <a:xfrm>
                  <a:off x="2153183" y="3177540"/>
                  <a:ext cx="1533836" cy="2899410"/>
                </a:xfrm>
                <a:prstGeom prst="roundRect">
                  <a:avLst>
                    <a:gd name="adj" fmla="val 2715"/>
                  </a:avLst>
                </a:prstGeom>
                <a:solidFill>
                  <a:srgbClr val="0F958E">
                    <a:alpha val="13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0B8F976C-0F3E-19B1-77E8-E96C679258A5}"/>
                    </a:ext>
                  </a:extLst>
                </p:cNvPr>
                <p:cNvSpPr txBox="1"/>
                <p:nvPr/>
              </p:nvSpPr>
              <p:spPr>
                <a:xfrm>
                  <a:off x="2651599" y="3926548"/>
                  <a:ext cx="53700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1, 2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학년</a:t>
                  </a:r>
                </a:p>
              </p:txBody>
            </p:sp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BC228C94-23F7-A688-BA33-2E9658FBFD6A}"/>
                    </a:ext>
                  </a:extLst>
                </p:cNvPr>
                <p:cNvSpPr txBox="1"/>
                <p:nvPr/>
              </p:nvSpPr>
              <p:spPr>
                <a:xfrm>
                  <a:off x="2875216" y="4752043"/>
                  <a:ext cx="8976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-</a:t>
                  </a:r>
                  <a:endPara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2B1BDAB1-27CA-CD82-9D26-7909CC965497}"/>
                    </a:ext>
                  </a:extLst>
                </p:cNvPr>
                <p:cNvSpPr txBox="1"/>
                <p:nvPr/>
              </p:nvSpPr>
              <p:spPr>
                <a:xfrm>
                  <a:off x="2875216" y="5577538"/>
                  <a:ext cx="8976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-</a:t>
                  </a:r>
                  <a:endPara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249" name="그룹 248">
                <a:extLst>
                  <a:ext uri="{FF2B5EF4-FFF2-40B4-BE49-F238E27FC236}">
                    <a16:creationId xmlns:a16="http://schemas.microsoft.com/office/drawing/2014/main" id="{EFFC130C-242A-B853-3A7F-D5FC82F14FDA}"/>
                  </a:ext>
                </a:extLst>
              </p:cNvPr>
              <p:cNvGrpSpPr/>
              <p:nvPr/>
            </p:nvGrpSpPr>
            <p:grpSpPr>
              <a:xfrm>
                <a:off x="3804250" y="3177540"/>
                <a:ext cx="1533836" cy="2899410"/>
                <a:chOff x="3783930" y="3177540"/>
                <a:chExt cx="1533836" cy="2899410"/>
              </a:xfrm>
            </p:grpSpPr>
            <p:sp>
              <p:nvSpPr>
                <p:cNvPr id="148" name="사각형: 둥근 모서리 147">
                  <a:extLst>
                    <a:ext uri="{FF2B5EF4-FFF2-40B4-BE49-F238E27FC236}">
                      <a16:creationId xmlns:a16="http://schemas.microsoft.com/office/drawing/2014/main" id="{C8B9EBC3-B92F-12B1-BAE1-C1485C06B92F}"/>
                    </a:ext>
                  </a:extLst>
                </p:cNvPr>
                <p:cNvSpPr/>
                <p:nvPr/>
              </p:nvSpPr>
              <p:spPr>
                <a:xfrm>
                  <a:off x="3783930" y="3177540"/>
                  <a:ext cx="1533836" cy="2899410"/>
                </a:xfrm>
                <a:prstGeom prst="roundRect">
                  <a:avLst>
                    <a:gd name="adj" fmla="val 2715"/>
                  </a:avLst>
                </a:prstGeom>
                <a:solidFill>
                  <a:srgbClr val="0F958E">
                    <a:alpha val="7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89C74360-712A-511F-E4DD-50AC8F0F3ADA}"/>
                    </a:ext>
                  </a:extLst>
                </p:cNvPr>
                <p:cNvSpPr txBox="1"/>
                <p:nvPr/>
              </p:nvSpPr>
              <p:spPr>
                <a:xfrm>
                  <a:off x="4282348" y="3926548"/>
                  <a:ext cx="53700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3, 4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학년</a:t>
                  </a:r>
                </a:p>
              </p:txBody>
            </p:sp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4C0193DF-501D-CC17-159A-3994246544CF}"/>
                    </a:ext>
                  </a:extLst>
                </p:cNvPr>
                <p:cNvSpPr txBox="1"/>
                <p:nvPr/>
              </p:nvSpPr>
              <p:spPr>
                <a:xfrm>
                  <a:off x="4368105" y="4752043"/>
                  <a:ext cx="36548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학년</a:t>
                  </a:r>
                </a:p>
              </p:txBody>
            </p: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B26EDC5C-B7E5-B640-F4E4-195337A41448}"/>
                    </a:ext>
                  </a:extLst>
                </p:cNvPr>
                <p:cNvSpPr txBox="1"/>
                <p:nvPr/>
              </p:nvSpPr>
              <p:spPr>
                <a:xfrm>
                  <a:off x="4368105" y="5577538"/>
                  <a:ext cx="36548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1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학년</a:t>
                  </a:r>
                </a:p>
              </p:txBody>
            </p:sp>
          </p:grpSp>
          <p:grpSp>
            <p:nvGrpSpPr>
              <p:cNvPr id="251" name="그룹 250">
                <a:extLst>
                  <a:ext uri="{FF2B5EF4-FFF2-40B4-BE49-F238E27FC236}">
                    <a16:creationId xmlns:a16="http://schemas.microsoft.com/office/drawing/2014/main" id="{B9A01D71-6223-6101-34AF-AD8D451038F8}"/>
                  </a:ext>
                </a:extLst>
              </p:cNvPr>
              <p:cNvGrpSpPr/>
              <p:nvPr/>
            </p:nvGrpSpPr>
            <p:grpSpPr>
              <a:xfrm>
                <a:off x="5424837" y="3177540"/>
                <a:ext cx="1533836" cy="2899410"/>
                <a:chOff x="5414677" y="3177540"/>
                <a:chExt cx="1533836" cy="2899410"/>
              </a:xfrm>
            </p:grpSpPr>
            <p:sp>
              <p:nvSpPr>
                <p:cNvPr id="149" name="사각형: 둥근 모서리 148">
                  <a:extLst>
                    <a:ext uri="{FF2B5EF4-FFF2-40B4-BE49-F238E27FC236}">
                      <a16:creationId xmlns:a16="http://schemas.microsoft.com/office/drawing/2014/main" id="{60E6E304-4B86-A2CC-D8C3-2743DEB23493}"/>
                    </a:ext>
                  </a:extLst>
                </p:cNvPr>
                <p:cNvSpPr/>
                <p:nvPr/>
              </p:nvSpPr>
              <p:spPr>
                <a:xfrm>
                  <a:off x="5414677" y="3177540"/>
                  <a:ext cx="1533836" cy="2899410"/>
                </a:xfrm>
                <a:prstGeom prst="roundRect">
                  <a:avLst>
                    <a:gd name="adj" fmla="val 2715"/>
                  </a:avLst>
                </a:prstGeom>
                <a:solidFill>
                  <a:srgbClr val="0F958E">
                    <a:alpha val="13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3F0084B1-8D3E-71BE-3C2D-37F582DC9EC4}"/>
                    </a:ext>
                  </a:extLst>
                </p:cNvPr>
                <p:cNvSpPr txBox="1"/>
                <p:nvPr/>
              </p:nvSpPr>
              <p:spPr>
                <a:xfrm>
                  <a:off x="5913094" y="3926548"/>
                  <a:ext cx="53700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5, 6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학년</a:t>
                  </a:r>
                </a:p>
              </p:txBody>
            </p: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9F828E74-B9EF-8DEB-9D7B-CDB8F0324131}"/>
                    </a:ext>
                  </a:extLst>
                </p:cNvPr>
                <p:cNvSpPr txBox="1"/>
                <p:nvPr/>
              </p:nvSpPr>
              <p:spPr>
                <a:xfrm>
                  <a:off x="5998852" y="4752043"/>
                  <a:ext cx="36548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학년</a:t>
                  </a:r>
                </a:p>
              </p:txBody>
            </p:sp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B3ED63BD-1841-2212-4C38-1E73920E2729}"/>
                    </a:ext>
                  </a:extLst>
                </p:cNvPr>
                <p:cNvSpPr txBox="1"/>
                <p:nvPr/>
              </p:nvSpPr>
              <p:spPr>
                <a:xfrm>
                  <a:off x="5998852" y="5577538"/>
                  <a:ext cx="36548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학년</a:t>
                  </a:r>
                </a:p>
              </p:txBody>
            </p:sp>
          </p:grpSp>
          <p:grpSp>
            <p:nvGrpSpPr>
              <p:cNvPr id="250" name="그룹 249">
                <a:extLst>
                  <a:ext uri="{FF2B5EF4-FFF2-40B4-BE49-F238E27FC236}">
                    <a16:creationId xmlns:a16="http://schemas.microsoft.com/office/drawing/2014/main" id="{77DDB601-5C9A-1E70-E931-E9B81CCEC8D2}"/>
                  </a:ext>
                </a:extLst>
              </p:cNvPr>
              <p:cNvGrpSpPr/>
              <p:nvPr/>
            </p:nvGrpSpPr>
            <p:grpSpPr>
              <a:xfrm>
                <a:off x="7045423" y="3177540"/>
                <a:ext cx="1533836" cy="2899410"/>
                <a:chOff x="7045423" y="3177540"/>
                <a:chExt cx="1533836" cy="2899410"/>
              </a:xfrm>
            </p:grpSpPr>
            <p:sp>
              <p:nvSpPr>
                <p:cNvPr id="150" name="사각형: 둥근 모서리 149">
                  <a:extLst>
                    <a:ext uri="{FF2B5EF4-FFF2-40B4-BE49-F238E27FC236}">
                      <a16:creationId xmlns:a16="http://schemas.microsoft.com/office/drawing/2014/main" id="{0AEAE1E7-A87A-8852-CE77-2EABA4174DF1}"/>
                    </a:ext>
                  </a:extLst>
                </p:cNvPr>
                <p:cNvSpPr/>
                <p:nvPr/>
              </p:nvSpPr>
              <p:spPr>
                <a:xfrm>
                  <a:off x="7045423" y="3177540"/>
                  <a:ext cx="1533836" cy="2899410"/>
                </a:xfrm>
                <a:prstGeom prst="roundRect">
                  <a:avLst>
                    <a:gd name="adj" fmla="val 2715"/>
                  </a:avLst>
                </a:prstGeom>
                <a:solidFill>
                  <a:srgbClr val="0F958E">
                    <a:alpha val="7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/>
                </a:p>
              </p:txBody>
            </p: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DAFE1D2A-D9EB-A7C8-AACB-F0140232FE15}"/>
                    </a:ext>
                  </a:extLst>
                </p:cNvPr>
                <p:cNvSpPr txBox="1"/>
                <p:nvPr/>
              </p:nvSpPr>
              <p:spPr>
                <a:xfrm>
                  <a:off x="7767457" y="3926548"/>
                  <a:ext cx="8976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-</a:t>
                  </a:r>
                  <a:endPara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3963CC21-ABB5-E6E5-162D-077AB28AA50E}"/>
                    </a:ext>
                  </a:extLst>
                </p:cNvPr>
                <p:cNvSpPr txBox="1"/>
                <p:nvPr/>
              </p:nvSpPr>
              <p:spPr>
                <a:xfrm>
                  <a:off x="7629598" y="4752043"/>
                  <a:ext cx="36548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3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학년</a:t>
                  </a:r>
                </a:p>
              </p:txBody>
            </p:sp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CE3D5CE1-4971-1A71-DF46-8B88953C7E6A}"/>
                    </a:ext>
                  </a:extLst>
                </p:cNvPr>
                <p:cNvSpPr txBox="1"/>
                <p:nvPr/>
              </p:nvSpPr>
              <p:spPr>
                <a:xfrm>
                  <a:off x="7629598" y="5577538"/>
                  <a:ext cx="36548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3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학년</a:t>
                  </a:r>
                </a:p>
              </p:txBody>
            </p:sp>
          </p:grpSp>
          <p:grpSp>
            <p:nvGrpSpPr>
              <p:cNvPr id="252" name="그룹 251">
                <a:extLst>
                  <a:ext uri="{FF2B5EF4-FFF2-40B4-BE49-F238E27FC236}">
                    <a16:creationId xmlns:a16="http://schemas.microsoft.com/office/drawing/2014/main" id="{D550CBB0-1280-BBF5-825C-969F4B8D8F06}"/>
                  </a:ext>
                </a:extLst>
              </p:cNvPr>
              <p:cNvGrpSpPr/>
              <p:nvPr/>
            </p:nvGrpSpPr>
            <p:grpSpPr>
              <a:xfrm>
                <a:off x="692900" y="3204884"/>
                <a:ext cx="1443413" cy="2651527"/>
                <a:chOff x="692900" y="3204884"/>
                <a:chExt cx="1443413" cy="2651527"/>
              </a:xfrm>
            </p:grpSpPr>
            <p:grpSp>
              <p:nvGrpSpPr>
                <p:cNvPr id="134" name="그룹 133">
                  <a:extLst>
                    <a:ext uri="{FF2B5EF4-FFF2-40B4-BE49-F238E27FC236}">
                      <a16:creationId xmlns:a16="http://schemas.microsoft.com/office/drawing/2014/main" id="{9E67A1AC-CD4E-C527-E205-1CE1AA52D495}"/>
                    </a:ext>
                  </a:extLst>
                </p:cNvPr>
                <p:cNvGrpSpPr/>
                <p:nvPr/>
              </p:nvGrpSpPr>
              <p:grpSpPr>
                <a:xfrm>
                  <a:off x="1220626" y="3821006"/>
                  <a:ext cx="385200" cy="384415"/>
                  <a:chOff x="842376" y="3816356"/>
                  <a:chExt cx="358662" cy="375422"/>
                </a:xfrm>
              </p:grpSpPr>
              <p:sp>
                <p:nvSpPr>
                  <p:cNvPr id="135" name="타원 134">
                    <a:extLst>
                      <a:ext uri="{FF2B5EF4-FFF2-40B4-BE49-F238E27FC236}">
                        <a16:creationId xmlns:a16="http://schemas.microsoft.com/office/drawing/2014/main" id="{D242FE2B-A87E-2F5B-738F-9C7C4F392F5D}"/>
                      </a:ext>
                    </a:extLst>
                  </p:cNvPr>
                  <p:cNvSpPr/>
                  <p:nvPr/>
                </p:nvSpPr>
                <p:spPr>
                  <a:xfrm>
                    <a:off x="842376" y="3816356"/>
                    <a:ext cx="358662" cy="375422"/>
                  </a:xfrm>
                  <a:prstGeom prst="ellipse">
                    <a:avLst/>
                  </a:prstGeom>
                  <a:solidFill>
                    <a:srgbClr val="0F95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2000" dirty="0"/>
                  </a:p>
                </p:txBody>
              </p:sp>
              <p:sp>
                <p:nvSpPr>
                  <p:cNvPr id="136" name="TextBox 135">
                    <a:extLst>
                      <a:ext uri="{FF2B5EF4-FFF2-40B4-BE49-F238E27FC236}">
                        <a16:creationId xmlns:a16="http://schemas.microsoft.com/office/drawing/2014/main" id="{B3BA1CC1-79CA-DB17-858F-9B3784DDC1D3}"/>
                      </a:ext>
                    </a:extLst>
                  </p:cNvPr>
                  <p:cNvSpPr txBox="1"/>
                  <p:nvPr/>
                </p:nvSpPr>
                <p:spPr>
                  <a:xfrm>
                    <a:off x="947079" y="3917783"/>
                    <a:ext cx="149257" cy="21040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:r>
                      <a:rPr lang="ko-KR" altLang="en-US" sz="14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초</a:t>
                    </a:r>
                  </a:p>
                </p:txBody>
              </p:sp>
            </p:grpSp>
            <p:grpSp>
              <p:nvGrpSpPr>
                <p:cNvPr id="127" name="그룹 126">
                  <a:extLst>
                    <a:ext uri="{FF2B5EF4-FFF2-40B4-BE49-F238E27FC236}">
                      <a16:creationId xmlns:a16="http://schemas.microsoft.com/office/drawing/2014/main" id="{83B89297-8BF8-B228-C24D-A5EF71C7CB8C}"/>
                    </a:ext>
                  </a:extLst>
                </p:cNvPr>
                <p:cNvGrpSpPr/>
                <p:nvPr/>
              </p:nvGrpSpPr>
              <p:grpSpPr>
                <a:xfrm>
                  <a:off x="1220626" y="4646501"/>
                  <a:ext cx="385200" cy="384415"/>
                  <a:chOff x="842376" y="4657604"/>
                  <a:chExt cx="358662" cy="375422"/>
                </a:xfrm>
              </p:grpSpPr>
              <p:sp>
                <p:nvSpPr>
                  <p:cNvPr id="128" name="타원 127">
                    <a:extLst>
                      <a:ext uri="{FF2B5EF4-FFF2-40B4-BE49-F238E27FC236}">
                        <a16:creationId xmlns:a16="http://schemas.microsoft.com/office/drawing/2014/main" id="{19D94355-A715-7989-6B3E-F404267F0A26}"/>
                      </a:ext>
                    </a:extLst>
                  </p:cNvPr>
                  <p:cNvSpPr/>
                  <p:nvPr/>
                </p:nvSpPr>
                <p:spPr>
                  <a:xfrm>
                    <a:off x="842376" y="4657604"/>
                    <a:ext cx="358662" cy="375422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2000" dirty="0"/>
                  </a:p>
                </p:txBody>
              </p:sp>
              <p:sp>
                <p:nvSpPr>
                  <p:cNvPr id="129" name="TextBox 128">
                    <a:extLst>
                      <a:ext uri="{FF2B5EF4-FFF2-40B4-BE49-F238E27FC236}">
                        <a16:creationId xmlns:a16="http://schemas.microsoft.com/office/drawing/2014/main" id="{FACD2104-8872-2DF0-173E-34BFBF186F26}"/>
                      </a:ext>
                    </a:extLst>
                  </p:cNvPr>
                  <p:cNvSpPr txBox="1"/>
                  <p:nvPr/>
                </p:nvSpPr>
                <p:spPr>
                  <a:xfrm>
                    <a:off x="947079" y="4759031"/>
                    <a:ext cx="149257" cy="21040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:r>
                      <a:rPr lang="ko-KR" altLang="en-US" sz="14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중</a:t>
                    </a:r>
                  </a:p>
                </p:txBody>
              </p:sp>
            </p:grpSp>
            <p:grpSp>
              <p:nvGrpSpPr>
                <p:cNvPr id="120" name="그룹 119">
                  <a:extLst>
                    <a:ext uri="{FF2B5EF4-FFF2-40B4-BE49-F238E27FC236}">
                      <a16:creationId xmlns:a16="http://schemas.microsoft.com/office/drawing/2014/main" id="{2B68F67D-180F-62F0-CC5D-D62B09D8696A}"/>
                    </a:ext>
                  </a:extLst>
                </p:cNvPr>
                <p:cNvGrpSpPr/>
                <p:nvPr/>
              </p:nvGrpSpPr>
              <p:grpSpPr>
                <a:xfrm>
                  <a:off x="1220626" y="5471996"/>
                  <a:ext cx="385200" cy="384415"/>
                  <a:chOff x="842376" y="5498852"/>
                  <a:chExt cx="358662" cy="375422"/>
                </a:xfrm>
              </p:grpSpPr>
              <p:sp>
                <p:nvSpPr>
                  <p:cNvPr id="121" name="타원 120">
                    <a:extLst>
                      <a:ext uri="{FF2B5EF4-FFF2-40B4-BE49-F238E27FC236}">
                        <a16:creationId xmlns:a16="http://schemas.microsoft.com/office/drawing/2014/main" id="{36969A0C-9F7D-D73C-C6AC-8FEB8D207391}"/>
                      </a:ext>
                    </a:extLst>
                  </p:cNvPr>
                  <p:cNvSpPr/>
                  <p:nvPr/>
                </p:nvSpPr>
                <p:spPr>
                  <a:xfrm>
                    <a:off x="842376" y="5498852"/>
                    <a:ext cx="358662" cy="375422"/>
                  </a:xfrm>
                  <a:prstGeom prst="ellipse">
                    <a:avLst/>
                  </a:prstGeom>
                  <a:solidFill>
                    <a:srgbClr val="935A9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2000" dirty="0"/>
                  </a:p>
                </p:txBody>
              </p:sp>
              <p:sp>
                <p:nvSpPr>
                  <p:cNvPr id="122" name="TextBox 121">
                    <a:extLst>
                      <a:ext uri="{FF2B5EF4-FFF2-40B4-BE49-F238E27FC236}">
                        <a16:creationId xmlns:a16="http://schemas.microsoft.com/office/drawing/2014/main" id="{6C948B43-CD09-460E-9CCC-A46A0C0D8966}"/>
                      </a:ext>
                    </a:extLst>
                  </p:cNvPr>
                  <p:cNvSpPr txBox="1"/>
                  <p:nvPr/>
                </p:nvSpPr>
                <p:spPr>
                  <a:xfrm>
                    <a:off x="948364" y="5600279"/>
                    <a:ext cx="149257" cy="21040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:r>
                      <a:rPr lang="ko-KR" altLang="en-US" sz="14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고</a:t>
                    </a:r>
                  </a:p>
                </p:txBody>
              </p:sp>
            </p:grpSp>
            <p:grpSp>
              <p:nvGrpSpPr>
                <p:cNvPr id="154" name="그룹 153">
                  <a:extLst>
                    <a:ext uri="{FF2B5EF4-FFF2-40B4-BE49-F238E27FC236}">
                      <a16:creationId xmlns:a16="http://schemas.microsoft.com/office/drawing/2014/main" id="{716A06CC-9A3C-8607-76DC-551988045AE3}"/>
                    </a:ext>
                  </a:extLst>
                </p:cNvPr>
                <p:cNvGrpSpPr/>
                <p:nvPr/>
              </p:nvGrpSpPr>
              <p:grpSpPr>
                <a:xfrm>
                  <a:off x="692900" y="3204884"/>
                  <a:ext cx="1443413" cy="388135"/>
                  <a:chOff x="692900" y="3075403"/>
                  <a:chExt cx="1443413" cy="405633"/>
                </a:xfrm>
              </p:grpSpPr>
              <p:grpSp>
                <p:nvGrpSpPr>
                  <p:cNvPr id="153" name="그룹 152">
                    <a:extLst>
                      <a:ext uri="{FF2B5EF4-FFF2-40B4-BE49-F238E27FC236}">
                        <a16:creationId xmlns:a16="http://schemas.microsoft.com/office/drawing/2014/main" id="{AFFFBFE6-5876-34C0-E4E1-5D9A32270073}"/>
                      </a:ext>
                    </a:extLst>
                  </p:cNvPr>
                  <p:cNvGrpSpPr/>
                  <p:nvPr/>
                </p:nvGrpSpPr>
                <p:grpSpPr>
                  <a:xfrm>
                    <a:off x="712194" y="3075403"/>
                    <a:ext cx="1403247" cy="405633"/>
                    <a:chOff x="712194" y="3075403"/>
                    <a:chExt cx="1403247" cy="405633"/>
                  </a:xfrm>
                </p:grpSpPr>
                <p:sp>
                  <p:nvSpPr>
                    <p:cNvPr id="113" name="TextBox 112">
                      <a:extLst>
                        <a:ext uri="{FF2B5EF4-FFF2-40B4-BE49-F238E27FC236}">
                          <a16:creationId xmlns:a16="http://schemas.microsoft.com/office/drawing/2014/main" id="{24E6EF2F-AFD9-1BC8-B28A-A4B0FABAFEC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34539" y="3075403"/>
                      <a:ext cx="480902" cy="16886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algn="ctr"/>
                      <a:r>
                        <a:rPr lang="ko-KR" altLang="en-US" sz="10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적용연도</a:t>
                      </a:r>
                    </a:p>
                  </p:txBody>
                </p:sp>
                <p:sp>
                  <p:nvSpPr>
                    <p:cNvPr id="114" name="TextBox 113">
                      <a:extLst>
                        <a:ext uri="{FF2B5EF4-FFF2-40B4-BE49-F238E27FC236}">
                          <a16:creationId xmlns:a16="http://schemas.microsoft.com/office/drawing/2014/main" id="{D1E40060-7D17-470E-D892-4D6D52D4709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12194" y="3312168"/>
                      <a:ext cx="360676" cy="16886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algn="ctr"/>
                      <a:r>
                        <a:rPr lang="ko-KR" altLang="en-US" sz="10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학교급</a:t>
                      </a:r>
                    </a:p>
                  </p:txBody>
                </p:sp>
              </p:grpSp>
              <p:cxnSp>
                <p:nvCxnSpPr>
                  <p:cNvPr id="115" name="직선 연결선 114">
                    <a:extLst>
                      <a:ext uri="{FF2B5EF4-FFF2-40B4-BE49-F238E27FC236}">
                        <a16:creationId xmlns:a16="http://schemas.microsoft.com/office/drawing/2014/main" id="{227E5102-633B-58D6-69C5-29C4879401A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92900" y="3083392"/>
                    <a:ext cx="1443413" cy="368858"/>
                  </a:xfrm>
                  <a:prstGeom prst="line">
                    <a:avLst/>
                  </a:prstGeom>
                  <a:ln w="9525">
                    <a:solidFill>
                      <a:srgbClr val="0F958E">
                        <a:alpha val="24000"/>
                      </a:srgbClr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63" name="그룹 162">
                <a:extLst>
                  <a:ext uri="{FF2B5EF4-FFF2-40B4-BE49-F238E27FC236}">
                    <a16:creationId xmlns:a16="http://schemas.microsoft.com/office/drawing/2014/main" id="{CC626B0E-D935-3FB9-CC88-364639FBECBA}"/>
                  </a:ext>
                </a:extLst>
              </p:cNvPr>
              <p:cNvGrpSpPr/>
              <p:nvPr/>
            </p:nvGrpSpPr>
            <p:grpSpPr>
              <a:xfrm>
                <a:off x="692237" y="2478561"/>
                <a:ext cx="7882022" cy="613034"/>
                <a:chOff x="692237" y="2478561"/>
                <a:chExt cx="7882022" cy="613034"/>
              </a:xfrm>
            </p:grpSpPr>
            <p:sp>
              <p:nvSpPr>
                <p:cNvPr id="161" name="사각형: 둥근 모서리 160">
                  <a:extLst>
                    <a:ext uri="{FF2B5EF4-FFF2-40B4-BE49-F238E27FC236}">
                      <a16:creationId xmlns:a16="http://schemas.microsoft.com/office/drawing/2014/main" id="{6756D884-C9B3-9BF1-69E9-503DA4B028AB}"/>
                    </a:ext>
                  </a:extLst>
                </p:cNvPr>
                <p:cNvSpPr/>
                <p:nvPr/>
              </p:nvSpPr>
              <p:spPr>
                <a:xfrm>
                  <a:off x="692237" y="2478561"/>
                  <a:ext cx="7882022" cy="613034"/>
                </a:xfrm>
                <a:prstGeom prst="roundRect">
                  <a:avLst>
                    <a:gd name="adj" fmla="val 10345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>
                  <a:outerShdw dist="25400" dir="16200000" algn="tl" rotWithShape="0">
                    <a:srgbClr val="0F958E">
                      <a:alpha val="19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162" name="TextBox 161">
                  <a:extLst>
                    <a:ext uri="{FF2B5EF4-FFF2-40B4-BE49-F238E27FC236}">
                      <a16:creationId xmlns:a16="http://schemas.microsoft.com/office/drawing/2014/main" id="{B1C215D0-219D-7CA7-E995-6466C4708B12}"/>
                    </a:ext>
                  </a:extLst>
                </p:cNvPr>
                <p:cNvSpPr txBox="1"/>
                <p:nvPr/>
              </p:nvSpPr>
              <p:spPr>
                <a:xfrm>
                  <a:off x="3855792" y="2677356"/>
                  <a:ext cx="1554913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학교급별 적용 연도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34913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>
            <a:extLst>
              <a:ext uri="{FF2B5EF4-FFF2-40B4-BE49-F238E27FC236}">
                <a16:creationId xmlns:a16="http://schemas.microsoft.com/office/drawing/2014/main" id="{9AABC229-F6DC-9C53-137A-D9B540C33CB2}"/>
              </a:ext>
            </a:extLst>
          </p:cNvPr>
          <p:cNvGrpSpPr/>
          <p:nvPr/>
        </p:nvGrpSpPr>
        <p:grpSpPr>
          <a:xfrm>
            <a:off x="356046" y="524669"/>
            <a:ext cx="2082879" cy="414637"/>
            <a:chOff x="356046" y="524669"/>
            <a:chExt cx="2082879" cy="41463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34ECA3C-BD9A-ECE6-FCBA-BC9C6D694AC3}"/>
                </a:ext>
              </a:extLst>
            </p:cNvPr>
            <p:cNvSpPr txBox="1"/>
            <p:nvPr/>
          </p:nvSpPr>
          <p:spPr>
            <a:xfrm>
              <a:off x="1087593" y="569974"/>
              <a:ext cx="135133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주요 </a:t>
              </a:r>
              <a:r>
                <a:rPr lang="en-GB" altLang="ko-KR" sz="2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Q&amp;A</a:t>
              </a:r>
              <a:endParaRPr lang="ko-KR" altLang="en-US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3C5D473-0EB4-87F9-B6B7-BC0AA78DF810}"/>
                </a:ext>
              </a:extLst>
            </p:cNvPr>
            <p:cNvSpPr txBox="1"/>
            <p:nvPr/>
          </p:nvSpPr>
          <p:spPr>
            <a:xfrm>
              <a:off x="356046" y="524669"/>
              <a:ext cx="219611" cy="4001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6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7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5C2B04E6-F65B-789D-D72F-144448EB7398}"/>
              </a:ext>
            </a:extLst>
          </p:cNvPr>
          <p:cNvGrpSpPr/>
          <p:nvPr/>
        </p:nvGrpSpPr>
        <p:grpSpPr>
          <a:xfrm>
            <a:off x="470429" y="1376657"/>
            <a:ext cx="3986774" cy="4789194"/>
            <a:chOff x="470429" y="1376657"/>
            <a:chExt cx="3986774" cy="4789194"/>
          </a:xfrm>
        </p:grpSpPr>
        <p:grpSp>
          <p:nvGrpSpPr>
            <p:cNvPr id="157" name="그룹 156">
              <a:extLst>
                <a:ext uri="{FF2B5EF4-FFF2-40B4-BE49-F238E27FC236}">
                  <a16:creationId xmlns:a16="http://schemas.microsoft.com/office/drawing/2014/main" id="{EFB28F6A-72CD-9B7E-717A-EB39D29D2CD9}"/>
                </a:ext>
              </a:extLst>
            </p:cNvPr>
            <p:cNvGrpSpPr/>
            <p:nvPr/>
          </p:nvGrpSpPr>
          <p:grpSpPr>
            <a:xfrm>
              <a:off x="583041" y="2365837"/>
              <a:ext cx="3869862" cy="3800014"/>
              <a:chOff x="4812857" y="2365837"/>
              <a:chExt cx="3869862" cy="3800014"/>
            </a:xfrm>
          </p:grpSpPr>
          <p:sp>
            <p:nvSpPr>
              <p:cNvPr id="56" name="사각형: 둥근 모서리 55">
                <a:extLst>
                  <a:ext uri="{FF2B5EF4-FFF2-40B4-BE49-F238E27FC236}">
                    <a16:creationId xmlns:a16="http://schemas.microsoft.com/office/drawing/2014/main" id="{07E602CD-ED45-0E5D-3CB3-39CDBF46418C}"/>
                  </a:ext>
                </a:extLst>
              </p:cNvPr>
              <p:cNvSpPr/>
              <p:nvPr/>
            </p:nvSpPr>
            <p:spPr>
              <a:xfrm>
                <a:off x="4812857" y="2365837"/>
                <a:ext cx="3869862" cy="3800014"/>
              </a:xfrm>
              <a:prstGeom prst="roundRect">
                <a:avLst>
                  <a:gd name="adj" fmla="val 2263"/>
                </a:avLst>
              </a:prstGeom>
              <a:gradFill>
                <a:gsLst>
                  <a:gs pos="0">
                    <a:srgbClr val="DDF0EF"/>
                  </a:gs>
                  <a:gs pos="100000">
                    <a:srgbClr val="D4E2F0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7CFBACD0-672C-8FBB-F997-C52155440E19}"/>
                  </a:ext>
                </a:extLst>
              </p:cNvPr>
              <p:cNvGrpSpPr/>
              <p:nvPr/>
            </p:nvGrpSpPr>
            <p:grpSpPr>
              <a:xfrm>
                <a:off x="4922053" y="2478561"/>
                <a:ext cx="3651470" cy="613034"/>
                <a:chOff x="694422" y="2469417"/>
                <a:chExt cx="3651470" cy="613034"/>
              </a:xfrm>
            </p:grpSpPr>
            <p:sp>
              <p:nvSpPr>
                <p:cNvPr id="118" name="사각형: 둥근 모서리 117">
                  <a:extLst>
                    <a:ext uri="{FF2B5EF4-FFF2-40B4-BE49-F238E27FC236}">
                      <a16:creationId xmlns:a16="http://schemas.microsoft.com/office/drawing/2014/main" id="{A72BE4C2-DB23-CDDB-5C32-EAE84524930E}"/>
                    </a:ext>
                  </a:extLst>
                </p:cNvPr>
                <p:cNvSpPr/>
                <p:nvPr/>
              </p:nvSpPr>
              <p:spPr>
                <a:xfrm>
                  <a:off x="694422" y="2469417"/>
                  <a:ext cx="3651470" cy="613034"/>
                </a:xfrm>
                <a:prstGeom prst="roundRect">
                  <a:avLst>
                    <a:gd name="adj" fmla="val 10345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>
                  <a:outerShdw dist="25400" dir="16200000" algn="tl" rotWithShape="0">
                    <a:srgbClr val="0F958E">
                      <a:alpha val="19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/>
                </a:p>
              </p:txBody>
            </p:sp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A014EBB3-38B3-32C0-91C4-144119D2AEEA}"/>
                    </a:ext>
                  </a:extLst>
                </p:cNvPr>
                <p:cNvSpPr txBox="1"/>
                <p:nvPr/>
              </p:nvSpPr>
              <p:spPr>
                <a:xfrm>
                  <a:off x="904330" y="2668212"/>
                  <a:ext cx="3231655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4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네</a:t>
                  </a:r>
                  <a:r>
                    <a:rPr lang="en-US" altLang="ko-KR" sz="14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4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단원 핵심 아이디어를 구성할 수 있습니다</a:t>
                  </a:r>
                  <a:r>
                    <a:rPr lang="en-US" altLang="ko-KR" sz="14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  <p:grpSp>
            <p:nvGrpSpPr>
              <p:cNvPr id="156" name="그룹 155">
                <a:extLst>
                  <a:ext uri="{FF2B5EF4-FFF2-40B4-BE49-F238E27FC236}">
                    <a16:creationId xmlns:a16="http://schemas.microsoft.com/office/drawing/2014/main" id="{A465091F-881A-2760-AEC7-076252C4D7AE}"/>
                  </a:ext>
                </a:extLst>
              </p:cNvPr>
              <p:cNvGrpSpPr/>
              <p:nvPr/>
            </p:nvGrpSpPr>
            <p:grpSpPr>
              <a:xfrm>
                <a:off x="4960615" y="3231086"/>
                <a:ext cx="3424532" cy="1821991"/>
                <a:chOff x="4960615" y="3231086"/>
                <a:chExt cx="3424532" cy="1821991"/>
              </a:xfrm>
            </p:grpSpPr>
            <p:grpSp>
              <p:nvGrpSpPr>
                <p:cNvPr id="84" name="그룹 83">
                  <a:extLst>
                    <a:ext uri="{FF2B5EF4-FFF2-40B4-BE49-F238E27FC236}">
                      <a16:creationId xmlns:a16="http://schemas.microsoft.com/office/drawing/2014/main" id="{DD967E31-F9C9-A53C-8E16-9B4FD8EB7704}"/>
                    </a:ext>
                  </a:extLst>
                </p:cNvPr>
                <p:cNvGrpSpPr/>
                <p:nvPr/>
              </p:nvGrpSpPr>
              <p:grpSpPr>
                <a:xfrm>
                  <a:off x="4960615" y="3231086"/>
                  <a:ext cx="3267438" cy="677108"/>
                  <a:chOff x="4809450" y="3484520"/>
                  <a:chExt cx="3267438" cy="677108"/>
                </a:xfrm>
              </p:grpSpPr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F3D70AD5-1D0B-ECD5-ADBF-027C90D3E9C1}"/>
                      </a:ext>
                    </a:extLst>
                  </p:cNvPr>
                  <p:cNvSpPr txBox="1"/>
                  <p:nvPr/>
                </p:nvSpPr>
                <p:spPr>
                  <a:xfrm>
                    <a:off x="5008740" y="3484520"/>
                    <a:ext cx="3068148" cy="67710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>
                      <a:buClr>
                        <a:srgbClr val="0F958E"/>
                      </a:buClr>
                      <a:defRPr/>
                    </a:pP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교육과정에 제시된 핵심 아이디어는 교과의 기저에 있는</a:t>
                    </a:r>
                    <a:b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</a:b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근본 아이디어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단편적인 지식과 정보를 관통하는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</a:t>
                    </a:r>
                  </a:p>
                  <a:p>
                    <a:pPr>
                      <a:buClr>
                        <a:srgbClr val="0F958E"/>
                      </a:buClr>
                      <a:defRPr/>
                    </a:pP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핵심 원리로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독립된 개념들을 연결시켜 다양한 현상을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</a:t>
                    </a:r>
                  </a:p>
                  <a:p>
                    <a:pPr>
                      <a:buClr>
                        <a:srgbClr val="0F958E"/>
                      </a:buClr>
                      <a:defRPr/>
                    </a:pP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설명하고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새로운 상황으로의 전이를 가능하게 합니다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 </a:t>
                    </a:r>
                  </a:p>
                </p:txBody>
              </p:sp>
              <p:grpSp>
                <p:nvGrpSpPr>
                  <p:cNvPr id="74" name="그룹 73">
                    <a:extLst>
                      <a:ext uri="{FF2B5EF4-FFF2-40B4-BE49-F238E27FC236}">
                        <a16:creationId xmlns:a16="http://schemas.microsoft.com/office/drawing/2014/main" id="{21131818-E031-BE67-CCB6-744C0CDC5CF2}"/>
                      </a:ext>
                    </a:extLst>
                  </p:cNvPr>
                  <p:cNvGrpSpPr/>
                  <p:nvPr/>
                </p:nvGrpSpPr>
                <p:grpSpPr>
                  <a:xfrm>
                    <a:off x="4809450" y="3484520"/>
                    <a:ext cx="154042" cy="154030"/>
                    <a:chOff x="4732337" y="3166269"/>
                    <a:chExt cx="1230249" cy="1230153"/>
                  </a:xfrm>
                </p:grpSpPr>
                <p:sp>
                  <p:nvSpPr>
                    <p:cNvPr id="75" name="자유형: 도형 74">
                      <a:extLst>
                        <a:ext uri="{FF2B5EF4-FFF2-40B4-BE49-F238E27FC236}">
                          <a16:creationId xmlns:a16="http://schemas.microsoft.com/office/drawing/2014/main" id="{1E6CCF77-2BD5-B762-C0CB-7071BF0BAC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32337" y="3166269"/>
                      <a:ext cx="1230249" cy="1230153"/>
                    </a:xfrm>
                    <a:custGeom>
                      <a:avLst/>
                      <a:gdLst>
                        <a:gd name="connsiteX0" fmla="*/ 615125 w 1230249"/>
                        <a:gd name="connsiteY0" fmla="*/ 1230154 h 1230153"/>
                        <a:gd name="connsiteX1" fmla="*/ 0 w 1230249"/>
                        <a:gd name="connsiteY1" fmla="*/ 615125 h 1230153"/>
                        <a:gd name="connsiteX2" fmla="*/ 615125 w 1230249"/>
                        <a:gd name="connsiteY2" fmla="*/ 0 h 1230153"/>
                        <a:gd name="connsiteX3" fmla="*/ 1230249 w 1230249"/>
                        <a:gd name="connsiteY3" fmla="*/ 615125 h 1230153"/>
                        <a:gd name="connsiteX4" fmla="*/ 615125 w 1230249"/>
                        <a:gd name="connsiteY4" fmla="*/ 1230154 h 1230153"/>
                        <a:gd name="connsiteX5" fmla="*/ 615125 w 1230249"/>
                        <a:gd name="connsiteY5" fmla="*/ 1230154 h 1230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30249" h="1230153">
                          <a:moveTo>
                            <a:pt x="615125" y="1230154"/>
                          </a:moveTo>
                          <a:cubicBezTo>
                            <a:pt x="275368" y="1230154"/>
                            <a:pt x="0" y="954786"/>
                            <a:pt x="0" y="615125"/>
                          </a:cubicBezTo>
                          <a:cubicBezTo>
                            <a:pt x="0" y="275368"/>
                            <a:pt x="275368" y="0"/>
                            <a:pt x="615125" y="0"/>
                          </a:cubicBezTo>
                          <a:cubicBezTo>
                            <a:pt x="954786" y="0"/>
                            <a:pt x="1230249" y="275368"/>
                            <a:pt x="1230249" y="615125"/>
                          </a:cubicBezTo>
                          <a:cubicBezTo>
                            <a:pt x="1230154" y="954786"/>
                            <a:pt x="954786" y="1230154"/>
                            <a:pt x="615125" y="1230154"/>
                          </a:cubicBezTo>
                          <a:lnTo>
                            <a:pt x="615125" y="1230154"/>
                          </a:ln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endParaRPr lang="ko-KR" altLang="en-US" sz="2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76" name="자유형: 도형 75">
                      <a:extLst>
                        <a:ext uri="{FF2B5EF4-FFF2-40B4-BE49-F238E27FC236}">
                          <a16:creationId xmlns:a16="http://schemas.microsoft.com/office/drawing/2014/main" id="{ECAE8DDA-ADFD-F1D4-8DF4-9D7A95331E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54899" y="3388831"/>
                      <a:ext cx="785125" cy="785124"/>
                    </a:xfrm>
                    <a:custGeom>
                      <a:avLst/>
                      <a:gdLst>
                        <a:gd name="connsiteX0" fmla="*/ 455200 w 634174"/>
                        <a:gd name="connsiteY0" fmla="*/ 317087 h 634174"/>
                        <a:gd name="connsiteX1" fmla="*/ 227171 w 634174"/>
                        <a:gd name="connsiteY1" fmla="*/ 492538 h 634174"/>
                        <a:gd name="connsiteX2" fmla="*/ 227171 w 634174"/>
                        <a:gd name="connsiteY2" fmla="*/ 141637 h 634174"/>
                        <a:gd name="connsiteX3" fmla="*/ 455200 w 634174"/>
                        <a:gd name="connsiteY3" fmla="*/ 317087 h 634174"/>
                        <a:gd name="connsiteX4" fmla="*/ 455200 w 634174"/>
                        <a:gd name="connsiteY4" fmla="*/ 317087 h 634174"/>
                        <a:gd name="connsiteX5" fmla="*/ 317087 w 634174"/>
                        <a:gd name="connsiteY5" fmla="*/ 634175 h 634174"/>
                        <a:gd name="connsiteX6" fmla="*/ 0 w 634174"/>
                        <a:gd name="connsiteY6" fmla="*/ 317087 h 634174"/>
                        <a:gd name="connsiteX7" fmla="*/ 317087 w 634174"/>
                        <a:gd name="connsiteY7" fmla="*/ 0 h 634174"/>
                        <a:gd name="connsiteX8" fmla="*/ 634175 w 634174"/>
                        <a:gd name="connsiteY8" fmla="*/ 317087 h 634174"/>
                        <a:gd name="connsiteX9" fmla="*/ 317087 w 634174"/>
                        <a:gd name="connsiteY9" fmla="*/ 634175 h 634174"/>
                        <a:gd name="connsiteX10" fmla="*/ 317087 w 634174"/>
                        <a:gd name="connsiteY10" fmla="*/ 634175 h 6341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34174" h="634174">
                          <a:moveTo>
                            <a:pt x="455200" y="317087"/>
                          </a:moveTo>
                          <a:lnTo>
                            <a:pt x="227171" y="492538"/>
                          </a:lnTo>
                          <a:lnTo>
                            <a:pt x="227171" y="141637"/>
                          </a:lnTo>
                          <a:lnTo>
                            <a:pt x="455200" y="317087"/>
                          </a:lnTo>
                          <a:lnTo>
                            <a:pt x="455200" y="317087"/>
                          </a:lnTo>
                          <a:close/>
                          <a:moveTo>
                            <a:pt x="317087" y="634175"/>
                          </a:moveTo>
                          <a:cubicBezTo>
                            <a:pt x="141922" y="634175"/>
                            <a:pt x="0" y="492157"/>
                            <a:pt x="0" y="317087"/>
                          </a:cubicBezTo>
                          <a:cubicBezTo>
                            <a:pt x="0" y="141922"/>
                            <a:pt x="141922" y="0"/>
                            <a:pt x="317087" y="0"/>
                          </a:cubicBezTo>
                          <a:cubicBezTo>
                            <a:pt x="492252" y="0"/>
                            <a:pt x="634175" y="141922"/>
                            <a:pt x="634175" y="317087"/>
                          </a:cubicBezTo>
                          <a:cubicBezTo>
                            <a:pt x="634175" y="492157"/>
                            <a:pt x="492157" y="634175"/>
                            <a:pt x="317087" y="634175"/>
                          </a:cubicBezTo>
                          <a:lnTo>
                            <a:pt x="317087" y="63417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  <a:effectLst/>
                  </p:spPr>
                  <p:txBody>
                    <a:bodyPr wrap="none"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85" name="그룹 84">
                  <a:extLst>
                    <a:ext uri="{FF2B5EF4-FFF2-40B4-BE49-F238E27FC236}">
                      <a16:creationId xmlns:a16="http://schemas.microsoft.com/office/drawing/2014/main" id="{F1F11882-2E0C-9B3C-FA20-054AA40180F1}"/>
                    </a:ext>
                  </a:extLst>
                </p:cNvPr>
                <p:cNvGrpSpPr/>
                <p:nvPr/>
              </p:nvGrpSpPr>
              <p:grpSpPr>
                <a:xfrm>
                  <a:off x="4960615" y="4009068"/>
                  <a:ext cx="3424532" cy="1044009"/>
                  <a:chOff x="4809450" y="4467173"/>
                  <a:chExt cx="3424532" cy="1044009"/>
                </a:xfrm>
              </p:grpSpPr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C511402E-C565-FD64-0305-471CE65C21C1}"/>
                      </a:ext>
                    </a:extLst>
                  </p:cNvPr>
                  <p:cNvSpPr txBox="1"/>
                  <p:nvPr/>
                </p:nvSpPr>
                <p:spPr>
                  <a:xfrm>
                    <a:off x="5008740" y="4467173"/>
                    <a:ext cx="3225242" cy="50783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>
                      <a:buClr>
                        <a:srgbClr val="0F958E"/>
                      </a:buClr>
                      <a:defRPr/>
                    </a:pP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핵심 아이디어가 너무 포괄적인 경우는 단원과의 연계성을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</a:t>
                    </a:r>
                    <a:b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</a:b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확인하기 어렵기 때문에 단원 수준의 핵심 아이디어를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</a:t>
                    </a:r>
                  </a:p>
                  <a:p>
                    <a:pPr>
                      <a:buClr>
                        <a:srgbClr val="0F958E"/>
                      </a:buClr>
                      <a:defRPr/>
                    </a:pP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개발하여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작성하여도 됩니다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 </a:t>
                    </a:r>
                  </a:p>
                </p:txBody>
              </p:sp>
              <p:grpSp>
                <p:nvGrpSpPr>
                  <p:cNvPr id="80" name="그룹 79">
                    <a:extLst>
                      <a:ext uri="{FF2B5EF4-FFF2-40B4-BE49-F238E27FC236}">
                        <a16:creationId xmlns:a16="http://schemas.microsoft.com/office/drawing/2014/main" id="{9B4C3AC4-76E0-DAB2-A5D0-BF7545892192}"/>
                      </a:ext>
                    </a:extLst>
                  </p:cNvPr>
                  <p:cNvGrpSpPr/>
                  <p:nvPr/>
                </p:nvGrpSpPr>
                <p:grpSpPr>
                  <a:xfrm>
                    <a:off x="4809450" y="4467173"/>
                    <a:ext cx="154042" cy="154030"/>
                    <a:chOff x="4732337" y="3166269"/>
                    <a:chExt cx="1230249" cy="1230153"/>
                  </a:xfrm>
                </p:grpSpPr>
                <p:sp>
                  <p:nvSpPr>
                    <p:cNvPr id="81" name="자유형: 도형 80">
                      <a:extLst>
                        <a:ext uri="{FF2B5EF4-FFF2-40B4-BE49-F238E27FC236}">
                          <a16:creationId xmlns:a16="http://schemas.microsoft.com/office/drawing/2014/main" id="{69A841BE-5809-78F4-BBF5-90FF9AD906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32337" y="3166269"/>
                      <a:ext cx="1230249" cy="1230153"/>
                    </a:xfrm>
                    <a:custGeom>
                      <a:avLst/>
                      <a:gdLst>
                        <a:gd name="connsiteX0" fmla="*/ 615125 w 1230249"/>
                        <a:gd name="connsiteY0" fmla="*/ 1230154 h 1230153"/>
                        <a:gd name="connsiteX1" fmla="*/ 0 w 1230249"/>
                        <a:gd name="connsiteY1" fmla="*/ 615125 h 1230153"/>
                        <a:gd name="connsiteX2" fmla="*/ 615125 w 1230249"/>
                        <a:gd name="connsiteY2" fmla="*/ 0 h 1230153"/>
                        <a:gd name="connsiteX3" fmla="*/ 1230249 w 1230249"/>
                        <a:gd name="connsiteY3" fmla="*/ 615125 h 1230153"/>
                        <a:gd name="connsiteX4" fmla="*/ 615125 w 1230249"/>
                        <a:gd name="connsiteY4" fmla="*/ 1230154 h 1230153"/>
                        <a:gd name="connsiteX5" fmla="*/ 615125 w 1230249"/>
                        <a:gd name="connsiteY5" fmla="*/ 1230154 h 1230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30249" h="1230153">
                          <a:moveTo>
                            <a:pt x="615125" y="1230154"/>
                          </a:moveTo>
                          <a:cubicBezTo>
                            <a:pt x="275368" y="1230154"/>
                            <a:pt x="0" y="954786"/>
                            <a:pt x="0" y="615125"/>
                          </a:cubicBezTo>
                          <a:cubicBezTo>
                            <a:pt x="0" y="275368"/>
                            <a:pt x="275368" y="0"/>
                            <a:pt x="615125" y="0"/>
                          </a:cubicBezTo>
                          <a:cubicBezTo>
                            <a:pt x="954786" y="0"/>
                            <a:pt x="1230249" y="275368"/>
                            <a:pt x="1230249" y="615125"/>
                          </a:cubicBezTo>
                          <a:cubicBezTo>
                            <a:pt x="1230154" y="954786"/>
                            <a:pt x="954786" y="1230154"/>
                            <a:pt x="615125" y="1230154"/>
                          </a:cubicBezTo>
                          <a:lnTo>
                            <a:pt x="615125" y="1230154"/>
                          </a:ln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endParaRPr lang="ko-KR" altLang="en-US" sz="2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82" name="자유형: 도형 81">
                      <a:extLst>
                        <a:ext uri="{FF2B5EF4-FFF2-40B4-BE49-F238E27FC236}">
                          <a16:creationId xmlns:a16="http://schemas.microsoft.com/office/drawing/2014/main" id="{513091CC-D5AF-D1FD-3C48-43C58F2CED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54899" y="3388831"/>
                      <a:ext cx="785125" cy="785124"/>
                    </a:xfrm>
                    <a:custGeom>
                      <a:avLst/>
                      <a:gdLst>
                        <a:gd name="connsiteX0" fmla="*/ 455200 w 634174"/>
                        <a:gd name="connsiteY0" fmla="*/ 317087 h 634174"/>
                        <a:gd name="connsiteX1" fmla="*/ 227171 w 634174"/>
                        <a:gd name="connsiteY1" fmla="*/ 492538 h 634174"/>
                        <a:gd name="connsiteX2" fmla="*/ 227171 w 634174"/>
                        <a:gd name="connsiteY2" fmla="*/ 141637 h 634174"/>
                        <a:gd name="connsiteX3" fmla="*/ 455200 w 634174"/>
                        <a:gd name="connsiteY3" fmla="*/ 317087 h 634174"/>
                        <a:gd name="connsiteX4" fmla="*/ 455200 w 634174"/>
                        <a:gd name="connsiteY4" fmla="*/ 317087 h 634174"/>
                        <a:gd name="connsiteX5" fmla="*/ 317087 w 634174"/>
                        <a:gd name="connsiteY5" fmla="*/ 634175 h 634174"/>
                        <a:gd name="connsiteX6" fmla="*/ 0 w 634174"/>
                        <a:gd name="connsiteY6" fmla="*/ 317087 h 634174"/>
                        <a:gd name="connsiteX7" fmla="*/ 317087 w 634174"/>
                        <a:gd name="connsiteY7" fmla="*/ 0 h 634174"/>
                        <a:gd name="connsiteX8" fmla="*/ 634175 w 634174"/>
                        <a:gd name="connsiteY8" fmla="*/ 317087 h 634174"/>
                        <a:gd name="connsiteX9" fmla="*/ 317087 w 634174"/>
                        <a:gd name="connsiteY9" fmla="*/ 634175 h 634174"/>
                        <a:gd name="connsiteX10" fmla="*/ 317087 w 634174"/>
                        <a:gd name="connsiteY10" fmla="*/ 634175 h 6341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34174" h="634174">
                          <a:moveTo>
                            <a:pt x="455200" y="317087"/>
                          </a:moveTo>
                          <a:lnTo>
                            <a:pt x="227171" y="492538"/>
                          </a:lnTo>
                          <a:lnTo>
                            <a:pt x="227171" y="141637"/>
                          </a:lnTo>
                          <a:lnTo>
                            <a:pt x="455200" y="317087"/>
                          </a:lnTo>
                          <a:lnTo>
                            <a:pt x="455200" y="317087"/>
                          </a:lnTo>
                          <a:close/>
                          <a:moveTo>
                            <a:pt x="317087" y="634175"/>
                          </a:moveTo>
                          <a:cubicBezTo>
                            <a:pt x="141922" y="634175"/>
                            <a:pt x="0" y="492157"/>
                            <a:pt x="0" y="317087"/>
                          </a:cubicBezTo>
                          <a:cubicBezTo>
                            <a:pt x="0" y="141922"/>
                            <a:pt x="141922" y="0"/>
                            <a:pt x="317087" y="0"/>
                          </a:cubicBezTo>
                          <a:cubicBezTo>
                            <a:pt x="492252" y="0"/>
                            <a:pt x="634175" y="141922"/>
                            <a:pt x="634175" y="317087"/>
                          </a:cubicBezTo>
                          <a:cubicBezTo>
                            <a:pt x="634175" y="492157"/>
                            <a:pt x="492157" y="634175"/>
                            <a:pt x="317087" y="634175"/>
                          </a:cubicBezTo>
                          <a:lnTo>
                            <a:pt x="317087" y="63417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  <a:effectLst/>
                  </p:spPr>
                  <p:txBody>
                    <a:bodyPr wrap="none"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  <p:sp>
                <p:nvSpPr>
                  <p:cNvPr id="91" name="TextBox 90">
                    <a:extLst>
                      <a:ext uri="{FF2B5EF4-FFF2-40B4-BE49-F238E27FC236}">
                        <a16:creationId xmlns:a16="http://schemas.microsoft.com/office/drawing/2014/main" id="{FCA814D6-94F8-2168-AD24-7E9020BEA209}"/>
                      </a:ext>
                    </a:extLst>
                  </p:cNvPr>
                  <p:cNvSpPr txBox="1"/>
                  <p:nvPr/>
                </p:nvSpPr>
                <p:spPr>
                  <a:xfrm>
                    <a:off x="5008740" y="5003351"/>
                    <a:ext cx="3090590" cy="50783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>
                      <a:buClr>
                        <a:srgbClr val="0F958E"/>
                      </a:buClr>
                      <a:defRPr/>
                    </a:pP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단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단원의 핵심 아이디어를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개발하는 경우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영역의 핵심 </a:t>
                    </a:r>
                    <a:endPara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>
                      <a:buClr>
                        <a:srgbClr val="0F958E"/>
                      </a:buClr>
                      <a:defRPr/>
                    </a:pP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아이디어와 연계성을 확인하여 교육과정에 근거하여야 </a:t>
                    </a:r>
                    <a:endPara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>
                      <a:buClr>
                        <a:srgbClr val="0F958E"/>
                      </a:buClr>
                      <a:defRPr/>
                    </a:pP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합니다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</p:grp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EF7005F8-EE36-8476-81FB-C316C23CC71A}"/>
                </a:ext>
              </a:extLst>
            </p:cNvPr>
            <p:cNvGrpSpPr/>
            <p:nvPr/>
          </p:nvGrpSpPr>
          <p:grpSpPr>
            <a:xfrm>
              <a:off x="470429" y="1376657"/>
              <a:ext cx="3986774" cy="1021683"/>
              <a:chOff x="470429" y="1376657"/>
              <a:chExt cx="3986774" cy="1021683"/>
            </a:xfrm>
          </p:grpSpPr>
          <p:sp>
            <p:nvSpPr>
              <p:cNvPr id="51" name="자유형: 도형 50">
                <a:extLst>
                  <a:ext uri="{FF2B5EF4-FFF2-40B4-BE49-F238E27FC236}">
                    <a16:creationId xmlns:a16="http://schemas.microsoft.com/office/drawing/2014/main" id="{323A6A21-C172-BA27-3186-CF5BBC813BD2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0800000" flipH="1" flipV="1">
                <a:off x="470430" y="2026135"/>
                <a:ext cx="220285" cy="372205"/>
              </a:xfrm>
              <a:custGeom>
                <a:avLst/>
                <a:gdLst>
                  <a:gd name="connsiteX0" fmla="*/ 0 w 179587"/>
                  <a:gd name="connsiteY0" fmla="*/ 74092 h 291600"/>
                  <a:gd name="connsiteX1" fmla="*/ 0 w 179587"/>
                  <a:gd name="connsiteY1" fmla="*/ 217978 h 291600"/>
                  <a:gd name="connsiteX2" fmla="*/ 40417 w 179587"/>
                  <a:gd name="connsiteY2" fmla="*/ 286247 h 291600"/>
                  <a:gd name="connsiteX3" fmla="*/ 64099 w 179587"/>
                  <a:gd name="connsiteY3" fmla="*/ 291600 h 291600"/>
                  <a:gd name="connsiteX4" fmla="*/ 64099 w 179587"/>
                  <a:gd name="connsiteY4" fmla="*/ 283233 h 291600"/>
                  <a:gd name="connsiteX5" fmla="*/ 126402 w 179587"/>
                  <a:gd name="connsiteY5" fmla="*/ 213478 h 291600"/>
                  <a:gd name="connsiteX6" fmla="*/ 179587 w 179587"/>
                  <a:gd name="connsiteY6" fmla="*/ 213478 h 291600"/>
                  <a:gd name="connsiteX7" fmla="*/ 179587 w 179587"/>
                  <a:gd name="connsiteY7" fmla="*/ 0 h 291600"/>
                  <a:gd name="connsiteX8" fmla="*/ 66176 w 179587"/>
                  <a:gd name="connsiteY8" fmla="*/ 0 h 291600"/>
                  <a:gd name="connsiteX9" fmla="*/ 0 w 179587"/>
                  <a:gd name="connsiteY9" fmla="*/ 74092 h 29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9587" h="291600">
                    <a:moveTo>
                      <a:pt x="0" y="74092"/>
                    </a:moveTo>
                    <a:lnTo>
                      <a:pt x="0" y="217978"/>
                    </a:lnTo>
                    <a:cubicBezTo>
                      <a:pt x="0" y="248668"/>
                      <a:pt x="16666" y="275000"/>
                      <a:pt x="40417" y="286247"/>
                    </a:cubicBezTo>
                    <a:lnTo>
                      <a:pt x="64099" y="291600"/>
                    </a:lnTo>
                    <a:lnTo>
                      <a:pt x="64099" y="283233"/>
                    </a:lnTo>
                    <a:cubicBezTo>
                      <a:pt x="64099" y="244708"/>
                      <a:pt x="91993" y="213478"/>
                      <a:pt x="126402" y="213478"/>
                    </a:cubicBezTo>
                    <a:lnTo>
                      <a:pt x="179587" y="213478"/>
                    </a:lnTo>
                    <a:lnTo>
                      <a:pt x="179587" y="0"/>
                    </a:lnTo>
                    <a:lnTo>
                      <a:pt x="66176" y="0"/>
                    </a:lnTo>
                    <a:cubicBezTo>
                      <a:pt x="29628" y="0"/>
                      <a:pt x="0" y="33172"/>
                      <a:pt x="0" y="74092"/>
                    </a:cubicBezTo>
                    <a:close/>
                  </a:path>
                </a:pathLst>
              </a:custGeom>
              <a:solidFill>
                <a:srgbClr val="0F958E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</a:endParaRPr>
              </a:p>
            </p:txBody>
          </p:sp>
          <p:sp>
            <p:nvSpPr>
              <p:cNvPr id="52" name="사각형: 둥근 모서리 51">
                <a:extLst>
                  <a:ext uri="{FF2B5EF4-FFF2-40B4-BE49-F238E27FC236}">
                    <a16:creationId xmlns:a16="http://schemas.microsoft.com/office/drawing/2014/main" id="{004D7656-E833-462C-FCE5-21D967EF6F6D}"/>
                  </a:ext>
                </a:extLst>
              </p:cNvPr>
              <p:cNvSpPr/>
              <p:nvPr/>
            </p:nvSpPr>
            <p:spPr>
              <a:xfrm rot="10800000" flipV="1">
                <a:off x="470429" y="1551574"/>
                <a:ext cx="3986774" cy="752473"/>
              </a:xfrm>
              <a:prstGeom prst="roundRect">
                <a:avLst>
                  <a:gd name="adj" fmla="val 11669"/>
                </a:avLst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54" name="그룹 53">
                <a:extLst>
                  <a:ext uri="{FF2B5EF4-FFF2-40B4-BE49-F238E27FC236}">
                    <a16:creationId xmlns:a16="http://schemas.microsoft.com/office/drawing/2014/main" id="{FB5C8757-F4EE-B1D8-B6DD-696F95BAC0AB}"/>
                  </a:ext>
                </a:extLst>
              </p:cNvPr>
              <p:cNvGrpSpPr/>
              <p:nvPr/>
            </p:nvGrpSpPr>
            <p:grpSpPr>
              <a:xfrm>
                <a:off x="3556280" y="1642214"/>
                <a:ext cx="230922" cy="0"/>
                <a:chOff x="1316890" y="1406709"/>
                <a:chExt cx="230922" cy="0"/>
              </a:xfrm>
              <a:effectLst/>
            </p:grpSpPr>
            <p:cxnSp>
              <p:nvCxnSpPr>
                <p:cNvPr id="120" name="직선 연결선 119">
                  <a:extLst>
                    <a:ext uri="{FF2B5EF4-FFF2-40B4-BE49-F238E27FC236}">
                      <a16:creationId xmlns:a16="http://schemas.microsoft.com/office/drawing/2014/main" id="{A0E97A5D-1499-C2E2-4F23-F45B3E14C7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316890" y="1406709"/>
                  <a:ext cx="157102" cy="0"/>
                </a:xfrm>
                <a:prstGeom prst="line">
                  <a:avLst/>
                </a:prstGeom>
                <a:ln w="28575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직선 연결선 120">
                  <a:extLst>
                    <a:ext uri="{FF2B5EF4-FFF2-40B4-BE49-F238E27FC236}">
                      <a16:creationId xmlns:a16="http://schemas.microsoft.com/office/drawing/2014/main" id="{B68D4C04-C721-587E-BD4F-C56D0EEFDE2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38347" y="1406709"/>
                  <a:ext cx="9465" cy="0"/>
                </a:xfrm>
                <a:prstGeom prst="line">
                  <a:avLst/>
                </a:prstGeom>
                <a:ln w="28575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F20EB46-64C3-77F9-34EC-57F22CE377C9}"/>
                  </a:ext>
                </a:extLst>
              </p:cNvPr>
              <p:cNvSpPr txBox="1"/>
              <p:nvPr/>
            </p:nvSpPr>
            <p:spPr>
              <a:xfrm>
                <a:off x="574795" y="1650929"/>
                <a:ext cx="37830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sz="4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50800" dist="76200" dir="8400000" algn="tl" rotWithShape="0">
                        <a:prstClr val="black">
                          <a:alpha val="18000"/>
                        </a:prstClr>
                      </a:outerShdw>
                    </a:effectLst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Q</a:t>
                </a:r>
              </a:p>
            </p:txBody>
          </p:sp>
          <p:pic>
            <p:nvPicPr>
              <p:cNvPr id="150" name="그림 149" descr="의류, 신발류, 바지, 사람이(가) 표시된 사진&#10;&#10;자동 생성된 설명">
                <a:extLst>
                  <a:ext uri="{FF2B5EF4-FFF2-40B4-BE49-F238E27FC236}">
                    <a16:creationId xmlns:a16="http://schemas.microsoft.com/office/drawing/2014/main" id="{46D9903C-6A90-82DA-3B88-366ABF5336E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r="29412" b="69864"/>
              <a:stretch/>
            </p:blipFill>
            <p:spPr>
              <a:xfrm>
                <a:off x="3338207" y="1376657"/>
                <a:ext cx="1117078" cy="929637"/>
              </a:xfrm>
              <a:prstGeom prst="roundRect">
                <a:avLst>
                  <a:gd name="adj" fmla="val 8726"/>
                </a:avLst>
              </a:prstGeom>
            </p:spPr>
          </p:pic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34E43B0F-5866-34DE-7CBB-F6C3BF031EE4}"/>
                  </a:ext>
                </a:extLst>
              </p:cNvPr>
              <p:cNvSpPr txBox="1"/>
              <p:nvPr/>
            </p:nvSpPr>
            <p:spPr>
              <a:xfrm>
                <a:off x="1086859" y="1693131"/>
                <a:ext cx="2587247" cy="4693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Aft>
                    <a:spcPts val="300"/>
                  </a:spcAft>
                </a:pPr>
                <a:r>
                  <a:rPr lang="ko-KR" altLang="en-US" sz="1400" spc="-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핵심 아이디어를 교사 수준 </a:t>
                </a:r>
              </a:p>
              <a:p>
                <a:pPr>
                  <a:spcAft>
                    <a:spcPts val="300"/>
                  </a:spcAft>
                </a:pPr>
                <a:r>
                  <a:rPr lang="ko-KR" altLang="en-US" sz="1400" spc="-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교육과정으로 재구성할 수 있나요</a:t>
                </a:r>
                <a:r>
                  <a:rPr lang="en-US" altLang="ko-KR" sz="1400" spc="-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?</a:t>
                </a:r>
              </a:p>
            </p:txBody>
          </p:sp>
        </p:grp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F1B9AF67-6DB7-EBEB-E2C6-66D2837265D2}"/>
              </a:ext>
            </a:extLst>
          </p:cNvPr>
          <p:cNvGrpSpPr/>
          <p:nvPr/>
        </p:nvGrpSpPr>
        <p:grpSpPr>
          <a:xfrm>
            <a:off x="4686798" y="1403794"/>
            <a:ext cx="3986774" cy="4762058"/>
            <a:chOff x="4686798" y="1403794"/>
            <a:chExt cx="3986774" cy="4762058"/>
          </a:xfrm>
        </p:grpSpPr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8A0A57B8-F7C3-CDC9-58BF-D579E7D15A5C}"/>
                </a:ext>
              </a:extLst>
            </p:cNvPr>
            <p:cNvGrpSpPr/>
            <p:nvPr/>
          </p:nvGrpSpPr>
          <p:grpSpPr>
            <a:xfrm>
              <a:off x="4799410" y="2365838"/>
              <a:ext cx="3869862" cy="3800014"/>
              <a:chOff x="585226" y="2365838"/>
              <a:chExt cx="3869862" cy="3800014"/>
            </a:xfrm>
          </p:grpSpPr>
          <p:sp>
            <p:nvSpPr>
              <p:cNvPr id="46" name="사각형: 둥근 모서리 45">
                <a:extLst>
                  <a:ext uri="{FF2B5EF4-FFF2-40B4-BE49-F238E27FC236}">
                    <a16:creationId xmlns:a16="http://schemas.microsoft.com/office/drawing/2014/main" id="{5C27F573-5F9D-B36F-7DB1-9E63CCFA60F9}"/>
                  </a:ext>
                </a:extLst>
              </p:cNvPr>
              <p:cNvSpPr/>
              <p:nvPr/>
            </p:nvSpPr>
            <p:spPr>
              <a:xfrm>
                <a:off x="585226" y="2365838"/>
                <a:ext cx="3869862" cy="3800014"/>
              </a:xfrm>
              <a:prstGeom prst="roundRect">
                <a:avLst>
                  <a:gd name="adj" fmla="val 2263"/>
                </a:avLst>
              </a:prstGeom>
              <a:gradFill>
                <a:gsLst>
                  <a:gs pos="0">
                    <a:srgbClr val="DDF0EF"/>
                  </a:gs>
                  <a:gs pos="100000">
                    <a:srgbClr val="D4E2F0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47" name="그룹 46">
                <a:extLst>
                  <a:ext uri="{FF2B5EF4-FFF2-40B4-BE49-F238E27FC236}">
                    <a16:creationId xmlns:a16="http://schemas.microsoft.com/office/drawing/2014/main" id="{6095AA11-05AD-6BCE-D8E9-2851AAACA938}"/>
                  </a:ext>
                </a:extLst>
              </p:cNvPr>
              <p:cNvGrpSpPr/>
              <p:nvPr/>
            </p:nvGrpSpPr>
            <p:grpSpPr>
              <a:xfrm>
                <a:off x="694422" y="2478561"/>
                <a:ext cx="3651470" cy="613034"/>
                <a:chOff x="694422" y="2469417"/>
                <a:chExt cx="3651470" cy="613034"/>
              </a:xfrm>
            </p:grpSpPr>
            <p:sp>
              <p:nvSpPr>
                <p:cNvPr id="71" name="사각형: 둥근 모서리 70">
                  <a:extLst>
                    <a:ext uri="{FF2B5EF4-FFF2-40B4-BE49-F238E27FC236}">
                      <a16:creationId xmlns:a16="http://schemas.microsoft.com/office/drawing/2014/main" id="{368C886F-A6E5-7002-A1D2-6CFB2890E40E}"/>
                    </a:ext>
                  </a:extLst>
                </p:cNvPr>
                <p:cNvSpPr/>
                <p:nvPr/>
              </p:nvSpPr>
              <p:spPr>
                <a:xfrm>
                  <a:off x="694422" y="2469417"/>
                  <a:ext cx="3651470" cy="613034"/>
                </a:xfrm>
                <a:prstGeom prst="roundRect">
                  <a:avLst>
                    <a:gd name="adj" fmla="val 10345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>
                  <a:outerShdw dist="25400" dir="16200000" algn="tl" rotWithShape="0">
                    <a:srgbClr val="0F958E">
                      <a:alpha val="19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/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9331A98E-ADDF-45FB-30D1-511CDC4AB427}"/>
                    </a:ext>
                  </a:extLst>
                </p:cNvPr>
                <p:cNvSpPr txBox="1"/>
                <p:nvPr/>
              </p:nvSpPr>
              <p:spPr>
                <a:xfrm>
                  <a:off x="1184856" y="2668212"/>
                  <a:ext cx="267060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4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네</a:t>
                  </a:r>
                  <a:r>
                    <a:rPr lang="en-US" altLang="ko-KR" sz="14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4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성취기준을 재구성할 수 있습니다</a:t>
                  </a:r>
                  <a:r>
                    <a:rPr lang="en-US" altLang="ko-KR" sz="14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rgbClr val="0F958E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BBD8B8A3-9F89-E7F2-0275-F04914B01A7E}"/>
                  </a:ext>
                </a:extLst>
              </p:cNvPr>
              <p:cNvGrpSpPr/>
              <p:nvPr/>
            </p:nvGrpSpPr>
            <p:grpSpPr>
              <a:xfrm>
                <a:off x="732984" y="3231086"/>
                <a:ext cx="3445371" cy="1156391"/>
                <a:chOff x="732984" y="3231086"/>
                <a:chExt cx="3445371" cy="1156391"/>
              </a:xfrm>
            </p:grpSpPr>
            <p:grpSp>
              <p:nvGrpSpPr>
                <p:cNvPr id="49" name="그룹 48">
                  <a:extLst>
                    <a:ext uri="{FF2B5EF4-FFF2-40B4-BE49-F238E27FC236}">
                      <a16:creationId xmlns:a16="http://schemas.microsoft.com/office/drawing/2014/main" id="{5EF054B1-CAEC-EBAE-A31A-0C7FE8FDE102}"/>
                    </a:ext>
                  </a:extLst>
                </p:cNvPr>
                <p:cNvGrpSpPr/>
                <p:nvPr/>
              </p:nvGrpSpPr>
              <p:grpSpPr>
                <a:xfrm>
                  <a:off x="732984" y="3231086"/>
                  <a:ext cx="3289880" cy="677108"/>
                  <a:chOff x="4809450" y="3484520"/>
                  <a:chExt cx="3289880" cy="677108"/>
                </a:xfrm>
              </p:grpSpPr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7B755EF0-23E6-D6F6-1A17-B6E191FD70B2}"/>
                      </a:ext>
                    </a:extLst>
                  </p:cNvPr>
                  <p:cNvSpPr txBox="1"/>
                  <p:nvPr/>
                </p:nvSpPr>
                <p:spPr>
                  <a:xfrm>
                    <a:off x="5008740" y="3484520"/>
                    <a:ext cx="3090590" cy="67710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>
                      <a:buClr>
                        <a:srgbClr val="0F958E"/>
                      </a:buClr>
                      <a:defRPr/>
                    </a:pP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원칙과 중점에 따라 내용 체계의 지식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이해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과정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기능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</a:t>
                    </a:r>
                  </a:p>
                  <a:p>
                    <a:pPr>
                      <a:buClr>
                        <a:srgbClr val="0F958E"/>
                      </a:buClr>
                      <a:defRPr/>
                    </a:pP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가치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태도를 종합적으로 아우를 수 있도록 하여</a:t>
                    </a:r>
                    <a:endPara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>
                      <a:buClr>
                        <a:srgbClr val="0F958E"/>
                      </a:buClr>
                      <a:defRPr/>
                    </a:pP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학습자 상황과 교수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학습 환경 등의 맥락에 맞추어</a:t>
                    </a:r>
                    <a:endPara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>
                      <a:buClr>
                        <a:srgbClr val="0F958E"/>
                      </a:buClr>
                      <a:defRPr/>
                    </a:pP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성취기준을 재구성 할 수 있습니다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 </a:t>
                    </a:r>
                  </a:p>
                </p:txBody>
              </p:sp>
              <p:grpSp>
                <p:nvGrpSpPr>
                  <p:cNvPr id="66" name="그룹 65">
                    <a:extLst>
                      <a:ext uri="{FF2B5EF4-FFF2-40B4-BE49-F238E27FC236}">
                        <a16:creationId xmlns:a16="http://schemas.microsoft.com/office/drawing/2014/main" id="{7122B2C2-856B-A33B-C020-D1B05A9D1781}"/>
                      </a:ext>
                    </a:extLst>
                  </p:cNvPr>
                  <p:cNvGrpSpPr/>
                  <p:nvPr/>
                </p:nvGrpSpPr>
                <p:grpSpPr>
                  <a:xfrm>
                    <a:off x="4809450" y="3484520"/>
                    <a:ext cx="154042" cy="154030"/>
                    <a:chOff x="4732337" y="3166269"/>
                    <a:chExt cx="1230249" cy="1230153"/>
                  </a:xfrm>
                </p:grpSpPr>
                <p:sp>
                  <p:nvSpPr>
                    <p:cNvPr id="67" name="자유형: 도형 66">
                      <a:extLst>
                        <a:ext uri="{FF2B5EF4-FFF2-40B4-BE49-F238E27FC236}">
                          <a16:creationId xmlns:a16="http://schemas.microsoft.com/office/drawing/2014/main" id="{8D812C61-F27E-24AF-2EDE-B6CDC369AD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32337" y="3166269"/>
                      <a:ext cx="1230249" cy="1230153"/>
                    </a:xfrm>
                    <a:custGeom>
                      <a:avLst/>
                      <a:gdLst>
                        <a:gd name="connsiteX0" fmla="*/ 615125 w 1230249"/>
                        <a:gd name="connsiteY0" fmla="*/ 1230154 h 1230153"/>
                        <a:gd name="connsiteX1" fmla="*/ 0 w 1230249"/>
                        <a:gd name="connsiteY1" fmla="*/ 615125 h 1230153"/>
                        <a:gd name="connsiteX2" fmla="*/ 615125 w 1230249"/>
                        <a:gd name="connsiteY2" fmla="*/ 0 h 1230153"/>
                        <a:gd name="connsiteX3" fmla="*/ 1230249 w 1230249"/>
                        <a:gd name="connsiteY3" fmla="*/ 615125 h 1230153"/>
                        <a:gd name="connsiteX4" fmla="*/ 615125 w 1230249"/>
                        <a:gd name="connsiteY4" fmla="*/ 1230154 h 1230153"/>
                        <a:gd name="connsiteX5" fmla="*/ 615125 w 1230249"/>
                        <a:gd name="connsiteY5" fmla="*/ 1230154 h 1230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30249" h="1230153">
                          <a:moveTo>
                            <a:pt x="615125" y="1230154"/>
                          </a:moveTo>
                          <a:cubicBezTo>
                            <a:pt x="275368" y="1230154"/>
                            <a:pt x="0" y="954786"/>
                            <a:pt x="0" y="615125"/>
                          </a:cubicBezTo>
                          <a:cubicBezTo>
                            <a:pt x="0" y="275368"/>
                            <a:pt x="275368" y="0"/>
                            <a:pt x="615125" y="0"/>
                          </a:cubicBezTo>
                          <a:cubicBezTo>
                            <a:pt x="954786" y="0"/>
                            <a:pt x="1230249" y="275368"/>
                            <a:pt x="1230249" y="615125"/>
                          </a:cubicBezTo>
                          <a:cubicBezTo>
                            <a:pt x="1230154" y="954786"/>
                            <a:pt x="954786" y="1230154"/>
                            <a:pt x="615125" y="1230154"/>
                          </a:cubicBezTo>
                          <a:lnTo>
                            <a:pt x="615125" y="1230154"/>
                          </a:ln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endParaRPr lang="ko-KR" altLang="en-US" sz="2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68" name="자유형: 도형 67">
                      <a:extLst>
                        <a:ext uri="{FF2B5EF4-FFF2-40B4-BE49-F238E27FC236}">
                          <a16:creationId xmlns:a16="http://schemas.microsoft.com/office/drawing/2014/main" id="{10C3075F-B5EE-05C8-8566-A67783E349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54899" y="3388831"/>
                      <a:ext cx="785125" cy="785124"/>
                    </a:xfrm>
                    <a:custGeom>
                      <a:avLst/>
                      <a:gdLst>
                        <a:gd name="connsiteX0" fmla="*/ 455200 w 634174"/>
                        <a:gd name="connsiteY0" fmla="*/ 317087 h 634174"/>
                        <a:gd name="connsiteX1" fmla="*/ 227171 w 634174"/>
                        <a:gd name="connsiteY1" fmla="*/ 492538 h 634174"/>
                        <a:gd name="connsiteX2" fmla="*/ 227171 w 634174"/>
                        <a:gd name="connsiteY2" fmla="*/ 141637 h 634174"/>
                        <a:gd name="connsiteX3" fmla="*/ 455200 w 634174"/>
                        <a:gd name="connsiteY3" fmla="*/ 317087 h 634174"/>
                        <a:gd name="connsiteX4" fmla="*/ 455200 w 634174"/>
                        <a:gd name="connsiteY4" fmla="*/ 317087 h 634174"/>
                        <a:gd name="connsiteX5" fmla="*/ 317087 w 634174"/>
                        <a:gd name="connsiteY5" fmla="*/ 634175 h 634174"/>
                        <a:gd name="connsiteX6" fmla="*/ 0 w 634174"/>
                        <a:gd name="connsiteY6" fmla="*/ 317087 h 634174"/>
                        <a:gd name="connsiteX7" fmla="*/ 317087 w 634174"/>
                        <a:gd name="connsiteY7" fmla="*/ 0 h 634174"/>
                        <a:gd name="connsiteX8" fmla="*/ 634175 w 634174"/>
                        <a:gd name="connsiteY8" fmla="*/ 317087 h 634174"/>
                        <a:gd name="connsiteX9" fmla="*/ 317087 w 634174"/>
                        <a:gd name="connsiteY9" fmla="*/ 634175 h 634174"/>
                        <a:gd name="connsiteX10" fmla="*/ 317087 w 634174"/>
                        <a:gd name="connsiteY10" fmla="*/ 634175 h 6341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34174" h="634174">
                          <a:moveTo>
                            <a:pt x="455200" y="317087"/>
                          </a:moveTo>
                          <a:lnTo>
                            <a:pt x="227171" y="492538"/>
                          </a:lnTo>
                          <a:lnTo>
                            <a:pt x="227171" y="141637"/>
                          </a:lnTo>
                          <a:lnTo>
                            <a:pt x="455200" y="317087"/>
                          </a:lnTo>
                          <a:lnTo>
                            <a:pt x="455200" y="317087"/>
                          </a:lnTo>
                          <a:close/>
                          <a:moveTo>
                            <a:pt x="317087" y="634175"/>
                          </a:moveTo>
                          <a:cubicBezTo>
                            <a:pt x="141922" y="634175"/>
                            <a:pt x="0" y="492157"/>
                            <a:pt x="0" y="317087"/>
                          </a:cubicBezTo>
                          <a:cubicBezTo>
                            <a:pt x="0" y="141922"/>
                            <a:pt x="141922" y="0"/>
                            <a:pt x="317087" y="0"/>
                          </a:cubicBezTo>
                          <a:cubicBezTo>
                            <a:pt x="492252" y="0"/>
                            <a:pt x="634175" y="141922"/>
                            <a:pt x="634175" y="317087"/>
                          </a:cubicBezTo>
                          <a:cubicBezTo>
                            <a:pt x="634175" y="492157"/>
                            <a:pt x="492157" y="634175"/>
                            <a:pt x="317087" y="634175"/>
                          </a:cubicBezTo>
                          <a:lnTo>
                            <a:pt x="317087" y="63417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  <a:effectLst/>
                  </p:spPr>
                  <p:txBody>
                    <a:bodyPr wrap="none"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50" name="그룹 49">
                  <a:extLst>
                    <a:ext uri="{FF2B5EF4-FFF2-40B4-BE49-F238E27FC236}">
                      <a16:creationId xmlns:a16="http://schemas.microsoft.com/office/drawing/2014/main" id="{D5D4D8D8-6874-0FEC-1223-2383DA4D29F9}"/>
                    </a:ext>
                  </a:extLst>
                </p:cNvPr>
                <p:cNvGrpSpPr/>
                <p:nvPr/>
              </p:nvGrpSpPr>
              <p:grpSpPr>
                <a:xfrm>
                  <a:off x="732984" y="4048923"/>
                  <a:ext cx="3445371" cy="338554"/>
                  <a:chOff x="4809450" y="3484520"/>
                  <a:chExt cx="3445371" cy="338554"/>
                </a:xfrm>
              </p:grpSpPr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B5F8AC20-2740-5A6A-999C-4BDBDCC00849}"/>
                      </a:ext>
                    </a:extLst>
                  </p:cNvPr>
                  <p:cNvSpPr txBox="1"/>
                  <p:nvPr/>
                </p:nvSpPr>
                <p:spPr>
                  <a:xfrm>
                    <a:off x="5008740" y="3484520"/>
                    <a:ext cx="3246081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>
                      <a:buClr>
                        <a:srgbClr val="0F958E"/>
                      </a:buClr>
                      <a:defRPr/>
                    </a:pP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평가 또한 지식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이해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과정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기능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가치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태도의 내용 체계를 </a:t>
                    </a:r>
                    <a:endParaRPr lang="en-US" altLang="ko-KR" sz="11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>
                      <a:buClr>
                        <a:srgbClr val="0F958E"/>
                      </a:buClr>
                      <a:defRPr/>
                    </a:pP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근거로 성취기준을 재구성하여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평가할 수 있습니다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  <p:grpSp>
                <p:nvGrpSpPr>
                  <p:cNvPr id="58" name="그룹 57">
                    <a:extLst>
                      <a:ext uri="{FF2B5EF4-FFF2-40B4-BE49-F238E27FC236}">
                        <a16:creationId xmlns:a16="http://schemas.microsoft.com/office/drawing/2014/main" id="{0C9C3598-422B-5C6A-56FE-0742996B20E8}"/>
                      </a:ext>
                    </a:extLst>
                  </p:cNvPr>
                  <p:cNvGrpSpPr/>
                  <p:nvPr/>
                </p:nvGrpSpPr>
                <p:grpSpPr>
                  <a:xfrm>
                    <a:off x="4809450" y="3484520"/>
                    <a:ext cx="154042" cy="154030"/>
                    <a:chOff x="4732337" y="3166269"/>
                    <a:chExt cx="1230249" cy="1230153"/>
                  </a:xfrm>
                </p:grpSpPr>
                <p:sp>
                  <p:nvSpPr>
                    <p:cNvPr id="60" name="자유형: 도형 59">
                      <a:extLst>
                        <a:ext uri="{FF2B5EF4-FFF2-40B4-BE49-F238E27FC236}">
                          <a16:creationId xmlns:a16="http://schemas.microsoft.com/office/drawing/2014/main" id="{605777E1-F350-07E4-47CB-CF330DFAFB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32337" y="3166269"/>
                      <a:ext cx="1230249" cy="1230153"/>
                    </a:xfrm>
                    <a:custGeom>
                      <a:avLst/>
                      <a:gdLst>
                        <a:gd name="connsiteX0" fmla="*/ 615125 w 1230249"/>
                        <a:gd name="connsiteY0" fmla="*/ 1230154 h 1230153"/>
                        <a:gd name="connsiteX1" fmla="*/ 0 w 1230249"/>
                        <a:gd name="connsiteY1" fmla="*/ 615125 h 1230153"/>
                        <a:gd name="connsiteX2" fmla="*/ 615125 w 1230249"/>
                        <a:gd name="connsiteY2" fmla="*/ 0 h 1230153"/>
                        <a:gd name="connsiteX3" fmla="*/ 1230249 w 1230249"/>
                        <a:gd name="connsiteY3" fmla="*/ 615125 h 1230153"/>
                        <a:gd name="connsiteX4" fmla="*/ 615125 w 1230249"/>
                        <a:gd name="connsiteY4" fmla="*/ 1230154 h 1230153"/>
                        <a:gd name="connsiteX5" fmla="*/ 615125 w 1230249"/>
                        <a:gd name="connsiteY5" fmla="*/ 1230154 h 1230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30249" h="1230153">
                          <a:moveTo>
                            <a:pt x="615125" y="1230154"/>
                          </a:moveTo>
                          <a:cubicBezTo>
                            <a:pt x="275368" y="1230154"/>
                            <a:pt x="0" y="954786"/>
                            <a:pt x="0" y="615125"/>
                          </a:cubicBezTo>
                          <a:cubicBezTo>
                            <a:pt x="0" y="275368"/>
                            <a:pt x="275368" y="0"/>
                            <a:pt x="615125" y="0"/>
                          </a:cubicBezTo>
                          <a:cubicBezTo>
                            <a:pt x="954786" y="0"/>
                            <a:pt x="1230249" y="275368"/>
                            <a:pt x="1230249" y="615125"/>
                          </a:cubicBezTo>
                          <a:cubicBezTo>
                            <a:pt x="1230154" y="954786"/>
                            <a:pt x="954786" y="1230154"/>
                            <a:pt x="615125" y="1230154"/>
                          </a:cubicBezTo>
                          <a:lnTo>
                            <a:pt x="615125" y="1230154"/>
                          </a:lnTo>
                          <a:close/>
                        </a:path>
                      </a:pathLst>
                    </a:custGeom>
                    <a:solidFill>
                      <a:srgbClr val="0F958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endParaRPr lang="ko-KR" altLang="en-US" sz="2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62" name="자유형: 도형 61">
                      <a:extLst>
                        <a:ext uri="{FF2B5EF4-FFF2-40B4-BE49-F238E27FC236}">
                          <a16:creationId xmlns:a16="http://schemas.microsoft.com/office/drawing/2014/main" id="{349243C8-9B24-7041-1D08-C467967971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54899" y="3388831"/>
                      <a:ext cx="785125" cy="785124"/>
                    </a:xfrm>
                    <a:custGeom>
                      <a:avLst/>
                      <a:gdLst>
                        <a:gd name="connsiteX0" fmla="*/ 455200 w 634174"/>
                        <a:gd name="connsiteY0" fmla="*/ 317087 h 634174"/>
                        <a:gd name="connsiteX1" fmla="*/ 227171 w 634174"/>
                        <a:gd name="connsiteY1" fmla="*/ 492538 h 634174"/>
                        <a:gd name="connsiteX2" fmla="*/ 227171 w 634174"/>
                        <a:gd name="connsiteY2" fmla="*/ 141637 h 634174"/>
                        <a:gd name="connsiteX3" fmla="*/ 455200 w 634174"/>
                        <a:gd name="connsiteY3" fmla="*/ 317087 h 634174"/>
                        <a:gd name="connsiteX4" fmla="*/ 455200 w 634174"/>
                        <a:gd name="connsiteY4" fmla="*/ 317087 h 634174"/>
                        <a:gd name="connsiteX5" fmla="*/ 317087 w 634174"/>
                        <a:gd name="connsiteY5" fmla="*/ 634175 h 634174"/>
                        <a:gd name="connsiteX6" fmla="*/ 0 w 634174"/>
                        <a:gd name="connsiteY6" fmla="*/ 317087 h 634174"/>
                        <a:gd name="connsiteX7" fmla="*/ 317087 w 634174"/>
                        <a:gd name="connsiteY7" fmla="*/ 0 h 634174"/>
                        <a:gd name="connsiteX8" fmla="*/ 634175 w 634174"/>
                        <a:gd name="connsiteY8" fmla="*/ 317087 h 634174"/>
                        <a:gd name="connsiteX9" fmla="*/ 317087 w 634174"/>
                        <a:gd name="connsiteY9" fmla="*/ 634175 h 634174"/>
                        <a:gd name="connsiteX10" fmla="*/ 317087 w 634174"/>
                        <a:gd name="connsiteY10" fmla="*/ 634175 h 6341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34174" h="634174">
                          <a:moveTo>
                            <a:pt x="455200" y="317087"/>
                          </a:moveTo>
                          <a:lnTo>
                            <a:pt x="227171" y="492538"/>
                          </a:lnTo>
                          <a:lnTo>
                            <a:pt x="227171" y="141637"/>
                          </a:lnTo>
                          <a:lnTo>
                            <a:pt x="455200" y="317087"/>
                          </a:lnTo>
                          <a:lnTo>
                            <a:pt x="455200" y="317087"/>
                          </a:lnTo>
                          <a:close/>
                          <a:moveTo>
                            <a:pt x="317087" y="634175"/>
                          </a:moveTo>
                          <a:cubicBezTo>
                            <a:pt x="141922" y="634175"/>
                            <a:pt x="0" y="492157"/>
                            <a:pt x="0" y="317087"/>
                          </a:cubicBezTo>
                          <a:cubicBezTo>
                            <a:pt x="0" y="141922"/>
                            <a:pt x="141922" y="0"/>
                            <a:pt x="317087" y="0"/>
                          </a:cubicBezTo>
                          <a:cubicBezTo>
                            <a:pt x="492252" y="0"/>
                            <a:pt x="634175" y="141922"/>
                            <a:pt x="634175" y="317087"/>
                          </a:cubicBezTo>
                          <a:cubicBezTo>
                            <a:pt x="634175" y="492157"/>
                            <a:pt x="492157" y="634175"/>
                            <a:pt x="317087" y="634175"/>
                          </a:cubicBezTo>
                          <a:lnTo>
                            <a:pt x="317087" y="63417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  <a:effectLst/>
                  </p:spPr>
                  <p:txBody>
                    <a:bodyPr wrap="none" rtlCol="0" anchor="ctr"/>
                    <a:lstStyle/>
                    <a:p>
                      <a:endPara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</p:grpSp>
          </p:grpSp>
        </p:grp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F383DAED-C540-1EF1-ED30-46FC68F1BF5A}"/>
                </a:ext>
              </a:extLst>
            </p:cNvPr>
            <p:cNvGrpSpPr/>
            <p:nvPr/>
          </p:nvGrpSpPr>
          <p:grpSpPr>
            <a:xfrm>
              <a:off x="4686798" y="1403794"/>
              <a:ext cx="3986774" cy="994546"/>
              <a:chOff x="4686798" y="1403794"/>
              <a:chExt cx="3986774" cy="994546"/>
            </a:xfrm>
          </p:grpSpPr>
          <p:sp>
            <p:nvSpPr>
              <p:cNvPr id="73" name="자유형: 도형 72">
                <a:extLst>
                  <a:ext uri="{FF2B5EF4-FFF2-40B4-BE49-F238E27FC236}">
                    <a16:creationId xmlns:a16="http://schemas.microsoft.com/office/drawing/2014/main" id="{47750008-0398-DD59-4234-54BAE64663B9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0800000" flipH="1" flipV="1">
                <a:off x="4686799" y="2026135"/>
                <a:ext cx="220285" cy="372205"/>
              </a:xfrm>
              <a:custGeom>
                <a:avLst/>
                <a:gdLst>
                  <a:gd name="connsiteX0" fmla="*/ 0 w 179587"/>
                  <a:gd name="connsiteY0" fmla="*/ 74092 h 291600"/>
                  <a:gd name="connsiteX1" fmla="*/ 0 w 179587"/>
                  <a:gd name="connsiteY1" fmla="*/ 217978 h 291600"/>
                  <a:gd name="connsiteX2" fmla="*/ 40417 w 179587"/>
                  <a:gd name="connsiteY2" fmla="*/ 286247 h 291600"/>
                  <a:gd name="connsiteX3" fmla="*/ 64099 w 179587"/>
                  <a:gd name="connsiteY3" fmla="*/ 291600 h 291600"/>
                  <a:gd name="connsiteX4" fmla="*/ 64099 w 179587"/>
                  <a:gd name="connsiteY4" fmla="*/ 283233 h 291600"/>
                  <a:gd name="connsiteX5" fmla="*/ 126402 w 179587"/>
                  <a:gd name="connsiteY5" fmla="*/ 213478 h 291600"/>
                  <a:gd name="connsiteX6" fmla="*/ 179587 w 179587"/>
                  <a:gd name="connsiteY6" fmla="*/ 213478 h 291600"/>
                  <a:gd name="connsiteX7" fmla="*/ 179587 w 179587"/>
                  <a:gd name="connsiteY7" fmla="*/ 0 h 291600"/>
                  <a:gd name="connsiteX8" fmla="*/ 66176 w 179587"/>
                  <a:gd name="connsiteY8" fmla="*/ 0 h 291600"/>
                  <a:gd name="connsiteX9" fmla="*/ 0 w 179587"/>
                  <a:gd name="connsiteY9" fmla="*/ 74092 h 29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9587" h="291600">
                    <a:moveTo>
                      <a:pt x="0" y="74092"/>
                    </a:moveTo>
                    <a:lnTo>
                      <a:pt x="0" y="217978"/>
                    </a:lnTo>
                    <a:cubicBezTo>
                      <a:pt x="0" y="248668"/>
                      <a:pt x="16666" y="275000"/>
                      <a:pt x="40417" y="286247"/>
                    </a:cubicBezTo>
                    <a:lnTo>
                      <a:pt x="64099" y="291600"/>
                    </a:lnTo>
                    <a:lnTo>
                      <a:pt x="64099" y="283233"/>
                    </a:lnTo>
                    <a:cubicBezTo>
                      <a:pt x="64099" y="244708"/>
                      <a:pt x="91993" y="213478"/>
                      <a:pt x="126402" y="213478"/>
                    </a:cubicBezTo>
                    <a:lnTo>
                      <a:pt x="179587" y="213478"/>
                    </a:lnTo>
                    <a:lnTo>
                      <a:pt x="179587" y="0"/>
                    </a:lnTo>
                    <a:lnTo>
                      <a:pt x="66176" y="0"/>
                    </a:lnTo>
                    <a:cubicBezTo>
                      <a:pt x="29628" y="0"/>
                      <a:pt x="0" y="33172"/>
                      <a:pt x="0" y="74092"/>
                    </a:cubicBezTo>
                    <a:close/>
                  </a:path>
                </a:pathLst>
              </a:custGeom>
              <a:solidFill>
                <a:srgbClr val="0F958E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rgbClr val="0F958E"/>
                  </a:solidFill>
                </a:endParaRPr>
              </a:p>
            </p:txBody>
          </p:sp>
          <p:sp>
            <p:nvSpPr>
              <p:cNvPr id="77" name="사각형: 둥근 모서리 76">
                <a:extLst>
                  <a:ext uri="{FF2B5EF4-FFF2-40B4-BE49-F238E27FC236}">
                    <a16:creationId xmlns:a16="http://schemas.microsoft.com/office/drawing/2014/main" id="{F9DD45CC-9FFE-CE9D-DA3C-DD7D0B5E6E08}"/>
                  </a:ext>
                </a:extLst>
              </p:cNvPr>
              <p:cNvSpPr/>
              <p:nvPr/>
            </p:nvSpPr>
            <p:spPr>
              <a:xfrm rot="10800000" flipV="1">
                <a:off x="4686798" y="1551574"/>
                <a:ext cx="3986774" cy="752473"/>
              </a:xfrm>
              <a:prstGeom prst="roundRect">
                <a:avLst>
                  <a:gd name="adj" fmla="val 11669"/>
                </a:avLst>
              </a:prstGeom>
              <a:solidFill>
                <a:srgbClr val="0F958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73248B70-C174-CB49-2BB2-F02AA2F072A6}"/>
                  </a:ext>
                </a:extLst>
              </p:cNvPr>
              <p:cNvSpPr txBox="1"/>
              <p:nvPr/>
            </p:nvSpPr>
            <p:spPr>
              <a:xfrm>
                <a:off x="5303228" y="1696031"/>
                <a:ext cx="1712007" cy="5001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spcAft>
                    <a:spcPts val="300"/>
                  </a:spcAft>
                </a:pPr>
                <a:r>
                  <a:rPr lang="ko-KR" altLang="en-US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성취기준을</a:t>
                </a:r>
                <a:endParaRPr lang="en-US" altLang="ko-KR" sz="15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  <a:p>
                <a:pPr>
                  <a:spcAft>
                    <a:spcPts val="300"/>
                  </a:spcAft>
                </a:pPr>
                <a:r>
                  <a:rPr lang="ko-KR" altLang="en-US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재구성할 수 있나요</a:t>
                </a:r>
                <a:r>
                  <a:rPr lang="en-US" altLang="ko-KR" sz="15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?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EC155370-893C-46DD-0DC1-4516DAEBE0BE}"/>
                  </a:ext>
                </a:extLst>
              </p:cNvPr>
              <p:cNvSpPr txBox="1"/>
              <p:nvPr/>
            </p:nvSpPr>
            <p:spPr>
              <a:xfrm>
                <a:off x="4791164" y="1650929"/>
                <a:ext cx="37830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sz="40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50800" dist="76200" dir="8400000" algn="tl" rotWithShape="0">
                        <a:prstClr val="black">
                          <a:alpha val="18000"/>
                        </a:prstClr>
                      </a:outerShdw>
                    </a:effectLst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Q</a:t>
                </a:r>
              </a:p>
            </p:txBody>
          </p:sp>
          <p:grpSp>
            <p:nvGrpSpPr>
              <p:cNvPr id="90" name="그룹 89">
                <a:extLst>
                  <a:ext uri="{FF2B5EF4-FFF2-40B4-BE49-F238E27FC236}">
                    <a16:creationId xmlns:a16="http://schemas.microsoft.com/office/drawing/2014/main" id="{9B0746E2-B620-9732-157A-95132BFC2083}"/>
                  </a:ext>
                </a:extLst>
              </p:cNvPr>
              <p:cNvGrpSpPr/>
              <p:nvPr/>
            </p:nvGrpSpPr>
            <p:grpSpPr>
              <a:xfrm>
                <a:off x="7585687" y="1403794"/>
                <a:ext cx="1087816" cy="900119"/>
                <a:chOff x="3367273" y="1399031"/>
                <a:chExt cx="1087816" cy="900119"/>
              </a:xfrm>
            </p:grpSpPr>
            <p:grpSp>
              <p:nvGrpSpPr>
                <p:cNvPr id="92" name="그룹 91">
                  <a:extLst>
                    <a:ext uri="{FF2B5EF4-FFF2-40B4-BE49-F238E27FC236}">
                      <a16:creationId xmlns:a16="http://schemas.microsoft.com/office/drawing/2014/main" id="{B0A6A5DB-2494-F672-BC19-AC57D5ED88C0}"/>
                    </a:ext>
                  </a:extLst>
                </p:cNvPr>
                <p:cNvGrpSpPr/>
                <p:nvPr/>
              </p:nvGrpSpPr>
              <p:grpSpPr>
                <a:xfrm>
                  <a:off x="3558465" y="1637451"/>
                  <a:ext cx="230922" cy="0"/>
                  <a:chOff x="1316890" y="1406709"/>
                  <a:chExt cx="230922" cy="0"/>
                </a:xfrm>
                <a:effectLst/>
              </p:grpSpPr>
              <p:cxnSp>
                <p:nvCxnSpPr>
                  <p:cNvPr id="94" name="직선 연결선 93">
                    <a:extLst>
                      <a:ext uri="{FF2B5EF4-FFF2-40B4-BE49-F238E27FC236}">
                        <a16:creationId xmlns:a16="http://schemas.microsoft.com/office/drawing/2014/main" id="{2B2DB043-B80B-CCE2-7B0B-3312A205048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16890" y="1406709"/>
                    <a:ext cx="157102" cy="0"/>
                  </a:xfrm>
                  <a:prstGeom prst="line">
                    <a:avLst/>
                  </a:prstGeom>
                  <a:ln w="28575" cap="rnd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직선 연결선 94">
                    <a:extLst>
                      <a:ext uri="{FF2B5EF4-FFF2-40B4-BE49-F238E27FC236}">
                        <a16:creationId xmlns:a16="http://schemas.microsoft.com/office/drawing/2014/main" id="{A82BF3FC-FC9B-38DA-094B-47F4B2B53C9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538347" y="1406709"/>
                    <a:ext cx="9465" cy="0"/>
                  </a:xfrm>
                  <a:prstGeom prst="line">
                    <a:avLst/>
                  </a:prstGeom>
                  <a:ln w="28575" cap="rnd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93" name="그림 92" descr="의류, 신발류, 치마, 스탠딩이(가) 표시된 사진&#10;&#10;자동 생성된 설명">
                  <a:extLst>
                    <a:ext uri="{FF2B5EF4-FFF2-40B4-BE49-F238E27FC236}">
                      <a16:creationId xmlns:a16="http://schemas.microsoft.com/office/drawing/2014/main" id="{B0F8AD84-DFB4-DCEB-43F0-1C73D2B401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r="26794" b="67859"/>
                <a:stretch/>
              </p:blipFill>
              <p:spPr>
                <a:xfrm>
                  <a:off x="3367273" y="1399031"/>
                  <a:ext cx="1087816" cy="900119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29908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>
            <a:extLst>
              <a:ext uri="{FF2B5EF4-FFF2-40B4-BE49-F238E27FC236}">
                <a16:creationId xmlns:a16="http://schemas.microsoft.com/office/drawing/2014/main" id="{08B7636B-986D-F4C0-4838-AA8AEF0BBEBE}"/>
              </a:ext>
            </a:extLst>
          </p:cNvPr>
          <p:cNvGrpSpPr/>
          <p:nvPr/>
        </p:nvGrpSpPr>
        <p:grpSpPr>
          <a:xfrm>
            <a:off x="468313" y="721731"/>
            <a:ext cx="8218487" cy="355326"/>
            <a:chOff x="468313" y="721731"/>
            <a:chExt cx="8218487" cy="355326"/>
          </a:xfrm>
        </p:grpSpPr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EE780F86-536F-A2D0-6645-D07639E12921}"/>
                </a:ext>
              </a:extLst>
            </p:cNvPr>
            <p:cNvCxnSpPr>
              <a:cxnSpLocks/>
              <a:stCxn id="11" idx="3"/>
            </p:cNvCxnSpPr>
            <p:nvPr/>
          </p:nvCxnSpPr>
          <p:spPr>
            <a:xfrm>
              <a:off x="2087053" y="899394"/>
              <a:ext cx="6599747" cy="0"/>
            </a:xfrm>
            <a:prstGeom prst="line">
              <a:avLst/>
            </a:prstGeom>
            <a:solidFill>
              <a:schemeClr val="bg1"/>
            </a:solidFill>
            <a:ln w="19050">
              <a:solidFill>
                <a:srgbClr val="0D857F">
                  <a:alpha val="27000"/>
                </a:srgbClr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7BEE1071-9A47-FAB1-0DFC-899B7D4AE1A5}"/>
                </a:ext>
              </a:extLst>
            </p:cNvPr>
            <p:cNvGrpSpPr/>
            <p:nvPr/>
          </p:nvGrpSpPr>
          <p:grpSpPr>
            <a:xfrm>
              <a:off x="468313" y="721731"/>
              <a:ext cx="1618740" cy="355326"/>
              <a:chOff x="600585" y="721731"/>
              <a:chExt cx="1618740" cy="355326"/>
            </a:xfrm>
          </p:grpSpPr>
          <p:sp>
            <p:nvSpPr>
              <p:cNvPr id="11" name="사각형: 둥근 모서리 10">
                <a:extLst>
                  <a:ext uri="{FF2B5EF4-FFF2-40B4-BE49-F238E27FC236}">
                    <a16:creationId xmlns:a16="http://schemas.microsoft.com/office/drawing/2014/main" id="{7433FCA2-CE5A-B4B4-72BA-30DD96B01DF6}"/>
                  </a:ext>
                </a:extLst>
              </p:cNvPr>
              <p:cNvSpPr/>
              <p:nvPr/>
            </p:nvSpPr>
            <p:spPr>
              <a:xfrm>
                <a:off x="600585" y="721731"/>
                <a:ext cx="1618740" cy="355326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rgbClr val="B2DDDB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8E73008-DFD7-E3CD-BE62-3EC10B03D855}"/>
                  </a:ext>
                </a:extLst>
              </p:cNvPr>
              <p:cNvSpPr txBox="1"/>
              <p:nvPr/>
            </p:nvSpPr>
            <p:spPr>
              <a:xfrm>
                <a:off x="1063707" y="801197"/>
                <a:ext cx="69249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2A9289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참고문헌</a:t>
                </a:r>
              </a:p>
            </p:txBody>
          </p:sp>
        </p:grp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0D0CC42-A05A-3690-A4CB-B699D7BF68BF}"/>
              </a:ext>
            </a:extLst>
          </p:cNvPr>
          <p:cNvSpPr txBox="1"/>
          <p:nvPr/>
        </p:nvSpPr>
        <p:spPr>
          <a:xfrm>
            <a:off x="6347814" y="690553"/>
            <a:ext cx="2341987" cy="15388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r>
              <a:rPr lang="en-US" altLang="ko-KR" sz="1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D857F">
                    <a:alpha val="59000"/>
                  </a:srgb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2022 </a:t>
            </a:r>
            <a:r>
              <a:rPr lang="ko-KR" altLang="en-US" sz="1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D857F">
                    <a:alpha val="59000"/>
                  </a:srgb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개정 교육과정 음악과 교원연수자료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3B65E9-B081-A608-32E0-E24BF15DBFF7}"/>
              </a:ext>
            </a:extLst>
          </p:cNvPr>
          <p:cNvSpPr txBox="1"/>
          <p:nvPr/>
        </p:nvSpPr>
        <p:spPr>
          <a:xfrm>
            <a:off x="468313" y="1297930"/>
            <a:ext cx="6076985" cy="101309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defPPr>
              <a:defRPr lang="ko-KR"/>
            </a:defPPr>
            <a:lvl1pPr marL="133350" indent="-133350">
              <a:spcAft>
                <a:spcPts val="400"/>
              </a:spcAft>
              <a:buFont typeface="Arial" panose="020B0604020202020204" pitchFamily="34" charset="0"/>
              <a:buChar char="•"/>
              <a:defRPr sz="11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pPr>
              <a:buClr>
                <a:srgbClr val="019E95"/>
              </a:buClr>
            </a:pPr>
            <a:r>
              <a:rPr lang="ko-KR" altLang="en-US" sz="1050" dirty="0"/>
              <a:t>교육부</a:t>
            </a:r>
            <a:r>
              <a:rPr lang="en-US" altLang="ko-KR" sz="1050" dirty="0"/>
              <a:t>(2021). 2022 </a:t>
            </a:r>
            <a:r>
              <a:rPr lang="ko-KR" altLang="en-US" sz="1050" dirty="0"/>
              <a:t>개정 교육과정 총론 주요사항</a:t>
            </a:r>
            <a:r>
              <a:rPr lang="en-US" altLang="ko-KR" sz="1050" dirty="0"/>
              <a:t>(</a:t>
            </a:r>
            <a:r>
              <a:rPr lang="ko-KR" altLang="en-US" sz="1050" dirty="0"/>
              <a:t>시안</a:t>
            </a:r>
            <a:r>
              <a:rPr lang="en-US" altLang="ko-KR" sz="1050" dirty="0"/>
              <a:t>).</a:t>
            </a:r>
          </a:p>
          <a:p>
            <a:pPr>
              <a:buClr>
                <a:srgbClr val="019E95"/>
              </a:buClr>
            </a:pPr>
            <a:r>
              <a:rPr lang="ko-KR" altLang="en-US" sz="1050" dirty="0"/>
              <a:t>교육부</a:t>
            </a:r>
            <a:r>
              <a:rPr lang="en-US" altLang="ko-KR" sz="1050" dirty="0"/>
              <a:t>(2022). 2022 </a:t>
            </a:r>
            <a:r>
              <a:rPr lang="ko-KR" altLang="en-US" sz="1050" dirty="0"/>
              <a:t>개정 교육과정 총론</a:t>
            </a:r>
            <a:r>
              <a:rPr lang="en-US" altLang="ko-KR" sz="1050" dirty="0"/>
              <a:t>.</a:t>
            </a:r>
          </a:p>
          <a:p>
            <a:pPr>
              <a:buClr>
                <a:srgbClr val="019E95"/>
              </a:buClr>
            </a:pPr>
            <a:r>
              <a:rPr lang="ko-KR" altLang="en-US" sz="1050" dirty="0"/>
              <a:t>교육부</a:t>
            </a:r>
            <a:r>
              <a:rPr lang="en-US" altLang="ko-KR" sz="1050" dirty="0"/>
              <a:t>(2022). </a:t>
            </a:r>
            <a:r>
              <a:rPr lang="ko-KR" altLang="en-US" sz="1050" dirty="0"/>
              <a:t>교육부 고시 제</a:t>
            </a:r>
            <a:r>
              <a:rPr lang="en-US" altLang="ko-KR" sz="1050" dirty="0"/>
              <a:t>2022-33</a:t>
            </a:r>
            <a:r>
              <a:rPr lang="ko-KR" altLang="en-US" sz="1050" dirty="0"/>
              <a:t>호 </a:t>
            </a:r>
            <a:r>
              <a:rPr lang="en-US" altLang="ko-KR" sz="1050" dirty="0"/>
              <a:t>[</a:t>
            </a:r>
            <a:r>
              <a:rPr lang="ko-KR" altLang="en-US" sz="1050" dirty="0"/>
              <a:t>별책 </a:t>
            </a:r>
            <a:r>
              <a:rPr lang="en-US" altLang="ko-KR" sz="1050" dirty="0"/>
              <a:t>12] </a:t>
            </a:r>
            <a:r>
              <a:rPr lang="ko-KR" altLang="en-US" sz="1050" dirty="0"/>
              <a:t>음악과 교육과정</a:t>
            </a:r>
            <a:r>
              <a:rPr lang="en-US" altLang="ko-KR" sz="1050" dirty="0"/>
              <a:t>.</a:t>
            </a:r>
          </a:p>
          <a:p>
            <a:pPr>
              <a:buClr>
                <a:srgbClr val="019E95"/>
              </a:buClr>
            </a:pPr>
            <a:r>
              <a:rPr lang="ko-KR" altLang="en-US" sz="1050" dirty="0"/>
              <a:t>박지현 외</a:t>
            </a:r>
            <a:r>
              <a:rPr lang="en-US" altLang="ko-KR" sz="1050" dirty="0"/>
              <a:t>(2022). 2022 </a:t>
            </a:r>
            <a:r>
              <a:rPr lang="ko-KR" altLang="en-US" sz="1050" dirty="0"/>
              <a:t>개정 음악과 교육과정 시안 개발 연구 추진과정 및 초</a:t>
            </a:r>
            <a:r>
              <a:rPr lang="en-US" altLang="ko-KR" sz="1050" dirty="0"/>
              <a:t>·</a:t>
            </a:r>
            <a:r>
              <a:rPr lang="ko-KR" altLang="en-US" sz="1050" dirty="0"/>
              <a:t>중등 음악과 내용체계 개선 방안</a:t>
            </a:r>
            <a:r>
              <a:rPr lang="en-US" altLang="ko-KR" sz="1050" dirty="0"/>
              <a:t>. </a:t>
            </a:r>
          </a:p>
          <a:p>
            <a:pPr>
              <a:buClr>
                <a:srgbClr val="019E95"/>
              </a:buClr>
            </a:pPr>
            <a:r>
              <a:rPr lang="ko-KR" altLang="en-US" sz="1050" dirty="0"/>
              <a:t>온정덕 외</a:t>
            </a:r>
            <a:r>
              <a:rPr lang="en-US" altLang="ko-KR" sz="1050" dirty="0"/>
              <a:t>(2021). 2022 </a:t>
            </a:r>
            <a:r>
              <a:rPr lang="ko-KR" altLang="en-US" sz="1050" dirty="0"/>
              <a:t>개정 교과 교육과정 개발 기준 마련 연구</a:t>
            </a:r>
            <a:r>
              <a:rPr lang="en-US" altLang="ko-KR" sz="105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792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3224</TotalTime>
  <Words>10799</Words>
  <Application>Microsoft Office PowerPoint</Application>
  <PresentationFormat>화면 슬라이드 쇼(4:3)</PresentationFormat>
  <Paragraphs>2458</Paragraphs>
  <Slides>71</Slides>
  <Notes>39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71</vt:i4>
      </vt:variant>
    </vt:vector>
  </HeadingPairs>
  <TitlesOfParts>
    <vt:vector size="76" baseType="lpstr">
      <vt:lpstr>나눔바른고딕</vt:lpstr>
      <vt:lpstr>맑은 고딕</vt:lpstr>
      <vt:lpstr>배달의민족 도현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LION</dc:creator>
  <cp:lastModifiedBy>liondesign  design team</cp:lastModifiedBy>
  <cp:revision>425</cp:revision>
  <dcterms:created xsi:type="dcterms:W3CDTF">2014-09-15T04:58:47Z</dcterms:created>
  <dcterms:modified xsi:type="dcterms:W3CDTF">2024-02-27T09:23:01Z</dcterms:modified>
</cp:coreProperties>
</file>